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5" r:id="rId1"/>
    <p:sldMasterId id="2147483742" r:id="rId2"/>
    <p:sldMasterId id="2147483746" r:id="rId3"/>
    <p:sldMasterId id="2147483804" r:id="rId4"/>
    <p:sldMasterId id="2147483817" r:id="rId5"/>
    <p:sldMasterId id="2147483830" r:id="rId6"/>
  </p:sldMasterIdLst>
  <p:notesMasterIdLst>
    <p:notesMasterId r:id="rId121"/>
  </p:notesMasterIdLst>
  <p:handoutMasterIdLst>
    <p:handoutMasterId r:id="rId122"/>
  </p:handoutMasterIdLst>
  <p:sldIdLst>
    <p:sldId id="319" r:id="rId7"/>
    <p:sldId id="377" r:id="rId8"/>
    <p:sldId id="374" r:id="rId9"/>
    <p:sldId id="373" r:id="rId10"/>
    <p:sldId id="375" r:id="rId11"/>
    <p:sldId id="260" r:id="rId12"/>
    <p:sldId id="381" r:id="rId13"/>
    <p:sldId id="382" r:id="rId14"/>
    <p:sldId id="383" r:id="rId15"/>
    <p:sldId id="384" r:id="rId16"/>
    <p:sldId id="388" r:id="rId17"/>
    <p:sldId id="385" r:id="rId18"/>
    <p:sldId id="386" r:id="rId19"/>
    <p:sldId id="391" r:id="rId20"/>
    <p:sldId id="387" r:id="rId21"/>
    <p:sldId id="389" r:id="rId22"/>
    <p:sldId id="395" r:id="rId23"/>
    <p:sldId id="396" r:id="rId24"/>
    <p:sldId id="390" r:id="rId25"/>
    <p:sldId id="392" r:id="rId26"/>
    <p:sldId id="397" r:id="rId27"/>
    <p:sldId id="398" r:id="rId28"/>
    <p:sldId id="393" r:id="rId29"/>
    <p:sldId id="399" r:id="rId30"/>
    <p:sldId id="400" r:id="rId31"/>
    <p:sldId id="405" r:id="rId32"/>
    <p:sldId id="404" r:id="rId33"/>
    <p:sldId id="401" r:id="rId34"/>
    <p:sldId id="402" r:id="rId35"/>
    <p:sldId id="403" r:id="rId36"/>
    <p:sldId id="406" r:id="rId37"/>
    <p:sldId id="407" r:id="rId38"/>
    <p:sldId id="413" r:id="rId39"/>
    <p:sldId id="408" r:id="rId40"/>
    <p:sldId id="422" r:id="rId41"/>
    <p:sldId id="423" r:id="rId42"/>
    <p:sldId id="428" r:id="rId43"/>
    <p:sldId id="424" r:id="rId44"/>
    <p:sldId id="429" r:id="rId45"/>
    <p:sldId id="425" r:id="rId46"/>
    <p:sldId id="415" r:id="rId47"/>
    <p:sldId id="426" r:id="rId48"/>
    <p:sldId id="430" r:id="rId49"/>
    <p:sldId id="427" r:id="rId50"/>
    <p:sldId id="431" r:id="rId51"/>
    <p:sldId id="432" r:id="rId52"/>
    <p:sldId id="433" r:id="rId53"/>
    <p:sldId id="414" r:id="rId54"/>
    <p:sldId id="434" r:id="rId55"/>
    <p:sldId id="444" r:id="rId56"/>
    <p:sldId id="435" r:id="rId57"/>
    <p:sldId id="436" r:id="rId58"/>
    <p:sldId id="445" r:id="rId59"/>
    <p:sldId id="447" r:id="rId60"/>
    <p:sldId id="437" r:id="rId61"/>
    <p:sldId id="446" r:id="rId62"/>
    <p:sldId id="438" r:id="rId63"/>
    <p:sldId id="439" r:id="rId64"/>
    <p:sldId id="448" r:id="rId65"/>
    <p:sldId id="440" r:id="rId66"/>
    <p:sldId id="449" r:id="rId67"/>
    <p:sldId id="455" r:id="rId68"/>
    <p:sldId id="452" r:id="rId69"/>
    <p:sldId id="450" r:id="rId70"/>
    <p:sldId id="456" r:id="rId71"/>
    <p:sldId id="459" r:id="rId72"/>
    <p:sldId id="457" r:id="rId73"/>
    <p:sldId id="460" r:id="rId74"/>
    <p:sldId id="458" r:id="rId75"/>
    <p:sldId id="451" r:id="rId76"/>
    <p:sldId id="453" r:id="rId77"/>
    <p:sldId id="461" r:id="rId78"/>
    <p:sldId id="454" r:id="rId79"/>
    <p:sldId id="462" r:id="rId80"/>
    <p:sldId id="463" r:id="rId81"/>
    <p:sldId id="468" r:id="rId82"/>
    <p:sldId id="464" r:id="rId83"/>
    <p:sldId id="481" r:id="rId84"/>
    <p:sldId id="465" r:id="rId85"/>
    <p:sldId id="466" r:id="rId86"/>
    <p:sldId id="467" r:id="rId87"/>
    <p:sldId id="475" r:id="rId88"/>
    <p:sldId id="476" r:id="rId89"/>
    <p:sldId id="477" r:id="rId90"/>
    <p:sldId id="478" r:id="rId91"/>
    <p:sldId id="479" r:id="rId92"/>
    <p:sldId id="469" r:id="rId93"/>
    <p:sldId id="480" r:id="rId94"/>
    <p:sldId id="470" r:id="rId95"/>
    <p:sldId id="482" r:id="rId96"/>
    <p:sldId id="490" r:id="rId97"/>
    <p:sldId id="491" r:id="rId98"/>
    <p:sldId id="492" r:id="rId99"/>
    <p:sldId id="493" r:id="rId100"/>
    <p:sldId id="494" r:id="rId101"/>
    <p:sldId id="483" r:id="rId102"/>
    <p:sldId id="495" r:id="rId103"/>
    <p:sldId id="485" r:id="rId104"/>
    <p:sldId id="497" r:id="rId105"/>
    <p:sldId id="507" r:id="rId106"/>
    <p:sldId id="508" r:id="rId107"/>
    <p:sldId id="509" r:id="rId108"/>
    <p:sldId id="510" r:id="rId109"/>
    <p:sldId id="511" r:id="rId110"/>
    <p:sldId id="512" r:id="rId111"/>
    <p:sldId id="513" r:id="rId112"/>
    <p:sldId id="514" r:id="rId113"/>
    <p:sldId id="498" r:id="rId114"/>
    <p:sldId id="499" r:id="rId115"/>
    <p:sldId id="496" r:id="rId116"/>
    <p:sldId id="484" r:id="rId117"/>
    <p:sldId id="503" r:id="rId118"/>
    <p:sldId id="504" r:id="rId119"/>
    <p:sldId id="1182" r:id="rId120"/>
  </p:sldIdLst>
  <p:sldSz cx="12192000" cy="6858000"/>
  <p:notesSz cx="6858000" cy="9144000"/>
  <p:custDataLst>
    <p:tags r:id="rId123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007876"/>
    <a:srgbClr val="00A8B3"/>
    <a:srgbClr val="00A09D"/>
    <a:srgbClr val="00C4B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19C00-3F5C-47B9-A9AB-02EB8CCA7C46}" v="2" dt="2023-08-15T11:00:53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84587" autoAdjust="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tags" Target="tags/tag1.xml"/><Relationship Id="rId12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presProps" Target="pres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96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640142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056289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86112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1731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744028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0491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2397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911846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864631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311866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5061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37115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823569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115248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446054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2660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0281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734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44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7674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8717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3696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5864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871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6166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18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0114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49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3820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3378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4135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4511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935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8254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312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935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0455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1277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0077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72156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9877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8136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5836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9107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417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821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3602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009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037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106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17127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85882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6510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7682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5663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1432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100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21716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73940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5063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74623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4879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31894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94639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23423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45393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16920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398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74179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8690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54523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93818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421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85875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23360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39287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70709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4364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584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0538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0380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9702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08035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40867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0878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06787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288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81414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98228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1777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0938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65902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47658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51525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4463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43585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14957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545238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1480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34904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210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60354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53033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597401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85838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4850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02776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360165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9370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43171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22355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53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160103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2487" y="1659796"/>
            <a:ext cx="2998936" cy="446117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900762" y="1659795"/>
            <a:ext cx="2334807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54909" y="1659795"/>
            <a:ext cx="2334807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009056" y="1659795"/>
            <a:ext cx="2334807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900762" y="3924379"/>
            <a:ext cx="7443101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005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6363920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0701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860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121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767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0855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6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11286889" y="489759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2">
                    <a:lumMod val="65000"/>
                  </a:schemeClr>
                </a:solidFill>
              </a:rPr>
              <a:t>‹nº›</a:t>
            </a:fld>
            <a:endParaRPr lang="id-ID" sz="14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11395567" y="432675"/>
            <a:ext cx="432000" cy="432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71894" y="4001696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571893" y="187352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318593" y="4001697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1318592" y="184871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219887" y="1816365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40069" y="1816365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141021" y="406185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6361203" y="406185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"/>
            <a:ext cx="3037024" cy="34720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4" y="0"/>
            <a:ext cx="2991887" cy="34720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0"/>
            <a:ext cx="3100594" cy="34720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87690" y="0"/>
            <a:ext cx="3004309" cy="34720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177670" y="304800"/>
            <a:ext cx="1749287" cy="6321287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56104" y="302331"/>
            <a:ext cx="1749287" cy="6321287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334538" y="302330"/>
            <a:ext cx="1749287" cy="6321287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567350" y="-543339"/>
            <a:ext cx="4683926" cy="381662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584447" y="801512"/>
            <a:ext cx="4683926" cy="381662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8288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9744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30728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28760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10449"/>
            <a:ext cx="12192000" cy="3708476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354515" y="2400839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898932" y="2400839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443349" y="2400839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987766" y="2397093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440700" y="2669365"/>
            <a:ext cx="9528313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930887" cy="68580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930887" cy="68580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1217849" y="1520688"/>
            <a:ext cx="4683926" cy="381662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5261113" y="0"/>
            <a:ext cx="6930887" cy="68580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4744278" cy="68580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7447722" y="0"/>
            <a:ext cx="4744278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206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505739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171585" y="641440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280263" y="584356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32313" y="1"/>
            <a:ext cx="2133600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566991" y="1"/>
            <a:ext cx="21336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75722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99791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051234" y="1"/>
            <a:ext cx="3140765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316278" y="1"/>
            <a:ext cx="2875722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98409" y="848138"/>
            <a:ext cx="3180522" cy="5121965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86261" y="1"/>
            <a:ext cx="4505739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B45E19-E201-2906-0095-5979023C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A2383D-4397-123E-5EF8-57B4919A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4B64D0-4D24-6DBB-B9E1-6DD823A6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511CB5-5464-F500-6A7D-5D38C613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2262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493D4-3B65-6B16-18D3-6ABBF8DD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CE3EFA-560C-DF0D-E09B-5527071A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9401FA-3563-E385-2AFF-5BC06147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46B888-5BCC-D14C-1EDC-4ABBD569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119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F4311-92A5-CEFB-7A4A-9CD1BAE9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3EC121-5443-366E-2F00-B954A33B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C89975-5F3D-E4C6-43E8-D11E3F5B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5EE03F-F428-6827-AB5D-533CC5A4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30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915537" y="2300786"/>
            <a:ext cx="2160000" cy="21600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718372" y="2300786"/>
            <a:ext cx="2160000" cy="21600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521207" y="2300786"/>
            <a:ext cx="2160000" cy="21600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CB9E16-B52D-F293-29A7-1298CC3C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857A34-A1DB-1C26-960B-A15DC5E7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263AA6-29C0-1E8A-8EC1-E8136525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68742E-E586-2D2C-AB6C-D009D27F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5664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E94A8-A534-0692-A7F5-0E8E30FC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60F2F9-8C43-96C9-834E-6CC6262F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9DEE2D-C9ED-0C91-C085-15944045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920C96-6FF1-5E4D-68C7-3BD0AB01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3393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04C12-3F6D-DC9B-B213-262C94B0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896068-C780-690D-B812-99AED996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76E13E-6D3B-4A53-DA7B-21ABE200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FF5A3B-2FFF-FEB6-D126-E45EAC0F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6122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AD0F4-1AA9-98AE-6F2E-3A78FCF9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5E927B-69B1-3701-7D73-51C05539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A3E98C-58AC-BF0F-C9A5-6E9BFC79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73F1E2-90E5-BAB6-15C9-ADE02C64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7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30102-4585-DD37-A733-CBAAD37B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E8FD0E-8AC1-D192-34E8-C01C42EA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69B9AF-DBB1-4C34-4D20-BBDC646E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30AF20-F1C2-8DF5-0B25-B6360CC9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6019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42BD4-EA50-A1A9-4EA4-8DB09FEA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DF980C-1640-744D-7826-B0C50411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E89451-2AA6-5815-9FFA-C9843344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7BDC2-9FEA-D676-F03B-1713BB9D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7886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9E022-04FC-1165-4348-3837C5E1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A7E828-814A-96C9-61D6-F4C71412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764DF9-8D1D-50A3-D0B0-7138773A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2E642C-33A0-F5BA-75BD-0090A0B3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1313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C8D7D2-EB9A-6C32-EC96-2D0B362E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DC40E8-3979-49EF-B055-3209388D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BA757-B2A2-E388-E355-B0D9A321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2D46F7-E7CB-EF37-F211-AEEC08C0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5635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AD6C0-4DE1-0191-1EBC-9D4A13B8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EC887E-2C56-3B74-42E0-EC8869EF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716B00-760C-3BC6-1CED-B80CC47C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6F7EA4-9A93-7927-762F-179AB571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617620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6552A-006D-5C40-5C36-2876AA5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2A2AA7-4426-D6C6-B41E-D4BCFB97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58F301-40BB-A834-0CC4-6FA083A7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970C0E-02E2-D08D-2028-5823D8F9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904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74644" y="2819953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92036" y="2819953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09428" y="2819953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C4DEDA-E13E-0103-AD48-9329A6E7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128157-41B9-D74F-C947-D3285D99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B3EDFF-D64D-A4C8-7A34-9D47198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CD7A58-E3CB-CC4F-2564-7AFCEAA8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50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4034-BE8C-EF88-05E1-6FE70E38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6846D2-C6A5-CA53-D414-94F4A7F5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D7CD68D-3345-F6CA-48DB-13EC637BB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96EAA4-B97E-67C6-84BA-5649F119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0110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12D4F1-8E79-4AF0-22B1-45487916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3C2C97-9F4A-395B-55DD-785EC290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B6E2FC-7C62-053B-A875-FD405794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C5FEFD-CB05-CB5A-B25C-61E61DD4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E1D30D-D797-E3B4-228E-47DA7F07A914}"/>
              </a:ext>
            </a:extLst>
          </p:cNvPr>
          <p:cNvSpPr txBox="1"/>
          <p:nvPr userDrawn="1"/>
        </p:nvSpPr>
        <p:spPr>
          <a:xfrm>
            <a:off x="1939770" y="6297135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652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C36D9-C02D-7D3D-A481-EAD5549A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F8608D-32C4-3C6F-8842-44EA8F7C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1C9CF7-FA5F-86D3-289C-9DB4FFCE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08F813-CA87-F240-EAC3-887523FA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7954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061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601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2495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26202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945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2517912"/>
            <a:ext cx="12192000" cy="2888975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01500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18850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5988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08802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9802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9668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2558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96211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93231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80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11297481" y="489759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2">
                    <a:lumMod val="65000"/>
                  </a:schemeClr>
                </a:solidFill>
              </a:rPr>
              <a:t>‹nº›</a:t>
            </a:fld>
            <a:endParaRPr lang="id-ID" sz="14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11406159" y="432675"/>
            <a:ext cx="432000" cy="432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829850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632685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6435520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238355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8561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4289463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308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7409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2510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771819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4180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73467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28309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222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7261" y="2445784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57261" y="4548066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62006" y="2445784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462006" y="4548066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6752" y="2445784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066751" y="4548066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08432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46558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2003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171585" y="641440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280263" y="584356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5515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14398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03593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28199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6583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18716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087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108073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62220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216367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770514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66944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01165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29646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1022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54036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171585" y="641440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280263" y="584356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59071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999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057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249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7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3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8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2467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12/03/2024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118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8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9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2.emf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-文本框 50">
            <a:extLst>
              <a:ext uri="{FF2B5EF4-FFF2-40B4-BE49-F238E27FC236}">
                <a16:creationId xmlns:a16="http://schemas.microsoft.com/office/drawing/2014/main" id="{46630D7B-4BA5-4989-8F72-A67D800FFF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163418"/>
            <a:ext cx="12176333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Introdução a Higiene ocupacional para o Profissional SST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886D9510-7787-212A-1DCA-C4F037B88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  <p:pic>
        <p:nvPicPr>
          <p:cNvPr id="8" name="Imagem 7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BA0DC46-E980-1130-367C-1F8A767FA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27375"/>
            <a:ext cx="5588000" cy="5230625"/>
          </a:xfrm>
          <a:prstGeom prst="rect">
            <a:avLst/>
          </a:prstGeom>
        </p:spPr>
      </p:pic>
      <p:sp>
        <p:nvSpPr>
          <p:cNvPr id="2" name="AutoShape 2" descr="Curso Online e Gratuito de Básico de NR 3">
            <a:extLst>
              <a:ext uri="{FF2B5EF4-FFF2-40B4-BE49-F238E27FC236}">
                <a16:creationId xmlns:a16="http://schemas.microsoft.com/office/drawing/2014/main" id="{6D8F5D0C-E2D3-59D1-D0AC-BED3544AD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Curso Online e Gratuito de Básico de NR 3">
            <a:extLst>
              <a:ext uri="{FF2B5EF4-FFF2-40B4-BE49-F238E27FC236}">
                <a16:creationId xmlns:a16="http://schemas.microsoft.com/office/drawing/2014/main" id="{32F04EE8-1C4C-3BE7-9728-D7E05DEA7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6" descr="Curso Online e Gratuito de Básico de NR 3">
            <a:extLst>
              <a:ext uri="{FF2B5EF4-FFF2-40B4-BE49-F238E27FC236}">
                <a16:creationId xmlns:a16="http://schemas.microsoft.com/office/drawing/2014/main" id="{81915B70-1310-BC3A-EFEB-4314FA4BA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E1741323-3824-3423-1576-705F932F34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" y="663063"/>
            <a:ext cx="1717431" cy="17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6399000">
        <p14:vortex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#ppt_x-0.5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y-0.5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9" name="矩形 36">
            <a:extLst>
              <a:ext uri="{FF2B5EF4-FFF2-40B4-BE49-F238E27FC236}">
                <a16:creationId xmlns:a16="http://schemas.microsoft.com/office/drawing/2014/main" id="{26722A59-DC9B-5FFF-C272-486E30C0F1BC}"/>
              </a:ext>
            </a:extLst>
          </p:cNvPr>
          <p:cNvSpPr/>
          <p:nvPr/>
        </p:nvSpPr>
        <p:spPr>
          <a:xfrm>
            <a:off x="4924098" y="2012455"/>
            <a:ext cx="6473244" cy="39095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papel do profissional de SST nessa área é fundamental, pois ele deve estar capacitado para:</a:t>
            </a:r>
          </a:p>
          <a:p>
            <a:pPr>
              <a:lnSpc>
                <a:spcPct val="125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buClr>
                <a:srgbClr val="00A09D"/>
              </a:buClr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identificar e analisar os diferentes riscos ocupacionais, </a:t>
            </a:r>
          </a:p>
          <a:p>
            <a:pPr marL="342900" indent="-342900">
              <a:lnSpc>
                <a:spcPct val="125000"/>
              </a:lnSpc>
              <a:buClr>
                <a:srgbClr val="00A09D"/>
              </a:buClr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buClr>
                <a:srgbClr val="00A09D"/>
              </a:buClr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implementar medidas preventivas e de controle, </a:t>
            </a:r>
          </a:p>
          <a:p>
            <a:pPr marL="342900" indent="-342900">
              <a:lnSpc>
                <a:spcPct val="125000"/>
              </a:lnSpc>
              <a:buClr>
                <a:srgbClr val="00A09D"/>
              </a:buClr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buClr>
                <a:srgbClr val="00A09D"/>
              </a:buClr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bem como acompanhar e monitorar continuamente as condições de trabalho.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B331E4F-148C-558D-495A-3D73D829BD1A}"/>
              </a:ext>
            </a:extLst>
          </p:cNvPr>
          <p:cNvSpPr>
            <a:spLocks/>
          </p:cNvSpPr>
          <p:nvPr/>
        </p:nvSpPr>
        <p:spPr bwMode="auto">
          <a:xfrm>
            <a:off x="2482980" y="2246188"/>
            <a:ext cx="588847" cy="3675863"/>
          </a:xfrm>
          <a:custGeom>
            <a:avLst/>
            <a:gdLst>
              <a:gd name="T0" fmla="*/ 223 w 223"/>
              <a:gd name="T1" fmla="*/ 2023 h 2023"/>
              <a:gd name="T2" fmla="*/ 0 w 223"/>
              <a:gd name="T3" fmla="*/ 1996 h 2023"/>
              <a:gd name="T4" fmla="*/ 0 w 223"/>
              <a:gd name="T5" fmla="*/ 0 h 2023"/>
              <a:gd name="T6" fmla="*/ 221 w 223"/>
              <a:gd name="T7" fmla="*/ 27 h 2023"/>
              <a:gd name="T8" fmla="*/ 223 w 223"/>
              <a:gd name="T9" fmla="*/ 2023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2023">
                <a:moveTo>
                  <a:pt x="223" y="2023"/>
                </a:moveTo>
                <a:lnTo>
                  <a:pt x="0" y="1996"/>
                </a:lnTo>
                <a:lnTo>
                  <a:pt x="0" y="0"/>
                </a:lnTo>
                <a:lnTo>
                  <a:pt x="221" y="27"/>
                </a:lnTo>
                <a:lnTo>
                  <a:pt x="223" y="2023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3642F82-CE76-4DEB-BD4C-7C548B0BD40F}"/>
              </a:ext>
            </a:extLst>
          </p:cNvPr>
          <p:cNvSpPr>
            <a:spLocks/>
          </p:cNvSpPr>
          <p:nvPr/>
        </p:nvSpPr>
        <p:spPr bwMode="auto">
          <a:xfrm>
            <a:off x="2482980" y="2246188"/>
            <a:ext cx="588847" cy="3675863"/>
          </a:xfrm>
          <a:custGeom>
            <a:avLst/>
            <a:gdLst>
              <a:gd name="T0" fmla="*/ 223 w 223"/>
              <a:gd name="T1" fmla="*/ 2023 h 2023"/>
              <a:gd name="T2" fmla="*/ 0 w 223"/>
              <a:gd name="T3" fmla="*/ 1996 h 2023"/>
              <a:gd name="T4" fmla="*/ 0 w 223"/>
              <a:gd name="T5" fmla="*/ 0 h 2023"/>
              <a:gd name="T6" fmla="*/ 221 w 223"/>
              <a:gd name="T7" fmla="*/ 27 h 2023"/>
              <a:gd name="T8" fmla="*/ 223 w 223"/>
              <a:gd name="T9" fmla="*/ 2023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2023">
                <a:moveTo>
                  <a:pt x="223" y="2023"/>
                </a:moveTo>
                <a:lnTo>
                  <a:pt x="0" y="1996"/>
                </a:lnTo>
                <a:lnTo>
                  <a:pt x="0" y="0"/>
                </a:lnTo>
                <a:lnTo>
                  <a:pt x="221" y="27"/>
                </a:lnTo>
                <a:lnTo>
                  <a:pt x="223" y="202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9CADC55-6B42-4D01-0A5C-42ACA218ABC9}"/>
              </a:ext>
            </a:extLst>
          </p:cNvPr>
          <p:cNvSpPr>
            <a:spLocks/>
          </p:cNvSpPr>
          <p:nvPr/>
        </p:nvSpPr>
        <p:spPr bwMode="auto">
          <a:xfrm>
            <a:off x="2482980" y="2177141"/>
            <a:ext cx="1293880" cy="118108"/>
          </a:xfrm>
          <a:custGeom>
            <a:avLst/>
            <a:gdLst>
              <a:gd name="T0" fmla="*/ 221 w 490"/>
              <a:gd name="T1" fmla="*/ 65 h 65"/>
              <a:gd name="T2" fmla="*/ 0 w 490"/>
              <a:gd name="T3" fmla="*/ 38 h 65"/>
              <a:gd name="T4" fmla="*/ 266 w 490"/>
              <a:gd name="T5" fmla="*/ 0 h 65"/>
              <a:gd name="T6" fmla="*/ 490 w 490"/>
              <a:gd name="T7" fmla="*/ 29 h 65"/>
              <a:gd name="T8" fmla="*/ 221 w 490"/>
              <a:gd name="T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65">
                <a:moveTo>
                  <a:pt x="221" y="65"/>
                </a:moveTo>
                <a:lnTo>
                  <a:pt x="0" y="38"/>
                </a:lnTo>
                <a:lnTo>
                  <a:pt x="266" y="0"/>
                </a:lnTo>
                <a:lnTo>
                  <a:pt x="490" y="29"/>
                </a:lnTo>
                <a:lnTo>
                  <a:pt x="221" y="65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04455BD-3F58-D44F-39D6-5B2AA69C231C}"/>
              </a:ext>
            </a:extLst>
          </p:cNvPr>
          <p:cNvSpPr>
            <a:spLocks/>
          </p:cNvSpPr>
          <p:nvPr/>
        </p:nvSpPr>
        <p:spPr bwMode="auto">
          <a:xfrm>
            <a:off x="3055661" y="2229836"/>
            <a:ext cx="710315" cy="3692216"/>
          </a:xfrm>
          <a:custGeom>
            <a:avLst/>
            <a:gdLst>
              <a:gd name="T0" fmla="*/ 269 w 269"/>
              <a:gd name="T1" fmla="*/ 0 h 2032"/>
              <a:gd name="T2" fmla="*/ 269 w 269"/>
              <a:gd name="T3" fmla="*/ 1994 h 2032"/>
              <a:gd name="T4" fmla="*/ 2 w 269"/>
              <a:gd name="T5" fmla="*/ 2032 h 2032"/>
              <a:gd name="T6" fmla="*/ 0 w 269"/>
              <a:gd name="T7" fmla="*/ 36 h 2032"/>
              <a:gd name="T8" fmla="*/ 269 w 269"/>
              <a:gd name="T9" fmla="*/ 0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9" h="2032">
                <a:moveTo>
                  <a:pt x="269" y="0"/>
                </a:moveTo>
                <a:lnTo>
                  <a:pt x="269" y="1994"/>
                </a:lnTo>
                <a:lnTo>
                  <a:pt x="2" y="2032"/>
                </a:lnTo>
                <a:lnTo>
                  <a:pt x="0" y="36"/>
                </a:lnTo>
                <a:lnTo>
                  <a:pt x="269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2144D1BE-7F96-D695-81D4-D7FB7FBA5800}"/>
              </a:ext>
            </a:extLst>
          </p:cNvPr>
          <p:cNvSpPr>
            <a:spLocks/>
          </p:cNvSpPr>
          <p:nvPr/>
        </p:nvSpPr>
        <p:spPr bwMode="auto">
          <a:xfrm>
            <a:off x="3066547" y="2229836"/>
            <a:ext cx="710315" cy="3692216"/>
          </a:xfrm>
          <a:custGeom>
            <a:avLst/>
            <a:gdLst>
              <a:gd name="T0" fmla="*/ 269 w 269"/>
              <a:gd name="T1" fmla="*/ 0 h 2032"/>
              <a:gd name="T2" fmla="*/ 269 w 269"/>
              <a:gd name="T3" fmla="*/ 1994 h 2032"/>
              <a:gd name="T4" fmla="*/ 2 w 269"/>
              <a:gd name="T5" fmla="*/ 2032 h 2032"/>
              <a:gd name="T6" fmla="*/ 0 w 269"/>
              <a:gd name="T7" fmla="*/ 36 h 2032"/>
              <a:gd name="T8" fmla="*/ 269 w 269"/>
              <a:gd name="T9" fmla="*/ 0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9" h="2032">
                <a:moveTo>
                  <a:pt x="269" y="0"/>
                </a:moveTo>
                <a:lnTo>
                  <a:pt x="269" y="1994"/>
                </a:lnTo>
                <a:lnTo>
                  <a:pt x="2" y="2032"/>
                </a:lnTo>
                <a:lnTo>
                  <a:pt x="0" y="36"/>
                </a:lnTo>
                <a:lnTo>
                  <a:pt x="26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36609CD8-73D5-45F3-FB3F-B0A66AE94C77}"/>
              </a:ext>
            </a:extLst>
          </p:cNvPr>
          <p:cNvSpPr>
            <a:spLocks/>
          </p:cNvSpPr>
          <p:nvPr/>
        </p:nvSpPr>
        <p:spPr bwMode="auto">
          <a:xfrm>
            <a:off x="1445237" y="3092926"/>
            <a:ext cx="591488" cy="3050803"/>
          </a:xfrm>
          <a:custGeom>
            <a:avLst/>
            <a:gdLst>
              <a:gd name="T0" fmla="*/ 224 w 224"/>
              <a:gd name="T1" fmla="*/ 1679 h 1679"/>
              <a:gd name="T2" fmla="*/ 2 w 224"/>
              <a:gd name="T3" fmla="*/ 1652 h 1679"/>
              <a:gd name="T4" fmla="*/ 0 w 224"/>
              <a:gd name="T5" fmla="*/ 0 h 1679"/>
              <a:gd name="T6" fmla="*/ 224 w 224"/>
              <a:gd name="T7" fmla="*/ 27 h 1679"/>
              <a:gd name="T8" fmla="*/ 224 w 224"/>
              <a:gd name="T9" fmla="*/ 1679 h 1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4" h="1679">
                <a:moveTo>
                  <a:pt x="224" y="1679"/>
                </a:moveTo>
                <a:lnTo>
                  <a:pt x="2" y="1652"/>
                </a:lnTo>
                <a:lnTo>
                  <a:pt x="0" y="0"/>
                </a:lnTo>
                <a:lnTo>
                  <a:pt x="224" y="27"/>
                </a:lnTo>
                <a:lnTo>
                  <a:pt x="224" y="1679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2F4EFBEA-E88A-D7DB-B926-417573B136A0}"/>
              </a:ext>
            </a:extLst>
          </p:cNvPr>
          <p:cNvSpPr>
            <a:spLocks/>
          </p:cNvSpPr>
          <p:nvPr/>
        </p:nvSpPr>
        <p:spPr bwMode="auto">
          <a:xfrm>
            <a:off x="1445237" y="3092926"/>
            <a:ext cx="591488" cy="3050803"/>
          </a:xfrm>
          <a:custGeom>
            <a:avLst/>
            <a:gdLst>
              <a:gd name="T0" fmla="*/ 224 w 224"/>
              <a:gd name="T1" fmla="*/ 1679 h 1679"/>
              <a:gd name="T2" fmla="*/ 2 w 224"/>
              <a:gd name="T3" fmla="*/ 1652 h 1679"/>
              <a:gd name="T4" fmla="*/ 0 w 224"/>
              <a:gd name="T5" fmla="*/ 0 h 1679"/>
              <a:gd name="T6" fmla="*/ 224 w 224"/>
              <a:gd name="T7" fmla="*/ 27 h 1679"/>
              <a:gd name="T8" fmla="*/ 224 w 224"/>
              <a:gd name="T9" fmla="*/ 1679 h 1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4" h="1679">
                <a:moveTo>
                  <a:pt x="224" y="1679"/>
                </a:moveTo>
                <a:lnTo>
                  <a:pt x="2" y="1652"/>
                </a:lnTo>
                <a:lnTo>
                  <a:pt x="0" y="0"/>
                </a:lnTo>
                <a:lnTo>
                  <a:pt x="224" y="27"/>
                </a:lnTo>
                <a:lnTo>
                  <a:pt x="224" y="167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0BABD501-D8A5-6F97-F2C4-E0DEF6644F42}"/>
              </a:ext>
            </a:extLst>
          </p:cNvPr>
          <p:cNvSpPr>
            <a:spLocks/>
          </p:cNvSpPr>
          <p:nvPr/>
        </p:nvSpPr>
        <p:spPr bwMode="auto">
          <a:xfrm>
            <a:off x="1445237" y="3023879"/>
            <a:ext cx="1296522" cy="118108"/>
          </a:xfrm>
          <a:custGeom>
            <a:avLst/>
            <a:gdLst>
              <a:gd name="T0" fmla="*/ 224 w 491"/>
              <a:gd name="T1" fmla="*/ 65 h 65"/>
              <a:gd name="T2" fmla="*/ 0 w 491"/>
              <a:gd name="T3" fmla="*/ 38 h 65"/>
              <a:gd name="T4" fmla="*/ 267 w 491"/>
              <a:gd name="T5" fmla="*/ 0 h 65"/>
              <a:gd name="T6" fmla="*/ 491 w 491"/>
              <a:gd name="T7" fmla="*/ 27 h 65"/>
              <a:gd name="T8" fmla="*/ 224 w 491"/>
              <a:gd name="T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65">
                <a:moveTo>
                  <a:pt x="224" y="65"/>
                </a:moveTo>
                <a:lnTo>
                  <a:pt x="0" y="38"/>
                </a:lnTo>
                <a:lnTo>
                  <a:pt x="267" y="0"/>
                </a:lnTo>
                <a:lnTo>
                  <a:pt x="491" y="27"/>
                </a:lnTo>
                <a:lnTo>
                  <a:pt x="224" y="6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1E6BE98F-2B81-A45F-F52C-F2578D9B6F19}"/>
              </a:ext>
            </a:extLst>
          </p:cNvPr>
          <p:cNvSpPr>
            <a:spLocks/>
          </p:cNvSpPr>
          <p:nvPr/>
        </p:nvSpPr>
        <p:spPr bwMode="auto">
          <a:xfrm>
            <a:off x="1445237" y="3023879"/>
            <a:ext cx="1296522" cy="118108"/>
          </a:xfrm>
          <a:custGeom>
            <a:avLst/>
            <a:gdLst>
              <a:gd name="T0" fmla="*/ 224 w 491"/>
              <a:gd name="T1" fmla="*/ 65 h 65"/>
              <a:gd name="T2" fmla="*/ 0 w 491"/>
              <a:gd name="T3" fmla="*/ 38 h 65"/>
              <a:gd name="T4" fmla="*/ 267 w 491"/>
              <a:gd name="T5" fmla="*/ 0 h 65"/>
              <a:gd name="T6" fmla="*/ 491 w 491"/>
              <a:gd name="T7" fmla="*/ 27 h 65"/>
              <a:gd name="T8" fmla="*/ 224 w 491"/>
              <a:gd name="T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65">
                <a:moveTo>
                  <a:pt x="224" y="65"/>
                </a:moveTo>
                <a:lnTo>
                  <a:pt x="0" y="38"/>
                </a:lnTo>
                <a:lnTo>
                  <a:pt x="267" y="0"/>
                </a:lnTo>
                <a:lnTo>
                  <a:pt x="491" y="27"/>
                </a:lnTo>
                <a:lnTo>
                  <a:pt x="224" y="6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7037185D-661A-35EB-03E8-1FCD502595C1}"/>
              </a:ext>
            </a:extLst>
          </p:cNvPr>
          <p:cNvSpPr>
            <a:spLocks/>
          </p:cNvSpPr>
          <p:nvPr/>
        </p:nvSpPr>
        <p:spPr bwMode="auto">
          <a:xfrm>
            <a:off x="2036725" y="3072940"/>
            <a:ext cx="705034" cy="3070789"/>
          </a:xfrm>
          <a:custGeom>
            <a:avLst/>
            <a:gdLst>
              <a:gd name="T0" fmla="*/ 267 w 267"/>
              <a:gd name="T1" fmla="*/ 0 h 1690"/>
              <a:gd name="T2" fmla="*/ 267 w 267"/>
              <a:gd name="T3" fmla="*/ 1652 h 1690"/>
              <a:gd name="T4" fmla="*/ 0 w 267"/>
              <a:gd name="T5" fmla="*/ 1690 h 1690"/>
              <a:gd name="T6" fmla="*/ 0 w 267"/>
              <a:gd name="T7" fmla="*/ 38 h 1690"/>
              <a:gd name="T8" fmla="*/ 267 w 267"/>
              <a:gd name="T9" fmla="*/ 0 h 1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7" h="1690">
                <a:moveTo>
                  <a:pt x="267" y="0"/>
                </a:moveTo>
                <a:lnTo>
                  <a:pt x="267" y="1652"/>
                </a:lnTo>
                <a:lnTo>
                  <a:pt x="0" y="1690"/>
                </a:lnTo>
                <a:lnTo>
                  <a:pt x="0" y="38"/>
                </a:lnTo>
                <a:lnTo>
                  <a:pt x="26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ADC48958-5CD9-45AF-2444-5600D814C3E7}"/>
              </a:ext>
            </a:extLst>
          </p:cNvPr>
          <p:cNvSpPr>
            <a:spLocks/>
          </p:cNvSpPr>
          <p:nvPr/>
        </p:nvSpPr>
        <p:spPr bwMode="auto">
          <a:xfrm>
            <a:off x="2036725" y="3072940"/>
            <a:ext cx="705034" cy="3070789"/>
          </a:xfrm>
          <a:custGeom>
            <a:avLst/>
            <a:gdLst>
              <a:gd name="T0" fmla="*/ 267 w 267"/>
              <a:gd name="T1" fmla="*/ 0 h 1690"/>
              <a:gd name="T2" fmla="*/ 267 w 267"/>
              <a:gd name="T3" fmla="*/ 1652 h 1690"/>
              <a:gd name="T4" fmla="*/ 0 w 267"/>
              <a:gd name="T5" fmla="*/ 1690 h 1690"/>
              <a:gd name="T6" fmla="*/ 0 w 267"/>
              <a:gd name="T7" fmla="*/ 38 h 1690"/>
              <a:gd name="T8" fmla="*/ 267 w 267"/>
              <a:gd name="T9" fmla="*/ 0 h 1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7" h="1690">
                <a:moveTo>
                  <a:pt x="267" y="0"/>
                </a:moveTo>
                <a:lnTo>
                  <a:pt x="267" y="1652"/>
                </a:lnTo>
                <a:lnTo>
                  <a:pt x="0" y="1690"/>
                </a:lnTo>
                <a:lnTo>
                  <a:pt x="0" y="38"/>
                </a:lnTo>
                <a:lnTo>
                  <a:pt x="26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9FFD41C9-B9C4-B002-0104-65733A54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751" y="3074756"/>
            <a:ext cx="39609" cy="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5">
            <a:extLst>
              <a:ext uri="{FF2B5EF4-FFF2-40B4-BE49-F238E27FC236}">
                <a16:creationId xmlns:a16="http://schemas.microsoft.com/office/drawing/2014/main" id="{16D92367-43B8-3433-46C1-88BEE43E2D65}"/>
              </a:ext>
            </a:extLst>
          </p:cNvPr>
          <p:cNvSpPr>
            <a:spLocks/>
          </p:cNvSpPr>
          <p:nvPr/>
        </p:nvSpPr>
        <p:spPr bwMode="auto">
          <a:xfrm>
            <a:off x="389008" y="4095930"/>
            <a:ext cx="588847" cy="2278563"/>
          </a:xfrm>
          <a:custGeom>
            <a:avLst/>
            <a:gdLst>
              <a:gd name="T0" fmla="*/ 223 w 223"/>
              <a:gd name="T1" fmla="*/ 1254 h 1254"/>
              <a:gd name="T2" fmla="*/ 0 w 223"/>
              <a:gd name="T3" fmla="*/ 1227 h 1254"/>
              <a:gd name="T4" fmla="*/ 0 w 223"/>
              <a:gd name="T5" fmla="*/ 0 h 1254"/>
              <a:gd name="T6" fmla="*/ 223 w 223"/>
              <a:gd name="T7" fmla="*/ 29 h 1254"/>
              <a:gd name="T8" fmla="*/ 223 w 223"/>
              <a:gd name="T9" fmla="*/ 1254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1254">
                <a:moveTo>
                  <a:pt x="223" y="1254"/>
                </a:moveTo>
                <a:lnTo>
                  <a:pt x="0" y="1227"/>
                </a:lnTo>
                <a:lnTo>
                  <a:pt x="0" y="0"/>
                </a:lnTo>
                <a:lnTo>
                  <a:pt x="223" y="29"/>
                </a:lnTo>
                <a:lnTo>
                  <a:pt x="223" y="1254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AB19E739-3B6F-8DDA-FDB2-B4E337FE0D6B}"/>
              </a:ext>
            </a:extLst>
          </p:cNvPr>
          <p:cNvSpPr>
            <a:spLocks/>
          </p:cNvSpPr>
          <p:nvPr/>
        </p:nvSpPr>
        <p:spPr bwMode="auto">
          <a:xfrm>
            <a:off x="389008" y="4095930"/>
            <a:ext cx="588847" cy="2278563"/>
          </a:xfrm>
          <a:custGeom>
            <a:avLst/>
            <a:gdLst>
              <a:gd name="T0" fmla="*/ 223 w 223"/>
              <a:gd name="T1" fmla="*/ 1254 h 1254"/>
              <a:gd name="T2" fmla="*/ 0 w 223"/>
              <a:gd name="T3" fmla="*/ 1227 h 1254"/>
              <a:gd name="T4" fmla="*/ 0 w 223"/>
              <a:gd name="T5" fmla="*/ 0 h 1254"/>
              <a:gd name="T6" fmla="*/ 223 w 223"/>
              <a:gd name="T7" fmla="*/ 29 h 1254"/>
              <a:gd name="T8" fmla="*/ 223 w 223"/>
              <a:gd name="T9" fmla="*/ 1254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1254">
                <a:moveTo>
                  <a:pt x="223" y="1254"/>
                </a:moveTo>
                <a:lnTo>
                  <a:pt x="0" y="1227"/>
                </a:lnTo>
                <a:lnTo>
                  <a:pt x="0" y="0"/>
                </a:lnTo>
                <a:lnTo>
                  <a:pt x="223" y="29"/>
                </a:lnTo>
                <a:lnTo>
                  <a:pt x="223" y="125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846AB408-B5ED-FA1A-6395-B8A129864FF5}"/>
              </a:ext>
            </a:extLst>
          </p:cNvPr>
          <p:cNvSpPr>
            <a:spLocks/>
          </p:cNvSpPr>
          <p:nvPr/>
        </p:nvSpPr>
        <p:spPr bwMode="auto">
          <a:xfrm>
            <a:off x="389008" y="4041312"/>
            <a:ext cx="1293880" cy="119925"/>
          </a:xfrm>
          <a:custGeom>
            <a:avLst/>
            <a:gdLst>
              <a:gd name="T0" fmla="*/ 223 w 490"/>
              <a:gd name="T1" fmla="*/ 66 h 66"/>
              <a:gd name="T2" fmla="*/ 0 w 490"/>
              <a:gd name="T3" fmla="*/ 37 h 66"/>
              <a:gd name="T4" fmla="*/ 266 w 490"/>
              <a:gd name="T5" fmla="*/ 0 h 66"/>
              <a:gd name="T6" fmla="*/ 490 w 490"/>
              <a:gd name="T7" fmla="*/ 28 h 66"/>
              <a:gd name="T8" fmla="*/ 223 w 490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66">
                <a:moveTo>
                  <a:pt x="223" y="66"/>
                </a:moveTo>
                <a:lnTo>
                  <a:pt x="0" y="37"/>
                </a:lnTo>
                <a:lnTo>
                  <a:pt x="266" y="0"/>
                </a:lnTo>
                <a:lnTo>
                  <a:pt x="490" y="28"/>
                </a:lnTo>
                <a:lnTo>
                  <a:pt x="223" y="6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7C9C327E-F72C-79A1-E75B-89B4B1D44CEC}"/>
              </a:ext>
            </a:extLst>
          </p:cNvPr>
          <p:cNvSpPr>
            <a:spLocks/>
          </p:cNvSpPr>
          <p:nvPr/>
        </p:nvSpPr>
        <p:spPr bwMode="auto">
          <a:xfrm>
            <a:off x="977855" y="4079578"/>
            <a:ext cx="705034" cy="2294917"/>
          </a:xfrm>
          <a:custGeom>
            <a:avLst/>
            <a:gdLst>
              <a:gd name="T0" fmla="*/ 267 w 267"/>
              <a:gd name="T1" fmla="*/ 0 h 1263"/>
              <a:gd name="T2" fmla="*/ 267 w 267"/>
              <a:gd name="T3" fmla="*/ 1227 h 1263"/>
              <a:gd name="T4" fmla="*/ 0 w 267"/>
              <a:gd name="T5" fmla="*/ 1263 h 1263"/>
              <a:gd name="T6" fmla="*/ 0 w 267"/>
              <a:gd name="T7" fmla="*/ 38 h 1263"/>
              <a:gd name="T8" fmla="*/ 267 w 267"/>
              <a:gd name="T9" fmla="*/ 0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7" h="1263">
                <a:moveTo>
                  <a:pt x="267" y="0"/>
                </a:moveTo>
                <a:lnTo>
                  <a:pt x="267" y="1227"/>
                </a:lnTo>
                <a:lnTo>
                  <a:pt x="0" y="1263"/>
                </a:lnTo>
                <a:lnTo>
                  <a:pt x="0" y="38"/>
                </a:lnTo>
                <a:lnTo>
                  <a:pt x="267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CA690180-892D-AC32-3E1E-BE6DA26B3427}"/>
              </a:ext>
            </a:extLst>
          </p:cNvPr>
          <p:cNvSpPr>
            <a:spLocks/>
          </p:cNvSpPr>
          <p:nvPr/>
        </p:nvSpPr>
        <p:spPr bwMode="auto">
          <a:xfrm>
            <a:off x="977855" y="4079578"/>
            <a:ext cx="705034" cy="2294917"/>
          </a:xfrm>
          <a:custGeom>
            <a:avLst/>
            <a:gdLst>
              <a:gd name="T0" fmla="*/ 267 w 267"/>
              <a:gd name="T1" fmla="*/ 0 h 1263"/>
              <a:gd name="T2" fmla="*/ 267 w 267"/>
              <a:gd name="T3" fmla="*/ 1227 h 1263"/>
              <a:gd name="T4" fmla="*/ 0 w 267"/>
              <a:gd name="T5" fmla="*/ 1263 h 1263"/>
              <a:gd name="T6" fmla="*/ 0 w 267"/>
              <a:gd name="T7" fmla="*/ 38 h 1263"/>
              <a:gd name="T8" fmla="*/ 267 w 267"/>
              <a:gd name="T9" fmla="*/ 0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7" h="1263">
                <a:moveTo>
                  <a:pt x="267" y="0"/>
                </a:moveTo>
                <a:lnTo>
                  <a:pt x="267" y="1227"/>
                </a:lnTo>
                <a:lnTo>
                  <a:pt x="0" y="1263"/>
                </a:lnTo>
                <a:lnTo>
                  <a:pt x="0" y="38"/>
                </a:lnTo>
                <a:lnTo>
                  <a:pt x="26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71A995A1-6978-9C57-AF71-A5F90948BB88}"/>
              </a:ext>
            </a:extLst>
          </p:cNvPr>
          <p:cNvSpPr>
            <a:spLocks/>
          </p:cNvSpPr>
          <p:nvPr/>
        </p:nvSpPr>
        <p:spPr bwMode="auto">
          <a:xfrm>
            <a:off x="389008" y="4095930"/>
            <a:ext cx="588847" cy="58144"/>
          </a:xfrm>
          <a:custGeom>
            <a:avLst/>
            <a:gdLst>
              <a:gd name="T0" fmla="*/ 0 w 223"/>
              <a:gd name="T1" fmla="*/ 0 h 32"/>
              <a:gd name="T2" fmla="*/ 0 w 223"/>
              <a:gd name="T3" fmla="*/ 5 h 32"/>
              <a:gd name="T4" fmla="*/ 222 w 223"/>
              <a:gd name="T5" fmla="*/ 32 h 32"/>
              <a:gd name="T6" fmla="*/ 223 w 223"/>
              <a:gd name="T7" fmla="*/ 32 h 32"/>
              <a:gd name="T8" fmla="*/ 223 w 223"/>
              <a:gd name="T9" fmla="*/ 29 h 32"/>
              <a:gd name="T10" fmla="*/ 0 w 223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32">
                <a:moveTo>
                  <a:pt x="0" y="0"/>
                </a:moveTo>
                <a:lnTo>
                  <a:pt x="0" y="5"/>
                </a:lnTo>
                <a:lnTo>
                  <a:pt x="222" y="32"/>
                </a:lnTo>
                <a:lnTo>
                  <a:pt x="223" y="32"/>
                </a:lnTo>
                <a:lnTo>
                  <a:pt x="223" y="29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3E12191F-185D-F51F-AB79-BFC6E6354F37}"/>
              </a:ext>
            </a:extLst>
          </p:cNvPr>
          <p:cNvSpPr>
            <a:spLocks/>
          </p:cNvSpPr>
          <p:nvPr/>
        </p:nvSpPr>
        <p:spPr bwMode="auto">
          <a:xfrm>
            <a:off x="389008" y="4079578"/>
            <a:ext cx="1293880" cy="69047"/>
          </a:xfrm>
          <a:custGeom>
            <a:avLst/>
            <a:gdLst>
              <a:gd name="T0" fmla="*/ 490 w 490"/>
              <a:gd name="T1" fmla="*/ 0 h 38"/>
              <a:gd name="T2" fmla="*/ 223 w 490"/>
              <a:gd name="T3" fmla="*/ 38 h 38"/>
              <a:gd name="T4" fmla="*/ 0 w 490"/>
              <a:gd name="T5" fmla="*/ 9 h 38"/>
              <a:gd name="T6" fmla="*/ 0 w 490"/>
              <a:gd name="T7" fmla="*/ 9 h 38"/>
              <a:gd name="T8" fmla="*/ 223 w 490"/>
              <a:gd name="T9" fmla="*/ 38 h 38"/>
              <a:gd name="T10" fmla="*/ 490 w 490"/>
              <a:gd name="T11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0" h="38">
                <a:moveTo>
                  <a:pt x="490" y="0"/>
                </a:moveTo>
                <a:lnTo>
                  <a:pt x="223" y="38"/>
                </a:lnTo>
                <a:lnTo>
                  <a:pt x="0" y="9"/>
                </a:lnTo>
                <a:lnTo>
                  <a:pt x="0" y="9"/>
                </a:lnTo>
                <a:lnTo>
                  <a:pt x="223" y="38"/>
                </a:lnTo>
                <a:lnTo>
                  <a:pt x="49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Freeform 34">
            <a:extLst>
              <a:ext uri="{FF2B5EF4-FFF2-40B4-BE49-F238E27FC236}">
                <a16:creationId xmlns:a16="http://schemas.microsoft.com/office/drawing/2014/main" id="{ACFD5B38-C5E0-CA55-948B-54A36FDD3F5E}"/>
              </a:ext>
            </a:extLst>
          </p:cNvPr>
          <p:cNvSpPr>
            <a:spLocks/>
          </p:cNvSpPr>
          <p:nvPr/>
        </p:nvSpPr>
        <p:spPr bwMode="auto">
          <a:xfrm>
            <a:off x="389008" y="4079578"/>
            <a:ext cx="1293880" cy="69047"/>
          </a:xfrm>
          <a:custGeom>
            <a:avLst/>
            <a:gdLst>
              <a:gd name="T0" fmla="*/ 490 w 490"/>
              <a:gd name="T1" fmla="*/ 0 h 38"/>
              <a:gd name="T2" fmla="*/ 223 w 490"/>
              <a:gd name="T3" fmla="*/ 38 h 38"/>
              <a:gd name="T4" fmla="*/ 0 w 490"/>
              <a:gd name="T5" fmla="*/ 9 h 38"/>
              <a:gd name="T6" fmla="*/ 0 w 490"/>
              <a:gd name="T7" fmla="*/ 9 h 38"/>
              <a:gd name="T8" fmla="*/ 223 w 490"/>
              <a:gd name="T9" fmla="*/ 38 h 38"/>
              <a:gd name="T10" fmla="*/ 490 w 490"/>
              <a:gd name="T11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0" h="38">
                <a:moveTo>
                  <a:pt x="490" y="0"/>
                </a:moveTo>
                <a:lnTo>
                  <a:pt x="223" y="38"/>
                </a:lnTo>
                <a:lnTo>
                  <a:pt x="0" y="9"/>
                </a:lnTo>
                <a:lnTo>
                  <a:pt x="0" y="9"/>
                </a:lnTo>
                <a:lnTo>
                  <a:pt x="223" y="38"/>
                </a:lnTo>
                <a:lnTo>
                  <a:pt x="49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2CBAC7D6-4C99-5738-170A-66251DE8EB33}"/>
              </a:ext>
            </a:extLst>
          </p:cNvPr>
          <p:cNvSpPr>
            <a:spLocks/>
          </p:cNvSpPr>
          <p:nvPr/>
        </p:nvSpPr>
        <p:spPr bwMode="auto">
          <a:xfrm>
            <a:off x="977855" y="4079578"/>
            <a:ext cx="705034" cy="74499"/>
          </a:xfrm>
          <a:custGeom>
            <a:avLst/>
            <a:gdLst>
              <a:gd name="T0" fmla="*/ 267 w 267"/>
              <a:gd name="T1" fmla="*/ 0 h 41"/>
              <a:gd name="T2" fmla="*/ 267 w 267"/>
              <a:gd name="T3" fmla="*/ 0 h 41"/>
              <a:gd name="T4" fmla="*/ 0 w 267"/>
              <a:gd name="T5" fmla="*/ 38 h 41"/>
              <a:gd name="T6" fmla="*/ 0 w 267"/>
              <a:gd name="T7" fmla="*/ 41 h 41"/>
              <a:gd name="T8" fmla="*/ 0 w 267"/>
              <a:gd name="T9" fmla="*/ 41 h 41"/>
              <a:gd name="T10" fmla="*/ 267 w 267"/>
              <a:gd name="T11" fmla="*/ 5 h 41"/>
              <a:gd name="T12" fmla="*/ 267 w 267"/>
              <a:gd name="T1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7" h="41">
                <a:moveTo>
                  <a:pt x="267" y="0"/>
                </a:moveTo>
                <a:lnTo>
                  <a:pt x="267" y="0"/>
                </a:lnTo>
                <a:lnTo>
                  <a:pt x="0" y="38"/>
                </a:lnTo>
                <a:lnTo>
                  <a:pt x="0" y="41"/>
                </a:lnTo>
                <a:lnTo>
                  <a:pt x="0" y="41"/>
                </a:lnTo>
                <a:lnTo>
                  <a:pt x="267" y="5"/>
                </a:lnTo>
                <a:lnTo>
                  <a:pt x="26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BF1B6D6-7D4A-57A6-C92E-C2532843A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4" y="1515528"/>
            <a:ext cx="7360727" cy="3372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Identificação de Riscos Ambientais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O Profissional de SST é responsável por identificar os riscos ambientais presentes no ambiente de trabalho por meio de avaliações e análises técnicas. Ele realiza inspeções periódicas, coleta de dados e medições dos agentes físicos, químicos, biológicos, ergonômicos e psicossociais, visando reconhecer os perigos que podem afetar a saúde dos trabalhadores.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B8770F51-0586-8554-18B1-5FCCD5580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5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809936" cy="2956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Elaboração e Implementação do PGR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Com base na identificação dos riscos, o Profissional de SST elabora o PGR conforme a NR-01. Esse programa é estratégico pois define as ações preventivas e as medidas de controle para minimizar a exposição dos trabalhadores aos agentes ambientais nocivos.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15E862FD-4B4B-F5FA-56A4-2E353CDD7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4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759136" cy="2956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Adoção de Medidas de Controle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O Profissional de SST é responsável por orientar a empresa na adoção de medidas de controle adequadas para os riscos identificados. Isso inclui a aplicação de estratégias de controle na fonte, na transmissão e na recepção, com o objetivo de eliminar ou reduzir os agentes nocivos nos locais de trabalho.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CB534CFF-672E-6D47-C1CA-1F546011A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3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809936" cy="3372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Escolha e Uso de EPIs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Quando não é possível eliminar os riscos ambientais na fonte ou na transmissão, o Profissional de SST auxilia na seleção dos Equipamentos de Proteção Individual (EPIs) mais adequados para cada situação. Ele orienta os trabalhadores sobre o uso correto e a importância dos EPIs na proteção contra os agentes nocivos.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C2F4E2A9-853E-BB37-04F4-99FE15956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809936" cy="3372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Treinamento e Conscientização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O Profissional de SST é responsável por promover treinamentos e campanhas de conscientização para os trabalhadores sobre os riscos ambientais presentes no ambiente de trabalho e as medidas de prevenção adotadas. Essas ações visam aumentar a consciência dos colaboradores em relação à segurança e saúde ocupacional.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14E48EC4-406F-6963-EF00-82D89D35B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771836" cy="2956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Monitoramento e Avaliação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Após a implementação das medidas de controle, o Profissional de SST realiza o monitoramento contínuo das condições de trabalho para garantir a eficácia das ações adotadas. Ele realiza avaliações periódicas para verificar se as medidas estão sendo efetivas na proteção dos trabalhadores.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012C596D-E346-E8E3-76F8-85BC232E9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rgbClr val="00A8B3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784536" cy="2956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Atualização e Conformidade Legal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O Profissional de SST acompanha as mudanças na legislação e nas normas relacionadas à Higiene Ocupacional, garantindo a conformidade legal da empresa. Ele mantém-se atualizado quanto às melhores práticas e tecnologias disponíveis para a prevenção e controle de riscos ambientais.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FABDE479-4340-8D86-78DF-59BAEF845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420797" y="234167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/>
              <a:t>08</a:t>
            </a:r>
            <a:endParaRPr lang="zh-CN" altLang="en-US" sz="3200" b="1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2F80EFC-D447-8EE5-AACD-C30B8374138C}"/>
              </a:ext>
            </a:extLst>
          </p:cNvPr>
          <p:cNvGrpSpPr/>
          <p:nvPr/>
        </p:nvGrpSpPr>
        <p:grpSpPr>
          <a:xfrm>
            <a:off x="4406900" y="1462100"/>
            <a:ext cx="7264400" cy="4202100"/>
            <a:chOff x="701214" y="2472582"/>
            <a:chExt cx="4129140" cy="47101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3A009F7-5BC0-B593-9C7D-68EA19F48805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BEDA7FB9-957E-AD68-A870-98BFA2F752EE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21" name="矩形 36">
            <a:extLst>
              <a:ext uri="{FF2B5EF4-FFF2-40B4-BE49-F238E27FC236}">
                <a16:creationId xmlns:a16="http://schemas.microsoft.com/office/drawing/2014/main" id="{3773925C-910B-A5CA-FEE2-85E42B41AE43}"/>
              </a:ext>
            </a:extLst>
          </p:cNvPr>
          <p:cNvSpPr/>
          <p:nvPr/>
        </p:nvSpPr>
        <p:spPr>
          <a:xfrm>
            <a:off x="4442265" y="1515528"/>
            <a:ext cx="6314636" cy="3372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Atuação Interdisciplinar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O trabalho do Profissional de SST na HO envolve uma atuação interdisciplinar, trabalhando em conjunto com engenheiros, médicos, técnicos de laboratório, entre outros profissionais, para garantir uma abordagem completa e integrada na avaliação e controle dos riscos ambientais.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C0ED866A-54CD-B10F-8427-FE7749A40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136" name="矩形 36">
            <a:extLst>
              <a:ext uri="{FF2B5EF4-FFF2-40B4-BE49-F238E27FC236}">
                <a16:creationId xmlns:a16="http://schemas.microsoft.com/office/drawing/2014/main" id="{718A01AF-FD46-DC65-8428-266D3E037A13}"/>
              </a:ext>
            </a:extLst>
          </p:cNvPr>
          <p:cNvSpPr/>
          <p:nvPr/>
        </p:nvSpPr>
        <p:spPr>
          <a:xfrm>
            <a:off x="4018158" y="1813535"/>
            <a:ext cx="7630222" cy="42113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Em suma, o Profissional de SST desempenha um papel estratégico na Higiene Ocupacional, sendo o responsável por promover ambientes de trabalho mais seguros e saudáveis. </a:t>
            </a:r>
          </a:p>
          <a:p>
            <a:pPr>
              <a:lnSpc>
                <a:spcPct val="125000"/>
              </a:lnSpc>
            </a:pPr>
            <a:endParaRPr lang="pt-BR" altLang="zh-CN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Sua atuação é essencial para a prevenção de acidentes e doenças ocupacionais, protegendo a saúde dos trabalhadores e contribuindo para o sucesso e sustentabilidade das empresas. 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7" name="Imagem 136" descr="Uma imagem contendo Texto&#10;&#10;Descrição gerada automaticamente">
            <a:extLst>
              <a:ext uri="{FF2B5EF4-FFF2-40B4-BE49-F238E27FC236}">
                <a16:creationId xmlns:a16="http://schemas.microsoft.com/office/drawing/2014/main" id="{C043C368-81C0-B49D-1260-F521BCA19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8" y="6060528"/>
            <a:ext cx="1935858" cy="551666"/>
          </a:xfrm>
          <a:prstGeom prst="rect">
            <a:avLst/>
          </a:prstGeom>
        </p:spPr>
      </p:pic>
      <p:pic>
        <p:nvPicPr>
          <p:cNvPr id="7170" name="Picture 2" descr="Multiprevenção – Saúde e Segurança no Trabalho">
            <a:extLst>
              <a:ext uri="{FF2B5EF4-FFF2-40B4-BE49-F238E27FC236}">
                <a16:creationId xmlns:a16="http://schemas.microsoft.com/office/drawing/2014/main" id="{8B0B6AA4-1514-AA46-A60F-7157F909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712" y="934226"/>
            <a:ext cx="5157216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698DEA53-443D-7E49-6C27-BD13C7B71735}"/>
              </a:ext>
            </a:extLst>
          </p:cNvPr>
          <p:cNvSpPr/>
          <p:nvPr/>
        </p:nvSpPr>
        <p:spPr>
          <a:xfrm>
            <a:off x="1442589" y="3206799"/>
            <a:ext cx="1544092" cy="1544092"/>
          </a:xfrm>
          <a:prstGeom prst="roundRect">
            <a:avLst/>
          </a:prstGeom>
          <a:solidFill>
            <a:srgbClr val="00ABC2"/>
          </a:solidFill>
          <a:ln>
            <a:noFill/>
          </a:ln>
          <a:scene3d>
            <a:camera prst="isometricTopUp"/>
            <a:lightRig rig="threePt" dir="t"/>
          </a:scene3d>
          <a:sp3d extrusionH="292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360A04D3-ACC9-DD60-6AC9-C3BF13A64016}"/>
              </a:ext>
            </a:extLst>
          </p:cNvPr>
          <p:cNvGrpSpPr/>
          <p:nvPr/>
        </p:nvGrpSpPr>
        <p:grpSpPr>
          <a:xfrm>
            <a:off x="1904277" y="3694306"/>
            <a:ext cx="620716" cy="569077"/>
            <a:chOff x="13435013" y="8185150"/>
            <a:chExt cx="1889126" cy="1731963"/>
          </a:xfrm>
          <a:solidFill>
            <a:schemeClr val="bg1"/>
          </a:solidFill>
          <a:scene3d>
            <a:camera prst="orthographicFront">
              <a:rot lat="19440000" lon="18840000" rev="3600000"/>
            </a:camera>
            <a:lightRig rig="threePt" dir="t"/>
          </a:scene3d>
        </p:grpSpPr>
        <p:sp>
          <p:nvSpPr>
            <p:cNvPr id="6" name="Freeform 141">
              <a:extLst>
                <a:ext uri="{FF2B5EF4-FFF2-40B4-BE49-F238E27FC236}">
                  <a16:creationId xmlns:a16="http://schemas.microsoft.com/office/drawing/2014/main" id="{7C1EE679-8C2E-9C57-CAAC-E3997A270A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35013" y="8421688"/>
              <a:ext cx="1260475" cy="1257300"/>
            </a:xfrm>
            <a:custGeom>
              <a:avLst/>
              <a:gdLst>
                <a:gd name="T0" fmla="*/ 302 w 334"/>
                <a:gd name="T1" fmla="*/ 255 h 333"/>
                <a:gd name="T2" fmla="*/ 287 w 334"/>
                <a:gd name="T3" fmla="*/ 205 h 333"/>
                <a:gd name="T4" fmla="*/ 332 w 334"/>
                <a:gd name="T5" fmla="*/ 196 h 333"/>
                <a:gd name="T6" fmla="*/ 334 w 334"/>
                <a:gd name="T7" fmla="*/ 143 h 333"/>
                <a:gd name="T8" fmla="*/ 327 w 334"/>
                <a:gd name="T9" fmla="*/ 135 h 333"/>
                <a:gd name="T10" fmla="*/ 279 w 334"/>
                <a:gd name="T11" fmla="*/ 108 h 333"/>
                <a:gd name="T12" fmla="*/ 302 w 334"/>
                <a:gd name="T13" fmla="*/ 78 h 333"/>
                <a:gd name="T14" fmla="*/ 266 w 334"/>
                <a:gd name="T15" fmla="*/ 31 h 333"/>
                <a:gd name="T16" fmla="*/ 255 w 334"/>
                <a:gd name="T17" fmla="*/ 31 h 333"/>
                <a:gd name="T18" fmla="*/ 205 w 334"/>
                <a:gd name="T19" fmla="*/ 46 h 333"/>
                <a:gd name="T20" fmla="*/ 196 w 334"/>
                <a:gd name="T21" fmla="*/ 2 h 333"/>
                <a:gd name="T22" fmla="*/ 143 w 334"/>
                <a:gd name="T23" fmla="*/ 0 h 333"/>
                <a:gd name="T24" fmla="*/ 129 w 334"/>
                <a:gd name="T25" fmla="*/ 46 h 333"/>
                <a:gd name="T26" fmla="*/ 79 w 334"/>
                <a:gd name="T27" fmla="*/ 31 h 333"/>
                <a:gd name="T28" fmla="*/ 53 w 334"/>
                <a:gd name="T29" fmla="*/ 44 h 333"/>
                <a:gd name="T30" fmla="*/ 29 w 334"/>
                <a:gd name="T31" fmla="*/ 73 h 333"/>
                <a:gd name="T32" fmla="*/ 55 w 334"/>
                <a:gd name="T33" fmla="*/ 108 h 333"/>
                <a:gd name="T34" fmla="*/ 6 w 334"/>
                <a:gd name="T35" fmla="*/ 134 h 333"/>
                <a:gd name="T36" fmla="*/ 0 w 334"/>
                <a:gd name="T37" fmla="*/ 142 h 333"/>
                <a:gd name="T38" fmla="*/ 2 w 334"/>
                <a:gd name="T39" fmla="*/ 195 h 333"/>
                <a:gd name="T40" fmla="*/ 46 w 334"/>
                <a:gd name="T41" fmla="*/ 204 h 333"/>
                <a:gd name="T42" fmla="*/ 43 w 334"/>
                <a:gd name="T43" fmla="*/ 241 h 333"/>
                <a:gd name="T44" fmla="*/ 30 w 334"/>
                <a:gd name="T45" fmla="*/ 260 h 333"/>
                <a:gd name="T46" fmla="*/ 73 w 334"/>
                <a:gd name="T47" fmla="*/ 304 h 333"/>
                <a:gd name="T48" fmla="*/ 109 w 334"/>
                <a:gd name="T49" fmla="*/ 279 h 333"/>
                <a:gd name="T50" fmla="*/ 135 w 334"/>
                <a:gd name="T51" fmla="*/ 327 h 333"/>
                <a:gd name="T52" fmla="*/ 143 w 334"/>
                <a:gd name="T53" fmla="*/ 333 h 333"/>
                <a:gd name="T54" fmla="*/ 199 w 334"/>
                <a:gd name="T55" fmla="*/ 327 h 333"/>
                <a:gd name="T56" fmla="*/ 225 w 334"/>
                <a:gd name="T57" fmla="*/ 279 h 333"/>
                <a:gd name="T58" fmla="*/ 260 w 334"/>
                <a:gd name="T59" fmla="*/ 304 h 333"/>
                <a:gd name="T60" fmla="*/ 302 w 334"/>
                <a:gd name="T61" fmla="*/ 265 h 333"/>
                <a:gd name="T62" fmla="*/ 214 w 334"/>
                <a:gd name="T63" fmla="*/ 214 h 333"/>
                <a:gd name="T64" fmla="*/ 120 w 334"/>
                <a:gd name="T65" fmla="*/ 214 h 333"/>
                <a:gd name="T66" fmla="*/ 120 w 334"/>
                <a:gd name="T67" fmla="*/ 119 h 333"/>
                <a:gd name="T68" fmla="*/ 214 w 334"/>
                <a:gd name="T69" fmla="*/ 119 h 333"/>
                <a:gd name="T70" fmla="*/ 214 w 334"/>
                <a:gd name="T71" fmla="*/ 214 h 333"/>
                <a:gd name="T72" fmla="*/ 214 w 334"/>
                <a:gd name="T73" fmla="*/ 2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4" h="333">
                  <a:moveTo>
                    <a:pt x="304" y="260"/>
                  </a:moveTo>
                  <a:cubicBezTo>
                    <a:pt x="304" y="258"/>
                    <a:pt x="304" y="257"/>
                    <a:pt x="302" y="255"/>
                  </a:cubicBezTo>
                  <a:cubicBezTo>
                    <a:pt x="293" y="243"/>
                    <a:pt x="285" y="233"/>
                    <a:pt x="279" y="225"/>
                  </a:cubicBezTo>
                  <a:cubicBezTo>
                    <a:pt x="283" y="218"/>
                    <a:pt x="285" y="211"/>
                    <a:pt x="287" y="205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9" y="199"/>
                    <a:pt x="331" y="198"/>
                    <a:pt x="332" y="196"/>
                  </a:cubicBezTo>
                  <a:cubicBezTo>
                    <a:pt x="333" y="194"/>
                    <a:pt x="334" y="193"/>
                    <a:pt x="334" y="191"/>
                  </a:cubicBezTo>
                  <a:cubicBezTo>
                    <a:pt x="334" y="143"/>
                    <a:pt x="334" y="143"/>
                    <a:pt x="334" y="143"/>
                  </a:cubicBezTo>
                  <a:cubicBezTo>
                    <a:pt x="334" y="141"/>
                    <a:pt x="333" y="139"/>
                    <a:pt x="332" y="138"/>
                  </a:cubicBezTo>
                  <a:cubicBezTo>
                    <a:pt x="331" y="136"/>
                    <a:pt x="329" y="135"/>
                    <a:pt x="327" y="135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6" y="123"/>
                    <a:pt x="283" y="116"/>
                    <a:pt x="279" y="108"/>
                  </a:cubicBezTo>
                  <a:cubicBezTo>
                    <a:pt x="282" y="104"/>
                    <a:pt x="285" y="98"/>
                    <a:pt x="291" y="92"/>
                  </a:cubicBezTo>
                  <a:cubicBezTo>
                    <a:pt x="296" y="85"/>
                    <a:pt x="300" y="81"/>
                    <a:pt x="302" y="78"/>
                  </a:cubicBezTo>
                  <a:cubicBezTo>
                    <a:pt x="303" y="76"/>
                    <a:pt x="303" y="74"/>
                    <a:pt x="303" y="73"/>
                  </a:cubicBezTo>
                  <a:cubicBezTo>
                    <a:pt x="303" y="68"/>
                    <a:pt x="291" y="54"/>
                    <a:pt x="266" y="31"/>
                  </a:cubicBezTo>
                  <a:cubicBezTo>
                    <a:pt x="264" y="30"/>
                    <a:pt x="262" y="29"/>
                    <a:pt x="260" y="29"/>
                  </a:cubicBezTo>
                  <a:cubicBezTo>
                    <a:pt x="258" y="29"/>
                    <a:pt x="257" y="30"/>
                    <a:pt x="255" y="31"/>
                  </a:cubicBezTo>
                  <a:cubicBezTo>
                    <a:pt x="224" y="54"/>
                    <a:pt x="224" y="54"/>
                    <a:pt x="224" y="54"/>
                  </a:cubicBezTo>
                  <a:cubicBezTo>
                    <a:pt x="217" y="50"/>
                    <a:pt x="211" y="48"/>
                    <a:pt x="205" y="4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4"/>
                    <a:pt x="198" y="3"/>
                    <a:pt x="196" y="2"/>
                  </a:cubicBezTo>
                  <a:cubicBezTo>
                    <a:pt x="195" y="0"/>
                    <a:pt x="193" y="0"/>
                    <a:pt x="19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9" y="0"/>
                    <a:pt x="136" y="2"/>
                    <a:pt x="135" y="6"/>
                  </a:cubicBezTo>
                  <a:cubicBezTo>
                    <a:pt x="133" y="14"/>
                    <a:pt x="131" y="27"/>
                    <a:pt x="129" y="46"/>
                  </a:cubicBezTo>
                  <a:cubicBezTo>
                    <a:pt x="121" y="48"/>
                    <a:pt x="115" y="51"/>
                    <a:pt x="109" y="5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7" y="30"/>
                    <a:pt x="75" y="29"/>
                    <a:pt x="73" y="29"/>
                  </a:cubicBezTo>
                  <a:cubicBezTo>
                    <a:pt x="70" y="29"/>
                    <a:pt x="63" y="34"/>
                    <a:pt x="53" y="44"/>
                  </a:cubicBezTo>
                  <a:cubicBezTo>
                    <a:pt x="42" y="55"/>
                    <a:pt x="35" y="62"/>
                    <a:pt x="31" y="68"/>
                  </a:cubicBezTo>
                  <a:cubicBezTo>
                    <a:pt x="30" y="69"/>
                    <a:pt x="29" y="71"/>
                    <a:pt x="29" y="73"/>
                  </a:cubicBezTo>
                  <a:cubicBezTo>
                    <a:pt x="29" y="74"/>
                    <a:pt x="30" y="76"/>
                    <a:pt x="31" y="78"/>
                  </a:cubicBezTo>
                  <a:cubicBezTo>
                    <a:pt x="41" y="90"/>
                    <a:pt x="49" y="100"/>
                    <a:pt x="55" y="108"/>
                  </a:cubicBezTo>
                  <a:cubicBezTo>
                    <a:pt x="51" y="115"/>
                    <a:pt x="48" y="122"/>
                    <a:pt x="46" y="128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4" y="134"/>
                    <a:pt x="3" y="135"/>
                    <a:pt x="2" y="137"/>
                  </a:cubicBezTo>
                  <a:cubicBezTo>
                    <a:pt x="1" y="138"/>
                    <a:pt x="0" y="140"/>
                    <a:pt x="0" y="14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2"/>
                    <a:pt x="1" y="194"/>
                    <a:pt x="2" y="195"/>
                  </a:cubicBezTo>
                  <a:cubicBezTo>
                    <a:pt x="3" y="197"/>
                    <a:pt x="5" y="198"/>
                    <a:pt x="6" y="198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48" y="211"/>
                    <a:pt x="51" y="218"/>
                    <a:pt x="55" y="225"/>
                  </a:cubicBezTo>
                  <a:cubicBezTo>
                    <a:pt x="52" y="229"/>
                    <a:pt x="48" y="234"/>
                    <a:pt x="43" y="241"/>
                  </a:cubicBezTo>
                  <a:cubicBezTo>
                    <a:pt x="37" y="248"/>
                    <a:pt x="34" y="253"/>
                    <a:pt x="32" y="255"/>
                  </a:cubicBezTo>
                  <a:cubicBezTo>
                    <a:pt x="31" y="257"/>
                    <a:pt x="30" y="258"/>
                    <a:pt x="30" y="260"/>
                  </a:cubicBezTo>
                  <a:cubicBezTo>
                    <a:pt x="30" y="265"/>
                    <a:pt x="43" y="279"/>
                    <a:pt x="68" y="302"/>
                  </a:cubicBezTo>
                  <a:cubicBezTo>
                    <a:pt x="70" y="303"/>
                    <a:pt x="71" y="304"/>
                    <a:pt x="73" y="304"/>
                  </a:cubicBezTo>
                  <a:cubicBezTo>
                    <a:pt x="76" y="304"/>
                    <a:pt x="77" y="303"/>
                    <a:pt x="78" y="302"/>
                  </a:cubicBezTo>
                  <a:cubicBezTo>
                    <a:pt x="109" y="279"/>
                    <a:pt x="109" y="279"/>
                    <a:pt x="109" y="279"/>
                  </a:cubicBezTo>
                  <a:cubicBezTo>
                    <a:pt x="116" y="282"/>
                    <a:pt x="123" y="285"/>
                    <a:pt x="129" y="287"/>
                  </a:cubicBezTo>
                  <a:cubicBezTo>
                    <a:pt x="135" y="327"/>
                    <a:pt x="135" y="327"/>
                    <a:pt x="135" y="327"/>
                  </a:cubicBezTo>
                  <a:cubicBezTo>
                    <a:pt x="135" y="328"/>
                    <a:pt x="136" y="330"/>
                    <a:pt x="137" y="331"/>
                  </a:cubicBezTo>
                  <a:cubicBezTo>
                    <a:pt x="139" y="333"/>
                    <a:pt x="141" y="333"/>
                    <a:pt x="143" y="333"/>
                  </a:cubicBezTo>
                  <a:cubicBezTo>
                    <a:pt x="191" y="333"/>
                    <a:pt x="191" y="333"/>
                    <a:pt x="191" y="333"/>
                  </a:cubicBezTo>
                  <a:cubicBezTo>
                    <a:pt x="195" y="333"/>
                    <a:pt x="198" y="331"/>
                    <a:pt x="199" y="327"/>
                  </a:cubicBezTo>
                  <a:cubicBezTo>
                    <a:pt x="201" y="319"/>
                    <a:pt x="203" y="305"/>
                    <a:pt x="205" y="287"/>
                  </a:cubicBezTo>
                  <a:cubicBezTo>
                    <a:pt x="212" y="285"/>
                    <a:pt x="219" y="282"/>
                    <a:pt x="225" y="279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7" y="303"/>
                    <a:pt x="259" y="304"/>
                    <a:pt x="260" y="304"/>
                  </a:cubicBezTo>
                  <a:cubicBezTo>
                    <a:pt x="264" y="304"/>
                    <a:pt x="271" y="299"/>
                    <a:pt x="281" y="288"/>
                  </a:cubicBezTo>
                  <a:cubicBezTo>
                    <a:pt x="291" y="278"/>
                    <a:pt x="298" y="270"/>
                    <a:pt x="302" y="265"/>
                  </a:cubicBezTo>
                  <a:cubicBezTo>
                    <a:pt x="304" y="264"/>
                    <a:pt x="304" y="262"/>
                    <a:pt x="304" y="260"/>
                  </a:cubicBezTo>
                  <a:close/>
                  <a:moveTo>
                    <a:pt x="214" y="214"/>
                  </a:moveTo>
                  <a:cubicBezTo>
                    <a:pt x="201" y="227"/>
                    <a:pt x="185" y="233"/>
                    <a:pt x="167" y="233"/>
                  </a:cubicBezTo>
                  <a:cubicBezTo>
                    <a:pt x="148" y="233"/>
                    <a:pt x="133" y="227"/>
                    <a:pt x="120" y="214"/>
                  </a:cubicBezTo>
                  <a:cubicBezTo>
                    <a:pt x="107" y="201"/>
                    <a:pt x="100" y="185"/>
                    <a:pt x="100" y="166"/>
                  </a:cubicBezTo>
                  <a:cubicBezTo>
                    <a:pt x="100" y="148"/>
                    <a:pt x="107" y="132"/>
                    <a:pt x="120" y="119"/>
                  </a:cubicBezTo>
                  <a:cubicBezTo>
                    <a:pt x="133" y="106"/>
                    <a:pt x="148" y="100"/>
                    <a:pt x="167" y="100"/>
                  </a:cubicBezTo>
                  <a:cubicBezTo>
                    <a:pt x="185" y="100"/>
                    <a:pt x="201" y="106"/>
                    <a:pt x="214" y="119"/>
                  </a:cubicBezTo>
                  <a:cubicBezTo>
                    <a:pt x="227" y="132"/>
                    <a:pt x="234" y="148"/>
                    <a:pt x="234" y="166"/>
                  </a:cubicBezTo>
                  <a:cubicBezTo>
                    <a:pt x="234" y="185"/>
                    <a:pt x="227" y="201"/>
                    <a:pt x="214" y="214"/>
                  </a:cubicBezTo>
                  <a:close/>
                  <a:moveTo>
                    <a:pt x="214" y="214"/>
                  </a:moveTo>
                  <a:cubicBezTo>
                    <a:pt x="214" y="214"/>
                    <a:pt x="214" y="214"/>
                    <a:pt x="214" y="2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" name="Freeform 142">
              <a:extLst>
                <a:ext uri="{FF2B5EF4-FFF2-40B4-BE49-F238E27FC236}">
                  <a16:creationId xmlns:a16="http://schemas.microsoft.com/office/drawing/2014/main" id="{66DBFF7D-9F52-1C7D-1253-0333CC409C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66901" y="9191625"/>
              <a:ext cx="757238" cy="725488"/>
            </a:xfrm>
            <a:custGeom>
              <a:avLst/>
              <a:gdLst>
                <a:gd name="T0" fmla="*/ 162 w 201"/>
                <a:gd name="T1" fmla="*/ 70 h 192"/>
                <a:gd name="T2" fmla="*/ 154 w 201"/>
                <a:gd name="T3" fmla="*/ 56 h 192"/>
                <a:gd name="T4" fmla="*/ 167 w 201"/>
                <a:gd name="T5" fmla="*/ 20 h 192"/>
                <a:gd name="T6" fmla="*/ 166 w 201"/>
                <a:gd name="T7" fmla="*/ 18 h 192"/>
                <a:gd name="T8" fmla="*/ 134 w 201"/>
                <a:gd name="T9" fmla="*/ 0 h 192"/>
                <a:gd name="T10" fmla="*/ 132 w 201"/>
                <a:gd name="T11" fmla="*/ 0 h 192"/>
                <a:gd name="T12" fmla="*/ 108 w 201"/>
                <a:gd name="T13" fmla="*/ 30 h 192"/>
                <a:gd name="T14" fmla="*/ 100 w 201"/>
                <a:gd name="T15" fmla="*/ 29 h 192"/>
                <a:gd name="T16" fmla="*/ 93 w 201"/>
                <a:gd name="T17" fmla="*/ 30 h 192"/>
                <a:gd name="T18" fmla="*/ 79 w 201"/>
                <a:gd name="T19" fmla="*/ 12 h 192"/>
                <a:gd name="T20" fmla="*/ 67 w 201"/>
                <a:gd name="T21" fmla="*/ 0 h 192"/>
                <a:gd name="T22" fmla="*/ 59 w 201"/>
                <a:gd name="T23" fmla="*/ 4 h 192"/>
                <a:gd name="T24" fmla="*/ 44 w 201"/>
                <a:gd name="T25" fmla="*/ 13 h 192"/>
                <a:gd name="T26" fmla="*/ 35 w 201"/>
                <a:gd name="T27" fmla="*/ 18 h 192"/>
                <a:gd name="T28" fmla="*/ 34 w 201"/>
                <a:gd name="T29" fmla="*/ 20 h 192"/>
                <a:gd name="T30" fmla="*/ 47 w 201"/>
                <a:gd name="T31" fmla="*/ 56 h 192"/>
                <a:gd name="T32" fmla="*/ 39 w 201"/>
                <a:gd name="T33" fmla="*/ 70 h 192"/>
                <a:gd name="T34" fmla="*/ 0 w 201"/>
                <a:gd name="T35" fmla="*/ 78 h 192"/>
                <a:gd name="T36" fmla="*/ 0 w 201"/>
                <a:gd name="T37" fmla="*/ 114 h 192"/>
                <a:gd name="T38" fmla="*/ 39 w 201"/>
                <a:gd name="T39" fmla="*/ 122 h 192"/>
                <a:gd name="T40" fmla="*/ 47 w 201"/>
                <a:gd name="T41" fmla="*/ 136 h 192"/>
                <a:gd name="T42" fmla="*/ 34 w 201"/>
                <a:gd name="T43" fmla="*/ 172 h 192"/>
                <a:gd name="T44" fmla="*/ 35 w 201"/>
                <a:gd name="T45" fmla="*/ 174 h 192"/>
                <a:gd name="T46" fmla="*/ 67 w 201"/>
                <a:gd name="T47" fmla="*/ 192 h 192"/>
                <a:gd name="T48" fmla="*/ 79 w 201"/>
                <a:gd name="T49" fmla="*/ 180 h 192"/>
                <a:gd name="T50" fmla="*/ 93 w 201"/>
                <a:gd name="T51" fmla="*/ 162 h 192"/>
                <a:gd name="T52" fmla="*/ 100 w 201"/>
                <a:gd name="T53" fmla="*/ 163 h 192"/>
                <a:gd name="T54" fmla="*/ 108 w 201"/>
                <a:gd name="T55" fmla="*/ 162 h 192"/>
                <a:gd name="T56" fmla="*/ 122 w 201"/>
                <a:gd name="T57" fmla="*/ 180 h 192"/>
                <a:gd name="T58" fmla="*/ 134 w 201"/>
                <a:gd name="T59" fmla="*/ 192 h 192"/>
                <a:gd name="T60" fmla="*/ 166 w 201"/>
                <a:gd name="T61" fmla="*/ 174 h 192"/>
                <a:gd name="T62" fmla="*/ 167 w 201"/>
                <a:gd name="T63" fmla="*/ 172 h 192"/>
                <a:gd name="T64" fmla="*/ 154 w 201"/>
                <a:gd name="T65" fmla="*/ 136 h 192"/>
                <a:gd name="T66" fmla="*/ 162 w 201"/>
                <a:gd name="T67" fmla="*/ 122 h 192"/>
                <a:gd name="T68" fmla="*/ 201 w 201"/>
                <a:gd name="T69" fmla="*/ 114 h 192"/>
                <a:gd name="T70" fmla="*/ 201 w 201"/>
                <a:gd name="T71" fmla="*/ 78 h 192"/>
                <a:gd name="T72" fmla="*/ 162 w 201"/>
                <a:gd name="T73" fmla="*/ 70 h 192"/>
                <a:gd name="T74" fmla="*/ 124 w 201"/>
                <a:gd name="T75" fmla="*/ 120 h 192"/>
                <a:gd name="T76" fmla="*/ 100 w 201"/>
                <a:gd name="T77" fmla="*/ 129 h 192"/>
                <a:gd name="T78" fmla="*/ 77 w 201"/>
                <a:gd name="T79" fmla="*/ 120 h 192"/>
                <a:gd name="T80" fmla="*/ 67 w 201"/>
                <a:gd name="T81" fmla="*/ 96 h 192"/>
                <a:gd name="T82" fmla="*/ 77 w 201"/>
                <a:gd name="T83" fmla="*/ 72 h 192"/>
                <a:gd name="T84" fmla="*/ 100 w 201"/>
                <a:gd name="T85" fmla="*/ 63 h 192"/>
                <a:gd name="T86" fmla="*/ 124 w 201"/>
                <a:gd name="T87" fmla="*/ 72 h 192"/>
                <a:gd name="T88" fmla="*/ 134 w 201"/>
                <a:gd name="T89" fmla="*/ 96 h 192"/>
                <a:gd name="T90" fmla="*/ 124 w 201"/>
                <a:gd name="T91" fmla="*/ 120 h 192"/>
                <a:gd name="T92" fmla="*/ 124 w 201"/>
                <a:gd name="T93" fmla="*/ 120 h 192"/>
                <a:gd name="T94" fmla="*/ 124 w 201"/>
                <a:gd name="T95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92">
                  <a:moveTo>
                    <a:pt x="162" y="70"/>
                  </a:moveTo>
                  <a:cubicBezTo>
                    <a:pt x="159" y="65"/>
                    <a:pt x="157" y="60"/>
                    <a:pt x="154" y="56"/>
                  </a:cubicBezTo>
                  <a:cubicBezTo>
                    <a:pt x="163" y="36"/>
                    <a:pt x="167" y="24"/>
                    <a:pt x="167" y="20"/>
                  </a:cubicBezTo>
                  <a:cubicBezTo>
                    <a:pt x="167" y="19"/>
                    <a:pt x="167" y="19"/>
                    <a:pt x="166" y="18"/>
                  </a:cubicBezTo>
                  <a:cubicBezTo>
                    <a:pt x="145" y="6"/>
                    <a:pt x="135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5" y="8"/>
                    <a:pt x="117" y="17"/>
                    <a:pt x="108" y="30"/>
                  </a:cubicBezTo>
                  <a:cubicBezTo>
                    <a:pt x="105" y="29"/>
                    <a:pt x="102" y="29"/>
                    <a:pt x="100" y="29"/>
                  </a:cubicBezTo>
                  <a:cubicBezTo>
                    <a:pt x="99" y="29"/>
                    <a:pt x="96" y="29"/>
                    <a:pt x="93" y="30"/>
                  </a:cubicBezTo>
                  <a:cubicBezTo>
                    <a:pt x="90" y="26"/>
                    <a:pt x="86" y="20"/>
                    <a:pt x="79" y="12"/>
                  </a:cubicBezTo>
                  <a:cubicBezTo>
                    <a:pt x="72" y="4"/>
                    <a:pt x="68" y="0"/>
                    <a:pt x="67" y="0"/>
                  </a:cubicBezTo>
                  <a:cubicBezTo>
                    <a:pt x="67" y="0"/>
                    <a:pt x="64" y="1"/>
                    <a:pt x="59" y="4"/>
                  </a:cubicBezTo>
                  <a:cubicBezTo>
                    <a:pt x="54" y="7"/>
                    <a:pt x="49" y="10"/>
                    <a:pt x="44" y="13"/>
                  </a:cubicBezTo>
                  <a:cubicBezTo>
                    <a:pt x="39" y="16"/>
                    <a:pt x="35" y="18"/>
                    <a:pt x="35" y="18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4"/>
                    <a:pt x="38" y="36"/>
                    <a:pt x="47" y="56"/>
                  </a:cubicBezTo>
                  <a:cubicBezTo>
                    <a:pt x="44" y="60"/>
                    <a:pt x="41" y="65"/>
                    <a:pt x="39" y="70"/>
                  </a:cubicBezTo>
                  <a:cubicBezTo>
                    <a:pt x="13" y="72"/>
                    <a:pt x="0" y="75"/>
                    <a:pt x="0" y="7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13" y="120"/>
                    <a:pt x="39" y="122"/>
                  </a:cubicBezTo>
                  <a:cubicBezTo>
                    <a:pt x="41" y="127"/>
                    <a:pt x="44" y="131"/>
                    <a:pt x="47" y="136"/>
                  </a:cubicBezTo>
                  <a:cubicBezTo>
                    <a:pt x="38" y="155"/>
                    <a:pt x="34" y="167"/>
                    <a:pt x="34" y="172"/>
                  </a:cubicBezTo>
                  <a:cubicBezTo>
                    <a:pt x="34" y="172"/>
                    <a:pt x="34" y="173"/>
                    <a:pt x="35" y="174"/>
                  </a:cubicBezTo>
                  <a:cubicBezTo>
                    <a:pt x="56" y="186"/>
                    <a:pt x="67" y="192"/>
                    <a:pt x="67" y="192"/>
                  </a:cubicBezTo>
                  <a:cubicBezTo>
                    <a:pt x="68" y="192"/>
                    <a:pt x="72" y="188"/>
                    <a:pt x="79" y="180"/>
                  </a:cubicBezTo>
                  <a:cubicBezTo>
                    <a:pt x="86" y="172"/>
                    <a:pt x="90" y="166"/>
                    <a:pt x="93" y="162"/>
                  </a:cubicBezTo>
                  <a:cubicBezTo>
                    <a:pt x="96" y="162"/>
                    <a:pt x="99" y="163"/>
                    <a:pt x="100" y="163"/>
                  </a:cubicBezTo>
                  <a:cubicBezTo>
                    <a:pt x="102" y="163"/>
                    <a:pt x="105" y="162"/>
                    <a:pt x="108" y="162"/>
                  </a:cubicBezTo>
                  <a:cubicBezTo>
                    <a:pt x="111" y="166"/>
                    <a:pt x="115" y="172"/>
                    <a:pt x="122" y="180"/>
                  </a:cubicBezTo>
                  <a:cubicBezTo>
                    <a:pt x="128" y="188"/>
                    <a:pt x="132" y="192"/>
                    <a:pt x="134" y="192"/>
                  </a:cubicBezTo>
                  <a:cubicBezTo>
                    <a:pt x="134" y="192"/>
                    <a:pt x="145" y="186"/>
                    <a:pt x="166" y="174"/>
                  </a:cubicBezTo>
                  <a:cubicBezTo>
                    <a:pt x="167" y="173"/>
                    <a:pt x="167" y="172"/>
                    <a:pt x="167" y="172"/>
                  </a:cubicBezTo>
                  <a:cubicBezTo>
                    <a:pt x="167" y="167"/>
                    <a:pt x="163" y="155"/>
                    <a:pt x="154" y="136"/>
                  </a:cubicBezTo>
                  <a:cubicBezTo>
                    <a:pt x="157" y="131"/>
                    <a:pt x="160" y="127"/>
                    <a:pt x="162" y="122"/>
                  </a:cubicBezTo>
                  <a:cubicBezTo>
                    <a:pt x="188" y="120"/>
                    <a:pt x="201" y="117"/>
                    <a:pt x="201" y="114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75"/>
                    <a:pt x="188" y="72"/>
                    <a:pt x="162" y="70"/>
                  </a:cubicBezTo>
                  <a:close/>
                  <a:moveTo>
                    <a:pt x="124" y="120"/>
                  </a:moveTo>
                  <a:cubicBezTo>
                    <a:pt x="118" y="126"/>
                    <a:pt x="110" y="129"/>
                    <a:pt x="100" y="129"/>
                  </a:cubicBezTo>
                  <a:cubicBezTo>
                    <a:pt x="91" y="129"/>
                    <a:pt x="83" y="126"/>
                    <a:pt x="77" y="120"/>
                  </a:cubicBezTo>
                  <a:cubicBezTo>
                    <a:pt x="70" y="113"/>
                    <a:pt x="67" y="105"/>
                    <a:pt x="67" y="96"/>
                  </a:cubicBezTo>
                  <a:cubicBezTo>
                    <a:pt x="67" y="87"/>
                    <a:pt x="70" y="79"/>
                    <a:pt x="77" y="72"/>
                  </a:cubicBezTo>
                  <a:cubicBezTo>
                    <a:pt x="84" y="66"/>
                    <a:pt x="91" y="63"/>
                    <a:pt x="100" y="63"/>
                  </a:cubicBezTo>
                  <a:cubicBezTo>
                    <a:pt x="109" y="63"/>
                    <a:pt x="117" y="66"/>
                    <a:pt x="124" y="72"/>
                  </a:cubicBezTo>
                  <a:cubicBezTo>
                    <a:pt x="131" y="79"/>
                    <a:pt x="134" y="87"/>
                    <a:pt x="134" y="96"/>
                  </a:cubicBezTo>
                  <a:cubicBezTo>
                    <a:pt x="134" y="105"/>
                    <a:pt x="131" y="113"/>
                    <a:pt x="124" y="120"/>
                  </a:cubicBezTo>
                  <a:close/>
                  <a:moveTo>
                    <a:pt x="124" y="120"/>
                  </a:moveTo>
                  <a:cubicBezTo>
                    <a:pt x="124" y="120"/>
                    <a:pt x="124" y="120"/>
                    <a:pt x="124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143">
              <a:extLst>
                <a:ext uri="{FF2B5EF4-FFF2-40B4-BE49-F238E27FC236}">
                  <a16:creationId xmlns:a16="http://schemas.microsoft.com/office/drawing/2014/main" id="{9F0C3DD6-227C-C1FC-C94A-29C5968630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66901" y="8185150"/>
              <a:ext cx="757238" cy="723900"/>
            </a:xfrm>
            <a:custGeom>
              <a:avLst/>
              <a:gdLst>
                <a:gd name="T0" fmla="*/ 162 w 201"/>
                <a:gd name="T1" fmla="*/ 70 h 192"/>
                <a:gd name="T2" fmla="*/ 154 w 201"/>
                <a:gd name="T3" fmla="*/ 56 h 192"/>
                <a:gd name="T4" fmla="*/ 167 w 201"/>
                <a:gd name="T5" fmla="*/ 20 h 192"/>
                <a:gd name="T6" fmla="*/ 166 w 201"/>
                <a:gd name="T7" fmla="*/ 18 h 192"/>
                <a:gd name="T8" fmla="*/ 134 w 201"/>
                <a:gd name="T9" fmla="*/ 0 h 192"/>
                <a:gd name="T10" fmla="*/ 132 w 201"/>
                <a:gd name="T11" fmla="*/ 1 h 192"/>
                <a:gd name="T12" fmla="*/ 108 w 201"/>
                <a:gd name="T13" fmla="*/ 30 h 192"/>
                <a:gd name="T14" fmla="*/ 100 w 201"/>
                <a:gd name="T15" fmla="*/ 29 h 192"/>
                <a:gd name="T16" fmla="*/ 93 w 201"/>
                <a:gd name="T17" fmla="*/ 30 h 192"/>
                <a:gd name="T18" fmla="*/ 79 w 201"/>
                <a:gd name="T19" fmla="*/ 12 h 192"/>
                <a:gd name="T20" fmla="*/ 67 w 201"/>
                <a:gd name="T21" fmla="*/ 0 h 192"/>
                <a:gd name="T22" fmla="*/ 59 w 201"/>
                <a:gd name="T23" fmla="*/ 4 h 192"/>
                <a:gd name="T24" fmla="*/ 44 w 201"/>
                <a:gd name="T25" fmla="*/ 13 h 192"/>
                <a:gd name="T26" fmla="*/ 35 w 201"/>
                <a:gd name="T27" fmla="*/ 18 h 192"/>
                <a:gd name="T28" fmla="*/ 34 w 201"/>
                <a:gd name="T29" fmla="*/ 20 h 192"/>
                <a:gd name="T30" fmla="*/ 47 w 201"/>
                <a:gd name="T31" fmla="*/ 56 h 192"/>
                <a:gd name="T32" fmla="*/ 39 w 201"/>
                <a:gd name="T33" fmla="*/ 70 h 192"/>
                <a:gd name="T34" fmla="*/ 0 w 201"/>
                <a:gd name="T35" fmla="*/ 78 h 192"/>
                <a:gd name="T36" fmla="*/ 0 w 201"/>
                <a:gd name="T37" fmla="*/ 114 h 192"/>
                <a:gd name="T38" fmla="*/ 39 w 201"/>
                <a:gd name="T39" fmla="*/ 122 h 192"/>
                <a:gd name="T40" fmla="*/ 47 w 201"/>
                <a:gd name="T41" fmla="*/ 136 h 192"/>
                <a:gd name="T42" fmla="*/ 34 w 201"/>
                <a:gd name="T43" fmla="*/ 172 h 192"/>
                <a:gd name="T44" fmla="*/ 35 w 201"/>
                <a:gd name="T45" fmla="*/ 174 h 192"/>
                <a:gd name="T46" fmla="*/ 67 w 201"/>
                <a:gd name="T47" fmla="*/ 192 h 192"/>
                <a:gd name="T48" fmla="*/ 79 w 201"/>
                <a:gd name="T49" fmla="*/ 180 h 192"/>
                <a:gd name="T50" fmla="*/ 93 w 201"/>
                <a:gd name="T51" fmla="*/ 162 h 192"/>
                <a:gd name="T52" fmla="*/ 100 w 201"/>
                <a:gd name="T53" fmla="*/ 163 h 192"/>
                <a:gd name="T54" fmla="*/ 108 w 201"/>
                <a:gd name="T55" fmla="*/ 162 h 192"/>
                <a:gd name="T56" fmla="*/ 122 w 201"/>
                <a:gd name="T57" fmla="*/ 180 h 192"/>
                <a:gd name="T58" fmla="*/ 134 w 201"/>
                <a:gd name="T59" fmla="*/ 192 h 192"/>
                <a:gd name="T60" fmla="*/ 166 w 201"/>
                <a:gd name="T61" fmla="*/ 174 h 192"/>
                <a:gd name="T62" fmla="*/ 167 w 201"/>
                <a:gd name="T63" fmla="*/ 172 h 192"/>
                <a:gd name="T64" fmla="*/ 154 w 201"/>
                <a:gd name="T65" fmla="*/ 136 h 192"/>
                <a:gd name="T66" fmla="*/ 162 w 201"/>
                <a:gd name="T67" fmla="*/ 122 h 192"/>
                <a:gd name="T68" fmla="*/ 201 w 201"/>
                <a:gd name="T69" fmla="*/ 114 h 192"/>
                <a:gd name="T70" fmla="*/ 201 w 201"/>
                <a:gd name="T71" fmla="*/ 78 h 192"/>
                <a:gd name="T72" fmla="*/ 162 w 201"/>
                <a:gd name="T73" fmla="*/ 70 h 192"/>
                <a:gd name="T74" fmla="*/ 124 w 201"/>
                <a:gd name="T75" fmla="*/ 120 h 192"/>
                <a:gd name="T76" fmla="*/ 100 w 201"/>
                <a:gd name="T77" fmla="*/ 129 h 192"/>
                <a:gd name="T78" fmla="*/ 77 w 201"/>
                <a:gd name="T79" fmla="*/ 120 h 192"/>
                <a:gd name="T80" fmla="*/ 67 w 201"/>
                <a:gd name="T81" fmla="*/ 96 h 192"/>
                <a:gd name="T82" fmla="*/ 77 w 201"/>
                <a:gd name="T83" fmla="*/ 72 h 192"/>
                <a:gd name="T84" fmla="*/ 100 w 201"/>
                <a:gd name="T85" fmla="*/ 63 h 192"/>
                <a:gd name="T86" fmla="*/ 124 w 201"/>
                <a:gd name="T87" fmla="*/ 72 h 192"/>
                <a:gd name="T88" fmla="*/ 134 w 201"/>
                <a:gd name="T89" fmla="*/ 96 h 192"/>
                <a:gd name="T90" fmla="*/ 124 w 201"/>
                <a:gd name="T91" fmla="*/ 120 h 192"/>
                <a:gd name="T92" fmla="*/ 124 w 201"/>
                <a:gd name="T93" fmla="*/ 120 h 192"/>
                <a:gd name="T94" fmla="*/ 124 w 201"/>
                <a:gd name="T95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92">
                  <a:moveTo>
                    <a:pt x="162" y="70"/>
                  </a:moveTo>
                  <a:cubicBezTo>
                    <a:pt x="159" y="65"/>
                    <a:pt x="157" y="60"/>
                    <a:pt x="154" y="56"/>
                  </a:cubicBezTo>
                  <a:cubicBezTo>
                    <a:pt x="163" y="36"/>
                    <a:pt x="167" y="24"/>
                    <a:pt x="167" y="20"/>
                  </a:cubicBezTo>
                  <a:cubicBezTo>
                    <a:pt x="167" y="19"/>
                    <a:pt x="167" y="19"/>
                    <a:pt x="166" y="18"/>
                  </a:cubicBezTo>
                  <a:cubicBezTo>
                    <a:pt x="145" y="6"/>
                    <a:pt x="135" y="0"/>
                    <a:pt x="134" y="0"/>
                  </a:cubicBezTo>
                  <a:cubicBezTo>
                    <a:pt x="132" y="1"/>
                    <a:pt x="132" y="1"/>
                    <a:pt x="132" y="1"/>
                  </a:cubicBezTo>
                  <a:cubicBezTo>
                    <a:pt x="125" y="8"/>
                    <a:pt x="117" y="17"/>
                    <a:pt x="108" y="30"/>
                  </a:cubicBezTo>
                  <a:cubicBezTo>
                    <a:pt x="105" y="29"/>
                    <a:pt x="102" y="29"/>
                    <a:pt x="100" y="29"/>
                  </a:cubicBezTo>
                  <a:cubicBezTo>
                    <a:pt x="99" y="29"/>
                    <a:pt x="96" y="29"/>
                    <a:pt x="93" y="30"/>
                  </a:cubicBezTo>
                  <a:cubicBezTo>
                    <a:pt x="90" y="26"/>
                    <a:pt x="86" y="20"/>
                    <a:pt x="79" y="12"/>
                  </a:cubicBezTo>
                  <a:cubicBezTo>
                    <a:pt x="72" y="4"/>
                    <a:pt x="68" y="0"/>
                    <a:pt x="67" y="0"/>
                  </a:cubicBezTo>
                  <a:cubicBezTo>
                    <a:pt x="67" y="0"/>
                    <a:pt x="64" y="1"/>
                    <a:pt x="59" y="4"/>
                  </a:cubicBezTo>
                  <a:cubicBezTo>
                    <a:pt x="54" y="7"/>
                    <a:pt x="49" y="10"/>
                    <a:pt x="44" y="13"/>
                  </a:cubicBezTo>
                  <a:cubicBezTo>
                    <a:pt x="39" y="16"/>
                    <a:pt x="35" y="18"/>
                    <a:pt x="35" y="18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4"/>
                    <a:pt x="38" y="36"/>
                    <a:pt x="47" y="56"/>
                  </a:cubicBezTo>
                  <a:cubicBezTo>
                    <a:pt x="44" y="60"/>
                    <a:pt x="41" y="65"/>
                    <a:pt x="39" y="70"/>
                  </a:cubicBezTo>
                  <a:cubicBezTo>
                    <a:pt x="13" y="72"/>
                    <a:pt x="0" y="75"/>
                    <a:pt x="0" y="7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13" y="120"/>
                    <a:pt x="39" y="122"/>
                  </a:cubicBezTo>
                  <a:cubicBezTo>
                    <a:pt x="41" y="127"/>
                    <a:pt x="44" y="131"/>
                    <a:pt x="47" y="136"/>
                  </a:cubicBezTo>
                  <a:cubicBezTo>
                    <a:pt x="38" y="155"/>
                    <a:pt x="34" y="167"/>
                    <a:pt x="34" y="172"/>
                  </a:cubicBezTo>
                  <a:cubicBezTo>
                    <a:pt x="34" y="173"/>
                    <a:pt x="34" y="173"/>
                    <a:pt x="35" y="174"/>
                  </a:cubicBezTo>
                  <a:cubicBezTo>
                    <a:pt x="56" y="186"/>
                    <a:pt x="67" y="192"/>
                    <a:pt x="67" y="192"/>
                  </a:cubicBezTo>
                  <a:cubicBezTo>
                    <a:pt x="68" y="192"/>
                    <a:pt x="72" y="188"/>
                    <a:pt x="79" y="180"/>
                  </a:cubicBezTo>
                  <a:cubicBezTo>
                    <a:pt x="86" y="172"/>
                    <a:pt x="90" y="166"/>
                    <a:pt x="93" y="162"/>
                  </a:cubicBezTo>
                  <a:cubicBezTo>
                    <a:pt x="96" y="163"/>
                    <a:pt x="99" y="163"/>
                    <a:pt x="100" y="163"/>
                  </a:cubicBezTo>
                  <a:cubicBezTo>
                    <a:pt x="102" y="163"/>
                    <a:pt x="105" y="163"/>
                    <a:pt x="108" y="162"/>
                  </a:cubicBezTo>
                  <a:cubicBezTo>
                    <a:pt x="111" y="166"/>
                    <a:pt x="115" y="172"/>
                    <a:pt x="122" y="180"/>
                  </a:cubicBezTo>
                  <a:cubicBezTo>
                    <a:pt x="128" y="188"/>
                    <a:pt x="132" y="192"/>
                    <a:pt x="134" y="192"/>
                  </a:cubicBezTo>
                  <a:cubicBezTo>
                    <a:pt x="134" y="192"/>
                    <a:pt x="145" y="186"/>
                    <a:pt x="166" y="174"/>
                  </a:cubicBezTo>
                  <a:cubicBezTo>
                    <a:pt x="167" y="173"/>
                    <a:pt x="167" y="173"/>
                    <a:pt x="167" y="172"/>
                  </a:cubicBezTo>
                  <a:cubicBezTo>
                    <a:pt x="167" y="167"/>
                    <a:pt x="163" y="155"/>
                    <a:pt x="154" y="136"/>
                  </a:cubicBezTo>
                  <a:cubicBezTo>
                    <a:pt x="157" y="131"/>
                    <a:pt x="160" y="127"/>
                    <a:pt x="162" y="122"/>
                  </a:cubicBezTo>
                  <a:cubicBezTo>
                    <a:pt x="188" y="120"/>
                    <a:pt x="201" y="117"/>
                    <a:pt x="201" y="114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75"/>
                    <a:pt x="188" y="72"/>
                    <a:pt x="162" y="70"/>
                  </a:cubicBezTo>
                  <a:close/>
                  <a:moveTo>
                    <a:pt x="124" y="120"/>
                  </a:moveTo>
                  <a:cubicBezTo>
                    <a:pt x="118" y="126"/>
                    <a:pt x="110" y="129"/>
                    <a:pt x="100" y="129"/>
                  </a:cubicBezTo>
                  <a:cubicBezTo>
                    <a:pt x="91" y="129"/>
                    <a:pt x="83" y="126"/>
                    <a:pt x="77" y="120"/>
                  </a:cubicBezTo>
                  <a:cubicBezTo>
                    <a:pt x="70" y="113"/>
                    <a:pt x="67" y="105"/>
                    <a:pt x="67" y="96"/>
                  </a:cubicBezTo>
                  <a:cubicBezTo>
                    <a:pt x="67" y="87"/>
                    <a:pt x="70" y="79"/>
                    <a:pt x="77" y="72"/>
                  </a:cubicBezTo>
                  <a:cubicBezTo>
                    <a:pt x="84" y="66"/>
                    <a:pt x="91" y="63"/>
                    <a:pt x="100" y="63"/>
                  </a:cubicBezTo>
                  <a:cubicBezTo>
                    <a:pt x="109" y="63"/>
                    <a:pt x="117" y="66"/>
                    <a:pt x="124" y="72"/>
                  </a:cubicBezTo>
                  <a:cubicBezTo>
                    <a:pt x="131" y="79"/>
                    <a:pt x="134" y="87"/>
                    <a:pt x="134" y="96"/>
                  </a:cubicBezTo>
                  <a:cubicBezTo>
                    <a:pt x="134" y="105"/>
                    <a:pt x="131" y="113"/>
                    <a:pt x="124" y="120"/>
                  </a:cubicBezTo>
                  <a:close/>
                  <a:moveTo>
                    <a:pt x="124" y="120"/>
                  </a:moveTo>
                  <a:cubicBezTo>
                    <a:pt x="124" y="120"/>
                    <a:pt x="124" y="120"/>
                    <a:pt x="124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9" name="Group 2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<a:extLst>
              <a:ext uri="{FF2B5EF4-FFF2-40B4-BE49-F238E27FC236}">
                <a16:creationId xmlns:a16="http://schemas.microsoft.com/office/drawing/2014/main" id="{06900D62-301A-D90B-EDC8-4531BF6B51D2}"/>
              </a:ext>
            </a:extLst>
          </p:cNvPr>
          <p:cNvGrpSpPr/>
          <p:nvPr/>
        </p:nvGrpSpPr>
        <p:grpSpPr>
          <a:xfrm flipH="1">
            <a:off x="2214635" y="2896380"/>
            <a:ext cx="1072799" cy="498448"/>
            <a:chOff x="3643532" y="1764455"/>
            <a:chExt cx="914366" cy="534572"/>
          </a:xfrm>
        </p:grpSpPr>
        <p:cxnSp>
          <p:nvCxnSpPr>
            <p:cNvPr id="10" name="Straight Connector 28">
              <a:extLst>
                <a:ext uri="{FF2B5EF4-FFF2-40B4-BE49-F238E27FC236}">
                  <a16:creationId xmlns:a16="http://schemas.microsoft.com/office/drawing/2014/main" id="{B8C73B5D-B552-C55C-D202-287FEEC998C3}"/>
                </a:ext>
              </a:extLst>
            </p:cNvPr>
            <p:cNvCxnSpPr/>
            <p:nvPr/>
          </p:nvCxnSpPr>
          <p:spPr>
            <a:xfrm flipV="1">
              <a:off x="4557898" y="1764455"/>
              <a:ext cx="0" cy="53457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9">
              <a:extLst>
                <a:ext uri="{FF2B5EF4-FFF2-40B4-BE49-F238E27FC236}">
                  <a16:creationId xmlns:a16="http://schemas.microsoft.com/office/drawing/2014/main" id="{2D1305B3-C544-4926-C6F3-ACC918B5DC70}"/>
                </a:ext>
              </a:extLst>
            </p:cNvPr>
            <p:cNvCxnSpPr/>
            <p:nvPr/>
          </p:nvCxnSpPr>
          <p:spPr>
            <a:xfrm>
              <a:off x="3643532" y="1764455"/>
              <a:ext cx="9143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36">
            <a:extLst>
              <a:ext uri="{FF2B5EF4-FFF2-40B4-BE49-F238E27FC236}">
                <a16:creationId xmlns:a16="http://schemas.microsoft.com/office/drawing/2014/main" id="{A6E4D5C0-CD64-9A72-9A3A-C3741657A539}"/>
              </a:ext>
            </a:extLst>
          </p:cNvPr>
          <p:cNvSpPr/>
          <p:nvPr/>
        </p:nvSpPr>
        <p:spPr>
          <a:xfrm>
            <a:off x="3964143" y="2749399"/>
            <a:ext cx="7526472" cy="18898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Ele é um agente de transformação, que busca constantemente a melhoria das condições de trabalho e a promoção de uma cultura de segurança e prevenção no mundo corporativo.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Imagem 12" descr="Uma imagem contendo Texto&#10;&#10;Descrição gerada automaticamente">
            <a:extLst>
              <a:ext uri="{FF2B5EF4-FFF2-40B4-BE49-F238E27FC236}">
                <a16:creationId xmlns:a16="http://schemas.microsoft.com/office/drawing/2014/main" id="{571C7819-311F-943D-C11F-1CAA392AC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" y="6087871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36517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6063829" y="25259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3656631" y="4029199"/>
            <a:ext cx="5536354" cy="14319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400" b="1" dirty="0">
                <a:solidFill>
                  <a:schemeClr val="bg1"/>
                </a:solidFill>
                <a:latin typeface="+mn-ea"/>
              </a:rPr>
              <a:t>Além disso, existe uma forte relação entre a higiene ocupacional e o PGR, como veremos adiante.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FBFD5CE0-45AE-A967-5C46-EE385746F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  <p:pic>
        <p:nvPicPr>
          <p:cNvPr id="15362" name="Picture 2" descr="Metaseg Consultoria – Segurança do Trabalho">
            <a:extLst>
              <a:ext uri="{FF2B5EF4-FFF2-40B4-BE49-F238E27FC236}">
                <a16:creationId xmlns:a16="http://schemas.microsoft.com/office/drawing/2014/main" id="{7A19FA3F-2D5C-1583-66CB-E6106BD3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7" y="1243583"/>
            <a:ext cx="3557804" cy="390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139700" y="3839541"/>
            <a:ext cx="4724400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10.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Conclusão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559AF75B-DEFF-CF5A-21C1-4F170D217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52" y="203580"/>
            <a:ext cx="1935858" cy="551666"/>
          </a:xfrm>
          <a:prstGeom prst="rect">
            <a:avLst/>
          </a:prstGeom>
        </p:spPr>
      </p:pic>
      <p:pic>
        <p:nvPicPr>
          <p:cNvPr id="21508" name="Picture 4" descr="Multiprevenção – Saúde e Segurança no Trabalho">
            <a:extLst>
              <a:ext uri="{FF2B5EF4-FFF2-40B4-BE49-F238E27FC236}">
                <a16:creationId xmlns:a16="http://schemas.microsoft.com/office/drawing/2014/main" id="{4AA97B82-6343-8388-9C42-A7224A38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0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Conclusão</a:t>
            </a:r>
            <a:endParaRPr lang="pt-BR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7FEA410-E9F2-30F4-75D1-7E0473A8C3B4}"/>
              </a:ext>
            </a:extLst>
          </p:cNvPr>
          <p:cNvGrpSpPr/>
          <p:nvPr/>
        </p:nvGrpSpPr>
        <p:grpSpPr>
          <a:xfrm>
            <a:off x="1065574" y="4461351"/>
            <a:ext cx="2369874" cy="1403847"/>
            <a:chOff x="4808051" y="1842051"/>
            <a:chExt cx="2369874" cy="1403847"/>
          </a:xfrm>
        </p:grpSpPr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939C8031-6C09-D44E-07DB-057A4A72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2337526"/>
              <a:ext cx="1133501" cy="908371"/>
            </a:xfrm>
            <a:custGeom>
              <a:avLst/>
              <a:gdLst>
                <a:gd name="T0" fmla="*/ 595 w 595"/>
                <a:gd name="T1" fmla="*/ 671 h 671"/>
                <a:gd name="T2" fmla="*/ 0 w 595"/>
                <a:gd name="T3" fmla="*/ 328 h 671"/>
                <a:gd name="T4" fmla="*/ 0 w 595"/>
                <a:gd name="T5" fmla="*/ 0 h 671"/>
                <a:gd name="T6" fmla="*/ 595 w 595"/>
                <a:gd name="T7" fmla="*/ 343 h 671"/>
                <a:gd name="T8" fmla="*/ 595 w 595"/>
                <a:gd name="T9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671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82A54E70-A012-E9CD-EFB3-C200A4A62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1842051"/>
              <a:ext cx="2369874" cy="959814"/>
            </a:xfrm>
            <a:custGeom>
              <a:avLst/>
              <a:gdLst>
                <a:gd name="T0" fmla="*/ 595 w 1244"/>
                <a:gd name="T1" fmla="*/ 709 h 709"/>
                <a:gd name="T2" fmla="*/ 0 w 1244"/>
                <a:gd name="T3" fmla="*/ 366 h 709"/>
                <a:gd name="T4" fmla="*/ 649 w 1244"/>
                <a:gd name="T5" fmla="*/ 0 h 709"/>
                <a:gd name="T6" fmla="*/ 1244 w 1244"/>
                <a:gd name="T7" fmla="*/ 343 h 709"/>
                <a:gd name="T8" fmla="*/ 595 w 1244"/>
                <a:gd name="T9" fmla="*/ 70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4" h="709">
                  <a:moveTo>
                    <a:pt x="595" y="709"/>
                  </a:moveTo>
                  <a:lnTo>
                    <a:pt x="0" y="366"/>
                  </a:lnTo>
                  <a:lnTo>
                    <a:pt x="649" y="0"/>
                  </a:lnTo>
                  <a:lnTo>
                    <a:pt x="1244" y="343"/>
                  </a:lnTo>
                  <a:lnTo>
                    <a:pt x="595" y="709"/>
                  </a:lnTo>
                  <a:close/>
                </a:path>
              </a:pathLst>
            </a:custGeom>
            <a:solidFill>
              <a:srgbClr val="00C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A4DC609C-77BC-D74F-A3E0-B00B91C6C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552" y="2306390"/>
              <a:ext cx="1236373" cy="939508"/>
            </a:xfrm>
            <a:custGeom>
              <a:avLst/>
              <a:gdLst>
                <a:gd name="T0" fmla="*/ 649 w 649"/>
                <a:gd name="T1" fmla="*/ 0 h 694"/>
                <a:gd name="T2" fmla="*/ 649 w 649"/>
                <a:gd name="T3" fmla="*/ 328 h 694"/>
                <a:gd name="T4" fmla="*/ 0 w 649"/>
                <a:gd name="T5" fmla="*/ 694 h 694"/>
                <a:gd name="T6" fmla="*/ 0 w 649"/>
                <a:gd name="T7" fmla="*/ 366 h 694"/>
                <a:gd name="T8" fmla="*/ 649 w 649"/>
                <a:gd name="T9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694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9019F0C5-CE4A-D730-BFF1-C41676CF1B18}"/>
              </a:ext>
            </a:extLst>
          </p:cNvPr>
          <p:cNvGrpSpPr/>
          <p:nvPr/>
        </p:nvGrpSpPr>
        <p:grpSpPr>
          <a:xfrm>
            <a:off x="1090274" y="2024667"/>
            <a:ext cx="2369874" cy="1403847"/>
            <a:chOff x="4808051" y="3515295"/>
            <a:chExt cx="2369874" cy="1403847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17637D0B-1B5B-E47F-3864-30C260618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4010770"/>
              <a:ext cx="1133501" cy="908371"/>
            </a:xfrm>
            <a:custGeom>
              <a:avLst/>
              <a:gdLst>
                <a:gd name="T0" fmla="*/ 595 w 595"/>
                <a:gd name="T1" fmla="*/ 671 h 671"/>
                <a:gd name="T2" fmla="*/ 0 w 595"/>
                <a:gd name="T3" fmla="*/ 328 h 671"/>
                <a:gd name="T4" fmla="*/ 0 w 595"/>
                <a:gd name="T5" fmla="*/ 0 h 671"/>
                <a:gd name="T6" fmla="*/ 595 w 595"/>
                <a:gd name="T7" fmla="*/ 343 h 671"/>
                <a:gd name="T8" fmla="*/ 595 w 595"/>
                <a:gd name="T9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671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71CB2CB-3978-351E-5E5F-A8524595C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3515295"/>
              <a:ext cx="2369874" cy="959814"/>
            </a:xfrm>
            <a:custGeom>
              <a:avLst/>
              <a:gdLst>
                <a:gd name="T0" fmla="*/ 595 w 1244"/>
                <a:gd name="T1" fmla="*/ 709 h 709"/>
                <a:gd name="T2" fmla="*/ 0 w 1244"/>
                <a:gd name="T3" fmla="*/ 366 h 709"/>
                <a:gd name="T4" fmla="*/ 649 w 1244"/>
                <a:gd name="T5" fmla="*/ 0 h 709"/>
                <a:gd name="T6" fmla="*/ 1244 w 1244"/>
                <a:gd name="T7" fmla="*/ 343 h 709"/>
                <a:gd name="T8" fmla="*/ 595 w 1244"/>
                <a:gd name="T9" fmla="*/ 70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4" h="709">
                  <a:moveTo>
                    <a:pt x="595" y="709"/>
                  </a:moveTo>
                  <a:lnTo>
                    <a:pt x="0" y="366"/>
                  </a:lnTo>
                  <a:lnTo>
                    <a:pt x="649" y="0"/>
                  </a:lnTo>
                  <a:lnTo>
                    <a:pt x="1244" y="343"/>
                  </a:lnTo>
                  <a:lnTo>
                    <a:pt x="595" y="70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431CD-2F7C-2B71-3B4C-18CB23867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552" y="3979634"/>
              <a:ext cx="1236373" cy="939508"/>
            </a:xfrm>
            <a:custGeom>
              <a:avLst/>
              <a:gdLst>
                <a:gd name="T0" fmla="*/ 649 w 649"/>
                <a:gd name="T1" fmla="*/ 0 h 694"/>
                <a:gd name="T2" fmla="*/ 649 w 649"/>
                <a:gd name="T3" fmla="*/ 328 h 694"/>
                <a:gd name="T4" fmla="*/ 0 w 649"/>
                <a:gd name="T5" fmla="*/ 694 h 694"/>
                <a:gd name="T6" fmla="*/ 0 w 649"/>
                <a:gd name="T7" fmla="*/ 366 h 694"/>
                <a:gd name="T8" fmla="*/ 649 w 649"/>
                <a:gd name="T9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694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95A7A4F-C345-D5A5-CF55-B2EE5423F96A}"/>
              </a:ext>
            </a:extLst>
          </p:cNvPr>
          <p:cNvGrpSpPr/>
          <p:nvPr/>
        </p:nvGrpSpPr>
        <p:grpSpPr>
          <a:xfrm>
            <a:off x="2006444" y="4732382"/>
            <a:ext cx="488133" cy="448886"/>
            <a:chOff x="995082" y="2316441"/>
            <a:chExt cx="612000" cy="612001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E5F1ACED-0F29-E5F2-BF1B-318EC3E677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95082" y="2316441"/>
              <a:ext cx="612000" cy="61200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EAAEBA5A-D256-C445-0727-410BDFD352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6971" y="2373327"/>
              <a:ext cx="338140" cy="514353"/>
              <a:chOff x="691" y="1495"/>
              <a:chExt cx="213" cy="32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E001DF5C-0B3F-54E2-0D6B-A03877117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495"/>
                <a:ext cx="59" cy="51"/>
              </a:xfrm>
              <a:custGeom>
                <a:avLst/>
                <a:gdLst>
                  <a:gd name="T0" fmla="*/ 24 w 24"/>
                  <a:gd name="T1" fmla="*/ 21 h 21"/>
                  <a:gd name="T2" fmla="*/ 18 w 24"/>
                  <a:gd name="T3" fmla="*/ 0 h 21"/>
                  <a:gd name="T4" fmla="*/ 0 w 24"/>
                  <a:gd name="T5" fmla="*/ 12 h 21"/>
                  <a:gd name="T6" fmla="*/ 24 w 2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1">
                    <a:moveTo>
                      <a:pt x="24" y="21"/>
                    </a:moveTo>
                    <a:cubicBezTo>
                      <a:pt x="21" y="9"/>
                      <a:pt x="18" y="0"/>
                      <a:pt x="18" y="0"/>
                    </a:cubicBezTo>
                    <a:cubicBezTo>
                      <a:pt x="18" y="0"/>
                      <a:pt x="10" y="5"/>
                      <a:pt x="0" y="12"/>
                    </a:cubicBez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D073423A-CB8D-F77E-BBFB-3BED293DF3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1" y="1541"/>
                <a:ext cx="213" cy="278"/>
              </a:xfrm>
              <a:custGeom>
                <a:avLst/>
                <a:gdLst>
                  <a:gd name="T0" fmla="*/ 69 w 87"/>
                  <a:gd name="T1" fmla="*/ 79 h 115"/>
                  <a:gd name="T2" fmla="*/ 82 w 87"/>
                  <a:gd name="T3" fmla="*/ 57 h 115"/>
                  <a:gd name="T4" fmla="*/ 83 w 87"/>
                  <a:gd name="T5" fmla="*/ 12 h 115"/>
                  <a:gd name="T6" fmla="*/ 50 w 87"/>
                  <a:gd name="T7" fmla="*/ 0 h 115"/>
                  <a:gd name="T8" fmla="*/ 21 w 87"/>
                  <a:gd name="T9" fmla="*/ 35 h 115"/>
                  <a:gd name="T10" fmla="*/ 17 w 87"/>
                  <a:gd name="T11" fmla="*/ 60 h 115"/>
                  <a:gd name="T12" fmla="*/ 2 w 87"/>
                  <a:gd name="T13" fmla="*/ 78 h 115"/>
                  <a:gd name="T14" fmla="*/ 0 w 87"/>
                  <a:gd name="T15" fmla="*/ 93 h 115"/>
                  <a:gd name="T16" fmla="*/ 24 w 87"/>
                  <a:gd name="T17" fmla="*/ 81 h 115"/>
                  <a:gd name="T18" fmla="*/ 33 w 87"/>
                  <a:gd name="T19" fmla="*/ 97 h 115"/>
                  <a:gd name="T20" fmla="*/ 50 w 87"/>
                  <a:gd name="T21" fmla="*/ 91 h 115"/>
                  <a:gd name="T22" fmla="*/ 61 w 87"/>
                  <a:gd name="T23" fmla="*/ 115 h 115"/>
                  <a:gd name="T24" fmla="*/ 69 w 87"/>
                  <a:gd name="T25" fmla="*/ 103 h 115"/>
                  <a:gd name="T26" fmla="*/ 69 w 87"/>
                  <a:gd name="T27" fmla="*/ 79 h 115"/>
                  <a:gd name="T28" fmla="*/ 63 w 87"/>
                  <a:gd name="T29" fmla="*/ 16 h 115"/>
                  <a:gd name="T30" fmla="*/ 68 w 87"/>
                  <a:gd name="T31" fmla="*/ 26 h 115"/>
                  <a:gd name="T32" fmla="*/ 57 w 87"/>
                  <a:gd name="T33" fmla="*/ 31 h 115"/>
                  <a:gd name="T34" fmla="*/ 52 w 87"/>
                  <a:gd name="T35" fmla="*/ 20 h 115"/>
                  <a:gd name="T36" fmla="*/ 63 w 87"/>
                  <a:gd name="T37" fmla="*/ 16 h 115"/>
                  <a:gd name="T38" fmla="*/ 46 w 87"/>
                  <a:gd name="T39" fmla="*/ 60 h 115"/>
                  <a:gd name="T40" fmla="*/ 39 w 87"/>
                  <a:gd name="T41" fmla="*/ 45 h 115"/>
                  <a:gd name="T42" fmla="*/ 54 w 87"/>
                  <a:gd name="T43" fmla="*/ 38 h 115"/>
                  <a:gd name="T44" fmla="*/ 61 w 87"/>
                  <a:gd name="T45" fmla="*/ 53 h 115"/>
                  <a:gd name="T46" fmla="*/ 46 w 87"/>
                  <a:gd name="T47" fmla="*/ 6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" h="115">
                    <a:moveTo>
                      <a:pt x="69" y="79"/>
                    </a:moveTo>
                    <a:cubicBezTo>
                      <a:pt x="74" y="73"/>
                      <a:pt x="79" y="66"/>
                      <a:pt x="82" y="57"/>
                    </a:cubicBezTo>
                    <a:cubicBezTo>
                      <a:pt x="87" y="44"/>
                      <a:pt x="86" y="27"/>
                      <a:pt x="83" y="12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38" y="9"/>
                      <a:pt x="26" y="22"/>
                      <a:pt x="21" y="35"/>
                    </a:cubicBezTo>
                    <a:cubicBezTo>
                      <a:pt x="18" y="44"/>
                      <a:pt x="17" y="52"/>
                      <a:pt x="17" y="60"/>
                    </a:cubicBezTo>
                    <a:cubicBezTo>
                      <a:pt x="11" y="64"/>
                      <a:pt x="5" y="70"/>
                      <a:pt x="2" y="78"/>
                    </a:cubicBezTo>
                    <a:cubicBezTo>
                      <a:pt x="0" y="83"/>
                      <a:pt x="0" y="88"/>
                      <a:pt x="0" y="93"/>
                    </a:cubicBezTo>
                    <a:cubicBezTo>
                      <a:pt x="6" y="86"/>
                      <a:pt x="15" y="82"/>
                      <a:pt x="24" y="81"/>
                    </a:cubicBezTo>
                    <a:cubicBezTo>
                      <a:pt x="26" y="87"/>
                      <a:pt x="29" y="92"/>
                      <a:pt x="33" y="97"/>
                    </a:cubicBezTo>
                    <a:cubicBezTo>
                      <a:pt x="39" y="95"/>
                      <a:pt x="45" y="93"/>
                      <a:pt x="50" y="91"/>
                    </a:cubicBezTo>
                    <a:cubicBezTo>
                      <a:pt x="57" y="97"/>
                      <a:pt x="61" y="106"/>
                      <a:pt x="61" y="115"/>
                    </a:cubicBezTo>
                    <a:cubicBezTo>
                      <a:pt x="64" y="111"/>
                      <a:pt x="67" y="107"/>
                      <a:pt x="69" y="103"/>
                    </a:cubicBezTo>
                    <a:cubicBezTo>
                      <a:pt x="72" y="95"/>
                      <a:pt x="71" y="86"/>
                      <a:pt x="69" y="79"/>
                    </a:cubicBezTo>
                    <a:close/>
                    <a:moveTo>
                      <a:pt x="63" y="16"/>
                    </a:moveTo>
                    <a:cubicBezTo>
                      <a:pt x="67" y="17"/>
                      <a:pt x="69" y="22"/>
                      <a:pt x="68" y="26"/>
                    </a:cubicBezTo>
                    <a:cubicBezTo>
                      <a:pt x="66" y="30"/>
                      <a:pt x="61" y="33"/>
                      <a:pt x="57" y="31"/>
                    </a:cubicBezTo>
                    <a:cubicBezTo>
                      <a:pt x="53" y="30"/>
                      <a:pt x="50" y="25"/>
                      <a:pt x="52" y="20"/>
                    </a:cubicBezTo>
                    <a:cubicBezTo>
                      <a:pt x="54" y="16"/>
                      <a:pt x="58" y="14"/>
                      <a:pt x="63" y="16"/>
                    </a:cubicBezTo>
                    <a:close/>
                    <a:moveTo>
                      <a:pt x="46" y="60"/>
                    </a:moveTo>
                    <a:cubicBezTo>
                      <a:pt x="40" y="58"/>
                      <a:pt x="37" y="51"/>
                      <a:pt x="39" y="45"/>
                    </a:cubicBezTo>
                    <a:cubicBezTo>
                      <a:pt x="42" y="39"/>
                      <a:pt x="48" y="36"/>
                      <a:pt x="54" y="38"/>
                    </a:cubicBezTo>
                    <a:cubicBezTo>
                      <a:pt x="60" y="41"/>
                      <a:pt x="64" y="47"/>
                      <a:pt x="61" y="53"/>
                    </a:cubicBezTo>
                    <a:cubicBezTo>
                      <a:pt x="59" y="59"/>
                      <a:pt x="52" y="63"/>
                      <a:pt x="46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7" name="Group 35">
            <a:extLst>
              <a:ext uri="{FF2B5EF4-FFF2-40B4-BE49-F238E27FC236}">
                <a16:creationId xmlns:a16="http://schemas.microsoft.com/office/drawing/2014/main" id="{6BCF4D25-FAED-5EF3-0B1B-23038CC07D24}"/>
              </a:ext>
            </a:extLst>
          </p:cNvPr>
          <p:cNvGrpSpPr/>
          <p:nvPr/>
        </p:nvGrpSpPr>
        <p:grpSpPr>
          <a:xfrm>
            <a:off x="1969211" y="2280213"/>
            <a:ext cx="510176" cy="479855"/>
            <a:chOff x="10072729" y="2689543"/>
            <a:chExt cx="612000" cy="612001"/>
          </a:xfrm>
        </p:grpSpPr>
        <p:sp>
          <p:nvSpPr>
            <p:cNvPr id="18" name="Oval 36">
              <a:extLst>
                <a:ext uri="{FF2B5EF4-FFF2-40B4-BE49-F238E27FC236}">
                  <a16:creationId xmlns:a16="http://schemas.microsoft.com/office/drawing/2014/main" id="{69DE0E48-B803-0632-34E4-B065B0166C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72729" y="2689543"/>
              <a:ext cx="612000" cy="612001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grpSp>
          <p:nvGrpSpPr>
            <p:cNvPr id="19" name="Group 24">
              <a:extLst>
                <a:ext uri="{FF2B5EF4-FFF2-40B4-BE49-F238E27FC236}">
                  <a16:creationId xmlns:a16="http://schemas.microsoft.com/office/drawing/2014/main" id="{E1448088-FF7D-8935-F9A0-EF9DF7F6BA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156172" y="2778551"/>
              <a:ext cx="465137" cy="430213"/>
              <a:chOff x="6999" y="2886"/>
              <a:chExt cx="293" cy="271"/>
            </a:xfrm>
            <a:solidFill>
              <a:schemeClr val="bg1"/>
            </a:solidFill>
          </p:grpSpPr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F0E71C77-56C5-1DF4-96F8-06C1622B5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0" y="2907"/>
                <a:ext cx="70" cy="83"/>
              </a:xfrm>
              <a:custGeom>
                <a:avLst/>
                <a:gdLst>
                  <a:gd name="T0" fmla="*/ 9 w 29"/>
                  <a:gd name="T1" fmla="*/ 33 h 34"/>
                  <a:gd name="T2" fmla="*/ 15 w 29"/>
                  <a:gd name="T3" fmla="*/ 34 h 34"/>
                  <a:gd name="T4" fmla="*/ 9 w 29"/>
                  <a:gd name="T5" fmla="*/ 33 h 34"/>
                  <a:gd name="T6" fmla="*/ 7 w 29"/>
                  <a:gd name="T7" fmla="*/ 31 h 34"/>
                  <a:gd name="T8" fmla="*/ 5 w 29"/>
                  <a:gd name="T9" fmla="*/ 29 h 34"/>
                  <a:gd name="T10" fmla="*/ 3 w 29"/>
                  <a:gd name="T11" fmla="*/ 28 h 34"/>
                  <a:gd name="T12" fmla="*/ 2 w 29"/>
                  <a:gd name="T13" fmla="*/ 25 h 34"/>
                  <a:gd name="T14" fmla="*/ 1 w 29"/>
                  <a:gd name="T15" fmla="*/ 23 h 34"/>
                  <a:gd name="T16" fmla="*/ 0 w 29"/>
                  <a:gd name="T17" fmla="*/ 20 h 34"/>
                  <a:gd name="T18" fmla="*/ 0 w 29"/>
                  <a:gd name="T19" fmla="*/ 16 h 34"/>
                  <a:gd name="T20" fmla="*/ 0 w 29"/>
                  <a:gd name="T21" fmla="*/ 13 h 34"/>
                  <a:gd name="T22" fmla="*/ 1 w 29"/>
                  <a:gd name="T23" fmla="*/ 10 h 34"/>
                  <a:gd name="T24" fmla="*/ 4 w 29"/>
                  <a:gd name="T25" fmla="*/ 6 h 34"/>
                  <a:gd name="T26" fmla="*/ 8 w 29"/>
                  <a:gd name="T27" fmla="*/ 2 h 34"/>
                  <a:gd name="T28" fmla="*/ 12 w 29"/>
                  <a:gd name="T29" fmla="*/ 0 h 34"/>
                  <a:gd name="T30" fmla="*/ 16 w 29"/>
                  <a:gd name="T31" fmla="*/ 0 h 34"/>
                  <a:gd name="T32" fmla="*/ 20 w 29"/>
                  <a:gd name="T33" fmla="*/ 2 h 34"/>
                  <a:gd name="T34" fmla="*/ 24 w 29"/>
                  <a:gd name="T35" fmla="*/ 4 h 34"/>
                  <a:gd name="T36" fmla="*/ 26 w 29"/>
                  <a:gd name="T37" fmla="*/ 6 h 34"/>
                  <a:gd name="T38" fmla="*/ 27 w 29"/>
                  <a:gd name="T39" fmla="*/ 8 h 34"/>
                  <a:gd name="T40" fmla="*/ 28 w 29"/>
                  <a:gd name="T41" fmla="*/ 10 h 34"/>
                  <a:gd name="T42" fmla="*/ 29 w 29"/>
                  <a:gd name="T43" fmla="*/ 13 h 34"/>
                  <a:gd name="T44" fmla="*/ 29 w 29"/>
                  <a:gd name="T45" fmla="*/ 17 h 34"/>
                  <a:gd name="T46" fmla="*/ 29 w 29"/>
                  <a:gd name="T47" fmla="*/ 20 h 34"/>
                  <a:gd name="T48" fmla="*/ 28 w 29"/>
                  <a:gd name="T49" fmla="*/ 23 h 34"/>
                  <a:gd name="T50" fmla="*/ 26 w 29"/>
                  <a:gd name="T51" fmla="*/ 27 h 34"/>
                  <a:gd name="T52" fmla="*/ 18 w 29"/>
                  <a:gd name="T53" fmla="*/ 33 h 34"/>
                  <a:gd name="T54" fmla="*/ 14 w 29"/>
                  <a:gd name="T55" fmla="*/ 34 h 34"/>
                  <a:gd name="T56" fmla="*/ 11 w 29"/>
                  <a:gd name="T57" fmla="*/ 33 h 34"/>
                  <a:gd name="T58" fmla="*/ 10 w 29"/>
                  <a:gd name="T59" fmla="*/ 33 h 34"/>
                  <a:gd name="T60" fmla="*/ 9 w 29"/>
                  <a:gd name="T61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4">
                    <a:moveTo>
                      <a:pt x="9" y="33"/>
                    </a:moveTo>
                    <a:cubicBezTo>
                      <a:pt x="11" y="33"/>
                      <a:pt x="12" y="34"/>
                      <a:pt x="15" y="34"/>
                    </a:cubicBezTo>
                    <a:cubicBezTo>
                      <a:pt x="12" y="34"/>
                      <a:pt x="11" y="33"/>
                      <a:pt x="9" y="33"/>
                    </a:cubicBezTo>
                    <a:cubicBezTo>
                      <a:pt x="8" y="32"/>
                      <a:pt x="7" y="32"/>
                      <a:pt x="7" y="31"/>
                    </a:cubicBezTo>
                    <a:cubicBezTo>
                      <a:pt x="6" y="31"/>
                      <a:pt x="6" y="30"/>
                      <a:pt x="5" y="29"/>
                    </a:cubicBezTo>
                    <a:cubicBezTo>
                      <a:pt x="4" y="29"/>
                      <a:pt x="4" y="29"/>
                      <a:pt x="3" y="28"/>
                    </a:cubicBezTo>
                    <a:cubicBezTo>
                      <a:pt x="2" y="27"/>
                      <a:pt x="2" y="26"/>
                      <a:pt x="2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2" y="9"/>
                      <a:pt x="3" y="7"/>
                      <a:pt x="4" y="6"/>
                    </a:cubicBezTo>
                    <a:cubicBezTo>
                      <a:pt x="5" y="4"/>
                      <a:pt x="7" y="3"/>
                      <a:pt x="8" y="2"/>
                    </a:cubicBezTo>
                    <a:cubicBezTo>
                      <a:pt x="8" y="2"/>
                      <a:pt x="10" y="1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1"/>
                      <a:pt x="19" y="1"/>
                      <a:pt x="20" y="2"/>
                    </a:cubicBezTo>
                    <a:cubicBezTo>
                      <a:pt x="22" y="3"/>
                      <a:pt x="24" y="4"/>
                      <a:pt x="24" y="4"/>
                    </a:cubicBezTo>
                    <a:cubicBezTo>
                      <a:pt x="25" y="5"/>
                      <a:pt x="25" y="5"/>
                      <a:pt x="26" y="6"/>
                    </a:cubicBezTo>
                    <a:cubicBezTo>
                      <a:pt x="26" y="7"/>
                      <a:pt x="27" y="8"/>
                      <a:pt x="27" y="8"/>
                    </a:cubicBezTo>
                    <a:cubicBezTo>
                      <a:pt x="27" y="9"/>
                      <a:pt x="28" y="9"/>
                      <a:pt x="28" y="10"/>
                    </a:cubicBezTo>
                    <a:cubicBezTo>
                      <a:pt x="28" y="11"/>
                      <a:pt x="28" y="11"/>
                      <a:pt x="29" y="13"/>
                    </a:cubicBezTo>
                    <a:cubicBezTo>
                      <a:pt x="29" y="14"/>
                      <a:pt x="29" y="16"/>
                      <a:pt x="29" y="17"/>
                    </a:cubicBezTo>
                    <a:cubicBezTo>
                      <a:pt x="29" y="19"/>
                      <a:pt x="29" y="19"/>
                      <a:pt x="29" y="20"/>
                    </a:cubicBezTo>
                    <a:cubicBezTo>
                      <a:pt x="29" y="21"/>
                      <a:pt x="29" y="22"/>
                      <a:pt x="28" y="23"/>
                    </a:cubicBezTo>
                    <a:cubicBezTo>
                      <a:pt x="28" y="24"/>
                      <a:pt x="27" y="26"/>
                      <a:pt x="26" y="27"/>
                    </a:cubicBezTo>
                    <a:cubicBezTo>
                      <a:pt x="24" y="30"/>
                      <a:pt x="21" y="32"/>
                      <a:pt x="18" y="33"/>
                    </a:cubicBezTo>
                    <a:cubicBezTo>
                      <a:pt x="17" y="34"/>
                      <a:pt x="15" y="34"/>
                      <a:pt x="14" y="34"/>
                    </a:cubicBezTo>
                    <a:cubicBezTo>
                      <a:pt x="12" y="34"/>
                      <a:pt x="11" y="34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3"/>
                      <a:pt x="9" y="33"/>
                      <a:pt x="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D97AE6DA-9459-A339-8101-DBAA1F4548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9" y="2999"/>
                <a:ext cx="133" cy="158"/>
              </a:xfrm>
              <a:custGeom>
                <a:avLst/>
                <a:gdLst>
                  <a:gd name="T0" fmla="*/ 55 w 55"/>
                  <a:gd name="T1" fmla="*/ 42 h 65"/>
                  <a:gd name="T2" fmla="*/ 55 w 55"/>
                  <a:gd name="T3" fmla="*/ 39 h 65"/>
                  <a:gd name="T4" fmla="*/ 54 w 55"/>
                  <a:gd name="T5" fmla="*/ 33 h 65"/>
                  <a:gd name="T6" fmla="*/ 54 w 55"/>
                  <a:gd name="T7" fmla="*/ 27 h 65"/>
                  <a:gd name="T8" fmla="*/ 53 w 55"/>
                  <a:gd name="T9" fmla="*/ 25 h 65"/>
                  <a:gd name="T10" fmla="*/ 52 w 55"/>
                  <a:gd name="T11" fmla="*/ 20 h 65"/>
                  <a:gd name="T12" fmla="*/ 50 w 55"/>
                  <a:gd name="T13" fmla="*/ 15 h 65"/>
                  <a:gd name="T14" fmla="*/ 48 w 55"/>
                  <a:gd name="T15" fmla="*/ 11 h 65"/>
                  <a:gd name="T16" fmla="*/ 47 w 55"/>
                  <a:gd name="T17" fmla="*/ 9 h 65"/>
                  <a:gd name="T18" fmla="*/ 45 w 55"/>
                  <a:gd name="T19" fmla="*/ 5 h 65"/>
                  <a:gd name="T20" fmla="*/ 44 w 55"/>
                  <a:gd name="T21" fmla="*/ 3 h 65"/>
                  <a:gd name="T22" fmla="*/ 41 w 55"/>
                  <a:gd name="T23" fmla="*/ 0 h 65"/>
                  <a:gd name="T24" fmla="*/ 34 w 55"/>
                  <a:gd name="T25" fmla="*/ 5 h 65"/>
                  <a:gd name="T26" fmla="*/ 15 w 55"/>
                  <a:gd name="T27" fmla="*/ 3 h 65"/>
                  <a:gd name="T28" fmla="*/ 14 w 55"/>
                  <a:gd name="T29" fmla="*/ 0 h 65"/>
                  <a:gd name="T30" fmla="*/ 2 w 55"/>
                  <a:gd name="T31" fmla="*/ 25 h 65"/>
                  <a:gd name="T32" fmla="*/ 1 w 55"/>
                  <a:gd name="T33" fmla="*/ 30 h 65"/>
                  <a:gd name="T34" fmla="*/ 0 w 55"/>
                  <a:gd name="T35" fmla="*/ 36 h 65"/>
                  <a:gd name="T36" fmla="*/ 0 w 55"/>
                  <a:gd name="T37" fmla="*/ 48 h 65"/>
                  <a:gd name="T38" fmla="*/ 0 w 55"/>
                  <a:gd name="T39" fmla="*/ 49 h 65"/>
                  <a:gd name="T40" fmla="*/ 0 w 55"/>
                  <a:gd name="T41" fmla="*/ 51 h 65"/>
                  <a:gd name="T42" fmla="*/ 0 w 55"/>
                  <a:gd name="T43" fmla="*/ 51 h 65"/>
                  <a:gd name="T44" fmla="*/ 0 w 55"/>
                  <a:gd name="T45" fmla="*/ 54 h 65"/>
                  <a:gd name="T46" fmla="*/ 0 w 55"/>
                  <a:gd name="T47" fmla="*/ 56 h 65"/>
                  <a:gd name="T48" fmla="*/ 3 w 55"/>
                  <a:gd name="T49" fmla="*/ 59 h 65"/>
                  <a:gd name="T50" fmla="*/ 40 w 55"/>
                  <a:gd name="T51" fmla="*/ 63 h 65"/>
                  <a:gd name="T52" fmla="*/ 55 w 55"/>
                  <a:gd name="T53" fmla="*/ 56 h 65"/>
                  <a:gd name="T54" fmla="*/ 55 w 55"/>
                  <a:gd name="T55" fmla="*/ 56 h 65"/>
                  <a:gd name="T56" fmla="*/ 55 w 55"/>
                  <a:gd name="T57" fmla="*/ 55 h 65"/>
                  <a:gd name="T58" fmla="*/ 55 w 55"/>
                  <a:gd name="T59" fmla="*/ 55 h 65"/>
                  <a:gd name="T60" fmla="*/ 55 w 55"/>
                  <a:gd name="T61" fmla="*/ 54 h 65"/>
                  <a:gd name="T62" fmla="*/ 55 w 55"/>
                  <a:gd name="T63" fmla="*/ 52 h 65"/>
                  <a:gd name="T64" fmla="*/ 55 w 55"/>
                  <a:gd name="T65" fmla="*/ 50 h 65"/>
                  <a:gd name="T66" fmla="*/ 55 w 55"/>
                  <a:gd name="T67" fmla="*/ 50 h 65"/>
                  <a:gd name="T68" fmla="*/ 55 w 55"/>
                  <a:gd name="T69" fmla="*/ 48 h 65"/>
                  <a:gd name="T70" fmla="*/ 55 w 55"/>
                  <a:gd name="T71" fmla="*/ 42 h 65"/>
                  <a:gd name="T72" fmla="*/ 20 w 55"/>
                  <a:gd name="T73" fmla="*/ 8 h 65"/>
                  <a:gd name="T74" fmla="*/ 27 w 55"/>
                  <a:gd name="T75" fmla="*/ 8 h 65"/>
                  <a:gd name="T76" fmla="*/ 29 w 55"/>
                  <a:gd name="T77" fmla="*/ 10 h 65"/>
                  <a:gd name="T78" fmla="*/ 28 w 55"/>
                  <a:gd name="T79" fmla="*/ 14 h 65"/>
                  <a:gd name="T80" fmla="*/ 24 w 55"/>
                  <a:gd name="T81" fmla="*/ 16 h 65"/>
                  <a:gd name="T82" fmla="*/ 23 w 55"/>
                  <a:gd name="T83" fmla="*/ 16 h 65"/>
                  <a:gd name="T84" fmla="*/ 19 w 55"/>
                  <a:gd name="T85" fmla="*/ 13 h 65"/>
                  <a:gd name="T86" fmla="*/ 18 w 55"/>
                  <a:gd name="T87" fmla="*/ 9 h 65"/>
                  <a:gd name="T88" fmla="*/ 20 w 55"/>
                  <a:gd name="T89" fmla="*/ 8 h 65"/>
                  <a:gd name="T90" fmla="*/ 31 w 55"/>
                  <a:gd name="T91" fmla="*/ 52 h 65"/>
                  <a:gd name="T92" fmla="*/ 16 w 55"/>
                  <a:gd name="T93" fmla="*/ 51 h 65"/>
                  <a:gd name="T94" fmla="*/ 14 w 55"/>
                  <a:gd name="T95" fmla="*/ 48 h 65"/>
                  <a:gd name="T96" fmla="*/ 19 w 55"/>
                  <a:gd name="T97" fmla="*/ 20 h 65"/>
                  <a:gd name="T98" fmla="*/ 22 w 55"/>
                  <a:gd name="T99" fmla="*/ 18 h 65"/>
                  <a:gd name="T100" fmla="*/ 25 w 55"/>
                  <a:gd name="T101" fmla="*/ 18 h 65"/>
                  <a:gd name="T102" fmla="*/ 27 w 55"/>
                  <a:gd name="T103" fmla="*/ 20 h 65"/>
                  <a:gd name="T104" fmla="*/ 33 w 55"/>
                  <a:gd name="T105" fmla="*/ 50 h 65"/>
                  <a:gd name="T106" fmla="*/ 31 w 55"/>
                  <a:gd name="T107" fmla="*/ 5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5" h="65">
                    <a:moveTo>
                      <a:pt x="55" y="42"/>
                    </a:moveTo>
                    <a:cubicBezTo>
                      <a:pt x="55" y="41"/>
                      <a:pt x="55" y="39"/>
                      <a:pt x="55" y="39"/>
                    </a:cubicBezTo>
                    <a:cubicBezTo>
                      <a:pt x="55" y="35"/>
                      <a:pt x="55" y="35"/>
                      <a:pt x="54" y="33"/>
                    </a:cubicBezTo>
                    <a:cubicBezTo>
                      <a:pt x="54" y="30"/>
                      <a:pt x="54" y="27"/>
                      <a:pt x="54" y="27"/>
                    </a:cubicBezTo>
                    <a:cubicBezTo>
                      <a:pt x="53" y="27"/>
                      <a:pt x="53" y="25"/>
                      <a:pt x="53" y="25"/>
                    </a:cubicBezTo>
                    <a:cubicBezTo>
                      <a:pt x="53" y="23"/>
                      <a:pt x="52" y="21"/>
                      <a:pt x="52" y="20"/>
                    </a:cubicBezTo>
                    <a:cubicBezTo>
                      <a:pt x="51" y="18"/>
                      <a:pt x="50" y="16"/>
                      <a:pt x="50" y="15"/>
                    </a:cubicBezTo>
                    <a:cubicBezTo>
                      <a:pt x="49" y="14"/>
                      <a:pt x="49" y="12"/>
                      <a:pt x="48" y="11"/>
                    </a:cubicBezTo>
                    <a:cubicBezTo>
                      <a:pt x="48" y="10"/>
                      <a:pt x="47" y="9"/>
                      <a:pt x="47" y="9"/>
                    </a:cubicBezTo>
                    <a:cubicBezTo>
                      <a:pt x="46" y="7"/>
                      <a:pt x="45" y="5"/>
                      <a:pt x="45" y="5"/>
                    </a:cubicBezTo>
                    <a:cubicBezTo>
                      <a:pt x="45" y="5"/>
                      <a:pt x="44" y="4"/>
                      <a:pt x="44" y="3"/>
                    </a:cubicBezTo>
                    <a:cubicBezTo>
                      <a:pt x="43" y="2"/>
                      <a:pt x="42" y="1"/>
                      <a:pt x="41" y="0"/>
                    </a:cubicBezTo>
                    <a:cubicBezTo>
                      <a:pt x="43" y="2"/>
                      <a:pt x="40" y="4"/>
                      <a:pt x="34" y="5"/>
                    </a:cubicBezTo>
                    <a:cubicBezTo>
                      <a:pt x="27" y="6"/>
                      <a:pt x="18" y="5"/>
                      <a:pt x="15" y="3"/>
                    </a:cubicBezTo>
                    <a:cubicBezTo>
                      <a:pt x="14" y="2"/>
                      <a:pt x="13" y="1"/>
                      <a:pt x="14" y="0"/>
                    </a:cubicBezTo>
                    <a:cubicBezTo>
                      <a:pt x="6" y="9"/>
                      <a:pt x="3" y="21"/>
                      <a:pt x="2" y="25"/>
                    </a:cubicBezTo>
                    <a:cubicBezTo>
                      <a:pt x="2" y="25"/>
                      <a:pt x="2" y="27"/>
                      <a:pt x="1" y="30"/>
                    </a:cubicBezTo>
                    <a:cubicBezTo>
                      <a:pt x="1" y="32"/>
                      <a:pt x="1" y="34"/>
                      <a:pt x="0" y="36"/>
                    </a:cubicBezTo>
                    <a:cubicBezTo>
                      <a:pt x="0" y="41"/>
                      <a:pt x="0" y="45"/>
                      <a:pt x="0" y="48"/>
                    </a:cubicBezTo>
                    <a:cubicBezTo>
                      <a:pt x="0" y="48"/>
                      <a:pt x="0" y="48"/>
                      <a:pt x="0" y="49"/>
                    </a:cubicBezTo>
                    <a:cubicBezTo>
                      <a:pt x="0" y="50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3"/>
                      <a:pt x="0" y="54"/>
                    </a:cubicBezTo>
                    <a:cubicBezTo>
                      <a:pt x="0" y="54"/>
                      <a:pt x="0" y="55"/>
                      <a:pt x="0" y="56"/>
                    </a:cubicBezTo>
                    <a:cubicBezTo>
                      <a:pt x="0" y="57"/>
                      <a:pt x="1" y="58"/>
                      <a:pt x="3" y="59"/>
                    </a:cubicBezTo>
                    <a:cubicBezTo>
                      <a:pt x="10" y="63"/>
                      <a:pt x="26" y="65"/>
                      <a:pt x="40" y="63"/>
                    </a:cubicBezTo>
                    <a:cubicBezTo>
                      <a:pt x="49" y="62"/>
                      <a:pt x="55" y="59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3"/>
                      <a:pt x="55" y="52"/>
                      <a:pt x="55" y="52"/>
                    </a:cubicBezTo>
                    <a:cubicBezTo>
                      <a:pt x="55" y="51"/>
                      <a:pt x="55" y="51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5" y="49"/>
                      <a:pt x="55" y="48"/>
                    </a:cubicBezTo>
                    <a:cubicBezTo>
                      <a:pt x="55" y="45"/>
                      <a:pt x="55" y="42"/>
                      <a:pt x="55" y="42"/>
                    </a:cubicBezTo>
                    <a:close/>
                    <a:moveTo>
                      <a:pt x="20" y="8"/>
                    </a:moveTo>
                    <a:cubicBezTo>
                      <a:pt x="22" y="8"/>
                      <a:pt x="25" y="9"/>
                      <a:pt x="27" y="8"/>
                    </a:cubicBezTo>
                    <a:cubicBezTo>
                      <a:pt x="28" y="8"/>
                      <a:pt x="29" y="9"/>
                      <a:pt x="29" y="10"/>
                    </a:cubicBezTo>
                    <a:cubicBezTo>
                      <a:pt x="29" y="11"/>
                      <a:pt x="28" y="12"/>
                      <a:pt x="28" y="14"/>
                    </a:cubicBezTo>
                    <a:cubicBezTo>
                      <a:pt x="28" y="15"/>
                      <a:pt x="26" y="16"/>
                      <a:pt x="24" y="16"/>
                    </a:cubicBezTo>
                    <a:cubicBezTo>
                      <a:pt x="24" y="16"/>
                      <a:pt x="23" y="16"/>
                      <a:pt x="23" y="16"/>
                    </a:cubicBezTo>
                    <a:cubicBezTo>
                      <a:pt x="21" y="15"/>
                      <a:pt x="19" y="14"/>
                      <a:pt x="19" y="13"/>
                    </a:cubicBezTo>
                    <a:cubicBezTo>
                      <a:pt x="19" y="12"/>
                      <a:pt x="18" y="10"/>
                      <a:pt x="18" y="9"/>
                    </a:cubicBezTo>
                    <a:cubicBezTo>
                      <a:pt x="18" y="8"/>
                      <a:pt x="19" y="7"/>
                      <a:pt x="20" y="8"/>
                    </a:cubicBezTo>
                    <a:close/>
                    <a:moveTo>
                      <a:pt x="31" y="52"/>
                    </a:moveTo>
                    <a:cubicBezTo>
                      <a:pt x="29" y="52"/>
                      <a:pt x="20" y="52"/>
                      <a:pt x="16" y="51"/>
                    </a:cubicBezTo>
                    <a:cubicBezTo>
                      <a:pt x="15" y="50"/>
                      <a:pt x="14" y="50"/>
                      <a:pt x="14" y="4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19"/>
                      <a:pt x="21" y="18"/>
                      <a:pt x="22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9"/>
                      <a:pt x="27" y="2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1"/>
                      <a:pt x="32" y="52"/>
                      <a:pt x="31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F59F666F-56B0-A60E-AEF2-AEEC54508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8" y="2886"/>
                <a:ext cx="70" cy="80"/>
              </a:xfrm>
              <a:custGeom>
                <a:avLst/>
                <a:gdLst>
                  <a:gd name="T0" fmla="*/ 20 w 29"/>
                  <a:gd name="T1" fmla="*/ 32 h 33"/>
                  <a:gd name="T2" fmla="*/ 15 w 29"/>
                  <a:gd name="T3" fmla="*/ 33 h 33"/>
                  <a:gd name="T4" fmla="*/ 20 w 29"/>
                  <a:gd name="T5" fmla="*/ 32 h 33"/>
                  <a:gd name="T6" fmla="*/ 22 w 29"/>
                  <a:gd name="T7" fmla="*/ 30 h 33"/>
                  <a:gd name="T8" fmla="*/ 24 w 29"/>
                  <a:gd name="T9" fmla="*/ 29 h 33"/>
                  <a:gd name="T10" fmla="*/ 26 w 29"/>
                  <a:gd name="T11" fmla="*/ 27 h 33"/>
                  <a:gd name="T12" fmla="*/ 27 w 29"/>
                  <a:gd name="T13" fmla="*/ 25 h 33"/>
                  <a:gd name="T14" fmla="*/ 28 w 29"/>
                  <a:gd name="T15" fmla="*/ 22 h 33"/>
                  <a:gd name="T16" fmla="*/ 28 w 29"/>
                  <a:gd name="T17" fmla="*/ 20 h 33"/>
                  <a:gd name="T18" fmla="*/ 29 w 29"/>
                  <a:gd name="T19" fmla="*/ 15 h 33"/>
                  <a:gd name="T20" fmla="*/ 28 w 29"/>
                  <a:gd name="T21" fmla="*/ 13 h 33"/>
                  <a:gd name="T22" fmla="*/ 28 w 29"/>
                  <a:gd name="T23" fmla="*/ 10 h 33"/>
                  <a:gd name="T24" fmla="*/ 25 w 29"/>
                  <a:gd name="T25" fmla="*/ 6 h 33"/>
                  <a:gd name="T26" fmla="*/ 21 w 29"/>
                  <a:gd name="T27" fmla="*/ 2 h 33"/>
                  <a:gd name="T28" fmla="*/ 17 w 29"/>
                  <a:gd name="T29" fmla="*/ 1 h 33"/>
                  <a:gd name="T30" fmla="*/ 13 w 29"/>
                  <a:gd name="T31" fmla="*/ 0 h 33"/>
                  <a:gd name="T32" fmla="*/ 9 w 29"/>
                  <a:gd name="T33" fmla="*/ 2 h 33"/>
                  <a:gd name="T34" fmla="*/ 5 w 29"/>
                  <a:gd name="T35" fmla="*/ 4 h 33"/>
                  <a:gd name="T36" fmla="*/ 4 w 29"/>
                  <a:gd name="T37" fmla="*/ 6 h 33"/>
                  <a:gd name="T38" fmla="*/ 2 w 29"/>
                  <a:gd name="T39" fmla="*/ 8 h 33"/>
                  <a:gd name="T40" fmla="*/ 1 w 29"/>
                  <a:gd name="T41" fmla="*/ 10 h 33"/>
                  <a:gd name="T42" fmla="*/ 1 w 29"/>
                  <a:gd name="T43" fmla="*/ 13 h 33"/>
                  <a:gd name="T44" fmla="*/ 0 w 29"/>
                  <a:gd name="T45" fmla="*/ 17 h 33"/>
                  <a:gd name="T46" fmla="*/ 1 w 29"/>
                  <a:gd name="T47" fmla="*/ 19 h 33"/>
                  <a:gd name="T48" fmla="*/ 1 w 29"/>
                  <a:gd name="T49" fmla="*/ 22 h 33"/>
                  <a:gd name="T50" fmla="*/ 3 w 29"/>
                  <a:gd name="T51" fmla="*/ 27 h 33"/>
                  <a:gd name="T52" fmla="*/ 11 w 29"/>
                  <a:gd name="T53" fmla="*/ 32 h 33"/>
                  <a:gd name="T54" fmla="*/ 16 w 29"/>
                  <a:gd name="T55" fmla="*/ 33 h 33"/>
                  <a:gd name="T56" fmla="*/ 18 w 29"/>
                  <a:gd name="T57" fmla="*/ 32 h 33"/>
                  <a:gd name="T58" fmla="*/ 19 w 29"/>
                  <a:gd name="T59" fmla="*/ 32 h 33"/>
                  <a:gd name="T60" fmla="*/ 20 w 29"/>
                  <a:gd name="T6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3">
                    <a:moveTo>
                      <a:pt x="20" y="32"/>
                    </a:moveTo>
                    <a:cubicBezTo>
                      <a:pt x="18" y="32"/>
                      <a:pt x="17" y="33"/>
                      <a:pt x="15" y="33"/>
                    </a:cubicBezTo>
                    <a:cubicBezTo>
                      <a:pt x="17" y="33"/>
                      <a:pt x="18" y="32"/>
                      <a:pt x="20" y="32"/>
                    </a:cubicBezTo>
                    <a:cubicBezTo>
                      <a:pt x="21" y="31"/>
                      <a:pt x="21" y="31"/>
                      <a:pt x="22" y="30"/>
                    </a:cubicBezTo>
                    <a:cubicBezTo>
                      <a:pt x="23" y="30"/>
                      <a:pt x="23" y="29"/>
                      <a:pt x="24" y="29"/>
                    </a:cubicBezTo>
                    <a:cubicBezTo>
                      <a:pt x="24" y="28"/>
                      <a:pt x="25" y="28"/>
                      <a:pt x="26" y="27"/>
                    </a:cubicBezTo>
                    <a:cubicBezTo>
                      <a:pt x="26" y="26"/>
                      <a:pt x="26" y="25"/>
                      <a:pt x="27" y="25"/>
                    </a:cubicBezTo>
                    <a:cubicBezTo>
                      <a:pt x="27" y="25"/>
                      <a:pt x="27" y="24"/>
                      <a:pt x="28" y="22"/>
                    </a:cubicBezTo>
                    <a:cubicBezTo>
                      <a:pt x="28" y="21"/>
                      <a:pt x="28" y="21"/>
                      <a:pt x="28" y="20"/>
                    </a:cubicBezTo>
                    <a:cubicBezTo>
                      <a:pt x="29" y="19"/>
                      <a:pt x="29" y="17"/>
                      <a:pt x="29" y="15"/>
                    </a:cubicBezTo>
                    <a:cubicBezTo>
                      <a:pt x="29" y="14"/>
                      <a:pt x="28" y="14"/>
                      <a:pt x="28" y="13"/>
                    </a:cubicBezTo>
                    <a:cubicBezTo>
                      <a:pt x="28" y="11"/>
                      <a:pt x="28" y="10"/>
                      <a:pt x="28" y="10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4"/>
                      <a:pt x="22" y="3"/>
                      <a:pt x="21" y="2"/>
                    </a:cubicBezTo>
                    <a:cubicBezTo>
                      <a:pt x="21" y="2"/>
                      <a:pt x="19" y="1"/>
                      <a:pt x="17" y="1"/>
                    </a:cubicBezTo>
                    <a:cubicBezTo>
                      <a:pt x="16" y="0"/>
                      <a:pt x="14" y="0"/>
                      <a:pt x="13" y="0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7" y="3"/>
                      <a:pt x="6" y="4"/>
                      <a:pt x="5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7"/>
                      <a:pt x="3" y="8"/>
                      <a:pt x="2" y="8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1" y="11"/>
                      <a:pt x="1" y="11"/>
                      <a:pt x="1" y="13"/>
                    </a:cubicBezTo>
                    <a:cubicBezTo>
                      <a:pt x="0" y="14"/>
                      <a:pt x="0" y="16"/>
                      <a:pt x="0" y="17"/>
                    </a:cubicBezTo>
                    <a:cubicBezTo>
                      <a:pt x="0" y="19"/>
                      <a:pt x="0" y="19"/>
                      <a:pt x="1" y="19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3"/>
                      <a:pt x="2" y="25"/>
                      <a:pt x="3" y="27"/>
                    </a:cubicBezTo>
                    <a:cubicBezTo>
                      <a:pt x="5" y="29"/>
                      <a:pt x="8" y="32"/>
                      <a:pt x="11" y="32"/>
                    </a:cubicBezTo>
                    <a:cubicBezTo>
                      <a:pt x="12" y="33"/>
                      <a:pt x="14" y="33"/>
                      <a:pt x="16" y="33"/>
                    </a:cubicBezTo>
                    <a:cubicBezTo>
                      <a:pt x="17" y="33"/>
                      <a:pt x="18" y="33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Freeform 28">
                <a:extLst>
                  <a:ext uri="{FF2B5EF4-FFF2-40B4-BE49-F238E27FC236}">
                    <a16:creationId xmlns:a16="http://schemas.microsoft.com/office/drawing/2014/main" id="{CFB6A3C5-641D-500A-BCB9-4009B9219D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99" y="2973"/>
                <a:ext cx="128" cy="150"/>
              </a:xfrm>
              <a:custGeom>
                <a:avLst/>
                <a:gdLst>
                  <a:gd name="T0" fmla="*/ 0 w 53"/>
                  <a:gd name="T1" fmla="*/ 46 h 62"/>
                  <a:gd name="T2" fmla="*/ 0 w 53"/>
                  <a:gd name="T3" fmla="*/ 48 h 62"/>
                  <a:gd name="T4" fmla="*/ 0 w 53"/>
                  <a:gd name="T5" fmla="*/ 48 h 62"/>
                  <a:gd name="T6" fmla="*/ 0 w 53"/>
                  <a:gd name="T7" fmla="*/ 50 h 62"/>
                  <a:gd name="T8" fmla="*/ 0 w 53"/>
                  <a:gd name="T9" fmla="*/ 52 h 62"/>
                  <a:gd name="T10" fmla="*/ 0 w 53"/>
                  <a:gd name="T11" fmla="*/ 52 h 62"/>
                  <a:gd name="T12" fmla="*/ 0 w 53"/>
                  <a:gd name="T13" fmla="*/ 53 h 62"/>
                  <a:gd name="T14" fmla="*/ 0 w 53"/>
                  <a:gd name="T15" fmla="*/ 54 h 62"/>
                  <a:gd name="T16" fmla="*/ 0 w 53"/>
                  <a:gd name="T17" fmla="*/ 54 h 62"/>
                  <a:gd name="T18" fmla="*/ 15 w 53"/>
                  <a:gd name="T19" fmla="*/ 60 h 62"/>
                  <a:gd name="T20" fmla="*/ 50 w 53"/>
                  <a:gd name="T21" fmla="*/ 57 h 62"/>
                  <a:gd name="T22" fmla="*/ 53 w 53"/>
                  <a:gd name="T23" fmla="*/ 54 h 62"/>
                  <a:gd name="T24" fmla="*/ 53 w 53"/>
                  <a:gd name="T25" fmla="*/ 51 h 62"/>
                  <a:gd name="T26" fmla="*/ 53 w 53"/>
                  <a:gd name="T27" fmla="*/ 49 h 62"/>
                  <a:gd name="T28" fmla="*/ 53 w 53"/>
                  <a:gd name="T29" fmla="*/ 49 h 62"/>
                  <a:gd name="T30" fmla="*/ 53 w 53"/>
                  <a:gd name="T31" fmla="*/ 47 h 62"/>
                  <a:gd name="T32" fmla="*/ 53 w 53"/>
                  <a:gd name="T33" fmla="*/ 46 h 62"/>
                  <a:gd name="T34" fmla="*/ 53 w 53"/>
                  <a:gd name="T35" fmla="*/ 34 h 62"/>
                  <a:gd name="T36" fmla="*/ 52 w 53"/>
                  <a:gd name="T37" fmla="*/ 29 h 62"/>
                  <a:gd name="T38" fmla="*/ 51 w 53"/>
                  <a:gd name="T39" fmla="*/ 23 h 62"/>
                  <a:gd name="T40" fmla="*/ 40 w 53"/>
                  <a:gd name="T41" fmla="*/ 0 h 62"/>
                  <a:gd name="T42" fmla="*/ 39 w 53"/>
                  <a:gd name="T43" fmla="*/ 2 h 62"/>
                  <a:gd name="T44" fmla="*/ 20 w 53"/>
                  <a:gd name="T45" fmla="*/ 4 h 62"/>
                  <a:gd name="T46" fmla="*/ 13 w 53"/>
                  <a:gd name="T47" fmla="*/ 0 h 62"/>
                  <a:gd name="T48" fmla="*/ 11 w 53"/>
                  <a:gd name="T49" fmla="*/ 3 h 62"/>
                  <a:gd name="T50" fmla="*/ 10 w 53"/>
                  <a:gd name="T51" fmla="*/ 5 h 62"/>
                  <a:gd name="T52" fmla="*/ 8 w 53"/>
                  <a:gd name="T53" fmla="*/ 8 h 62"/>
                  <a:gd name="T54" fmla="*/ 7 w 53"/>
                  <a:gd name="T55" fmla="*/ 10 h 62"/>
                  <a:gd name="T56" fmla="*/ 5 w 53"/>
                  <a:gd name="T57" fmla="*/ 14 h 62"/>
                  <a:gd name="T58" fmla="*/ 3 w 53"/>
                  <a:gd name="T59" fmla="*/ 19 h 62"/>
                  <a:gd name="T60" fmla="*/ 2 w 53"/>
                  <a:gd name="T61" fmla="*/ 24 h 62"/>
                  <a:gd name="T62" fmla="*/ 1 w 53"/>
                  <a:gd name="T63" fmla="*/ 26 h 62"/>
                  <a:gd name="T64" fmla="*/ 1 w 53"/>
                  <a:gd name="T65" fmla="*/ 31 h 62"/>
                  <a:gd name="T66" fmla="*/ 0 w 53"/>
                  <a:gd name="T67" fmla="*/ 37 h 62"/>
                  <a:gd name="T68" fmla="*/ 0 w 53"/>
                  <a:gd name="T69" fmla="*/ 40 h 62"/>
                  <a:gd name="T70" fmla="*/ 0 w 53"/>
                  <a:gd name="T71" fmla="*/ 46 h 62"/>
                  <a:gd name="T72" fmla="*/ 36 w 53"/>
                  <a:gd name="T73" fmla="*/ 8 h 62"/>
                  <a:gd name="T74" fmla="*/ 35 w 53"/>
                  <a:gd name="T75" fmla="*/ 12 h 62"/>
                  <a:gd name="T76" fmla="*/ 31 w 53"/>
                  <a:gd name="T77" fmla="*/ 15 h 62"/>
                  <a:gd name="T78" fmla="*/ 30 w 53"/>
                  <a:gd name="T79" fmla="*/ 15 h 62"/>
                  <a:gd name="T80" fmla="*/ 26 w 53"/>
                  <a:gd name="T81" fmla="*/ 13 h 62"/>
                  <a:gd name="T82" fmla="*/ 25 w 53"/>
                  <a:gd name="T83" fmla="*/ 10 h 62"/>
                  <a:gd name="T84" fmla="*/ 27 w 53"/>
                  <a:gd name="T85" fmla="*/ 8 h 62"/>
                  <a:gd name="T86" fmla="*/ 34 w 53"/>
                  <a:gd name="T87" fmla="*/ 7 h 62"/>
                  <a:gd name="T88" fmla="*/ 36 w 53"/>
                  <a:gd name="T89" fmla="*/ 8 h 62"/>
                  <a:gd name="T90" fmla="*/ 21 w 53"/>
                  <a:gd name="T91" fmla="*/ 48 h 62"/>
                  <a:gd name="T92" fmla="*/ 27 w 53"/>
                  <a:gd name="T93" fmla="*/ 19 h 62"/>
                  <a:gd name="T94" fmla="*/ 29 w 53"/>
                  <a:gd name="T95" fmla="*/ 17 h 62"/>
                  <a:gd name="T96" fmla="*/ 32 w 53"/>
                  <a:gd name="T97" fmla="*/ 17 h 62"/>
                  <a:gd name="T98" fmla="*/ 35 w 53"/>
                  <a:gd name="T99" fmla="*/ 19 h 62"/>
                  <a:gd name="T100" fmla="*/ 40 w 53"/>
                  <a:gd name="T101" fmla="*/ 46 h 62"/>
                  <a:gd name="T102" fmla="*/ 38 w 53"/>
                  <a:gd name="T103" fmla="*/ 49 h 62"/>
                  <a:gd name="T104" fmla="*/ 23 w 53"/>
                  <a:gd name="T105" fmla="*/ 50 h 62"/>
                  <a:gd name="T106" fmla="*/ 21 w 53"/>
                  <a:gd name="T107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" h="62">
                    <a:moveTo>
                      <a:pt x="0" y="46"/>
                    </a:moveTo>
                    <a:cubicBezTo>
                      <a:pt x="0" y="47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0" y="49"/>
                      <a:pt x="0" y="50"/>
                    </a:cubicBezTo>
                    <a:cubicBezTo>
                      <a:pt x="0" y="50"/>
                      <a:pt x="0" y="51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6" y="59"/>
                      <a:pt x="15" y="60"/>
                    </a:cubicBezTo>
                    <a:cubicBezTo>
                      <a:pt x="28" y="62"/>
                      <a:pt x="44" y="61"/>
                      <a:pt x="50" y="57"/>
                    </a:cubicBezTo>
                    <a:cubicBezTo>
                      <a:pt x="52" y="56"/>
                      <a:pt x="53" y="55"/>
                      <a:pt x="53" y="54"/>
                    </a:cubicBezTo>
                    <a:cubicBezTo>
                      <a:pt x="53" y="53"/>
                      <a:pt x="53" y="52"/>
                      <a:pt x="53" y="51"/>
                    </a:cubicBezTo>
                    <a:cubicBezTo>
                      <a:pt x="53" y="51"/>
                      <a:pt x="53" y="49"/>
                      <a:pt x="53" y="49"/>
                    </a:cubicBezTo>
                    <a:cubicBezTo>
                      <a:pt x="53" y="49"/>
                      <a:pt x="53" y="49"/>
                      <a:pt x="53" y="49"/>
                    </a:cubicBezTo>
                    <a:cubicBezTo>
                      <a:pt x="53" y="48"/>
                      <a:pt x="53" y="48"/>
                      <a:pt x="53" y="47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43"/>
                      <a:pt x="53" y="39"/>
                      <a:pt x="53" y="34"/>
                    </a:cubicBezTo>
                    <a:cubicBezTo>
                      <a:pt x="53" y="33"/>
                      <a:pt x="52" y="31"/>
                      <a:pt x="52" y="29"/>
                    </a:cubicBezTo>
                    <a:cubicBezTo>
                      <a:pt x="52" y="26"/>
                      <a:pt x="51" y="24"/>
                      <a:pt x="51" y="23"/>
                    </a:cubicBezTo>
                    <a:cubicBezTo>
                      <a:pt x="50" y="20"/>
                      <a:pt x="47" y="9"/>
                      <a:pt x="40" y="0"/>
                    </a:cubicBezTo>
                    <a:cubicBezTo>
                      <a:pt x="40" y="1"/>
                      <a:pt x="40" y="2"/>
                      <a:pt x="39" y="2"/>
                    </a:cubicBezTo>
                    <a:cubicBezTo>
                      <a:pt x="35" y="4"/>
                      <a:pt x="27" y="5"/>
                      <a:pt x="20" y="4"/>
                    </a:cubicBezTo>
                    <a:cubicBezTo>
                      <a:pt x="15" y="3"/>
                      <a:pt x="12" y="2"/>
                      <a:pt x="13" y="0"/>
                    </a:cubicBezTo>
                    <a:cubicBezTo>
                      <a:pt x="12" y="1"/>
                      <a:pt x="12" y="2"/>
                      <a:pt x="11" y="3"/>
                    </a:cubicBezTo>
                    <a:cubicBezTo>
                      <a:pt x="11" y="3"/>
                      <a:pt x="10" y="4"/>
                      <a:pt x="10" y="5"/>
                    </a:cubicBezTo>
                    <a:cubicBezTo>
                      <a:pt x="10" y="5"/>
                      <a:pt x="9" y="6"/>
                      <a:pt x="8" y="8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6" y="11"/>
                      <a:pt x="5" y="13"/>
                      <a:pt x="5" y="14"/>
                    </a:cubicBezTo>
                    <a:cubicBezTo>
                      <a:pt x="5" y="15"/>
                      <a:pt x="4" y="17"/>
                      <a:pt x="3" y="19"/>
                    </a:cubicBezTo>
                    <a:cubicBezTo>
                      <a:pt x="3" y="20"/>
                      <a:pt x="2" y="22"/>
                      <a:pt x="2" y="24"/>
                    </a:cubicBezTo>
                    <a:cubicBezTo>
                      <a:pt x="2" y="24"/>
                      <a:pt x="2" y="25"/>
                      <a:pt x="1" y="26"/>
                    </a:cubicBezTo>
                    <a:cubicBezTo>
                      <a:pt x="1" y="26"/>
                      <a:pt x="1" y="29"/>
                      <a:pt x="1" y="31"/>
                    </a:cubicBezTo>
                    <a:cubicBezTo>
                      <a:pt x="0" y="33"/>
                      <a:pt x="0" y="33"/>
                      <a:pt x="0" y="37"/>
                    </a:cubicBezTo>
                    <a:cubicBezTo>
                      <a:pt x="0" y="38"/>
                      <a:pt x="0" y="39"/>
                      <a:pt x="0" y="40"/>
                    </a:cubicBezTo>
                    <a:cubicBezTo>
                      <a:pt x="0" y="40"/>
                      <a:pt x="0" y="43"/>
                      <a:pt x="0" y="46"/>
                    </a:cubicBezTo>
                    <a:close/>
                    <a:moveTo>
                      <a:pt x="36" y="8"/>
                    </a:moveTo>
                    <a:cubicBezTo>
                      <a:pt x="36" y="10"/>
                      <a:pt x="35" y="11"/>
                      <a:pt x="35" y="12"/>
                    </a:cubicBezTo>
                    <a:cubicBezTo>
                      <a:pt x="34" y="13"/>
                      <a:pt x="33" y="14"/>
                      <a:pt x="31" y="15"/>
                    </a:cubicBezTo>
                    <a:cubicBezTo>
                      <a:pt x="31" y="15"/>
                      <a:pt x="30" y="15"/>
                      <a:pt x="30" y="15"/>
                    </a:cubicBezTo>
                    <a:cubicBezTo>
                      <a:pt x="28" y="15"/>
                      <a:pt x="27" y="14"/>
                      <a:pt x="26" y="13"/>
                    </a:cubicBezTo>
                    <a:cubicBezTo>
                      <a:pt x="26" y="12"/>
                      <a:pt x="25" y="11"/>
                      <a:pt x="25" y="10"/>
                    </a:cubicBezTo>
                    <a:cubicBezTo>
                      <a:pt x="25" y="8"/>
                      <a:pt x="26" y="8"/>
                      <a:pt x="27" y="8"/>
                    </a:cubicBezTo>
                    <a:cubicBezTo>
                      <a:pt x="29" y="8"/>
                      <a:pt x="32" y="8"/>
                      <a:pt x="34" y="7"/>
                    </a:cubicBezTo>
                    <a:cubicBezTo>
                      <a:pt x="35" y="7"/>
                      <a:pt x="36" y="7"/>
                      <a:pt x="36" y="8"/>
                    </a:cubicBezTo>
                    <a:close/>
                    <a:moveTo>
                      <a:pt x="21" y="48"/>
                    </a:move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8"/>
                      <a:pt x="28" y="17"/>
                      <a:pt x="29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3" y="17"/>
                      <a:pt x="34" y="18"/>
                      <a:pt x="35" y="19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8"/>
                      <a:pt x="39" y="48"/>
                      <a:pt x="38" y="49"/>
                    </a:cubicBezTo>
                    <a:cubicBezTo>
                      <a:pt x="34" y="50"/>
                      <a:pt x="25" y="50"/>
                      <a:pt x="23" y="50"/>
                    </a:cubicBezTo>
                    <a:cubicBezTo>
                      <a:pt x="22" y="50"/>
                      <a:pt x="21" y="49"/>
                      <a:pt x="21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4" name="TextBox 30">
            <a:extLst>
              <a:ext uri="{FF2B5EF4-FFF2-40B4-BE49-F238E27FC236}">
                <a16:creationId xmlns:a16="http://schemas.microsoft.com/office/drawing/2014/main" id="{985D7478-BF1E-C477-BDC9-7E035499675D}"/>
              </a:ext>
            </a:extLst>
          </p:cNvPr>
          <p:cNvSpPr txBox="1"/>
          <p:nvPr/>
        </p:nvSpPr>
        <p:spPr>
          <a:xfrm>
            <a:off x="3782472" y="1866726"/>
            <a:ext cx="7668999" cy="419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é uma área essencial para garantir a saúde, segurança e bem-estar dos trabalhadores nos ambientes laborais.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Ao identificar, avaliar e controlar os riscos ambientais, a Higiene Ocupacional desempenha um papel crucial na prevenção de acidentes de trabalho, doenças ocupacionais e na promoção de um ambiente laboral mais seguro e saudável.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5" name="Imagem 24" descr="Uma imagem contendo Texto&#10;&#10;Descrição gerada automaticamente">
            <a:extLst>
              <a:ext uri="{FF2B5EF4-FFF2-40B4-BE49-F238E27FC236}">
                <a16:creationId xmlns:a16="http://schemas.microsoft.com/office/drawing/2014/main" id="{6D8F88A3-A95F-315A-8430-A5FA520E4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14" y="146644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Conclusão</a:t>
            </a:r>
            <a:endParaRPr lang="pt-BR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DCD54023-A94C-8E20-36FC-DFC8CEDC462E}"/>
              </a:ext>
            </a:extLst>
          </p:cNvPr>
          <p:cNvSpPr/>
          <p:nvPr/>
        </p:nvSpPr>
        <p:spPr>
          <a:xfrm>
            <a:off x="2865093" y="1944615"/>
            <a:ext cx="7965819" cy="39095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Neste artigo, exploramos os principais conceitos da Higiene Ocupacional, destacando sua importância na proteção dos colaboradores contra agentes físicos, químicos, biológicos, ergonômicos e psicossociais que podem ser prejudiciais à saúde. </a:t>
            </a:r>
          </a:p>
          <a:p>
            <a:pPr>
              <a:lnSpc>
                <a:spcPct val="125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atuação do Profissional de SST, em conjunto com as Normas Regulamentadoras e as diretrizes da Fundacentro, é fundamental para garantir a eficácia das medidas de controle e prevenção, contribuindo para a conformidade legal e a excelência na gestão da segurança e saúde no trabalho.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" name="Group 129">
            <a:extLst>
              <a:ext uri="{FF2B5EF4-FFF2-40B4-BE49-F238E27FC236}">
                <a16:creationId xmlns:a16="http://schemas.microsoft.com/office/drawing/2014/main" id="{5900BB0F-5E54-1C0A-94F6-B4C8E7EDD854}"/>
              </a:ext>
            </a:extLst>
          </p:cNvPr>
          <p:cNvGrpSpPr/>
          <p:nvPr/>
        </p:nvGrpSpPr>
        <p:grpSpPr>
          <a:xfrm>
            <a:off x="823539" y="3362688"/>
            <a:ext cx="1303468" cy="1303464"/>
            <a:chOff x="4062817" y="3544652"/>
            <a:chExt cx="816561" cy="816561"/>
          </a:xfrm>
        </p:grpSpPr>
        <p:sp>
          <p:nvSpPr>
            <p:cNvPr id="6" name="Oval 130">
              <a:extLst>
                <a:ext uri="{FF2B5EF4-FFF2-40B4-BE49-F238E27FC236}">
                  <a16:creationId xmlns:a16="http://schemas.microsoft.com/office/drawing/2014/main" id="{228C21C7-935B-A0D2-047F-3F19C9F9D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817" y="3544652"/>
              <a:ext cx="816561" cy="816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: Shape 131">
              <a:extLst>
                <a:ext uri="{FF2B5EF4-FFF2-40B4-BE49-F238E27FC236}">
                  <a16:creationId xmlns:a16="http://schemas.microsoft.com/office/drawing/2014/main" id="{DE77B8CB-F344-01D3-D83D-377F8B82C0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72271" y="3756330"/>
              <a:ext cx="397653" cy="3932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E0E408BB-5845-6E1C-4AE0-8B99AA3A0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14" y="146644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9">
            <a:extLst>
              <a:ext uri="{FF2B5EF4-FFF2-40B4-BE49-F238E27FC236}">
                <a16:creationId xmlns:a16="http://schemas.microsoft.com/office/drawing/2014/main" id="{1604CE51-7B53-AA39-4585-1AB579E2345C}"/>
              </a:ext>
            </a:extLst>
          </p:cNvPr>
          <p:cNvGrpSpPr/>
          <p:nvPr/>
        </p:nvGrpSpPr>
        <p:grpSpPr>
          <a:xfrm>
            <a:off x="8396514" y="2271486"/>
            <a:ext cx="3083376" cy="3573744"/>
            <a:chOff x="830258" y="1540042"/>
            <a:chExt cx="4413250" cy="4739609"/>
          </a:xfrm>
        </p:grpSpPr>
        <p:grpSp>
          <p:nvGrpSpPr>
            <p:cNvPr id="5" name="Group 71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AE1F733B-9DDB-376A-EF62-F05F4AC4CEEC}"/>
                </a:ext>
              </a:extLst>
            </p:cNvPr>
            <p:cNvGrpSpPr/>
            <p:nvPr/>
          </p:nvGrpSpPr>
          <p:grpSpPr>
            <a:xfrm>
              <a:off x="830258" y="3348548"/>
              <a:ext cx="3226955" cy="2249920"/>
              <a:chOff x="3412101" y="3132431"/>
              <a:chExt cx="3549650" cy="2474912"/>
            </a:xfrm>
          </p:grpSpPr>
          <p:sp>
            <p:nvSpPr>
              <p:cNvPr id="59" name="Freeform 8">
                <a:extLst>
                  <a:ext uri="{FF2B5EF4-FFF2-40B4-BE49-F238E27FC236}">
                    <a16:creationId xmlns:a16="http://schemas.microsoft.com/office/drawing/2014/main" id="{F41CBEA3-5A2A-8552-7DDE-FDF44F872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101" y="4086518"/>
                <a:ext cx="3549650" cy="1454150"/>
              </a:xfrm>
              <a:custGeom>
                <a:avLst/>
                <a:gdLst>
                  <a:gd name="T0" fmla="*/ 944 w 944"/>
                  <a:gd name="T1" fmla="*/ 93 h 387"/>
                  <a:gd name="T2" fmla="*/ 886 w 944"/>
                  <a:gd name="T3" fmla="*/ 66 h 387"/>
                  <a:gd name="T4" fmla="*/ 88 w 944"/>
                  <a:gd name="T5" fmla="*/ 0 h 387"/>
                  <a:gd name="T6" fmla="*/ 45 w 944"/>
                  <a:gd name="T7" fmla="*/ 112 h 387"/>
                  <a:gd name="T8" fmla="*/ 469 w 944"/>
                  <a:gd name="T9" fmla="*/ 387 h 387"/>
                  <a:gd name="T10" fmla="*/ 944 w 944"/>
                  <a:gd name="T11" fmla="*/ 9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4" h="387">
                    <a:moveTo>
                      <a:pt x="944" y="93"/>
                    </a:moveTo>
                    <a:cubicBezTo>
                      <a:pt x="886" y="66"/>
                      <a:pt x="886" y="66"/>
                      <a:pt x="886" y="66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0" y="38"/>
                      <a:pt x="45" y="112"/>
                    </a:cubicBezTo>
                    <a:cubicBezTo>
                      <a:pt x="107" y="211"/>
                      <a:pt x="469" y="387"/>
                      <a:pt x="469" y="387"/>
                    </a:cubicBezTo>
                    <a:lnTo>
                      <a:pt x="944" y="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9">
                <a:extLst>
                  <a:ext uri="{FF2B5EF4-FFF2-40B4-BE49-F238E27FC236}">
                    <a16:creationId xmlns:a16="http://schemas.microsoft.com/office/drawing/2014/main" id="{7A1E915C-D675-4398-03A9-58F21E480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101" y="3969043"/>
                <a:ext cx="3082925" cy="1398588"/>
              </a:xfrm>
              <a:custGeom>
                <a:avLst/>
                <a:gdLst>
                  <a:gd name="T0" fmla="*/ 1942 w 1942"/>
                  <a:gd name="T1" fmla="*/ 34 h 881"/>
                  <a:gd name="T2" fmla="*/ 1942 w 1942"/>
                  <a:gd name="T3" fmla="*/ 266 h 881"/>
                  <a:gd name="T4" fmla="*/ 871 w 1942"/>
                  <a:gd name="T5" fmla="*/ 881 h 881"/>
                  <a:gd name="T6" fmla="*/ 4 w 1942"/>
                  <a:gd name="T7" fmla="*/ 398 h 881"/>
                  <a:gd name="T8" fmla="*/ 0 w 1942"/>
                  <a:gd name="T9" fmla="*/ 133 h 881"/>
                  <a:gd name="T10" fmla="*/ 893 w 1942"/>
                  <a:gd name="T11" fmla="*/ 606 h 881"/>
                  <a:gd name="T12" fmla="*/ 1937 w 1942"/>
                  <a:gd name="T13" fmla="*/ 0 h 881"/>
                  <a:gd name="T14" fmla="*/ 1942 w 1942"/>
                  <a:gd name="T15" fmla="*/ 34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2" h="881">
                    <a:moveTo>
                      <a:pt x="1942" y="34"/>
                    </a:moveTo>
                    <a:lnTo>
                      <a:pt x="1942" y="266"/>
                    </a:lnTo>
                    <a:lnTo>
                      <a:pt x="871" y="881"/>
                    </a:lnTo>
                    <a:lnTo>
                      <a:pt x="4" y="398"/>
                    </a:lnTo>
                    <a:lnTo>
                      <a:pt x="0" y="133"/>
                    </a:lnTo>
                    <a:lnTo>
                      <a:pt x="893" y="606"/>
                    </a:lnTo>
                    <a:lnTo>
                      <a:pt x="1937" y="0"/>
                    </a:lnTo>
                    <a:lnTo>
                      <a:pt x="1942" y="3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38E68507-C416-EB03-4ECB-72CD568EB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413" y="3132431"/>
                <a:ext cx="3335338" cy="1735138"/>
              </a:xfrm>
              <a:custGeom>
                <a:avLst/>
                <a:gdLst>
                  <a:gd name="T0" fmla="*/ 887 w 887"/>
                  <a:gd name="T1" fmla="*/ 194 h 462"/>
                  <a:gd name="T2" fmla="*/ 413 w 887"/>
                  <a:gd name="T3" fmla="*/ 462 h 462"/>
                  <a:gd name="T4" fmla="*/ 0 w 887"/>
                  <a:gd name="T5" fmla="*/ 250 h 462"/>
                  <a:gd name="T6" fmla="*/ 13 w 887"/>
                  <a:gd name="T7" fmla="*/ 244 h 462"/>
                  <a:gd name="T8" fmla="*/ 460 w 887"/>
                  <a:gd name="T9" fmla="*/ 18 h 462"/>
                  <a:gd name="T10" fmla="*/ 517 w 887"/>
                  <a:gd name="T11" fmla="*/ 10 h 462"/>
                  <a:gd name="T12" fmla="*/ 887 w 887"/>
                  <a:gd name="T13" fmla="*/ 194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7" h="462">
                    <a:moveTo>
                      <a:pt x="887" y="194"/>
                    </a:moveTo>
                    <a:cubicBezTo>
                      <a:pt x="413" y="462"/>
                      <a:pt x="413" y="462"/>
                      <a:pt x="413" y="462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13" y="244"/>
                      <a:pt x="13" y="244"/>
                      <a:pt x="13" y="244"/>
                    </a:cubicBezTo>
                    <a:cubicBezTo>
                      <a:pt x="460" y="18"/>
                      <a:pt x="460" y="18"/>
                      <a:pt x="460" y="18"/>
                    </a:cubicBezTo>
                    <a:cubicBezTo>
                      <a:pt x="460" y="18"/>
                      <a:pt x="491" y="0"/>
                      <a:pt x="517" y="10"/>
                    </a:cubicBezTo>
                    <a:cubicBezTo>
                      <a:pt x="544" y="20"/>
                      <a:pt x="887" y="194"/>
                      <a:pt x="887" y="19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11">
                <a:extLst>
                  <a:ext uri="{FF2B5EF4-FFF2-40B4-BE49-F238E27FC236}">
                    <a16:creationId xmlns:a16="http://schemas.microsoft.com/office/drawing/2014/main" id="{55508FE2-6689-43E4-BED6-0356C351A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E3E5D445-4E5B-EAC4-196B-3FD9E0223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13BC9C99-6946-20C6-D6DD-501051CE2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4435768"/>
                <a:ext cx="1781175" cy="1171575"/>
              </a:xfrm>
              <a:custGeom>
                <a:avLst/>
                <a:gdLst>
                  <a:gd name="T0" fmla="*/ 1122 w 1122"/>
                  <a:gd name="T1" fmla="*/ 0 h 738"/>
                  <a:gd name="T2" fmla="*/ 1122 w 1122"/>
                  <a:gd name="T3" fmla="*/ 78 h 738"/>
                  <a:gd name="T4" fmla="*/ 0 w 1122"/>
                  <a:gd name="T5" fmla="*/ 738 h 738"/>
                  <a:gd name="T6" fmla="*/ 0 w 1122"/>
                  <a:gd name="T7" fmla="*/ 656 h 738"/>
                  <a:gd name="T8" fmla="*/ 1122 w 1122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38">
                    <a:moveTo>
                      <a:pt x="1122" y="0"/>
                    </a:moveTo>
                    <a:lnTo>
                      <a:pt x="1122" y="78"/>
                    </a:lnTo>
                    <a:lnTo>
                      <a:pt x="0" y="738"/>
                    </a:lnTo>
                    <a:lnTo>
                      <a:pt x="0" y="656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14">
                <a:extLst>
                  <a:ext uri="{FF2B5EF4-FFF2-40B4-BE49-F238E27FC236}">
                    <a16:creationId xmlns:a16="http://schemas.microsoft.com/office/drawing/2014/main" id="{868D054F-835F-E886-10DA-A3B46269A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301" y="4010318"/>
                <a:ext cx="1695450" cy="1597025"/>
              </a:xfrm>
              <a:custGeom>
                <a:avLst/>
                <a:gdLst>
                  <a:gd name="T0" fmla="*/ 451 w 451"/>
                  <a:gd name="T1" fmla="*/ 268 h 425"/>
                  <a:gd name="T2" fmla="*/ 87 w 451"/>
                  <a:gd name="T3" fmla="*/ 52 h 425"/>
                  <a:gd name="T4" fmla="*/ 31 w 451"/>
                  <a:gd name="T5" fmla="*/ 66 h 425"/>
                  <a:gd name="T6" fmla="*/ 79 w 451"/>
                  <a:gd name="T7" fmla="*/ 182 h 425"/>
                  <a:gd name="T8" fmla="*/ 450 w 451"/>
                  <a:gd name="T9" fmla="*/ 390 h 425"/>
                  <a:gd name="T10" fmla="*/ 450 w 451"/>
                  <a:gd name="T11" fmla="*/ 425 h 425"/>
                  <a:gd name="T12" fmla="*/ 70 w 451"/>
                  <a:gd name="T13" fmla="*/ 206 h 425"/>
                  <a:gd name="T14" fmla="*/ 2 w 451"/>
                  <a:gd name="T15" fmla="*/ 89 h 425"/>
                  <a:gd name="T16" fmla="*/ 79 w 451"/>
                  <a:gd name="T17" fmla="*/ 15 h 425"/>
                  <a:gd name="T18" fmla="*/ 450 w 451"/>
                  <a:gd name="T19" fmla="*/ 228 h 425"/>
                  <a:gd name="T20" fmla="*/ 451 w 451"/>
                  <a:gd name="T21" fmla="*/ 26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1" h="425">
                    <a:moveTo>
                      <a:pt x="451" y="268"/>
                    </a:move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46" y="27"/>
                      <a:pt x="31" y="66"/>
                    </a:cubicBezTo>
                    <a:cubicBezTo>
                      <a:pt x="15" y="106"/>
                      <a:pt x="50" y="163"/>
                      <a:pt x="79" y="182"/>
                    </a:cubicBezTo>
                    <a:cubicBezTo>
                      <a:pt x="450" y="390"/>
                      <a:pt x="450" y="390"/>
                      <a:pt x="450" y="390"/>
                    </a:cubicBezTo>
                    <a:cubicBezTo>
                      <a:pt x="450" y="425"/>
                      <a:pt x="450" y="425"/>
                      <a:pt x="450" y="425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0" y="206"/>
                      <a:pt x="0" y="155"/>
                      <a:pt x="2" y="89"/>
                    </a:cubicBezTo>
                    <a:cubicBezTo>
                      <a:pt x="5" y="24"/>
                      <a:pt x="49" y="0"/>
                      <a:pt x="79" y="15"/>
                    </a:cubicBezTo>
                    <a:cubicBezTo>
                      <a:pt x="450" y="228"/>
                      <a:pt x="450" y="228"/>
                      <a:pt x="450" y="228"/>
                    </a:cubicBezTo>
                    <a:cubicBezTo>
                      <a:pt x="451" y="268"/>
                      <a:pt x="451" y="268"/>
                      <a:pt x="451" y="268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Group 65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CAE4BF72-ED85-29A6-63FE-F35898CBB914}"/>
                </a:ext>
              </a:extLst>
            </p:cNvPr>
            <p:cNvGrpSpPr/>
            <p:nvPr/>
          </p:nvGrpSpPr>
          <p:grpSpPr>
            <a:xfrm>
              <a:off x="3199963" y="4871105"/>
              <a:ext cx="2043545" cy="1408546"/>
              <a:chOff x="6018776" y="4807243"/>
              <a:chExt cx="2247900" cy="1549401"/>
            </a:xfrm>
          </p:grpSpPr>
          <p:sp>
            <p:nvSpPr>
              <p:cNvPr id="53" name="Freeform 17">
                <a:extLst>
                  <a:ext uri="{FF2B5EF4-FFF2-40B4-BE49-F238E27FC236}">
                    <a16:creationId xmlns:a16="http://schemas.microsoft.com/office/drawing/2014/main" id="{55986596-02DF-C8F1-71A2-961129453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356518"/>
                <a:ext cx="2228850" cy="958850"/>
              </a:xfrm>
              <a:custGeom>
                <a:avLst/>
                <a:gdLst>
                  <a:gd name="T0" fmla="*/ 0 w 593"/>
                  <a:gd name="T1" fmla="*/ 83 h 255"/>
                  <a:gd name="T2" fmla="*/ 36 w 593"/>
                  <a:gd name="T3" fmla="*/ 64 h 255"/>
                  <a:gd name="T4" fmla="*/ 536 w 593"/>
                  <a:gd name="T5" fmla="*/ 0 h 255"/>
                  <a:gd name="T6" fmla="*/ 566 w 593"/>
                  <a:gd name="T7" fmla="*/ 69 h 255"/>
                  <a:gd name="T8" fmla="*/ 308 w 593"/>
                  <a:gd name="T9" fmla="*/ 255 h 255"/>
                  <a:gd name="T10" fmla="*/ 0 w 593"/>
                  <a:gd name="T11" fmla="*/ 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55">
                    <a:moveTo>
                      <a:pt x="0" y="83"/>
                    </a:moveTo>
                    <a:cubicBezTo>
                      <a:pt x="36" y="64"/>
                      <a:pt x="36" y="64"/>
                      <a:pt x="36" y="64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0"/>
                      <a:pt x="593" y="22"/>
                      <a:pt x="566" y="69"/>
                    </a:cubicBezTo>
                    <a:cubicBezTo>
                      <a:pt x="530" y="133"/>
                      <a:pt x="308" y="255"/>
                      <a:pt x="308" y="255"/>
                    </a:cubicBez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18">
                <a:extLst>
                  <a:ext uri="{FF2B5EF4-FFF2-40B4-BE49-F238E27FC236}">
                    <a16:creationId xmlns:a16="http://schemas.microsoft.com/office/drawing/2014/main" id="{272F8B7E-0029-BF8E-A26D-634886CD6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5375568"/>
                <a:ext cx="1951038" cy="825500"/>
              </a:xfrm>
              <a:custGeom>
                <a:avLst/>
                <a:gdLst>
                  <a:gd name="T0" fmla="*/ 0 w 1229"/>
                  <a:gd name="T1" fmla="*/ 19 h 520"/>
                  <a:gd name="T2" fmla="*/ 5 w 1229"/>
                  <a:gd name="T3" fmla="*/ 165 h 520"/>
                  <a:gd name="T4" fmla="*/ 696 w 1229"/>
                  <a:gd name="T5" fmla="*/ 520 h 520"/>
                  <a:gd name="T6" fmla="*/ 1229 w 1229"/>
                  <a:gd name="T7" fmla="*/ 194 h 520"/>
                  <a:gd name="T8" fmla="*/ 1225 w 1229"/>
                  <a:gd name="T9" fmla="*/ 26 h 520"/>
                  <a:gd name="T10" fmla="*/ 675 w 1229"/>
                  <a:gd name="T11" fmla="*/ 350 h 520"/>
                  <a:gd name="T12" fmla="*/ 0 w 1229"/>
                  <a:gd name="T13" fmla="*/ 0 h 520"/>
                  <a:gd name="T14" fmla="*/ 0 w 1229"/>
                  <a:gd name="T15" fmla="*/ 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9" h="520">
                    <a:moveTo>
                      <a:pt x="0" y="19"/>
                    </a:moveTo>
                    <a:lnTo>
                      <a:pt x="5" y="165"/>
                    </a:lnTo>
                    <a:lnTo>
                      <a:pt x="696" y="520"/>
                    </a:lnTo>
                    <a:lnTo>
                      <a:pt x="1229" y="194"/>
                    </a:lnTo>
                    <a:lnTo>
                      <a:pt x="1225" y="26"/>
                    </a:lnTo>
                    <a:lnTo>
                      <a:pt x="675" y="35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19">
                <a:extLst>
                  <a:ext uri="{FF2B5EF4-FFF2-40B4-BE49-F238E27FC236}">
                    <a16:creationId xmlns:a16="http://schemas.microsoft.com/office/drawing/2014/main" id="{D1CBF851-B6DB-9481-68EB-1B3A536B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4807243"/>
                <a:ext cx="2109788" cy="1082675"/>
              </a:xfrm>
              <a:custGeom>
                <a:avLst/>
                <a:gdLst>
                  <a:gd name="T0" fmla="*/ 0 w 561"/>
                  <a:gd name="T1" fmla="*/ 133 h 288"/>
                  <a:gd name="T2" fmla="*/ 307 w 561"/>
                  <a:gd name="T3" fmla="*/ 288 h 288"/>
                  <a:gd name="T4" fmla="*/ 561 w 561"/>
                  <a:gd name="T5" fmla="*/ 143 h 288"/>
                  <a:gd name="T6" fmla="*/ 552 w 561"/>
                  <a:gd name="T7" fmla="*/ 139 h 288"/>
                  <a:gd name="T8" fmla="*/ 265 w 561"/>
                  <a:gd name="T9" fmla="*/ 10 h 288"/>
                  <a:gd name="T10" fmla="*/ 228 w 561"/>
                  <a:gd name="T11" fmla="*/ 6 h 288"/>
                  <a:gd name="T12" fmla="*/ 0 w 561"/>
                  <a:gd name="T13" fmla="*/ 13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1" h="288">
                    <a:moveTo>
                      <a:pt x="0" y="133"/>
                    </a:moveTo>
                    <a:cubicBezTo>
                      <a:pt x="307" y="288"/>
                      <a:pt x="307" y="288"/>
                      <a:pt x="307" y="288"/>
                    </a:cubicBezTo>
                    <a:cubicBezTo>
                      <a:pt x="561" y="143"/>
                      <a:pt x="561" y="143"/>
                      <a:pt x="561" y="143"/>
                    </a:cubicBezTo>
                    <a:cubicBezTo>
                      <a:pt x="552" y="139"/>
                      <a:pt x="552" y="139"/>
                      <a:pt x="552" y="139"/>
                    </a:cubicBezTo>
                    <a:cubicBezTo>
                      <a:pt x="265" y="10"/>
                      <a:pt x="265" y="10"/>
                      <a:pt x="265" y="10"/>
                    </a:cubicBezTo>
                    <a:cubicBezTo>
                      <a:pt x="265" y="10"/>
                      <a:pt x="245" y="0"/>
                      <a:pt x="228" y="6"/>
                    </a:cubicBezTo>
                    <a:cubicBezTo>
                      <a:pt x="211" y="13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D531F956-F571-8297-3C99-36EC27DBA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5307306"/>
                <a:ext cx="1157288" cy="676275"/>
              </a:xfrm>
              <a:custGeom>
                <a:avLst/>
                <a:gdLst>
                  <a:gd name="T0" fmla="*/ 727 w 729"/>
                  <a:gd name="T1" fmla="*/ 367 h 426"/>
                  <a:gd name="T2" fmla="*/ 0 w 729"/>
                  <a:gd name="T3" fmla="*/ 0 h 426"/>
                  <a:gd name="T4" fmla="*/ 5 w 729"/>
                  <a:gd name="T5" fmla="*/ 55 h 426"/>
                  <a:gd name="T6" fmla="*/ 729 w 729"/>
                  <a:gd name="T7" fmla="*/ 426 h 426"/>
                  <a:gd name="T8" fmla="*/ 727 w 729"/>
                  <a:gd name="T9" fmla="*/ 36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426">
                    <a:moveTo>
                      <a:pt x="727" y="367"/>
                    </a:moveTo>
                    <a:lnTo>
                      <a:pt x="0" y="0"/>
                    </a:lnTo>
                    <a:lnTo>
                      <a:pt x="5" y="55"/>
                    </a:lnTo>
                    <a:lnTo>
                      <a:pt x="729" y="426"/>
                    </a:lnTo>
                    <a:lnTo>
                      <a:pt x="727" y="36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E1187773-544A-6FF0-4497-E06591A32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667668"/>
                <a:ext cx="1154113" cy="688975"/>
              </a:xfrm>
              <a:custGeom>
                <a:avLst/>
                <a:gdLst>
                  <a:gd name="T0" fmla="*/ 0 w 727"/>
                  <a:gd name="T1" fmla="*/ 0 h 434"/>
                  <a:gd name="T2" fmla="*/ 2 w 727"/>
                  <a:gd name="T3" fmla="*/ 50 h 434"/>
                  <a:gd name="T4" fmla="*/ 727 w 727"/>
                  <a:gd name="T5" fmla="*/ 434 h 434"/>
                  <a:gd name="T6" fmla="*/ 724 w 727"/>
                  <a:gd name="T7" fmla="*/ 381 h 434"/>
                  <a:gd name="T8" fmla="*/ 0 w 72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434">
                    <a:moveTo>
                      <a:pt x="0" y="0"/>
                    </a:moveTo>
                    <a:lnTo>
                      <a:pt x="2" y="50"/>
                    </a:lnTo>
                    <a:lnTo>
                      <a:pt x="727" y="434"/>
                    </a:lnTo>
                    <a:lnTo>
                      <a:pt x="72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55DBF779-4428-9C6F-668D-7DC003D39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888" y="5307306"/>
                <a:ext cx="1055688" cy="1049338"/>
              </a:xfrm>
              <a:custGeom>
                <a:avLst/>
                <a:gdLst>
                  <a:gd name="T0" fmla="*/ 0 w 281"/>
                  <a:gd name="T1" fmla="*/ 180 h 279"/>
                  <a:gd name="T2" fmla="*/ 223 w 281"/>
                  <a:gd name="T3" fmla="*/ 34 h 279"/>
                  <a:gd name="T4" fmla="*/ 259 w 281"/>
                  <a:gd name="T5" fmla="*/ 41 h 279"/>
                  <a:gd name="T6" fmla="*/ 232 w 281"/>
                  <a:gd name="T7" fmla="*/ 115 h 279"/>
                  <a:gd name="T8" fmla="*/ 4 w 281"/>
                  <a:gd name="T9" fmla="*/ 257 h 279"/>
                  <a:gd name="T10" fmla="*/ 5 w 281"/>
                  <a:gd name="T11" fmla="*/ 279 h 279"/>
                  <a:gd name="T12" fmla="*/ 238 w 281"/>
                  <a:gd name="T13" fmla="*/ 130 h 279"/>
                  <a:gd name="T14" fmla="*/ 278 w 281"/>
                  <a:gd name="T15" fmla="*/ 55 h 279"/>
                  <a:gd name="T16" fmla="*/ 227 w 281"/>
                  <a:gd name="T17" fmla="*/ 10 h 279"/>
                  <a:gd name="T18" fmla="*/ 0 w 281"/>
                  <a:gd name="T19" fmla="*/ 155 h 279"/>
                  <a:gd name="T20" fmla="*/ 0 w 281"/>
                  <a:gd name="T21" fmla="*/ 18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1" h="279">
                    <a:moveTo>
                      <a:pt x="0" y="180"/>
                    </a:moveTo>
                    <a:cubicBezTo>
                      <a:pt x="223" y="34"/>
                      <a:pt x="223" y="34"/>
                      <a:pt x="223" y="34"/>
                    </a:cubicBezTo>
                    <a:cubicBezTo>
                      <a:pt x="223" y="34"/>
                      <a:pt x="248" y="17"/>
                      <a:pt x="259" y="41"/>
                    </a:cubicBezTo>
                    <a:cubicBezTo>
                      <a:pt x="270" y="66"/>
                      <a:pt x="250" y="102"/>
                      <a:pt x="232" y="115"/>
                    </a:cubicBezTo>
                    <a:cubicBezTo>
                      <a:pt x="4" y="257"/>
                      <a:pt x="4" y="257"/>
                      <a:pt x="4" y="257"/>
                    </a:cubicBezTo>
                    <a:cubicBezTo>
                      <a:pt x="5" y="279"/>
                      <a:pt x="5" y="279"/>
                      <a:pt x="5" y="279"/>
                    </a:cubicBezTo>
                    <a:cubicBezTo>
                      <a:pt x="238" y="130"/>
                      <a:pt x="238" y="130"/>
                      <a:pt x="238" y="130"/>
                    </a:cubicBezTo>
                    <a:cubicBezTo>
                      <a:pt x="238" y="130"/>
                      <a:pt x="281" y="96"/>
                      <a:pt x="278" y="55"/>
                    </a:cubicBezTo>
                    <a:cubicBezTo>
                      <a:pt x="274" y="14"/>
                      <a:pt x="246" y="0"/>
                      <a:pt x="227" y="1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Group 6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C8ECD740-00A9-67FC-DEA0-C75323BCCD2C}"/>
                </a:ext>
              </a:extLst>
            </p:cNvPr>
            <p:cNvGrpSpPr/>
            <p:nvPr/>
          </p:nvGrpSpPr>
          <p:grpSpPr>
            <a:xfrm>
              <a:off x="2700622" y="1540042"/>
              <a:ext cx="1870364" cy="1274529"/>
              <a:chOff x="5469501" y="1143074"/>
              <a:chExt cx="2057400" cy="1401982"/>
            </a:xfrm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60966B16-2B82-68C3-A53F-43705205F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338" y="1579856"/>
                <a:ext cx="25400" cy="55563"/>
              </a:xfrm>
              <a:custGeom>
                <a:avLst/>
                <a:gdLst>
                  <a:gd name="T0" fmla="*/ 3 w 7"/>
                  <a:gd name="T1" fmla="*/ 0 h 15"/>
                  <a:gd name="T2" fmla="*/ 5 w 7"/>
                  <a:gd name="T3" fmla="*/ 3 h 15"/>
                  <a:gd name="T4" fmla="*/ 7 w 7"/>
                  <a:gd name="T5" fmla="*/ 15 h 15"/>
                  <a:gd name="T6" fmla="*/ 3 w 7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0"/>
                    </a:moveTo>
                    <a:cubicBezTo>
                      <a:pt x="3" y="1"/>
                      <a:pt x="4" y="2"/>
                      <a:pt x="5" y="3"/>
                    </a:cubicBezTo>
                    <a:cubicBezTo>
                      <a:pt x="5" y="7"/>
                      <a:pt x="6" y="11"/>
                      <a:pt x="7" y="15"/>
                    </a:cubicBezTo>
                    <a:cubicBezTo>
                      <a:pt x="0" y="11"/>
                      <a:pt x="0" y="8"/>
                      <a:pt x="3" y="0"/>
                    </a:cubicBezTo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5A738A73-B48F-5D9B-4C7A-45ABC4770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63" y="1651293"/>
                <a:ext cx="22225" cy="33338"/>
              </a:xfrm>
              <a:custGeom>
                <a:avLst/>
                <a:gdLst>
                  <a:gd name="T0" fmla="*/ 1 w 6"/>
                  <a:gd name="T1" fmla="*/ 0 h 9"/>
                  <a:gd name="T2" fmla="*/ 5 w 6"/>
                  <a:gd name="T3" fmla="*/ 9 h 9"/>
                  <a:gd name="T4" fmla="*/ 1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6" y="1"/>
                      <a:pt x="5" y="5"/>
                      <a:pt x="5" y="9"/>
                    </a:cubicBezTo>
                    <a:cubicBezTo>
                      <a:pt x="0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AF1AFFB3-DCBD-2E6D-2239-759CEE504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626" y="1530643"/>
                <a:ext cx="15875" cy="1111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3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3" y="3"/>
                      <a:pt x="2" y="3"/>
                    </a:cubicBezTo>
                  </a:path>
                </a:pathLst>
              </a:custGeom>
              <a:solidFill>
                <a:srgbClr val="657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64A824B9-194A-077B-D90C-959701B3F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632243"/>
                <a:ext cx="2043113" cy="871538"/>
              </a:xfrm>
              <a:custGeom>
                <a:avLst/>
                <a:gdLst>
                  <a:gd name="T0" fmla="*/ 0 w 543"/>
                  <a:gd name="T1" fmla="*/ 75 h 232"/>
                  <a:gd name="T2" fmla="*/ 33 w 543"/>
                  <a:gd name="T3" fmla="*/ 58 h 232"/>
                  <a:gd name="T4" fmla="*/ 491 w 543"/>
                  <a:gd name="T5" fmla="*/ 0 h 232"/>
                  <a:gd name="T6" fmla="*/ 518 w 543"/>
                  <a:gd name="T7" fmla="*/ 63 h 232"/>
                  <a:gd name="T8" fmla="*/ 282 w 543"/>
                  <a:gd name="T9" fmla="*/ 232 h 232"/>
                  <a:gd name="T10" fmla="*/ 0 w 543"/>
                  <a:gd name="T11" fmla="*/ 7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3" h="232">
                    <a:moveTo>
                      <a:pt x="0" y="75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1" y="0"/>
                      <a:pt x="543" y="19"/>
                      <a:pt x="518" y="63"/>
                    </a:cubicBezTo>
                    <a:cubicBezTo>
                      <a:pt x="485" y="121"/>
                      <a:pt x="282" y="232"/>
                      <a:pt x="282" y="232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33376D85-E067-0D62-32CD-9C6B919FE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51" y="1648118"/>
                <a:ext cx="1785938" cy="758825"/>
              </a:xfrm>
              <a:custGeom>
                <a:avLst/>
                <a:gdLst>
                  <a:gd name="T0" fmla="*/ 0 w 1125"/>
                  <a:gd name="T1" fmla="*/ 18 h 478"/>
                  <a:gd name="T2" fmla="*/ 7 w 1125"/>
                  <a:gd name="T3" fmla="*/ 151 h 478"/>
                  <a:gd name="T4" fmla="*/ 639 w 1125"/>
                  <a:gd name="T5" fmla="*/ 478 h 478"/>
                  <a:gd name="T6" fmla="*/ 1125 w 1125"/>
                  <a:gd name="T7" fmla="*/ 177 h 478"/>
                  <a:gd name="T8" fmla="*/ 1120 w 1125"/>
                  <a:gd name="T9" fmla="*/ 23 h 478"/>
                  <a:gd name="T10" fmla="*/ 618 w 1125"/>
                  <a:gd name="T11" fmla="*/ 319 h 478"/>
                  <a:gd name="T12" fmla="*/ 2 w 1125"/>
                  <a:gd name="T13" fmla="*/ 0 h 478"/>
                  <a:gd name="T14" fmla="*/ 0 w 1125"/>
                  <a:gd name="T15" fmla="*/ 1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5" h="478">
                    <a:moveTo>
                      <a:pt x="0" y="18"/>
                    </a:moveTo>
                    <a:lnTo>
                      <a:pt x="7" y="151"/>
                    </a:lnTo>
                    <a:lnTo>
                      <a:pt x="639" y="478"/>
                    </a:lnTo>
                    <a:lnTo>
                      <a:pt x="1125" y="177"/>
                    </a:lnTo>
                    <a:lnTo>
                      <a:pt x="1120" y="23"/>
                    </a:lnTo>
                    <a:lnTo>
                      <a:pt x="618" y="319"/>
                    </a:lnTo>
                    <a:lnTo>
                      <a:pt x="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2B5CB043-9F09-BF55-B650-A18624724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143074"/>
                <a:ext cx="1925638" cy="987425"/>
              </a:xfrm>
              <a:custGeom>
                <a:avLst/>
                <a:gdLst>
                  <a:gd name="T0" fmla="*/ 0 w 512"/>
                  <a:gd name="T1" fmla="*/ 121 h 263"/>
                  <a:gd name="T2" fmla="*/ 280 w 512"/>
                  <a:gd name="T3" fmla="*/ 263 h 263"/>
                  <a:gd name="T4" fmla="*/ 512 w 512"/>
                  <a:gd name="T5" fmla="*/ 131 h 263"/>
                  <a:gd name="T6" fmla="*/ 505 w 512"/>
                  <a:gd name="T7" fmla="*/ 127 h 263"/>
                  <a:gd name="T8" fmla="*/ 242 w 512"/>
                  <a:gd name="T9" fmla="*/ 9 h 263"/>
                  <a:gd name="T10" fmla="*/ 208 w 512"/>
                  <a:gd name="T11" fmla="*/ 6 h 263"/>
                  <a:gd name="T12" fmla="*/ 0 w 512"/>
                  <a:gd name="T13" fmla="*/ 12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263">
                    <a:moveTo>
                      <a:pt x="0" y="121"/>
                    </a:moveTo>
                    <a:cubicBezTo>
                      <a:pt x="280" y="263"/>
                      <a:pt x="280" y="263"/>
                      <a:pt x="280" y="263"/>
                    </a:cubicBezTo>
                    <a:cubicBezTo>
                      <a:pt x="512" y="131"/>
                      <a:pt x="512" y="131"/>
                      <a:pt x="512" y="131"/>
                    </a:cubicBezTo>
                    <a:cubicBezTo>
                      <a:pt x="505" y="127"/>
                      <a:pt x="505" y="127"/>
                      <a:pt x="505" y="127"/>
                    </a:cubicBezTo>
                    <a:cubicBezTo>
                      <a:pt x="242" y="9"/>
                      <a:pt x="242" y="9"/>
                      <a:pt x="242" y="9"/>
                    </a:cubicBezTo>
                    <a:cubicBezTo>
                      <a:pt x="242" y="9"/>
                      <a:pt x="224" y="0"/>
                      <a:pt x="208" y="6"/>
                    </a:cubicBezTo>
                    <a:cubicBezTo>
                      <a:pt x="193" y="12"/>
                      <a:pt x="0" y="121"/>
                      <a:pt x="0" y="121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CCEB7B0F-5480-D441-CA55-C9617A20B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1380231F-1B30-6D3C-D927-A633E3EEF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29C29CB5-925A-7905-A039-9397F0DB3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914818"/>
                <a:ext cx="1060450" cy="630238"/>
              </a:xfrm>
              <a:custGeom>
                <a:avLst/>
                <a:gdLst>
                  <a:gd name="T0" fmla="*/ 0 w 668"/>
                  <a:gd name="T1" fmla="*/ 0 h 397"/>
                  <a:gd name="T2" fmla="*/ 3 w 668"/>
                  <a:gd name="T3" fmla="*/ 45 h 397"/>
                  <a:gd name="T4" fmla="*/ 668 w 668"/>
                  <a:gd name="T5" fmla="*/ 397 h 397"/>
                  <a:gd name="T6" fmla="*/ 666 w 668"/>
                  <a:gd name="T7" fmla="*/ 348 h 397"/>
                  <a:gd name="T8" fmla="*/ 0 w 66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397">
                    <a:moveTo>
                      <a:pt x="0" y="0"/>
                    </a:moveTo>
                    <a:lnTo>
                      <a:pt x="3" y="45"/>
                    </a:lnTo>
                    <a:lnTo>
                      <a:pt x="668" y="397"/>
                    </a:lnTo>
                    <a:lnTo>
                      <a:pt x="66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0ECBCE2F-B343-94DB-A5E0-CB0EBE55B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013" y="1583031"/>
                <a:ext cx="969963" cy="962025"/>
              </a:xfrm>
              <a:custGeom>
                <a:avLst/>
                <a:gdLst>
                  <a:gd name="T0" fmla="*/ 1 w 258"/>
                  <a:gd name="T1" fmla="*/ 165 h 256"/>
                  <a:gd name="T2" fmla="*/ 205 w 258"/>
                  <a:gd name="T3" fmla="*/ 32 h 256"/>
                  <a:gd name="T4" fmla="*/ 237 w 258"/>
                  <a:gd name="T5" fmla="*/ 38 h 256"/>
                  <a:gd name="T6" fmla="*/ 212 w 258"/>
                  <a:gd name="T7" fmla="*/ 106 h 256"/>
                  <a:gd name="T8" fmla="*/ 5 w 258"/>
                  <a:gd name="T9" fmla="*/ 235 h 256"/>
                  <a:gd name="T10" fmla="*/ 6 w 258"/>
                  <a:gd name="T11" fmla="*/ 256 h 256"/>
                  <a:gd name="T12" fmla="*/ 218 w 258"/>
                  <a:gd name="T13" fmla="*/ 120 h 256"/>
                  <a:gd name="T14" fmla="*/ 254 w 258"/>
                  <a:gd name="T15" fmla="*/ 51 h 256"/>
                  <a:gd name="T16" fmla="*/ 208 w 258"/>
                  <a:gd name="T17" fmla="*/ 10 h 256"/>
                  <a:gd name="T18" fmla="*/ 0 w 258"/>
                  <a:gd name="T19" fmla="*/ 142 h 256"/>
                  <a:gd name="T20" fmla="*/ 1 w 258"/>
                  <a:gd name="T2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256">
                    <a:moveTo>
                      <a:pt x="1" y="165"/>
                    </a:move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32"/>
                      <a:pt x="228" y="16"/>
                      <a:pt x="237" y="38"/>
                    </a:cubicBezTo>
                    <a:cubicBezTo>
                      <a:pt x="247" y="61"/>
                      <a:pt x="229" y="94"/>
                      <a:pt x="212" y="106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218" y="120"/>
                      <a:pt x="218" y="120"/>
                      <a:pt x="218" y="120"/>
                    </a:cubicBezTo>
                    <a:cubicBezTo>
                      <a:pt x="218" y="120"/>
                      <a:pt x="258" y="88"/>
                      <a:pt x="254" y="51"/>
                    </a:cubicBezTo>
                    <a:cubicBezTo>
                      <a:pt x="251" y="13"/>
                      <a:pt x="225" y="0"/>
                      <a:pt x="208" y="1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" y="165"/>
                      <a:pt x="1" y="165"/>
                      <a:pt x="1" y="165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32">
                <a:extLst>
                  <a:ext uri="{FF2B5EF4-FFF2-40B4-BE49-F238E27FC236}">
                    <a16:creationId xmlns:a16="http://schemas.microsoft.com/office/drawing/2014/main" id="{531E7934-3F17-360A-2C15-289F9AD0C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876" y="1610018"/>
                <a:ext cx="44450" cy="3175"/>
              </a:xfrm>
              <a:custGeom>
                <a:avLst/>
                <a:gdLst>
                  <a:gd name="T0" fmla="*/ 6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1 h 1"/>
                  <a:gd name="T8" fmla="*/ 6 w 1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419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69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65B970C2-0280-1FFB-9218-FA153503AB01}"/>
                </a:ext>
              </a:extLst>
            </p:cNvPr>
            <p:cNvGrpSpPr/>
            <p:nvPr/>
          </p:nvGrpSpPr>
          <p:grpSpPr>
            <a:xfrm>
              <a:off x="1066940" y="2906935"/>
              <a:ext cx="2675659" cy="1421535"/>
              <a:chOff x="3672451" y="2646656"/>
              <a:chExt cx="2943225" cy="1563688"/>
            </a:xfrm>
          </p:grpSpPr>
          <p:grpSp>
            <p:nvGrpSpPr>
              <p:cNvPr id="34" name="Group 68">
                <a:extLst>
                  <a:ext uri="{FF2B5EF4-FFF2-40B4-BE49-F238E27FC236}">
                    <a16:creationId xmlns:a16="http://schemas.microsoft.com/office/drawing/2014/main" id="{322A4827-0218-0E6F-517F-1CF3091D8497}"/>
                  </a:ext>
                </a:extLst>
              </p:cNvPr>
              <p:cNvGrpSpPr/>
              <p:nvPr/>
            </p:nvGrpSpPr>
            <p:grpSpPr>
              <a:xfrm>
                <a:off x="3672451" y="2646656"/>
                <a:ext cx="2943225" cy="1519237"/>
                <a:chOff x="3672451" y="2646656"/>
                <a:chExt cx="2943225" cy="1519237"/>
              </a:xfrm>
            </p:grpSpPr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B43BF1BD-736B-C345-E48C-F38D1E72A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451" y="4051593"/>
                  <a:ext cx="71438" cy="7938"/>
                </a:xfrm>
                <a:custGeom>
                  <a:avLst/>
                  <a:gdLst>
                    <a:gd name="T0" fmla="*/ 11 w 19"/>
                    <a:gd name="T1" fmla="*/ 0 h 2"/>
                    <a:gd name="T2" fmla="*/ 0 w 19"/>
                    <a:gd name="T3" fmla="*/ 1 h 2"/>
                    <a:gd name="T4" fmla="*/ 0 w 19"/>
                    <a:gd name="T5" fmla="*/ 2 h 2"/>
                    <a:gd name="T6" fmla="*/ 19 w 19"/>
                    <a:gd name="T7" fmla="*/ 0 h 2"/>
                    <a:gd name="T8" fmla="*/ 11 w 19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">
                      <a:moveTo>
                        <a:pt x="11" y="0"/>
                      </a:moveTo>
                      <a:cubicBezTo>
                        <a:pt x="8" y="0"/>
                        <a:pt x="4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4" y="0"/>
                        <a:pt x="11" y="0"/>
                      </a:cubicBezTo>
                    </a:path>
                  </a:pathLst>
                </a:custGeom>
                <a:solidFill>
                  <a:srgbClr val="0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9FA6A7C9-E3FD-B3CA-EAE5-834180685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713" y="3248318"/>
                  <a:ext cx="2239963" cy="917575"/>
                </a:xfrm>
                <a:custGeom>
                  <a:avLst/>
                  <a:gdLst>
                    <a:gd name="T0" fmla="*/ 596 w 596"/>
                    <a:gd name="T1" fmla="*/ 59 h 244"/>
                    <a:gd name="T2" fmla="*/ 559 w 596"/>
                    <a:gd name="T3" fmla="*/ 42 h 244"/>
                    <a:gd name="T4" fmla="*/ 56 w 596"/>
                    <a:gd name="T5" fmla="*/ 0 h 244"/>
                    <a:gd name="T6" fmla="*/ 29 w 596"/>
                    <a:gd name="T7" fmla="*/ 71 h 244"/>
                    <a:gd name="T8" fmla="*/ 296 w 596"/>
                    <a:gd name="T9" fmla="*/ 244 h 244"/>
                    <a:gd name="T10" fmla="*/ 596 w 596"/>
                    <a:gd name="T11" fmla="*/ 59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44">
                      <a:moveTo>
                        <a:pt x="596" y="59"/>
                      </a:moveTo>
                      <a:cubicBezTo>
                        <a:pt x="559" y="42"/>
                        <a:pt x="559" y="42"/>
                        <a:pt x="559" y="42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0" y="24"/>
                        <a:pt x="29" y="71"/>
                      </a:cubicBezTo>
                      <a:cubicBezTo>
                        <a:pt x="68" y="133"/>
                        <a:pt x="296" y="244"/>
                        <a:pt x="296" y="244"/>
                      </a:cubicBezTo>
                      <a:lnTo>
                        <a:pt x="596" y="59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C79C5A8A-4F1D-47DF-0FB5-85E931665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5426" y="3176881"/>
                  <a:ext cx="1944688" cy="879475"/>
                </a:xfrm>
                <a:custGeom>
                  <a:avLst/>
                  <a:gdLst>
                    <a:gd name="T0" fmla="*/ 1225 w 1225"/>
                    <a:gd name="T1" fmla="*/ 19 h 554"/>
                    <a:gd name="T2" fmla="*/ 1225 w 1225"/>
                    <a:gd name="T3" fmla="*/ 166 h 554"/>
                    <a:gd name="T4" fmla="*/ 550 w 1225"/>
                    <a:gd name="T5" fmla="*/ 554 h 554"/>
                    <a:gd name="T6" fmla="*/ 3 w 1225"/>
                    <a:gd name="T7" fmla="*/ 251 h 554"/>
                    <a:gd name="T8" fmla="*/ 0 w 1225"/>
                    <a:gd name="T9" fmla="*/ 83 h 554"/>
                    <a:gd name="T10" fmla="*/ 564 w 1225"/>
                    <a:gd name="T11" fmla="*/ 381 h 554"/>
                    <a:gd name="T12" fmla="*/ 1220 w 1225"/>
                    <a:gd name="T13" fmla="*/ 0 h 554"/>
                    <a:gd name="T14" fmla="*/ 1225 w 1225"/>
                    <a:gd name="T15" fmla="*/ 19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554">
                      <a:moveTo>
                        <a:pt x="1225" y="19"/>
                      </a:moveTo>
                      <a:lnTo>
                        <a:pt x="1225" y="166"/>
                      </a:lnTo>
                      <a:lnTo>
                        <a:pt x="550" y="554"/>
                      </a:lnTo>
                      <a:lnTo>
                        <a:pt x="3" y="251"/>
                      </a:lnTo>
                      <a:lnTo>
                        <a:pt x="0" y="83"/>
                      </a:lnTo>
                      <a:lnTo>
                        <a:pt x="564" y="381"/>
                      </a:lnTo>
                      <a:lnTo>
                        <a:pt x="1220" y="0"/>
                      </a:lnTo>
                      <a:lnTo>
                        <a:pt x="1225" y="1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01C4A7E9-A3F6-56FC-5C55-53DEDACC7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651" y="2646656"/>
                  <a:ext cx="2105025" cy="1093788"/>
                </a:xfrm>
                <a:custGeom>
                  <a:avLst/>
                  <a:gdLst>
                    <a:gd name="T0" fmla="*/ 560 w 560"/>
                    <a:gd name="T1" fmla="*/ 122 h 291"/>
                    <a:gd name="T2" fmla="*/ 260 w 560"/>
                    <a:gd name="T3" fmla="*/ 291 h 291"/>
                    <a:gd name="T4" fmla="*/ 0 w 560"/>
                    <a:gd name="T5" fmla="*/ 158 h 291"/>
                    <a:gd name="T6" fmla="*/ 9 w 560"/>
                    <a:gd name="T7" fmla="*/ 154 h 291"/>
                    <a:gd name="T8" fmla="*/ 290 w 560"/>
                    <a:gd name="T9" fmla="*/ 11 h 291"/>
                    <a:gd name="T10" fmla="*/ 326 w 560"/>
                    <a:gd name="T11" fmla="*/ 6 h 291"/>
                    <a:gd name="T12" fmla="*/ 560 w 560"/>
                    <a:gd name="T13" fmla="*/ 12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0" h="291">
                      <a:moveTo>
                        <a:pt x="560" y="122"/>
                      </a:moveTo>
                      <a:cubicBezTo>
                        <a:pt x="260" y="291"/>
                        <a:pt x="260" y="291"/>
                        <a:pt x="260" y="29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" y="154"/>
                        <a:pt x="9" y="154"/>
                        <a:pt x="9" y="154"/>
                      </a:cubicBezTo>
                      <a:cubicBezTo>
                        <a:pt x="290" y="11"/>
                        <a:pt x="290" y="11"/>
                        <a:pt x="290" y="11"/>
                      </a:cubicBezTo>
                      <a:cubicBezTo>
                        <a:pt x="290" y="11"/>
                        <a:pt x="309" y="0"/>
                        <a:pt x="326" y="6"/>
                      </a:cubicBezTo>
                      <a:cubicBezTo>
                        <a:pt x="343" y="12"/>
                        <a:pt x="560" y="122"/>
                        <a:pt x="560" y="122"/>
                      </a:cubicBezTo>
                      <a:close/>
                    </a:path>
                  </a:pathLst>
                </a:custGeom>
                <a:solidFill>
                  <a:srgbClr val="00ABC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AD548387-7BC4-FCEA-CE02-2178EE770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726" y="3105443"/>
                  <a:ext cx="1123950" cy="728663"/>
                </a:xfrm>
                <a:custGeom>
                  <a:avLst/>
                  <a:gdLst>
                    <a:gd name="T0" fmla="*/ 0 w 708"/>
                    <a:gd name="T1" fmla="*/ 400 h 459"/>
                    <a:gd name="T2" fmla="*/ 708 w 708"/>
                    <a:gd name="T3" fmla="*/ 0 h 459"/>
                    <a:gd name="T4" fmla="*/ 708 w 708"/>
                    <a:gd name="T5" fmla="*/ 57 h 459"/>
                    <a:gd name="T6" fmla="*/ 0 w 708"/>
                    <a:gd name="T7" fmla="*/ 459 h 459"/>
                    <a:gd name="T8" fmla="*/ 0 w 708"/>
                    <a:gd name="T9" fmla="*/ 40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8" h="459">
                      <a:moveTo>
                        <a:pt x="0" y="400"/>
                      </a:moveTo>
                      <a:lnTo>
                        <a:pt x="708" y="0"/>
                      </a:lnTo>
                      <a:lnTo>
                        <a:pt x="708" y="57"/>
                      </a:lnTo>
                      <a:lnTo>
                        <a:pt x="0" y="459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Freeform 37">
                <a:extLst>
                  <a:ext uri="{FF2B5EF4-FFF2-40B4-BE49-F238E27FC236}">
                    <a16:creationId xmlns:a16="http://schemas.microsoft.com/office/drawing/2014/main" id="{34D66B05-AE87-5C2F-12AC-6CF88D851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726" y="3470568"/>
                <a:ext cx="1123950" cy="739775"/>
              </a:xfrm>
              <a:custGeom>
                <a:avLst/>
                <a:gdLst>
                  <a:gd name="T0" fmla="*/ 708 w 708"/>
                  <a:gd name="T1" fmla="*/ 0 h 466"/>
                  <a:gd name="T2" fmla="*/ 708 w 708"/>
                  <a:gd name="T3" fmla="*/ 49 h 466"/>
                  <a:gd name="T4" fmla="*/ 0 w 708"/>
                  <a:gd name="T5" fmla="*/ 466 h 466"/>
                  <a:gd name="T6" fmla="*/ 0 w 708"/>
                  <a:gd name="T7" fmla="*/ 411 h 466"/>
                  <a:gd name="T8" fmla="*/ 708 w 708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466">
                    <a:moveTo>
                      <a:pt x="708" y="0"/>
                    </a:moveTo>
                    <a:lnTo>
                      <a:pt x="708" y="49"/>
                    </a:lnTo>
                    <a:lnTo>
                      <a:pt x="0" y="466"/>
                    </a:lnTo>
                    <a:lnTo>
                      <a:pt x="0" y="41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38">
                <a:extLst>
                  <a:ext uri="{FF2B5EF4-FFF2-40B4-BE49-F238E27FC236}">
                    <a16:creationId xmlns:a16="http://schemas.microsoft.com/office/drawing/2014/main" id="{D2464653-5BB6-C9B8-1F06-24B9D0D9C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926" y="3199106"/>
                <a:ext cx="1066800" cy="1011238"/>
              </a:xfrm>
              <a:custGeom>
                <a:avLst/>
                <a:gdLst>
                  <a:gd name="T0" fmla="*/ 284 w 284"/>
                  <a:gd name="T1" fmla="*/ 169 h 269"/>
                  <a:gd name="T2" fmla="*/ 55 w 284"/>
                  <a:gd name="T3" fmla="*/ 34 h 269"/>
                  <a:gd name="T4" fmla="*/ 19 w 284"/>
                  <a:gd name="T5" fmla="*/ 42 h 269"/>
                  <a:gd name="T6" fmla="*/ 50 w 284"/>
                  <a:gd name="T7" fmla="*/ 115 h 269"/>
                  <a:gd name="T8" fmla="*/ 284 w 284"/>
                  <a:gd name="T9" fmla="*/ 246 h 269"/>
                  <a:gd name="T10" fmla="*/ 284 w 284"/>
                  <a:gd name="T11" fmla="*/ 269 h 269"/>
                  <a:gd name="T12" fmla="*/ 44 w 284"/>
                  <a:gd name="T13" fmla="*/ 131 h 269"/>
                  <a:gd name="T14" fmla="*/ 1 w 284"/>
                  <a:gd name="T15" fmla="*/ 57 h 269"/>
                  <a:gd name="T16" fmla="*/ 50 w 284"/>
                  <a:gd name="T17" fmla="*/ 10 h 269"/>
                  <a:gd name="T18" fmla="*/ 284 w 284"/>
                  <a:gd name="T19" fmla="*/ 144 h 269"/>
                  <a:gd name="T20" fmla="*/ 284 w 284"/>
                  <a:gd name="T21" fmla="*/ 1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69">
                    <a:moveTo>
                      <a:pt x="284" y="169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29" y="17"/>
                      <a:pt x="19" y="42"/>
                    </a:cubicBezTo>
                    <a:cubicBezTo>
                      <a:pt x="10" y="67"/>
                      <a:pt x="31" y="103"/>
                      <a:pt x="50" y="115"/>
                    </a:cubicBezTo>
                    <a:cubicBezTo>
                      <a:pt x="284" y="246"/>
                      <a:pt x="284" y="246"/>
                      <a:pt x="284" y="246"/>
                    </a:cubicBezTo>
                    <a:cubicBezTo>
                      <a:pt x="284" y="269"/>
                      <a:pt x="284" y="269"/>
                      <a:pt x="284" y="269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0" y="98"/>
                      <a:pt x="1" y="57"/>
                    </a:cubicBezTo>
                    <a:cubicBezTo>
                      <a:pt x="3" y="16"/>
                      <a:pt x="31" y="0"/>
                      <a:pt x="50" y="10"/>
                    </a:cubicBezTo>
                    <a:cubicBezTo>
                      <a:pt x="284" y="144"/>
                      <a:pt x="284" y="144"/>
                      <a:pt x="284" y="144"/>
                    </a:cubicBezTo>
                    <a:lnTo>
                      <a:pt x="284" y="169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6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B86A7C03-B2FF-08BA-3756-1D71056E39A0}"/>
                </a:ext>
              </a:extLst>
            </p:cNvPr>
            <p:cNvGrpSpPr/>
            <p:nvPr/>
          </p:nvGrpSpPr>
          <p:grpSpPr>
            <a:xfrm>
              <a:off x="3794553" y="4611332"/>
              <a:ext cx="1274329" cy="891887"/>
              <a:chOff x="6672826" y="4521493"/>
              <a:chExt cx="1401762" cy="981076"/>
            </a:xfrm>
          </p:grpSpPr>
          <p:sp>
            <p:nvSpPr>
              <p:cNvPr id="28" name="Freeform 40">
                <a:extLst>
                  <a:ext uri="{FF2B5EF4-FFF2-40B4-BE49-F238E27FC236}">
                    <a16:creationId xmlns:a16="http://schemas.microsoft.com/office/drawing/2014/main" id="{E6240DBA-9A65-A883-ECE8-4795C30C8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2826" y="4939006"/>
                <a:ext cx="1398588" cy="538163"/>
              </a:xfrm>
              <a:custGeom>
                <a:avLst/>
                <a:gdLst>
                  <a:gd name="T0" fmla="*/ 372 w 372"/>
                  <a:gd name="T1" fmla="*/ 16 h 143"/>
                  <a:gd name="T2" fmla="*/ 349 w 372"/>
                  <a:gd name="T3" fmla="*/ 7 h 143"/>
                  <a:gd name="T4" fmla="*/ 34 w 372"/>
                  <a:gd name="T5" fmla="*/ 0 h 143"/>
                  <a:gd name="T6" fmla="*/ 20 w 372"/>
                  <a:gd name="T7" fmla="*/ 44 h 143"/>
                  <a:gd name="T8" fmla="*/ 192 w 372"/>
                  <a:gd name="T9" fmla="*/ 143 h 143"/>
                  <a:gd name="T10" fmla="*/ 372 w 372"/>
                  <a:gd name="T11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143">
                    <a:moveTo>
                      <a:pt x="372" y="16"/>
                    </a:moveTo>
                    <a:cubicBezTo>
                      <a:pt x="349" y="7"/>
                      <a:pt x="349" y="7"/>
                      <a:pt x="349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0" y="17"/>
                      <a:pt x="20" y="44"/>
                    </a:cubicBezTo>
                    <a:cubicBezTo>
                      <a:pt x="46" y="82"/>
                      <a:pt x="192" y="143"/>
                      <a:pt x="192" y="143"/>
                    </a:cubicBezTo>
                    <a:lnTo>
                      <a:pt x="372" y="16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1">
                <a:extLst>
                  <a:ext uri="{FF2B5EF4-FFF2-40B4-BE49-F238E27FC236}">
                    <a16:creationId xmlns:a16="http://schemas.microsoft.com/office/drawing/2014/main" id="{CC7422C1-7AD7-B1C8-20CE-377D162C0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638" y="4818356"/>
                <a:ext cx="1214438" cy="590550"/>
              </a:xfrm>
              <a:custGeom>
                <a:avLst/>
                <a:gdLst>
                  <a:gd name="T0" fmla="*/ 760 w 765"/>
                  <a:gd name="T1" fmla="*/ 15 h 372"/>
                  <a:gd name="T2" fmla="*/ 765 w 765"/>
                  <a:gd name="T3" fmla="*/ 105 h 372"/>
                  <a:gd name="T4" fmla="*/ 357 w 765"/>
                  <a:gd name="T5" fmla="*/ 372 h 372"/>
                  <a:gd name="T6" fmla="*/ 7 w 765"/>
                  <a:gd name="T7" fmla="*/ 202 h 372"/>
                  <a:gd name="T8" fmla="*/ 0 w 765"/>
                  <a:gd name="T9" fmla="*/ 97 h 372"/>
                  <a:gd name="T10" fmla="*/ 360 w 765"/>
                  <a:gd name="T11" fmla="*/ 263 h 372"/>
                  <a:gd name="T12" fmla="*/ 758 w 765"/>
                  <a:gd name="T13" fmla="*/ 0 h 372"/>
                  <a:gd name="T14" fmla="*/ 760 w 765"/>
                  <a:gd name="T15" fmla="*/ 1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5" h="372">
                    <a:moveTo>
                      <a:pt x="760" y="15"/>
                    </a:moveTo>
                    <a:lnTo>
                      <a:pt x="765" y="105"/>
                    </a:lnTo>
                    <a:lnTo>
                      <a:pt x="357" y="372"/>
                    </a:lnTo>
                    <a:lnTo>
                      <a:pt x="7" y="202"/>
                    </a:lnTo>
                    <a:lnTo>
                      <a:pt x="0" y="97"/>
                    </a:lnTo>
                    <a:lnTo>
                      <a:pt x="360" y="263"/>
                    </a:lnTo>
                    <a:lnTo>
                      <a:pt x="758" y="0"/>
                    </a:lnTo>
                    <a:lnTo>
                      <a:pt x="760" y="1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42">
                <a:extLst>
                  <a:ext uri="{FF2B5EF4-FFF2-40B4-BE49-F238E27FC236}">
                    <a16:creationId xmlns:a16="http://schemas.microsoft.com/office/drawing/2014/main" id="{DE77742D-D8CC-DFA8-C296-147ED9AAF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6" y="4521493"/>
                <a:ext cx="1304925" cy="688975"/>
              </a:xfrm>
              <a:custGeom>
                <a:avLst/>
                <a:gdLst>
                  <a:gd name="T0" fmla="*/ 347 w 347"/>
                  <a:gd name="T1" fmla="*/ 67 h 183"/>
                  <a:gd name="T2" fmla="*/ 167 w 347"/>
                  <a:gd name="T3" fmla="*/ 183 h 183"/>
                  <a:gd name="T4" fmla="*/ 0 w 347"/>
                  <a:gd name="T5" fmla="*/ 110 h 183"/>
                  <a:gd name="T6" fmla="*/ 5 w 347"/>
                  <a:gd name="T7" fmla="*/ 107 h 183"/>
                  <a:gd name="T8" fmla="*/ 175 w 347"/>
                  <a:gd name="T9" fmla="*/ 8 h 183"/>
                  <a:gd name="T10" fmla="*/ 197 w 347"/>
                  <a:gd name="T11" fmla="*/ 3 h 183"/>
                  <a:gd name="T12" fmla="*/ 347 w 347"/>
                  <a:gd name="T13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83">
                    <a:moveTo>
                      <a:pt x="347" y="67"/>
                    </a:moveTo>
                    <a:cubicBezTo>
                      <a:pt x="167" y="183"/>
                      <a:pt x="167" y="183"/>
                      <a:pt x="167" y="18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8"/>
                      <a:pt x="186" y="0"/>
                      <a:pt x="197" y="3"/>
                    </a:cubicBezTo>
                    <a:cubicBezTo>
                      <a:pt x="208" y="7"/>
                      <a:pt x="347" y="67"/>
                      <a:pt x="347" y="67"/>
                    </a:cubicBez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43">
                <a:extLst>
                  <a:ext uri="{FF2B5EF4-FFF2-40B4-BE49-F238E27FC236}">
                    <a16:creationId xmlns:a16="http://schemas.microsoft.com/office/drawing/2014/main" id="{86DFAE91-6220-FBA1-BC0C-D75F95225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026" y="4773906"/>
                <a:ext cx="679450" cy="495300"/>
              </a:xfrm>
              <a:custGeom>
                <a:avLst/>
                <a:gdLst>
                  <a:gd name="T0" fmla="*/ 0 w 428"/>
                  <a:gd name="T1" fmla="*/ 275 h 312"/>
                  <a:gd name="T2" fmla="*/ 426 w 428"/>
                  <a:gd name="T3" fmla="*/ 0 h 312"/>
                  <a:gd name="T4" fmla="*/ 428 w 428"/>
                  <a:gd name="T5" fmla="*/ 35 h 312"/>
                  <a:gd name="T6" fmla="*/ 2 w 428"/>
                  <a:gd name="T7" fmla="*/ 312 h 312"/>
                  <a:gd name="T8" fmla="*/ 0 w 428"/>
                  <a:gd name="T9" fmla="*/ 27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2">
                    <a:moveTo>
                      <a:pt x="0" y="275"/>
                    </a:moveTo>
                    <a:lnTo>
                      <a:pt x="426" y="0"/>
                    </a:lnTo>
                    <a:lnTo>
                      <a:pt x="428" y="35"/>
                    </a:lnTo>
                    <a:lnTo>
                      <a:pt x="2" y="312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4">
                <a:extLst>
                  <a:ext uri="{FF2B5EF4-FFF2-40B4-BE49-F238E27FC236}">
                    <a16:creationId xmlns:a16="http://schemas.microsoft.com/office/drawing/2014/main" id="{D82770A8-EE6F-4B64-0EB0-886250D70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138" y="4999331"/>
                <a:ext cx="679450" cy="503238"/>
              </a:xfrm>
              <a:custGeom>
                <a:avLst/>
                <a:gdLst>
                  <a:gd name="T0" fmla="*/ 426 w 428"/>
                  <a:gd name="T1" fmla="*/ 0 h 317"/>
                  <a:gd name="T2" fmla="*/ 428 w 428"/>
                  <a:gd name="T3" fmla="*/ 31 h 317"/>
                  <a:gd name="T4" fmla="*/ 2 w 428"/>
                  <a:gd name="T5" fmla="*/ 317 h 317"/>
                  <a:gd name="T6" fmla="*/ 0 w 428"/>
                  <a:gd name="T7" fmla="*/ 284 h 317"/>
                  <a:gd name="T8" fmla="*/ 426 w 428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7">
                    <a:moveTo>
                      <a:pt x="426" y="0"/>
                    </a:moveTo>
                    <a:lnTo>
                      <a:pt x="428" y="31"/>
                    </a:lnTo>
                    <a:lnTo>
                      <a:pt x="2" y="317"/>
                    </a:lnTo>
                    <a:lnTo>
                      <a:pt x="0" y="28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45">
                <a:extLst>
                  <a:ext uri="{FF2B5EF4-FFF2-40B4-BE49-F238E27FC236}">
                    <a16:creationId xmlns:a16="http://schemas.microsoft.com/office/drawing/2014/main" id="{22D0AD79-473C-8E39-3DC0-4269E4750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163" y="4908843"/>
                <a:ext cx="692150" cy="593725"/>
              </a:xfrm>
              <a:custGeom>
                <a:avLst/>
                <a:gdLst>
                  <a:gd name="T0" fmla="*/ 181 w 184"/>
                  <a:gd name="T1" fmla="*/ 96 h 158"/>
                  <a:gd name="T2" fmla="*/ 33 w 184"/>
                  <a:gd name="T3" fmla="*/ 20 h 158"/>
                  <a:gd name="T4" fmla="*/ 11 w 184"/>
                  <a:gd name="T5" fmla="*/ 27 h 158"/>
                  <a:gd name="T6" fmla="*/ 33 w 184"/>
                  <a:gd name="T7" fmla="*/ 71 h 158"/>
                  <a:gd name="T8" fmla="*/ 183 w 184"/>
                  <a:gd name="T9" fmla="*/ 144 h 158"/>
                  <a:gd name="T10" fmla="*/ 184 w 184"/>
                  <a:gd name="T11" fmla="*/ 158 h 158"/>
                  <a:gd name="T12" fmla="*/ 30 w 184"/>
                  <a:gd name="T13" fmla="*/ 81 h 158"/>
                  <a:gd name="T14" fmla="*/ 1 w 184"/>
                  <a:gd name="T15" fmla="*/ 36 h 158"/>
                  <a:gd name="T16" fmla="*/ 29 w 184"/>
                  <a:gd name="T17" fmla="*/ 5 h 158"/>
                  <a:gd name="T18" fmla="*/ 180 w 184"/>
                  <a:gd name="T19" fmla="*/ 80 h 158"/>
                  <a:gd name="T20" fmla="*/ 181 w 184"/>
                  <a:gd name="T21" fmla="*/ 9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58">
                    <a:moveTo>
                      <a:pt x="181" y="96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16" y="11"/>
                      <a:pt x="11" y="27"/>
                    </a:cubicBezTo>
                    <a:cubicBezTo>
                      <a:pt x="6" y="43"/>
                      <a:pt x="21" y="64"/>
                      <a:pt x="33" y="71"/>
                    </a:cubicBezTo>
                    <a:cubicBezTo>
                      <a:pt x="183" y="144"/>
                      <a:pt x="183" y="144"/>
                      <a:pt x="183" y="144"/>
                    </a:cubicBezTo>
                    <a:cubicBezTo>
                      <a:pt x="184" y="158"/>
                      <a:pt x="184" y="158"/>
                      <a:pt x="184" y="15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1" y="62"/>
                      <a:pt x="1" y="36"/>
                    </a:cubicBezTo>
                    <a:cubicBezTo>
                      <a:pt x="0" y="11"/>
                      <a:pt x="17" y="0"/>
                      <a:pt x="29" y="5"/>
                    </a:cubicBezTo>
                    <a:cubicBezTo>
                      <a:pt x="180" y="80"/>
                      <a:pt x="180" y="80"/>
                      <a:pt x="180" y="80"/>
                    </a:cubicBezTo>
                    <a:lnTo>
                      <a:pt x="181" y="96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66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3129EDB9-6754-E461-05BF-E1AB385666AF}"/>
                </a:ext>
              </a:extLst>
            </p:cNvPr>
            <p:cNvGrpSpPr/>
            <p:nvPr/>
          </p:nvGrpSpPr>
          <p:grpSpPr>
            <a:xfrm>
              <a:off x="2710723" y="2142048"/>
              <a:ext cx="874569" cy="1271443"/>
              <a:chOff x="5480613" y="1805281"/>
              <a:chExt cx="962026" cy="1398587"/>
            </a:xfrm>
          </p:grpSpPr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C6862054-E250-3EBE-3251-B46216DC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401" y="2027531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48">
                <a:extLst>
                  <a:ext uri="{FF2B5EF4-FFF2-40B4-BE49-F238E27FC236}">
                    <a16:creationId xmlns:a16="http://schemas.microsoft.com/office/drawing/2014/main" id="{4840CC9C-E181-0CD0-4083-6977C2031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38" y="2173581"/>
                <a:ext cx="387350" cy="225425"/>
              </a:xfrm>
              <a:custGeom>
                <a:avLst/>
                <a:gdLst>
                  <a:gd name="T0" fmla="*/ 0 w 103"/>
                  <a:gd name="T1" fmla="*/ 14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4" y="3"/>
                      <a:pt x="6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0D020E3B-CF62-4E69-94B6-D376AF4D2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701" y="2319631"/>
                <a:ext cx="392113" cy="225425"/>
              </a:xfrm>
              <a:custGeom>
                <a:avLst/>
                <a:gdLst>
                  <a:gd name="T0" fmla="*/ 1 w 104"/>
                  <a:gd name="T1" fmla="*/ 14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59 h 60"/>
                  <a:gd name="T12" fmla="*/ 1 w 104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5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59"/>
                    </a:cubicBez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262EE235-8A39-F4D2-0D67-EAC3F37EF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026" y="2462506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E20CD966-7A74-7E32-F710-4B31EBC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763" y="2610143"/>
                <a:ext cx="387350" cy="225425"/>
              </a:xfrm>
              <a:custGeom>
                <a:avLst/>
                <a:gdLst>
                  <a:gd name="T0" fmla="*/ 0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6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644B64AA-EAC8-03BD-74D8-D7B81BCBA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3326" y="2756193"/>
                <a:ext cx="390525" cy="225425"/>
              </a:xfrm>
              <a:custGeom>
                <a:avLst/>
                <a:gdLst>
                  <a:gd name="T0" fmla="*/ 1 w 104"/>
                  <a:gd name="T1" fmla="*/ 15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60 h 60"/>
                  <a:gd name="T12" fmla="*/ 1 w 104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6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BE52ADE8-B806-DD36-46DA-C41E55DF8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613" y="1805281"/>
                <a:ext cx="628650" cy="1243013"/>
              </a:xfrm>
              <a:custGeom>
                <a:avLst/>
                <a:gdLst>
                  <a:gd name="T0" fmla="*/ 15 w 167"/>
                  <a:gd name="T1" fmla="*/ 329 h 331"/>
                  <a:gd name="T2" fmla="*/ 6 w 167"/>
                  <a:gd name="T3" fmla="*/ 329 h 331"/>
                  <a:gd name="T4" fmla="*/ 1 w 167"/>
                  <a:gd name="T5" fmla="*/ 322 h 331"/>
                  <a:gd name="T6" fmla="*/ 152 w 167"/>
                  <a:gd name="T7" fmla="*/ 1 h 331"/>
                  <a:gd name="T8" fmla="*/ 161 w 167"/>
                  <a:gd name="T9" fmla="*/ 2 h 331"/>
                  <a:gd name="T10" fmla="*/ 166 w 167"/>
                  <a:gd name="T11" fmla="*/ 8 h 331"/>
                  <a:gd name="T12" fmla="*/ 15 w 167"/>
                  <a:gd name="T13" fmla="*/ 32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29"/>
                    </a:moveTo>
                    <a:cubicBezTo>
                      <a:pt x="14" y="331"/>
                      <a:pt x="10" y="331"/>
                      <a:pt x="6" y="329"/>
                    </a:cubicBezTo>
                    <a:cubicBezTo>
                      <a:pt x="2" y="327"/>
                      <a:pt x="0" y="324"/>
                      <a:pt x="1" y="322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0"/>
                      <a:pt x="157" y="0"/>
                      <a:pt x="161" y="2"/>
                    </a:cubicBezTo>
                    <a:cubicBezTo>
                      <a:pt x="165" y="3"/>
                      <a:pt x="167" y="6"/>
                      <a:pt x="166" y="8"/>
                    </a:cubicBezTo>
                    <a:lnTo>
                      <a:pt x="15" y="32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7513FB05-A002-19E6-1DCB-573E43239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576" y="1959268"/>
                <a:ext cx="627063" cy="1244600"/>
              </a:xfrm>
              <a:custGeom>
                <a:avLst/>
                <a:gdLst>
                  <a:gd name="T0" fmla="*/ 15 w 167"/>
                  <a:gd name="T1" fmla="*/ 330 h 331"/>
                  <a:gd name="T2" fmla="*/ 6 w 167"/>
                  <a:gd name="T3" fmla="*/ 330 h 331"/>
                  <a:gd name="T4" fmla="*/ 0 w 167"/>
                  <a:gd name="T5" fmla="*/ 323 h 331"/>
                  <a:gd name="T6" fmla="*/ 152 w 167"/>
                  <a:gd name="T7" fmla="*/ 2 h 331"/>
                  <a:gd name="T8" fmla="*/ 160 w 167"/>
                  <a:gd name="T9" fmla="*/ 2 h 331"/>
                  <a:gd name="T10" fmla="*/ 166 w 167"/>
                  <a:gd name="T11" fmla="*/ 9 h 331"/>
                  <a:gd name="T12" fmla="*/ 15 w 167"/>
                  <a:gd name="T13" fmla="*/ 33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30"/>
                    </a:moveTo>
                    <a:cubicBezTo>
                      <a:pt x="14" y="331"/>
                      <a:pt x="10" y="331"/>
                      <a:pt x="6" y="330"/>
                    </a:cubicBezTo>
                    <a:cubicBezTo>
                      <a:pt x="2" y="328"/>
                      <a:pt x="0" y="325"/>
                      <a:pt x="0" y="32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3" y="0"/>
                      <a:pt x="157" y="1"/>
                      <a:pt x="160" y="2"/>
                    </a:cubicBezTo>
                    <a:cubicBezTo>
                      <a:pt x="164" y="4"/>
                      <a:pt x="167" y="7"/>
                      <a:pt x="166" y="9"/>
                    </a:cubicBezTo>
                    <a:lnTo>
                      <a:pt x="15" y="33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64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80EAD617-8CED-FE3D-96BE-1D2BE5E10517}"/>
                </a:ext>
              </a:extLst>
            </p:cNvPr>
            <p:cNvGrpSpPr/>
            <p:nvPr/>
          </p:nvGrpSpPr>
          <p:grpSpPr>
            <a:xfrm>
              <a:off x="2892564" y="4136526"/>
              <a:ext cx="987136" cy="1241136"/>
              <a:chOff x="5680638" y="3999206"/>
              <a:chExt cx="1085850" cy="1365250"/>
            </a:xfrm>
          </p:grpSpPr>
          <p:sp>
            <p:nvSpPr>
              <p:cNvPr id="12" name="Freeform 55">
                <a:extLst>
                  <a:ext uri="{FF2B5EF4-FFF2-40B4-BE49-F238E27FC236}">
                    <a16:creationId xmlns:a16="http://schemas.microsoft.com/office/drawing/2014/main" id="{7973AD02-D5FC-E900-C85F-3B5BA82E6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751" y="4207168"/>
                <a:ext cx="373063" cy="269875"/>
              </a:xfrm>
              <a:custGeom>
                <a:avLst/>
                <a:gdLst>
                  <a:gd name="T0" fmla="*/ 9 w 99"/>
                  <a:gd name="T1" fmla="*/ 71 h 72"/>
                  <a:gd name="T2" fmla="*/ 4 w 99"/>
                  <a:gd name="T3" fmla="*/ 65 h 72"/>
                  <a:gd name="T4" fmla="*/ 1 w 99"/>
                  <a:gd name="T5" fmla="*/ 58 h 72"/>
                  <a:gd name="T6" fmla="*/ 90 w 99"/>
                  <a:gd name="T7" fmla="*/ 1 h 72"/>
                  <a:gd name="T8" fmla="*/ 95 w 99"/>
                  <a:gd name="T9" fmla="*/ 7 h 72"/>
                  <a:gd name="T10" fmla="*/ 98 w 99"/>
                  <a:gd name="T11" fmla="*/ 14 h 72"/>
                  <a:gd name="T12" fmla="*/ 9 w 99"/>
                  <a:gd name="T13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9" y="71"/>
                    </a:moveTo>
                    <a:cubicBezTo>
                      <a:pt x="9" y="72"/>
                      <a:pt x="7" y="69"/>
                      <a:pt x="4" y="65"/>
                    </a:cubicBezTo>
                    <a:cubicBezTo>
                      <a:pt x="2" y="61"/>
                      <a:pt x="0" y="58"/>
                      <a:pt x="1" y="58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0"/>
                      <a:pt x="93" y="3"/>
                      <a:pt x="95" y="7"/>
                    </a:cubicBezTo>
                    <a:cubicBezTo>
                      <a:pt x="97" y="11"/>
                      <a:pt x="99" y="14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56">
                <a:extLst>
                  <a:ext uri="{FF2B5EF4-FFF2-40B4-BE49-F238E27FC236}">
                    <a16:creationId xmlns:a16="http://schemas.microsoft.com/office/drawing/2014/main" id="{F17A372A-365A-EFFA-51D6-CF4164C70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3" y="4345281"/>
                <a:ext cx="371475" cy="266700"/>
              </a:xfrm>
              <a:custGeom>
                <a:avLst/>
                <a:gdLst>
                  <a:gd name="T0" fmla="*/ 10 w 99"/>
                  <a:gd name="T1" fmla="*/ 70 h 71"/>
                  <a:gd name="T2" fmla="*/ 4 w 99"/>
                  <a:gd name="T3" fmla="*/ 64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9 w 99"/>
                  <a:gd name="T11" fmla="*/ 13 h 71"/>
                  <a:gd name="T12" fmla="*/ 10 w 99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10" y="70"/>
                    </a:moveTo>
                    <a:cubicBezTo>
                      <a:pt x="9" y="71"/>
                      <a:pt x="7" y="68"/>
                      <a:pt x="4" y="64"/>
                    </a:cubicBezTo>
                    <a:cubicBezTo>
                      <a:pt x="2" y="61"/>
                      <a:pt x="0" y="57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1" y="0"/>
                      <a:pt x="93" y="2"/>
                      <a:pt x="95" y="6"/>
                    </a:cubicBezTo>
                    <a:cubicBezTo>
                      <a:pt x="98" y="10"/>
                      <a:pt x="99" y="13"/>
                      <a:pt x="99" y="13"/>
                    </a:cubicBezTo>
                    <a:lnTo>
                      <a:pt x="10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57">
                <a:extLst>
                  <a:ext uri="{FF2B5EF4-FFF2-40B4-BE49-F238E27FC236}">
                    <a16:creationId xmlns:a16="http://schemas.microsoft.com/office/drawing/2014/main" id="{43692B96-17E3-C51F-5FD3-415FD24C3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551" y="4480218"/>
                <a:ext cx="368300" cy="266700"/>
              </a:xfrm>
              <a:custGeom>
                <a:avLst/>
                <a:gdLst>
                  <a:gd name="T0" fmla="*/ 9 w 98"/>
                  <a:gd name="T1" fmla="*/ 70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4 w 98"/>
                  <a:gd name="T9" fmla="*/ 6 h 71"/>
                  <a:gd name="T10" fmla="*/ 98 w 98"/>
                  <a:gd name="T11" fmla="*/ 13 h 71"/>
                  <a:gd name="T12" fmla="*/ 9 w 98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0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7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2"/>
                      <a:pt x="94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5" name="Freeform 58">
                <a:extLst>
                  <a:ext uri="{FF2B5EF4-FFF2-40B4-BE49-F238E27FC236}">
                    <a16:creationId xmlns:a16="http://schemas.microsoft.com/office/drawing/2014/main" id="{6126E7F6-8272-0631-2EFE-6E124E877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4616743"/>
                <a:ext cx="368300" cy="266700"/>
              </a:xfrm>
              <a:custGeom>
                <a:avLst/>
                <a:gdLst>
                  <a:gd name="T0" fmla="*/ 9 w 98"/>
                  <a:gd name="T1" fmla="*/ 71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5 w 98"/>
                  <a:gd name="T9" fmla="*/ 6 h 71"/>
                  <a:gd name="T10" fmla="*/ 98 w 98"/>
                  <a:gd name="T11" fmla="*/ 13 h 71"/>
                  <a:gd name="T12" fmla="*/ 9 w 98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1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8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6" name="Freeform 59">
                <a:extLst>
                  <a:ext uri="{FF2B5EF4-FFF2-40B4-BE49-F238E27FC236}">
                    <a16:creationId xmlns:a16="http://schemas.microsoft.com/office/drawing/2014/main" id="{79F31D83-BCEA-6549-C3EA-2C4CC7C5F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588" y="4751681"/>
                <a:ext cx="371475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7" name="Freeform 60">
                <a:extLst>
                  <a:ext uri="{FF2B5EF4-FFF2-40B4-BE49-F238E27FC236}">
                    <a16:creationId xmlns:a16="http://schemas.microsoft.com/office/drawing/2014/main" id="{C014D11A-06E6-AA18-F562-DD586997C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313" y="4886618"/>
                <a:ext cx="373063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3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61">
                <a:extLst>
                  <a:ext uri="{FF2B5EF4-FFF2-40B4-BE49-F238E27FC236}">
                    <a16:creationId xmlns:a16="http://schemas.microsoft.com/office/drawing/2014/main" id="{7722D7D1-BCEC-02FF-0CB0-85DA830E1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638" y="4199231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2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4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7" y="309"/>
                      <a:pt x="193" y="310"/>
                      <a:pt x="192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9" y="0"/>
                      <a:pt x="13" y="0"/>
                      <a:pt x="14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62">
                <a:extLst>
                  <a:ext uri="{FF2B5EF4-FFF2-40B4-BE49-F238E27FC236}">
                    <a16:creationId xmlns:a16="http://schemas.microsoft.com/office/drawing/2014/main" id="{8E3B4E26-939D-F522-8898-40A158E7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613" y="3999206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3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5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8" y="309"/>
                      <a:pt x="194" y="310"/>
                      <a:pt x="193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10" y="0"/>
                      <a:pt x="14" y="0"/>
                      <a:pt x="15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6" name="TextBox 30">
            <a:extLst>
              <a:ext uri="{FF2B5EF4-FFF2-40B4-BE49-F238E27FC236}">
                <a16:creationId xmlns:a16="http://schemas.microsoft.com/office/drawing/2014/main" id="{2A01F8F5-AB5F-4C78-1509-7B1A4D66118E}"/>
              </a:ext>
            </a:extLst>
          </p:cNvPr>
          <p:cNvSpPr txBox="1"/>
          <p:nvPr/>
        </p:nvSpPr>
        <p:spPr>
          <a:xfrm>
            <a:off x="470255" y="1953751"/>
            <a:ext cx="7375452" cy="419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Além disso, abordamos os benefícios da Higiene Ocupacional, que se estendem tanto às empresas quanto aos trabalhadores. </a:t>
            </a:r>
          </a:p>
          <a:p>
            <a:pPr algn="just">
              <a:lnSpc>
                <a:spcPct val="15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Ambientes de trabalho seguros e saudáveis resultam em colaboradores mais motivados e produtivos, redução de custos com afastamentos e tratamentos médicos, melhoria da imagem corporativa e uma atuação alinhada com a sustentabilidade organizacional.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7" name="Picture 2" descr="Como a limpeza e a higiene influenciam no ambiente de trabalho? - DB Rio  Distribuidora">
            <a:extLst>
              <a:ext uri="{FF2B5EF4-FFF2-40B4-BE49-F238E27FC236}">
                <a16:creationId xmlns:a16="http://schemas.microsoft.com/office/drawing/2014/main" id="{CC9E45CC-104A-8860-D5AA-DB749031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">
            <a:extLst>
              <a:ext uri="{FF2B5EF4-FFF2-40B4-BE49-F238E27FC236}">
                <a16:creationId xmlns:a16="http://schemas.microsoft.com/office/drawing/2014/main" id="{95D3E987-22C5-26F5-48DC-33D84E1E10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9" name="TextBox 30">
            <a:extLst>
              <a:ext uri="{FF2B5EF4-FFF2-40B4-BE49-F238E27FC236}">
                <a16:creationId xmlns:a16="http://schemas.microsoft.com/office/drawing/2014/main" id="{A74BF5E3-DD68-BA30-FC3E-4E9C1D93173A}"/>
              </a:ext>
            </a:extLst>
          </p:cNvPr>
          <p:cNvSpPr txBox="1"/>
          <p:nvPr/>
        </p:nvSpPr>
        <p:spPr>
          <a:xfrm>
            <a:off x="4194487" y="831628"/>
            <a:ext cx="7527258" cy="5121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Portanto, a Higiene Ocupacional é uma abordagem imprescindível para promover um ambiente laboral seguro, saudável e produtivo. </a:t>
            </a:r>
          </a:p>
          <a:p>
            <a:pPr algn="just">
              <a:lnSpc>
                <a:spcPct val="150000"/>
              </a:lnSpc>
            </a:pPr>
            <a:endParaRPr lang="pt-BR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zelarmos pela saúde e segurança dos trabalhadores, demonstramos o compromisso com o valor mais precioso de qualquer organização: as pessoas. </a:t>
            </a:r>
          </a:p>
          <a:p>
            <a:pPr algn="just">
              <a:lnSpc>
                <a:spcPct val="150000"/>
              </a:lnSpc>
            </a:pPr>
            <a:endParaRPr lang="pt-BR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busca contínua pela excelência na Higiene Ocupacional é um passo significativo em direção a um futuro do trabalho mais seguro, saudável e sustentável para todos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52443C81-1507-E947-5838-6BDB057B77BE}"/>
              </a:ext>
            </a:extLst>
          </p:cNvPr>
          <p:cNvGrpSpPr/>
          <p:nvPr/>
        </p:nvGrpSpPr>
        <p:grpSpPr>
          <a:xfrm rot="10800000">
            <a:off x="728693" y="2766171"/>
            <a:ext cx="1156347" cy="2048522"/>
            <a:chOff x="3927281" y="2914790"/>
            <a:chExt cx="2408706" cy="2932953"/>
          </a:xfrm>
        </p:grpSpPr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F27A4A3B-FD4D-0884-3A91-C89DD7146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A8F2DBE7-DEE5-14CF-286C-97EBC58FD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84DF4BAF-F98A-6456-D96F-BDB570B9B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77" name="Straight Connector 1">
            <a:extLst>
              <a:ext uri="{FF2B5EF4-FFF2-40B4-BE49-F238E27FC236}">
                <a16:creationId xmlns:a16="http://schemas.microsoft.com/office/drawing/2014/main" id="{DF983FB5-F6BE-7978-3698-0CDB605D5A31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utoShape 1">
            <a:extLst>
              <a:ext uri="{FF2B5EF4-FFF2-40B4-BE49-F238E27FC236}">
                <a16:creationId xmlns:a16="http://schemas.microsoft.com/office/drawing/2014/main" id="{FC523884-235C-443A-4C8B-114690118435}"/>
              </a:ext>
            </a:extLst>
          </p:cNvPr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Conclusão</a:t>
            </a:r>
          </a:p>
        </p:txBody>
      </p:sp>
      <p:pic>
        <p:nvPicPr>
          <p:cNvPr id="71" name="Imagem 70" descr="Uma imagem contendo Texto&#10;&#10;Descrição gerada automaticamente">
            <a:extLst>
              <a:ext uri="{FF2B5EF4-FFF2-40B4-BE49-F238E27FC236}">
                <a16:creationId xmlns:a16="http://schemas.microsoft.com/office/drawing/2014/main" id="{A0E1E8D2-0242-E9A4-2EEA-D52E17577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14" y="146644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5" name="矩形 36">
            <a:extLst>
              <a:ext uri="{FF2B5EF4-FFF2-40B4-BE49-F238E27FC236}">
                <a16:creationId xmlns:a16="http://schemas.microsoft.com/office/drawing/2014/main" id="{E72C43B7-73C9-E132-5461-37F258B6AF64}"/>
              </a:ext>
            </a:extLst>
          </p:cNvPr>
          <p:cNvSpPr/>
          <p:nvPr/>
        </p:nvSpPr>
        <p:spPr>
          <a:xfrm>
            <a:off x="5344946" y="1783288"/>
            <a:ext cx="6473244" cy="36787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Objetivos da Higiene Ocupacional</a:t>
            </a:r>
          </a:p>
          <a:p>
            <a:pPr>
              <a:lnSpc>
                <a:spcPct val="125000"/>
              </a:lnSpc>
            </a:pPr>
            <a:endParaRPr lang="pt-BR" altLang="zh-CN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HO possui como objetivo básico: assegurar um ambiente de trabalho seguro, saudável e livre de riscos físicos, químicos e biológicos para os trabalhadores. </a:t>
            </a:r>
          </a:p>
          <a:p>
            <a:pPr>
              <a:lnSpc>
                <a:spcPct val="125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Veja abaixo os principais objetivos dessa importante área: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6" name="Imagem 125" descr="Texto&#10;&#10;Descrição gerada automaticamente com confiança baixa">
            <a:extLst>
              <a:ext uri="{FF2B5EF4-FFF2-40B4-BE49-F238E27FC236}">
                <a16:creationId xmlns:a16="http://schemas.microsoft.com/office/drawing/2014/main" id="{B9A48B16-2A1C-C749-46CE-3337BEFD2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  <p:pic>
        <p:nvPicPr>
          <p:cNvPr id="1026" name="Picture 2" descr="Higiene Ocupacional - FÁCIL eSocial">
            <a:extLst>
              <a:ext uri="{FF2B5EF4-FFF2-40B4-BE49-F238E27FC236}">
                <a16:creationId xmlns:a16="http://schemas.microsoft.com/office/drawing/2014/main" id="{A8927961-8A7D-EF6F-6647-DDCB4E64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7" y="1150647"/>
            <a:ext cx="5166359" cy="51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2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9B2F521B-4DD8-172F-F417-ECC67303CBD9}"/>
              </a:ext>
            </a:extLst>
          </p:cNvPr>
          <p:cNvSpPr/>
          <p:nvPr/>
        </p:nvSpPr>
        <p:spPr>
          <a:xfrm>
            <a:off x="744083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8378951E-0C05-3FDA-F04B-CC428895EA5B}"/>
              </a:ext>
            </a:extLst>
          </p:cNvPr>
          <p:cNvSpPr/>
          <p:nvPr/>
        </p:nvSpPr>
        <p:spPr>
          <a:xfrm>
            <a:off x="1474941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B39A55A7-BE2D-4A99-6009-19B50C2E56B4}"/>
              </a:ext>
            </a:extLst>
          </p:cNvPr>
          <p:cNvSpPr/>
          <p:nvPr/>
        </p:nvSpPr>
        <p:spPr>
          <a:xfrm>
            <a:off x="1474941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01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88598996-2805-2765-F49C-8D47EC1C454A}"/>
              </a:ext>
            </a:extLst>
          </p:cNvPr>
          <p:cNvSpPr/>
          <p:nvPr/>
        </p:nvSpPr>
        <p:spPr>
          <a:xfrm>
            <a:off x="1013980" y="3424347"/>
            <a:ext cx="260007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Identificação e avaliação dos agentes ambientais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BDB40715-36C6-8269-131C-A4D2CDBB4CE1}"/>
              </a:ext>
            </a:extLst>
          </p:cNvPr>
          <p:cNvSpPr/>
          <p:nvPr/>
        </p:nvSpPr>
        <p:spPr>
          <a:xfrm>
            <a:off x="4232978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604205F3-A39B-6082-E854-4FEB81327694}"/>
              </a:ext>
            </a:extLst>
          </p:cNvPr>
          <p:cNvSpPr/>
          <p:nvPr/>
        </p:nvSpPr>
        <p:spPr>
          <a:xfrm>
            <a:off x="4991052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6">
            <a:extLst>
              <a:ext uri="{FF2B5EF4-FFF2-40B4-BE49-F238E27FC236}">
                <a16:creationId xmlns:a16="http://schemas.microsoft.com/office/drawing/2014/main" id="{1DDF2AF2-9CB6-FC50-89E2-2B14F6E42EB7}"/>
              </a:ext>
            </a:extLst>
          </p:cNvPr>
          <p:cNvSpPr/>
          <p:nvPr/>
        </p:nvSpPr>
        <p:spPr>
          <a:xfrm>
            <a:off x="5573215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矩形 30">
            <a:extLst>
              <a:ext uri="{FF2B5EF4-FFF2-40B4-BE49-F238E27FC236}">
                <a16:creationId xmlns:a16="http://schemas.microsoft.com/office/drawing/2014/main" id="{2DD251A2-0231-BA9F-3A4E-4FA3765D0ADB}"/>
              </a:ext>
            </a:extLst>
          </p:cNvPr>
          <p:cNvSpPr/>
          <p:nvPr/>
        </p:nvSpPr>
        <p:spPr>
          <a:xfrm>
            <a:off x="4991052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02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15" name="矩形 36">
            <a:extLst>
              <a:ext uri="{FF2B5EF4-FFF2-40B4-BE49-F238E27FC236}">
                <a16:creationId xmlns:a16="http://schemas.microsoft.com/office/drawing/2014/main" id="{922816AC-3597-50B8-DE72-9CA5A28C957F}"/>
              </a:ext>
            </a:extLst>
          </p:cNvPr>
          <p:cNvSpPr/>
          <p:nvPr/>
        </p:nvSpPr>
        <p:spPr>
          <a:xfrm>
            <a:off x="4415699" y="342734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Prevenção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de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doenças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ocupacionais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圆角矩形 14">
            <a:extLst>
              <a:ext uri="{FF2B5EF4-FFF2-40B4-BE49-F238E27FC236}">
                <a16:creationId xmlns:a16="http://schemas.microsoft.com/office/drawing/2014/main" id="{F569E1E7-1C38-025F-9327-6A2104D00005}"/>
              </a:ext>
            </a:extLst>
          </p:cNvPr>
          <p:cNvSpPr/>
          <p:nvPr/>
        </p:nvSpPr>
        <p:spPr>
          <a:xfrm>
            <a:off x="7776302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3">
            <a:extLst>
              <a:ext uri="{FF2B5EF4-FFF2-40B4-BE49-F238E27FC236}">
                <a16:creationId xmlns:a16="http://schemas.microsoft.com/office/drawing/2014/main" id="{B7FCA205-B63E-3FD4-D112-75B0AD071838}"/>
              </a:ext>
            </a:extLst>
          </p:cNvPr>
          <p:cNvSpPr/>
          <p:nvPr/>
        </p:nvSpPr>
        <p:spPr>
          <a:xfrm>
            <a:off x="8496278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31">
            <a:extLst>
              <a:ext uri="{FF2B5EF4-FFF2-40B4-BE49-F238E27FC236}">
                <a16:creationId xmlns:a16="http://schemas.microsoft.com/office/drawing/2014/main" id="{5A79FE12-9885-DED4-3425-A6E8E2413C48}"/>
              </a:ext>
            </a:extLst>
          </p:cNvPr>
          <p:cNvSpPr/>
          <p:nvPr/>
        </p:nvSpPr>
        <p:spPr>
          <a:xfrm>
            <a:off x="8496278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03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21" name="矩形 37">
            <a:extLst>
              <a:ext uri="{FF2B5EF4-FFF2-40B4-BE49-F238E27FC236}">
                <a16:creationId xmlns:a16="http://schemas.microsoft.com/office/drawing/2014/main" id="{14DE3B37-21FA-131C-A5AC-88368E0A1768}"/>
              </a:ext>
            </a:extLst>
          </p:cNvPr>
          <p:cNvSpPr/>
          <p:nvPr/>
        </p:nvSpPr>
        <p:spPr>
          <a:xfrm>
            <a:off x="7968357" y="339813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Promoção de ambientes de trabalho seguros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椭圆 26">
            <a:extLst>
              <a:ext uri="{FF2B5EF4-FFF2-40B4-BE49-F238E27FC236}">
                <a16:creationId xmlns:a16="http://schemas.microsoft.com/office/drawing/2014/main" id="{29E12E5F-AA73-7D69-D11A-63D8EF24C3BD}"/>
              </a:ext>
            </a:extLst>
          </p:cNvPr>
          <p:cNvSpPr/>
          <p:nvPr/>
        </p:nvSpPr>
        <p:spPr>
          <a:xfrm>
            <a:off x="2037272" y="2267435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3" name="椭圆 26">
            <a:extLst>
              <a:ext uri="{FF2B5EF4-FFF2-40B4-BE49-F238E27FC236}">
                <a16:creationId xmlns:a16="http://schemas.microsoft.com/office/drawing/2014/main" id="{71A3EBEC-484E-A1FD-622F-E7A615F4B43A}"/>
              </a:ext>
            </a:extLst>
          </p:cNvPr>
          <p:cNvSpPr/>
          <p:nvPr/>
        </p:nvSpPr>
        <p:spPr>
          <a:xfrm>
            <a:off x="9241511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14CFC0C-9960-9A80-BE7A-CF397A72F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9B2F521B-4DD8-172F-F417-ECC67303CBD9}"/>
              </a:ext>
            </a:extLst>
          </p:cNvPr>
          <p:cNvSpPr/>
          <p:nvPr/>
        </p:nvSpPr>
        <p:spPr>
          <a:xfrm>
            <a:off x="744083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8378951E-0C05-3FDA-F04B-CC428895EA5B}"/>
              </a:ext>
            </a:extLst>
          </p:cNvPr>
          <p:cNvSpPr/>
          <p:nvPr/>
        </p:nvSpPr>
        <p:spPr>
          <a:xfrm>
            <a:off x="1474941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B39A55A7-BE2D-4A99-6009-19B50C2E56B4}"/>
              </a:ext>
            </a:extLst>
          </p:cNvPr>
          <p:cNvSpPr/>
          <p:nvPr/>
        </p:nvSpPr>
        <p:spPr>
          <a:xfrm>
            <a:off x="1474941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01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88598996-2805-2765-F49C-8D47EC1C454A}"/>
              </a:ext>
            </a:extLst>
          </p:cNvPr>
          <p:cNvSpPr/>
          <p:nvPr/>
        </p:nvSpPr>
        <p:spPr>
          <a:xfrm>
            <a:off x="1013980" y="3424347"/>
            <a:ext cx="260007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Identificação e avaliação dos agentes ambientais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BDB40715-36C6-8269-131C-A4D2CDBB4CE1}"/>
              </a:ext>
            </a:extLst>
          </p:cNvPr>
          <p:cNvSpPr/>
          <p:nvPr/>
        </p:nvSpPr>
        <p:spPr>
          <a:xfrm>
            <a:off x="4232978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604205F3-A39B-6082-E854-4FEB81327694}"/>
              </a:ext>
            </a:extLst>
          </p:cNvPr>
          <p:cNvSpPr/>
          <p:nvPr/>
        </p:nvSpPr>
        <p:spPr>
          <a:xfrm>
            <a:off x="4991052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6">
            <a:extLst>
              <a:ext uri="{FF2B5EF4-FFF2-40B4-BE49-F238E27FC236}">
                <a16:creationId xmlns:a16="http://schemas.microsoft.com/office/drawing/2014/main" id="{1DDF2AF2-9CB6-FC50-89E2-2B14F6E42EB7}"/>
              </a:ext>
            </a:extLst>
          </p:cNvPr>
          <p:cNvSpPr/>
          <p:nvPr/>
        </p:nvSpPr>
        <p:spPr>
          <a:xfrm>
            <a:off x="5573215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矩形 30">
            <a:extLst>
              <a:ext uri="{FF2B5EF4-FFF2-40B4-BE49-F238E27FC236}">
                <a16:creationId xmlns:a16="http://schemas.microsoft.com/office/drawing/2014/main" id="{2DD251A2-0231-BA9F-3A4E-4FA3765D0ADB}"/>
              </a:ext>
            </a:extLst>
          </p:cNvPr>
          <p:cNvSpPr/>
          <p:nvPr/>
        </p:nvSpPr>
        <p:spPr>
          <a:xfrm>
            <a:off x="4991052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02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17" name="圆角矩形 14">
            <a:extLst>
              <a:ext uri="{FF2B5EF4-FFF2-40B4-BE49-F238E27FC236}">
                <a16:creationId xmlns:a16="http://schemas.microsoft.com/office/drawing/2014/main" id="{F569E1E7-1C38-025F-9327-6A2104D00005}"/>
              </a:ext>
            </a:extLst>
          </p:cNvPr>
          <p:cNvSpPr/>
          <p:nvPr/>
        </p:nvSpPr>
        <p:spPr>
          <a:xfrm>
            <a:off x="7776302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3">
            <a:extLst>
              <a:ext uri="{FF2B5EF4-FFF2-40B4-BE49-F238E27FC236}">
                <a16:creationId xmlns:a16="http://schemas.microsoft.com/office/drawing/2014/main" id="{B7FCA205-B63E-3FD4-D112-75B0AD071838}"/>
              </a:ext>
            </a:extLst>
          </p:cNvPr>
          <p:cNvSpPr/>
          <p:nvPr/>
        </p:nvSpPr>
        <p:spPr>
          <a:xfrm>
            <a:off x="8496278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31">
            <a:extLst>
              <a:ext uri="{FF2B5EF4-FFF2-40B4-BE49-F238E27FC236}">
                <a16:creationId xmlns:a16="http://schemas.microsoft.com/office/drawing/2014/main" id="{5A79FE12-9885-DED4-3425-A6E8E2413C48}"/>
              </a:ext>
            </a:extLst>
          </p:cNvPr>
          <p:cNvSpPr/>
          <p:nvPr/>
        </p:nvSpPr>
        <p:spPr>
          <a:xfrm>
            <a:off x="8496278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03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22" name="椭圆 26">
            <a:extLst>
              <a:ext uri="{FF2B5EF4-FFF2-40B4-BE49-F238E27FC236}">
                <a16:creationId xmlns:a16="http://schemas.microsoft.com/office/drawing/2014/main" id="{29E12E5F-AA73-7D69-D11A-63D8EF24C3BD}"/>
              </a:ext>
            </a:extLst>
          </p:cNvPr>
          <p:cNvSpPr/>
          <p:nvPr/>
        </p:nvSpPr>
        <p:spPr>
          <a:xfrm>
            <a:off x="2037272" y="2267435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3" name="椭圆 26">
            <a:extLst>
              <a:ext uri="{FF2B5EF4-FFF2-40B4-BE49-F238E27FC236}">
                <a16:creationId xmlns:a16="http://schemas.microsoft.com/office/drawing/2014/main" id="{71A3EBEC-484E-A1FD-622F-E7A615F4B43A}"/>
              </a:ext>
            </a:extLst>
          </p:cNvPr>
          <p:cNvSpPr/>
          <p:nvPr/>
        </p:nvSpPr>
        <p:spPr>
          <a:xfrm>
            <a:off x="9241511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2C94F766-F032-14E9-5705-607DCE82094A}"/>
              </a:ext>
            </a:extLst>
          </p:cNvPr>
          <p:cNvSpPr/>
          <p:nvPr/>
        </p:nvSpPr>
        <p:spPr>
          <a:xfrm>
            <a:off x="4415699" y="342734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Prevenção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de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doenças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ocupacionais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37">
            <a:extLst>
              <a:ext uri="{FF2B5EF4-FFF2-40B4-BE49-F238E27FC236}">
                <a16:creationId xmlns:a16="http://schemas.microsoft.com/office/drawing/2014/main" id="{31A06E46-2221-84CF-43B0-E24A7531BF50}"/>
              </a:ext>
            </a:extLst>
          </p:cNvPr>
          <p:cNvSpPr/>
          <p:nvPr/>
        </p:nvSpPr>
        <p:spPr>
          <a:xfrm>
            <a:off x="7968357" y="339813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Promoção de ambientes de trabalho seguros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B910FB1D-FA0A-7A43-50C6-D401C60EB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38430899-7119-1356-6B9F-25AC51DE5FAA}"/>
              </a:ext>
            </a:extLst>
          </p:cNvPr>
          <p:cNvSpPr/>
          <p:nvPr/>
        </p:nvSpPr>
        <p:spPr>
          <a:xfrm>
            <a:off x="3200401" y="1677915"/>
            <a:ext cx="7965819" cy="46730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primeiro objetivo da HO é identificar todos os agentes físicos, químicos e biológicos presentes no ambiente de trabalho e que possam representar riscos à saúde dos trabalhadores. </a:t>
            </a:r>
          </a:p>
          <a:p>
            <a:pPr>
              <a:lnSpc>
                <a:spcPct val="125000"/>
              </a:lnSpc>
            </a:pPr>
            <a:endParaRPr lang="pt-BR" altLang="zh-CN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Através de métodos e técnicas de avaliação, como medições e análises, o profissional de HO pode identificar a presença e a concentração desses agentes e suas potenciais consequências para a saúde dos colaboradores.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Group 129">
            <a:extLst>
              <a:ext uri="{FF2B5EF4-FFF2-40B4-BE49-F238E27FC236}">
                <a16:creationId xmlns:a16="http://schemas.microsoft.com/office/drawing/2014/main" id="{F109FF93-A284-FEBE-0D29-3AFF5AB1E5F2}"/>
              </a:ext>
            </a:extLst>
          </p:cNvPr>
          <p:cNvGrpSpPr/>
          <p:nvPr/>
        </p:nvGrpSpPr>
        <p:grpSpPr>
          <a:xfrm>
            <a:off x="823539" y="3362688"/>
            <a:ext cx="1303468" cy="1303464"/>
            <a:chOff x="4062817" y="3544652"/>
            <a:chExt cx="816561" cy="816561"/>
          </a:xfrm>
        </p:grpSpPr>
        <p:sp>
          <p:nvSpPr>
            <p:cNvPr id="7" name="Oval 130">
              <a:extLst>
                <a:ext uri="{FF2B5EF4-FFF2-40B4-BE49-F238E27FC236}">
                  <a16:creationId xmlns:a16="http://schemas.microsoft.com/office/drawing/2014/main" id="{5C180954-B9E2-8E19-C338-F058CEDAF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817" y="3544652"/>
              <a:ext cx="816561" cy="816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: Shape 131">
              <a:extLst>
                <a:ext uri="{FF2B5EF4-FFF2-40B4-BE49-F238E27FC236}">
                  <a16:creationId xmlns:a16="http://schemas.microsoft.com/office/drawing/2014/main" id="{DFCB801F-0816-68C9-6CFD-DA9FAC0607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72271" y="3756330"/>
              <a:ext cx="397653" cy="3932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E6A9525-6D93-1039-D9DD-693B1503E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9B2F521B-4DD8-172F-F417-ECC67303CBD9}"/>
              </a:ext>
            </a:extLst>
          </p:cNvPr>
          <p:cNvSpPr/>
          <p:nvPr/>
        </p:nvSpPr>
        <p:spPr>
          <a:xfrm>
            <a:off x="744083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8378951E-0C05-3FDA-F04B-CC428895EA5B}"/>
              </a:ext>
            </a:extLst>
          </p:cNvPr>
          <p:cNvSpPr/>
          <p:nvPr/>
        </p:nvSpPr>
        <p:spPr>
          <a:xfrm>
            <a:off x="1474941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B39A55A7-BE2D-4A99-6009-19B50C2E56B4}"/>
              </a:ext>
            </a:extLst>
          </p:cNvPr>
          <p:cNvSpPr/>
          <p:nvPr/>
        </p:nvSpPr>
        <p:spPr>
          <a:xfrm>
            <a:off x="1474941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01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88598996-2805-2765-F49C-8D47EC1C454A}"/>
              </a:ext>
            </a:extLst>
          </p:cNvPr>
          <p:cNvSpPr/>
          <p:nvPr/>
        </p:nvSpPr>
        <p:spPr>
          <a:xfrm>
            <a:off x="1013980" y="3424347"/>
            <a:ext cx="260007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Identificação e avaliação dos agentes ambientais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BDB40715-36C6-8269-131C-A4D2CDBB4CE1}"/>
              </a:ext>
            </a:extLst>
          </p:cNvPr>
          <p:cNvSpPr/>
          <p:nvPr/>
        </p:nvSpPr>
        <p:spPr>
          <a:xfrm>
            <a:off x="4232978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604205F3-A39B-6082-E854-4FEB81327694}"/>
              </a:ext>
            </a:extLst>
          </p:cNvPr>
          <p:cNvSpPr/>
          <p:nvPr/>
        </p:nvSpPr>
        <p:spPr>
          <a:xfrm>
            <a:off x="4991052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6">
            <a:extLst>
              <a:ext uri="{FF2B5EF4-FFF2-40B4-BE49-F238E27FC236}">
                <a16:creationId xmlns:a16="http://schemas.microsoft.com/office/drawing/2014/main" id="{1DDF2AF2-9CB6-FC50-89E2-2B14F6E42EB7}"/>
              </a:ext>
            </a:extLst>
          </p:cNvPr>
          <p:cNvSpPr/>
          <p:nvPr/>
        </p:nvSpPr>
        <p:spPr>
          <a:xfrm>
            <a:off x="5573215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矩形 30">
            <a:extLst>
              <a:ext uri="{FF2B5EF4-FFF2-40B4-BE49-F238E27FC236}">
                <a16:creationId xmlns:a16="http://schemas.microsoft.com/office/drawing/2014/main" id="{2DD251A2-0231-BA9F-3A4E-4FA3765D0ADB}"/>
              </a:ext>
            </a:extLst>
          </p:cNvPr>
          <p:cNvSpPr/>
          <p:nvPr/>
        </p:nvSpPr>
        <p:spPr>
          <a:xfrm>
            <a:off x="4991052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02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17" name="圆角矩形 14">
            <a:extLst>
              <a:ext uri="{FF2B5EF4-FFF2-40B4-BE49-F238E27FC236}">
                <a16:creationId xmlns:a16="http://schemas.microsoft.com/office/drawing/2014/main" id="{F569E1E7-1C38-025F-9327-6A2104D00005}"/>
              </a:ext>
            </a:extLst>
          </p:cNvPr>
          <p:cNvSpPr/>
          <p:nvPr/>
        </p:nvSpPr>
        <p:spPr>
          <a:xfrm>
            <a:off x="7776302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3">
            <a:extLst>
              <a:ext uri="{FF2B5EF4-FFF2-40B4-BE49-F238E27FC236}">
                <a16:creationId xmlns:a16="http://schemas.microsoft.com/office/drawing/2014/main" id="{B7FCA205-B63E-3FD4-D112-75B0AD071838}"/>
              </a:ext>
            </a:extLst>
          </p:cNvPr>
          <p:cNvSpPr/>
          <p:nvPr/>
        </p:nvSpPr>
        <p:spPr>
          <a:xfrm>
            <a:off x="8496278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31">
            <a:extLst>
              <a:ext uri="{FF2B5EF4-FFF2-40B4-BE49-F238E27FC236}">
                <a16:creationId xmlns:a16="http://schemas.microsoft.com/office/drawing/2014/main" id="{5A79FE12-9885-DED4-3425-A6E8E2413C48}"/>
              </a:ext>
            </a:extLst>
          </p:cNvPr>
          <p:cNvSpPr/>
          <p:nvPr/>
        </p:nvSpPr>
        <p:spPr>
          <a:xfrm>
            <a:off x="8496278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03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22" name="椭圆 26">
            <a:extLst>
              <a:ext uri="{FF2B5EF4-FFF2-40B4-BE49-F238E27FC236}">
                <a16:creationId xmlns:a16="http://schemas.microsoft.com/office/drawing/2014/main" id="{29E12E5F-AA73-7D69-D11A-63D8EF24C3BD}"/>
              </a:ext>
            </a:extLst>
          </p:cNvPr>
          <p:cNvSpPr/>
          <p:nvPr/>
        </p:nvSpPr>
        <p:spPr>
          <a:xfrm>
            <a:off x="2037272" y="2267435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3" name="椭圆 26">
            <a:extLst>
              <a:ext uri="{FF2B5EF4-FFF2-40B4-BE49-F238E27FC236}">
                <a16:creationId xmlns:a16="http://schemas.microsoft.com/office/drawing/2014/main" id="{71A3EBEC-484E-A1FD-622F-E7A615F4B43A}"/>
              </a:ext>
            </a:extLst>
          </p:cNvPr>
          <p:cNvSpPr/>
          <p:nvPr/>
        </p:nvSpPr>
        <p:spPr>
          <a:xfrm>
            <a:off x="9241511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64233655-9D01-0F73-F253-CF57118F394F}"/>
              </a:ext>
            </a:extLst>
          </p:cNvPr>
          <p:cNvSpPr/>
          <p:nvPr/>
        </p:nvSpPr>
        <p:spPr>
          <a:xfrm>
            <a:off x="4415699" y="342734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Prevenção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de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doenças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ocupacionais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37">
            <a:extLst>
              <a:ext uri="{FF2B5EF4-FFF2-40B4-BE49-F238E27FC236}">
                <a16:creationId xmlns:a16="http://schemas.microsoft.com/office/drawing/2014/main" id="{F5DD3279-1F6A-2207-0AC9-DAB277F0A3BB}"/>
              </a:ext>
            </a:extLst>
          </p:cNvPr>
          <p:cNvSpPr/>
          <p:nvPr/>
        </p:nvSpPr>
        <p:spPr>
          <a:xfrm>
            <a:off x="7968357" y="339813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Promoção de ambientes de trabalho seguros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5FED0BB1-D8FB-B007-EAF3-AA3705EB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igiene ocupacional busca prevenir doenças ocupacionais">
            <a:extLst>
              <a:ext uri="{FF2B5EF4-FFF2-40B4-BE49-F238E27FC236}">
                <a16:creationId xmlns:a16="http://schemas.microsoft.com/office/drawing/2014/main" id="{D44D7D6E-693C-8A90-4C4B-C0CD04830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r="12053"/>
          <a:stretch/>
        </p:blipFill>
        <p:spPr bwMode="auto">
          <a:xfrm>
            <a:off x="5533571" y="0"/>
            <a:ext cx="6658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4DC0935-864A-6136-97BC-87C7CC1B4EB9}"/>
              </a:ext>
            </a:extLst>
          </p:cNvPr>
          <p:cNvSpPr/>
          <p:nvPr/>
        </p:nvSpPr>
        <p:spPr>
          <a:xfrm rot="5400000" flipH="1">
            <a:off x="174172" y="-174173"/>
            <a:ext cx="6858000" cy="720634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38430899-7119-1356-6B9F-25AC51DE5FAA}"/>
              </a:ext>
            </a:extLst>
          </p:cNvPr>
          <p:cNvSpPr/>
          <p:nvPr/>
        </p:nvSpPr>
        <p:spPr>
          <a:xfrm>
            <a:off x="145029" y="2090427"/>
            <a:ext cx="6114251" cy="35248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000" b="1" dirty="0">
                <a:solidFill>
                  <a:schemeClr val="accent3">
                    <a:lumMod val="50000"/>
                  </a:schemeClr>
                </a:solidFill>
              </a:rPr>
              <a:t>Outro objetivo crucial da Higiene Ocupacional é prevenir doenças e acidentes ocupacionais. </a:t>
            </a:r>
          </a:p>
          <a:p>
            <a:pPr>
              <a:lnSpc>
                <a:spcPct val="125000"/>
              </a:lnSpc>
            </a:pPr>
            <a:endParaRPr lang="pt-BR" altLang="zh-CN" sz="20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pt-BR" altLang="zh-CN" sz="2000" dirty="0">
                <a:solidFill>
                  <a:schemeClr val="accent3">
                    <a:lumMod val="50000"/>
                  </a:schemeClr>
                </a:solidFill>
              </a:rPr>
              <a:t>Com base nas informações obtidas durante a avaliação dos agentes ambientais, o profissional de SST pode identificar os riscos específicos que podem afetar os trabalhadores e desenvolver medidas preventivas para reduzir ou eliminar esses riscos.</a:t>
            </a:r>
            <a:endParaRPr lang="zh-CN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7AF941D0-3068-22DE-1097-5A417AF57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57" y="618568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38430899-7119-1356-6B9F-25AC51DE5FAA}"/>
              </a:ext>
            </a:extLst>
          </p:cNvPr>
          <p:cNvSpPr/>
          <p:nvPr/>
        </p:nvSpPr>
        <p:spPr>
          <a:xfrm>
            <a:off x="4259830" y="2327146"/>
            <a:ext cx="7068570" cy="28032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Ao antecipar e controlar os perigos presentes no ambiente de trabalho, é possível reduzir significativamente a ocorrência de doenças ocupacionais, acidentes de trabalho e problemas de saúde relacionados ao trabalho.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组合 36">
            <a:extLst>
              <a:ext uri="{FF2B5EF4-FFF2-40B4-BE49-F238E27FC236}">
                <a16:creationId xmlns:a16="http://schemas.microsoft.com/office/drawing/2014/main" id="{C0CD236E-2D83-E909-08CC-617296CC3528}"/>
              </a:ext>
            </a:extLst>
          </p:cNvPr>
          <p:cNvGrpSpPr/>
          <p:nvPr/>
        </p:nvGrpSpPr>
        <p:grpSpPr>
          <a:xfrm>
            <a:off x="1404119" y="2739592"/>
            <a:ext cx="2132296" cy="2132296"/>
            <a:chOff x="5044366" y="2061029"/>
            <a:chExt cx="2132296" cy="2132296"/>
          </a:xfrm>
        </p:grpSpPr>
        <p:sp>
          <p:nvSpPr>
            <p:cNvPr id="7" name="椭圆 16">
              <a:extLst>
                <a:ext uri="{FF2B5EF4-FFF2-40B4-BE49-F238E27FC236}">
                  <a16:creationId xmlns:a16="http://schemas.microsoft.com/office/drawing/2014/main" id="{D0276BD2-411A-131D-623D-34DE2C559A74}"/>
                </a:ext>
              </a:extLst>
            </p:cNvPr>
            <p:cNvSpPr/>
            <p:nvPr/>
          </p:nvSpPr>
          <p:spPr>
            <a:xfrm>
              <a:off x="5044366" y="2061029"/>
              <a:ext cx="2132296" cy="2132296"/>
            </a:xfrm>
            <a:prstGeom prst="ellipse">
              <a:avLst/>
            </a:prstGeom>
            <a:gradFill flip="none" rotWithShape="1">
              <a:gsLst>
                <a:gs pos="0">
                  <a:srgbClr val="00C8AF"/>
                </a:gs>
                <a:gs pos="100000">
                  <a:srgbClr val="006FBB"/>
                </a:gs>
              </a:gsLst>
              <a:lin ang="8100000" scaled="1"/>
              <a:tileRect/>
            </a:gradFill>
            <a:ln w="57150">
              <a:gradFill flip="none" rotWithShape="1"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5">
              <a:extLst>
                <a:ext uri="{FF2B5EF4-FFF2-40B4-BE49-F238E27FC236}">
                  <a16:creationId xmlns:a16="http://schemas.microsoft.com/office/drawing/2014/main" id="{5A651042-0BA9-1908-CBEF-8BFA0A710C6F}"/>
                </a:ext>
              </a:extLst>
            </p:cNvPr>
            <p:cNvSpPr/>
            <p:nvPr/>
          </p:nvSpPr>
          <p:spPr>
            <a:xfrm>
              <a:off x="5718628" y="2770140"/>
              <a:ext cx="783772" cy="714074"/>
            </a:xfrm>
            <a:custGeom>
              <a:avLst/>
              <a:gdLst>
                <a:gd name="connsiteX0" fmla="*/ 138332 w 334963"/>
                <a:gd name="connsiteY0" fmla="*/ 262313 h 305176"/>
                <a:gd name="connsiteX1" fmla="*/ 143587 w 334963"/>
                <a:gd name="connsiteY1" fmla="*/ 267671 h 305176"/>
                <a:gd name="connsiteX2" fmla="*/ 143587 w 334963"/>
                <a:gd name="connsiteY2" fmla="*/ 279726 h 305176"/>
                <a:gd name="connsiteX3" fmla="*/ 169863 w 334963"/>
                <a:gd name="connsiteY3" fmla="*/ 291781 h 305176"/>
                <a:gd name="connsiteX4" fmla="*/ 196139 w 334963"/>
                <a:gd name="connsiteY4" fmla="*/ 279726 h 305176"/>
                <a:gd name="connsiteX5" fmla="*/ 196139 w 334963"/>
                <a:gd name="connsiteY5" fmla="*/ 267671 h 305176"/>
                <a:gd name="connsiteX6" fmla="*/ 201394 w 334963"/>
                <a:gd name="connsiteY6" fmla="*/ 262313 h 305176"/>
                <a:gd name="connsiteX7" fmla="*/ 207963 w 334963"/>
                <a:gd name="connsiteY7" fmla="*/ 267671 h 305176"/>
                <a:gd name="connsiteX8" fmla="*/ 207963 w 334963"/>
                <a:gd name="connsiteY8" fmla="*/ 283745 h 305176"/>
                <a:gd name="connsiteX9" fmla="*/ 204022 w 334963"/>
                <a:gd name="connsiteY9" fmla="*/ 289102 h 305176"/>
                <a:gd name="connsiteX10" fmla="*/ 172491 w 334963"/>
                <a:gd name="connsiteY10" fmla="*/ 303837 h 305176"/>
                <a:gd name="connsiteX11" fmla="*/ 169863 w 334963"/>
                <a:gd name="connsiteY11" fmla="*/ 305176 h 305176"/>
                <a:gd name="connsiteX12" fmla="*/ 167236 w 334963"/>
                <a:gd name="connsiteY12" fmla="*/ 303837 h 305176"/>
                <a:gd name="connsiteX13" fmla="*/ 135705 w 334963"/>
                <a:gd name="connsiteY13" fmla="*/ 289102 h 305176"/>
                <a:gd name="connsiteX14" fmla="*/ 131763 w 334963"/>
                <a:gd name="connsiteY14" fmla="*/ 283745 h 305176"/>
                <a:gd name="connsiteX15" fmla="*/ 131763 w 334963"/>
                <a:gd name="connsiteY15" fmla="*/ 267671 h 305176"/>
                <a:gd name="connsiteX16" fmla="*/ 138332 w 334963"/>
                <a:gd name="connsiteY16" fmla="*/ 262313 h 305176"/>
                <a:gd name="connsiteX17" fmla="*/ 128043 w 334963"/>
                <a:gd name="connsiteY17" fmla="*/ 230563 h 305176"/>
                <a:gd name="connsiteX18" fmla="*/ 125413 w 334963"/>
                <a:gd name="connsiteY18" fmla="*/ 233341 h 305176"/>
                <a:gd name="connsiteX19" fmla="*/ 125413 w 334963"/>
                <a:gd name="connsiteY19" fmla="*/ 238898 h 305176"/>
                <a:gd name="connsiteX20" fmla="*/ 128043 w 334963"/>
                <a:gd name="connsiteY20" fmla="*/ 241676 h 305176"/>
                <a:gd name="connsiteX21" fmla="*/ 206922 w 334963"/>
                <a:gd name="connsiteY21" fmla="*/ 241676 h 305176"/>
                <a:gd name="connsiteX22" fmla="*/ 209551 w 334963"/>
                <a:gd name="connsiteY22" fmla="*/ 238898 h 305176"/>
                <a:gd name="connsiteX23" fmla="*/ 209551 w 334963"/>
                <a:gd name="connsiteY23" fmla="*/ 233341 h 305176"/>
                <a:gd name="connsiteX24" fmla="*/ 206922 w 334963"/>
                <a:gd name="connsiteY24" fmla="*/ 230563 h 305176"/>
                <a:gd name="connsiteX25" fmla="*/ 128043 w 334963"/>
                <a:gd name="connsiteY25" fmla="*/ 230563 h 305176"/>
                <a:gd name="connsiteX26" fmla="*/ 128781 w 334963"/>
                <a:gd name="connsiteY26" fmla="*/ 219451 h 305176"/>
                <a:gd name="connsiteX27" fmla="*/ 207769 w 334963"/>
                <a:gd name="connsiteY27" fmla="*/ 219451 h 305176"/>
                <a:gd name="connsiteX28" fmla="*/ 222250 w 334963"/>
                <a:gd name="connsiteY28" fmla="*/ 233556 h 305176"/>
                <a:gd name="connsiteX29" fmla="*/ 222250 w 334963"/>
                <a:gd name="connsiteY29" fmla="*/ 238684 h 305176"/>
                <a:gd name="connsiteX30" fmla="*/ 207769 w 334963"/>
                <a:gd name="connsiteY30" fmla="*/ 252789 h 305176"/>
                <a:gd name="connsiteX31" fmla="*/ 128781 w 334963"/>
                <a:gd name="connsiteY31" fmla="*/ 252789 h 305176"/>
                <a:gd name="connsiteX32" fmla="*/ 114300 w 334963"/>
                <a:gd name="connsiteY32" fmla="*/ 238684 h 305176"/>
                <a:gd name="connsiteX33" fmla="*/ 114300 w 334963"/>
                <a:gd name="connsiteY33" fmla="*/ 233556 h 305176"/>
                <a:gd name="connsiteX34" fmla="*/ 128781 w 334963"/>
                <a:gd name="connsiteY34" fmla="*/ 219451 h 305176"/>
                <a:gd name="connsiteX35" fmla="*/ 266120 w 334963"/>
                <a:gd name="connsiteY35" fmla="*/ 168353 h 305176"/>
                <a:gd name="connsiteX36" fmla="*/ 305614 w 334963"/>
                <a:gd name="connsiteY36" fmla="*/ 198019 h 305176"/>
                <a:gd name="connsiteX37" fmla="*/ 306930 w 334963"/>
                <a:gd name="connsiteY37" fmla="*/ 205758 h 305176"/>
                <a:gd name="connsiteX38" fmla="*/ 301664 w 334963"/>
                <a:gd name="connsiteY38" fmla="*/ 208338 h 305176"/>
                <a:gd name="connsiteX39" fmla="*/ 299032 w 334963"/>
                <a:gd name="connsiteY39" fmla="*/ 207048 h 305176"/>
                <a:gd name="connsiteX40" fmla="*/ 259538 w 334963"/>
                <a:gd name="connsiteY40" fmla="*/ 178672 h 305176"/>
                <a:gd name="connsiteX41" fmla="*/ 258221 w 334963"/>
                <a:gd name="connsiteY41" fmla="*/ 169643 h 305176"/>
                <a:gd name="connsiteX42" fmla="*/ 266120 w 334963"/>
                <a:gd name="connsiteY42" fmla="*/ 168353 h 305176"/>
                <a:gd name="connsiteX43" fmla="*/ 75093 w 334963"/>
                <a:gd name="connsiteY43" fmla="*/ 166503 h 305176"/>
                <a:gd name="connsiteX44" fmla="*/ 83067 w 334963"/>
                <a:gd name="connsiteY44" fmla="*/ 167810 h 305176"/>
                <a:gd name="connsiteX45" fmla="*/ 81738 w 334963"/>
                <a:gd name="connsiteY45" fmla="*/ 175654 h 305176"/>
                <a:gd name="connsiteX46" fmla="*/ 39208 w 334963"/>
                <a:gd name="connsiteY46" fmla="*/ 207031 h 305176"/>
                <a:gd name="connsiteX47" fmla="*/ 35221 w 334963"/>
                <a:gd name="connsiteY47" fmla="*/ 208338 h 305176"/>
                <a:gd name="connsiteX48" fmla="*/ 31233 w 334963"/>
                <a:gd name="connsiteY48" fmla="*/ 205723 h 305176"/>
                <a:gd name="connsiteX49" fmla="*/ 32562 w 334963"/>
                <a:gd name="connsiteY49" fmla="*/ 197879 h 305176"/>
                <a:gd name="connsiteX50" fmla="*/ 75093 w 334963"/>
                <a:gd name="connsiteY50" fmla="*/ 166503 h 305176"/>
                <a:gd name="connsiteX51" fmla="*/ 284569 w 334963"/>
                <a:gd name="connsiteY51" fmla="*/ 98801 h 305176"/>
                <a:gd name="connsiteX52" fmla="*/ 329795 w 334963"/>
                <a:gd name="connsiteY52" fmla="*/ 98801 h 305176"/>
                <a:gd name="connsiteX53" fmla="*/ 334963 w 334963"/>
                <a:gd name="connsiteY53" fmla="*/ 104975 h 305176"/>
                <a:gd name="connsiteX54" fmla="*/ 329795 w 334963"/>
                <a:gd name="connsiteY54" fmla="*/ 109914 h 305176"/>
                <a:gd name="connsiteX55" fmla="*/ 284569 w 334963"/>
                <a:gd name="connsiteY55" fmla="*/ 109914 h 305176"/>
                <a:gd name="connsiteX56" fmla="*/ 279400 w 334963"/>
                <a:gd name="connsiteY56" fmla="*/ 104975 h 305176"/>
                <a:gd name="connsiteX57" fmla="*/ 284569 w 334963"/>
                <a:gd name="connsiteY57" fmla="*/ 98801 h 305176"/>
                <a:gd name="connsiteX58" fmla="*/ 5340 w 334963"/>
                <a:gd name="connsiteY58" fmla="*/ 98801 h 305176"/>
                <a:gd name="connsiteX59" fmla="*/ 53398 w 334963"/>
                <a:gd name="connsiteY59" fmla="*/ 98801 h 305176"/>
                <a:gd name="connsiteX60" fmla="*/ 58738 w 334963"/>
                <a:gd name="connsiteY60" fmla="*/ 104975 h 305176"/>
                <a:gd name="connsiteX61" fmla="*/ 53398 w 334963"/>
                <a:gd name="connsiteY61" fmla="*/ 109914 h 305176"/>
                <a:gd name="connsiteX62" fmla="*/ 5340 w 334963"/>
                <a:gd name="connsiteY62" fmla="*/ 109914 h 305176"/>
                <a:gd name="connsiteX63" fmla="*/ 0 w 334963"/>
                <a:gd name="connsiteY63" fmla="*/ 104975 h 305176"/>
                <a:gd name="connsiteX64" fmla="*/ 5340 w 334963"/>
                <a:gd name="connsiteY64" fmla="*/ 98801 h 305176"/>
                <a:gd name="connsiteX65" fmla="*/ 164887 w 334963"/>
                <a:gd name="connsiteY65" fmla="*/ 36888 h 305176"/>
                <a:gd name="connsiteX66" fmla="*/ 171451 w 334963"/>
                <a:gd name="connsiteY66" fmla="*/ 43604 h 305176"/>
                <a:gd name="connsiteX67" fmla="*/ 164887 w 334963"/>
                <a:gd name="connsiteY67" fmla="*/ 48977 h 305176"/>
                <a:gd name="connsiteX68" fmla="*/ 115003 w 334963"/>
                <a:gd name="connsiteY68" fmla="*/ 100022 h 305176"/>
                <a:gd name="connsiteX69" fmla="*/ 109752 w 334963"/>
                <a:gd name="connsiteY69" fmla="*/ 106738 h 305176"/>
                <a:gd name="connsiteX70" fmla="*/ 103188 w 334963"/>
                <a:gd name="connsiteY70" fmla="*/ 100022 h 305176"/>
                <a:gd name="connsiteX71" fmla="*/ 164887 w 334963"/>
                <a:gd name="connsiteY71" fmla="*/ 36888 h 305176"/>
                <a:gd name="connsiteX72" fmla="*/ 169069 w 334963"/>
                <a:gd name="connsiteY72" fmla="*/ 9901 h 305176"/>
                <a:gd name="connsiteX73" fmla="*/ 258763 w 334963"/>
                <a:gd name="connsiteY73" fmla="*/ 99286 h 305176"/>
                <a:gd name="connsiteX74" fmla="*/ 240297 w 334963"/>
                <a:gd name="connsiteY74" fmla="*/ 154495 h 305176"/>
                <a:gd name="connsiteX75" fmla="*/ 221830 w 334963"/>
                <a:gd name="connsiteY75" fmla="*/ 208389 h 305176"/>
                <a:gd name="connsiteX76" fmla="*/ 217873 w 334963"/>
                <a:gd name="connsiteY76" fmla="*/ 214962 h 305176"/>
                <a:gd name="connsiteX77" fmla="*/ 211278 w 334963"/>
                <a:gd name="connsiteY77" fmla="*/ 212333 h 305176"/>
                <a:gd name="connsiteX78" fmla="*/ 231064 w 334963"/>
                <a:gd name="connsiteY78" fmla="*/ 147923 h 305176"/>
                <a:gd name="connsiteX79" fmla="*/ 248211 w 334963"/>
                <a:gd name="connsiteY79" fmla="*/ 99286 h 305176"/>
                <a:gd name="connsiteX80" fmla="*/ 169069 w 334963"/>
                <a:gd name="connsiteY80" fmla="*/ 21731 h 305176"/>
                <a:gd name="connsiteX81" fmla="*/ 89927 w 334963"/>
                <a:gd name="connsiteY81" fmla="*/ 99286 h 305176"/>
                <a:gd name="connsiteX82" fmla="*/ 107075 w 334963"/>
                <a:gd name="connsiteY82" fmla="*/ 146608 h 305176"/>
                <a:gd name="connsiteX83" fmla="*/ 107075 w 334963"/>
                <a:gd name="connsiteY83" fmla="*/ 147923 h 305176"/>
                <a:gd name="connsiteX84" fmla="*/ 128179 w 334963"/>
                <a:gd name="connsiteY84" fmla="*/ 212333 h 305176"/>
                <a:gd name="connsiteX85" fmla="*/ 122903 w 334963"/>
                <a:gd name="connsiteY85" fmla="*/ 216276 h 305176"/>
                <a:gd name="connsiteX86" fmla="*/ 120265 w 334963"/>
                <a:gd name="connsiteY86" fmla="*/ 214962 h 305176"/>
                <a:gd name="connsiteX87" fmla="*/ 117627 w 334963"/>
                <a:gd name="connsiteY87" fmla="*/ 207075 h 305176"/>
                <a:gd name="connsiteX88" fmla="*/ 97842 w 334963"/>
                <a:gd name="connsiteY88" fmla="*/ 154495 h 305176"/>
                <a:gd name="connsiteX89" fmla="*/ 79375 w 334963"/>
                <a:gd name="connsiteY89" fmla="*/ 99286 h 305176"/>
                <a:gd name="connsiteX90" fmla="*/ 169069 w 334963"/>
                <a:gd name="connsiteY90" fmla="*/ 9901 h 305176"/>
                <a:gd name="connsiteX91" fmla="*/ 39107 w 334963"/>
                <a:gd name="connsiteY91" fmla="*/ 1482 h 305176"/>
                <a:gd name="connsiteX92" fmla="*/ 79917 w 334963"/>
                <a:gd name="connsiteY92" fmla="*/ 31115 h 305176"/>
                <a:gd name="connsiteX93" fmla="*/ 81234 w 334963"/>
                <a:gd name="connsiteY93" fmla="*/ 40544 h 305176"/>
                <a:gd name="connsiteX94" fmla="*/ 75968 w 334963"/>
                <a:gd name="connsiteY94" fmla="*/ 43238 h 305176"/>
                <a:gd name="connsiteX95" fmla="*/ 72019 w 334963"/>
                <a:gd name="connsiteY95" fmla="*/ 41891 h 305176"/>
                <a:gd name="connsiteX96" fmla="*/ 32525 w 334963"/>
                <a:gd name="connsiteY96" fmla="*/ 10911 h 305176"/>
                <a:gd name="connsiteX97" fmla="*/ 31208 w 334963"/>
                <a:gd name="connsiteY97" fmla="*/ 2829 h 305176"/>
                <a:gd name="connsiteX98" fmla="*/ 39107 w 334963"/>
                <a:gd name="connsiteY98" fmla="*/ 1482 h 305176"/>
                <a:gd name="connsiteX99" fmla="*/ 299086 w 334963"/>
                <a:gd name="connsiteY99" fmla="*/ 1451 h 305176"/>
                <a:gd name="connsiteX100" fmla="*/ 306944 w 334963"/>
                <a:gd name="connsiteY100" fmla="*/ 2782 h 305176"/>
                <a:gd name="connsiteX101" fmla="*/ 305634 w 334963"/>
                <a:gd name="connsiteY101" fmla="*/ 10771 h 305176"/>
                <a:gd name="connsiteX102" fmla="*/ 267653 w 334963"/>
                <a:gd name="connsiteY102" fmla="*/ 38732 h 305176"/>
                <a:gd name="connsiteX103" fmla="*/ 265033 w 334963"/>
                <a:gd name="connsiteY103" fmla="*/ 40063 h 305176"/>
                <a:gd name="connsiteX104" fmla="*/ 259795 w 334963"/>
                <a:gd name="connsiteY104" fmla="*/ 37400 h 305176"/>
                <a:gd name="connsiteX105" fmla="*/ 261104 w 334963"/>
                <a:gd name="connsiteY105" fmla="*/ 29411 h 3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34963" h="305176">
                  <a:moveTo>
                    <a:pt x="138332" y="262313"/>
                  </a:moveTo>
                  <a:cubicBezTo>
                    <a:pt x="140960" y="262313"/>
                    <a:pt x="143587" y="264992"/>
                    <a:pt x="143587" y="267671"/>
                  </a:cubicBezTo>
                  <a:cubicBezTo>
                    <a:pt x="143587" y="267671"/>
                    <a:pt x="143587" y="267671"/>
                    <a:pt x="143587" y="279726"/>
                  </a:cubicBezTo>
                  <a:cubicBezTo>
                    <a:pt x="143587" y="279726"/>
                    <a:pt x="143587" y="279726"/>
                    <a:pt x="169863" y="291781"/>
                  </a:cubicBezTo>
                  <a:cubicBezTo>
                    <a:pt x="169863" y="291781"/>
                    <a:pt x="169863" y="291781"/>
                    <a:pt x="196139" y="279726"/>
                  </a:cubicBezTo>
                  <a:cubicBezTo>
                    <a:pt x="196139" y="279726"/>
                    <a:pt x="196139" y="279726"/>
                    <a:pt x="196139" y="267671"/>
                  </a:cubicBezTo>
                  <a:cubicBezTo>
                    <a:pt x="196139" y="264992"/>
                    <a:pt x="198767" y="262313"/>
                    <a:pt x="201394" y="262313"/>
                  </a:cubicBezTo>
                  <a:cubicBezTo>
                    <a:pt x="205336" y="262313"/>
                    <a:pt x="207963" y="264992"/>
                    <a:pt x="207963" y="267671"/>
                  </a:cubicBezTo>
                  <a:cubicBezTo>
                    <a:pt x="207963" y="267671"/>
                    <a:pt x="207963" y="267671"/>
                    <a:pt x="207963" y="283745"/>
                  </a:cubicBezTo>
                  <a:cubicBezTo>
                    <a:pt x="207963" y="285084"/>
                    <a:pt x="206649" y="287763"/>
                    <a:pt x="204022" y="289102"/>
                  </a:cubicBezTo>
                  <a:cubicBezTo>
                    <a:pt x="204022" y="289102"/>
                    <a:pt x="204022" y="289102"/>
                    <a:pt x="172491" y="303837"/>
                  </a:cubicBezTo>
                  <a:cubicBezTo>
                    <a:pt x="171177" y="303837"/>
                    <a:pt x="171177" y="305176"/>
                    <a:pt x="169863" y="305176"/>
                  </a:cubicBezTo>
                  <a:cubicBezTo>
                    <a:pt x="168549" y="305176"/>
                    <a:pt x="168549" y="303837"/>
                    <a:pt x="167236" y="303837"/>
                  </a:cubicBezTo>
                  <a:cubicBezTo>
                    <a:pt x="167236" y="303837"/>
                    <a:pt x="167236" y="303837"/>
                    <a:pt x="135705" y="289102"/>
                  </a:cubicBezTo>
                  <a:cubicBezTo>
                    <a:pt x="133077" y="287763"/>
                    <a:pt x="131763" y="286423"/>
                    <a:pt x="131763" y="283745"/>
                  </a:cubicBezTo>
                  <a:cubicBezTo>
                    <a:pt x="131763" y="283745"/>
                    <a:pt x="131763" y="283745"/>
                    <a:pt x="131763" y="267671"/>
                  </a:cubicBezTo>
                  <a:cubicBezTo>
                    <a:pt x="131763" y="264992"/>
                    <a:pt x="134391" y="262313"/>
                    <a:pt x="138332" y="262313"/>
                  </a:cubicBezTo>
                  <a:close/>
                  <a:moveTo>
                    <a:pt x="128043" y="230563"/>
                  </a:moveTo>
                  <a:cubicBezTo>
                    <a:pt x="126728" y="230563"/>
                    <a:pt x="125413" y="231952"/>
                    <a:pt x="125413" y="233341"/>
                  </a:cubicBezTo>
                  <a:cubicBezTo>
                    <a:pt x="125413" y="233341"/>
                    <a:pt x="125413" y="233341"/>
                    <a:pt x="125413" y="238898"/>
                  </a:cubicBezTo>
                  <a:cubicBezTo>
                    <a:pt x="125413" y="240287"/>
                    <a:pt x="126728" y="241676"/>
                    <a:pt x="128043" y="241676"/>
                  </a:cubicBezTo>
                  <a:cubicBezTo>
                    <a:pt x="128043" y="241676"/>
                    <a:pt x="128043" y="241676"/>
                    <a:pt x="206922" y="241676"/>
                  </a:cubicBezTo>
                  <a:cubicBezTo>
                    <a:pt x="208237" y="241676"/>
                    <a:pt x="209551" y="240287"/>
                    <a:pt x="209551" y="238898"/>
                  </a:cubicBezTo>
                  <a:cubicBezTo>
                    <a:pt x="209551" y="238898"/>
                    <a:pt x="209551" y="238898"/>
                    <a:pt x="209551" y="233341"/>
                  </a:cubicBezTo>
                  <a:cubicBezTo>
                    <a:pt x="209551" y="231952"/>
                    <a:pt x="208237" y="230563"/>
                    <a:pt x="206922" y="230563"/>
                  </a:cubicBezTo>
                  <a:cubicBezTo>
                    <a:pt x="206922" y="230563"/>
                    <a:pt x="206922" y="230563"/>
                    <a:pt x="128043" y="230563"/>
                  </a:cubicBezTo>
                  <a:close/>
                  <a:moveTo>
                    <a:pt x="128781" y="219451"/>
                  </a:moveTo>
                  <a:cubicBezTo>
                    <a:pt x="128781" y="219451"/>
                    <a:pt x="128781" y="219451"/>
                    <a:pt x="207769" y="219451"/>
                  </a:cubicBezTo>
                  <a:cubicBezTo>
                    <a:pt x="215668" y="219451"/>
                    <a:pt x="222250" y="225862"/>
                    <a:pt x="222250" y="233556"/>
                  </a:cubicBezTo>
                  <a:cubicBezTo>
                    <a:pt x="222250" y="233556"/>
                    <a:pt x="222250" y="233556"/>
                    <a:pt x="222250" y="238684"/>
                  </a:cubicBezTo>
                  <a:cubicBezTo>
                    <a:pt x="222250" y="246378"/>
                    <a:pt x="215668" y="252789"/>
                    <a:pt x="207769" y="252789"/>
                  </a:cubicBezTo>
                  <a:cubicBezTo>
                    <a:pt x="207769" y="252789"/>
                    <a:pt x="207769" y="252789"/>
                    <a:pt x="128781" y="252789"/>
                  </a:cubicBezTo>
                  <a:cubicBezTo>
                    <a:pt x="120883" y="252789"/>
                    <a:pt x="114300" y="246378"/>
                    <a:pt x="114300" y="238684"/>
                  </a:cubicBezTo>
                  <a:cubicBezTo>
                    <a:pt x="114300" y="238684"/>
                    <a:pt x="114300" y="238684"/>
                    <a:pt x="114300" y="233556"/>
                  </a:cubicBezTo>
                  <a:cubicBezTo>
                    <a:pt x="114300" y="225862"/>
                    <a:pt x="120883" y="219451"/>
                    <a:pt x="128781" y="219451"/>
                  </a:cubicBezTo>
                  <a:close/>
                  <a:moveTo>
                    <a:pt x="266120" y="168353"/>
                  </a:moveTo>
                  <a:cubicBezTo>
                    <a:pt x="266120" y="168353"/>
                    <a:pt x="266120" y="168353"/>
                    <a:pt x="305614" y="198019"/>
                  </a:cubicBezTo>
                  <a:cubicBezTo>
                    <a:pt x="308247" y="199309"/>
                    <a:pt x="309563" y="203179"/>
                    <a:pt x="306930" y="205758"/>
                  </a:cubicBezTo>
                  <a:cubicBezTo>
                    <a:pt x="305614" y="207048"/>
                    <a:pt x="304297" y="208338"/>
                    <a:pt x="301664" y="208338"/>
                  </a:cubicBezTo>
                  <a:cubicBezTo>
                    <a:pt x="301664" y="208338"/>
                    <a:pt x="300348" y="208338"/>
                    <a:pt x="299032" y="207048"/>
                  </a:cubicBezTo>
                  <a:cubicBezTo>
                    <a:pt x="299032" y="207048"/>
                    <a:pt x="299032" y="207048"/>
                    <a:pt x="259538" y="178672"/>
                  </a:cubicBezTo>
                  <a:cubicBezTo>
                    <a:pt x="256905" y="176092"/>
                    <a:pt x="255588" y="172222"/>
                    <a:pt x="258221" y="169643"/>
                  </a:cubicBezTo>
                  <a:cubicBezTo>
                    <a:pt x="259538" y="167063"/>
                    <a:pt x="263487" y="167063"/>
                    <a:pt x="266120" y="168353"/>
                  </a:cubicBezTo>
                  <a:close/>
                  <a:moveTo>
                    <a:pt x="75093" y="166503"/>
                  </a:moveTo>
                  <a:cubicBezTo>
                    <a:pt x="77751" y="163888"/>
                    <a:pt x="81738" y="165195"/>
                    <a:pt x="83067" y="167810"/>
                  </a:cubicBezTo>
                  <a:cubicBezTo>
                    <a:pt x="85725" y="170425"/>
                    <a:pt x="84396" y="174347"/>
                    <a:pt x="81738" y="175654"/>
                  </a:cubicBezTo>
                  <a:cubicBezTo>
                    <a:pt x="81738" y="175654"/>
                    <a:pt x="81738" y="175654"/>
                    <a:pt x="39208" y="207031"/>
                  </a:cubicBezTo>
                  <a:cubicBezTo>
                    <a:pt x="37879" y="208338"/>
                    <a:pt x="36550" y="208338"/>
                    <a:pt x="35221" y="208338"/>
                  </a:cubicBezTo>
                  <a:cubicBezTo>
                    <a:pt x="33892" y="208338"/>
                    <a:pt x="31233" y="207031"/>
                    <a:pt x="31233" y="205723"/>
                  </a:cubicBezTo>
                  <a:cubicBezTo>
                    <a:pt x="28575" y="203109"/>
                    <a:pt x="29904" y="199187"/>
                    <a:pt x="32562" y="197879"/>
                  </a:cubicBezTo>
                  <a:cubicBezTo>
                    <a:pt x="32562" y="197879"/>
                    <a:pt x="32562" y="197879"/>
                    <a:pt x="75093" y="166503"/>
                  </a:cubicBezTo>
                  <a:close/>
                  <a:moveTo>
                    <a:pt x="284569" y="98801"/>
                  </a:moveTo>
                  <a:cubicBezTo>
                    <a:pt x="284569" y="98801"/>
                    <a:pt x="284569" y="98801"/>
                    <a:pt x="329795" y="98801"/>
                  </a:cubicBezTo>
                  <a:cubicBezTo>
                    <a:pt x="332379" y="98801"/>
                    <a:pt x="334963" y="101271"/>
                    <a:pt x="334963" y="104975"/>
                  </a:cubicBezTo>
                  <a:cubicBezTo>
                    <a:pt x="334963" y="107444"/>
                    <a:pt x="332379" y="109914"/>
                    <a:pt x="329795" y="109914"/>
                  </a:cubicBezTo>
                  <a:cubicBezTo>
                    <a:pt x="329795" y="109914"/>
                    <a:pt x="329795" y="109914"/>
                    <a:pt x="284569" y="109914"/>
                  </a:cubicBezTo>
                  <a:cubicBezTo>
                    <a:pt x="281985" y="109914"/>
                    <a:pt x="279400" y="107444"/>
                    <a:pt x="279400" y="104975"/>
                  </a:cubicBezTo>
                  <a:cubicBezTo>
                    <a:pt x="279400" y="101271"/>
                    <a:pt x="281985" y="98801"/>
                    <a:pt x="284569" y="98801"/>
                  </a:cubicBezTo>
                  <a:close/>
                  <a:moveTo>
                    <a:pt x="5340" y="98801"/>
                  </a:moveTo>
                  <a:cubicBezTo>
                    <a:pt x="5340" y="98801"/>
                    <a:pt x="5340" y="98801"/>
                    <a:pt x="53398" y="98801"/>
                  </a:cubicBezTo>
                  <a:cubicBezTo>
                    <a:pt x="56068" y="98801"/>
                    <a:pt x="58738" y="101271"/>
                    <a:pt x="58738" y="104975"/>
                  </a:cubicBezTo>
                  <a:cubicBezTo>
                    <a:pt x="58738" y="107444"/>
                    <a:pt x="56068" y="109914"/>
                    <a:pt x="53398" y="109914"/>
                  </a:cubicBezTo>
                  <a:cubicBezTo>
                    <a:pt x="53398" y="109914"/>
                    <a:pt x="53398" y="109914"/>
                    <a:pt x="5340" y="109914"/>
                  </a:cubicBezTo>
                  <a:cubicBezTo>
                    <a:pt x="2670" y="109914"/>
                    <a:pt x="0" y="107444"/>
                    <a:pt x="0" y="104975"/>
                  </a:cubicBezTo>
                  <a:cubicBezTo>
                    <a:pt x="0" y="101271"/>
                    <a:pt x="2670" y="98801"/>
                    <a:pt x="5340" y="98801"/>
                  </a:cubicBezTo>
                  <a:close/>
                  <a:moveTo>
                    <a:pt x="164887" y="36888"/>
                  </a:moveTo>
                  <a:cubicBezTo>
                    <a:pt x="168826" y="36888"/>
                    <a:pt x="171451" y="40918"/>
                    <a:pt x="171451" y="43604"/>
                  </a:cubicBezTo>
                  <a:cubicBezTo>
                    <a:pt x="171451" y="46291"/>
                    <a:pt x="168826" y="48977"/>
                    <a:pt x="164887" y="48977"/>
                  </a:cubicBezTo>
                  <a:cubicBezTo>
                    <a:pt x="137320" y="48977"/>
                    <a:pt x="115003" y="71813"/>
                    <a:pt x="115003" y="100022"/>
                  </a:cubicBezTo>
                  <a:cubicBezTo>
                    <a:pt x="115003" y="104051"/>
                    <a:pt x="112377" y="106738"/>
                    <a:pt x="109752" y="106738"/>
                  </a:cubicBezTo>
                  <a:cubicBezTo>
                    <a:pt x="105814" y="106738"/>
                    <a:pt x="103188" y="104051"/>
                    <a:pt x="103188" y="100022"/>
                  </a:cubicBezTo>
                  <a:cubicBezTo>
                    <a:pt x="103188" y="65097"/>
                    <a:pt x="130756" y="36888"/>
                    <a:pt x="164887" y="36888"/>
                  </a:cubicBezTo>
                  <a:close/>
                  <a:moveTo>
                    <a:pt x="169069" y="9901"/>
                  </a:moveTo>
                  <a:cubicBezTo>
                    <a:pt x="219192" y="9901"/>
                    <a:pt x="258763" y="50650"/>
                    <a:pt x="258763" y="99286"/>
                  </a:cubicBezTo>
                  <a:cubicBezTo>
                    <a:pt x="258763" y="120318"/>
                    <a:pt x="253487" y="138721"/>
                    <a:pt x="240297" y="154495"/>
                  </a:cubicBezTo>
                  <a:cubicBezTo>
                    <a:pt x="215235" y="189986"/>
                    <a:pt x="221830" y="207075"/>
                    <a:pt x="221830" y="208389"/>
                  </a:cubicBezTo>
                  <a:cubicBezTo>
                    <a:pt x="223149" y="211018"/>
                    <a:pt x="221830" y="213647"/>
                    <a:pt x="217873" y="214962"/>
                  </a:cubicBezTo>
                  <a:cubicBezTo>
                    <a:pt x="215235" y="216276"/>
                    <a:pt x="212597" y="214962"/>
                    <a:pt x="211278" y="212333"/>
                  </a:cubicBezTo>
                  <a:cubicBezTo>
                    <a:pt x="209959" y="211018"/>
                    <a:pt x="200726" y="188672"/>
                    <a:pt x="231064" y="147923"/>
                  </a:cubicBezTo>
                  <a:cubicBezTo>
                    <a:pt x="241616" y="133463"/>
                    <a:pt x="248211" y="117689"/>
                    <a:pt x="248211" y="99286"/>
                  </a:cubicBezTo>
                  <a:cubicBezTo>
                    <a:pt x="248211" y="55908"/>
                    <a:pt x="212597" y="21731"/>
                    <a:pt x="169069" y="21731"/>
                  </a:cubicBezTo>
                  <a:cubicBezTo>
                    <a:pt x="125541" y="21731"/>
                    <a:pt x="89927" y="55908"/>
                    <a:pt x="89927" y="99286"/>
                  </a:cubicBezTo>
                  <a:cubicBezTo>
                    <a:pt x="89927" y="116375"/>
                    <a:pt x="96523" y="133463"/>
                    <a:pt x="107075" y="146608"/>
                  </a:cubicBezTo>
                  <a:cubicBezTo>
                    <a:pt x="107075" y="147923"/>
                    <a:pt x="107075" y="147923"/>
                    <a:pt x="107075" y="147923"/>
                  </a:cubicBezTo>
                  <a:cubicBezTo>
                    <a:pt x="137413" y="189986"/>
                    <a:pt x="129498" y="211018"/>
                    <a:pt x="128179" y="212333"/>
                  </a:cubicBezTo>
                  <a:cubicBezTo>
                    <a:pt x="126860" y="214962"/>
                    <a:pt x="124222" y="216276"/>
                    <a:pt x="122903" y="216276"/>
                  </a:cubicBezTo>
                  <a:cubicBezTo>
                    <a:pt x="121584" y="216276"/>
                    <a:pt x="120265" y="216276"/>
                    <a:pt x="120265" y="214962"/>
                  </a:cubicBezTo>
                  <a:cubicBezTo>
                    <a:pt x="117627" y="213647"/>
                    <a:pt x="116308" y="211018"/>
                    <a:pt x="117627" y="207075"/>
                  </a:cubicBezTo>
                  <a:cubicBezTo>
                    <a:pt x="117627" y="207075"/>
                    <a:pt x="124222" y="191301"/>
                    <a:pt x="97842" y="154495"/>
                  </a:cubicBezTo>
                  <a:cubicBezTo>
                    <a:pt x="84651" y="138721"/>
                    <a:pt x="79375" y="120318"/>
                    <a:pt x="79375" y="99286"/>
                  </a:cubicBezTo>
                  <a:cubicBezTo>
                    <a:pt x="79375" y="50650"/>
                    <a:pt x="118946" y="9901"/>
                    <a:pt x="169069" y="9901"/>
                  </a:cubicBezTo>
                  <a:close/>
                  <a:moveTo>
                    <a:pt x="39107" y="1482"/>
                  </a:moveTo>
                  <a:cubicBezTo>
                    <a:pt x="39107" y="1482"/>
                    <a:pt x="39107" y="1482"/>
                    <a:pt x="79917" y="31115"/>
                  </a:cubicBezTo>
                  <a:cubicBezTo>
                    <a:pt x="82550" y="33809"/>
                    <a:pt x="82550" y="37850"/>
                    <a:pt x="81234" y="40544"/>
                  </a:cubicBezTo>
                  <a:cubicBezTo>
                    <a:pt x="79917" y="41891"/>
                    <a:pt x="78601" y="43238"/>
                    <a:pt x="75968" y="43238"/>
                  </a:cubicBezTo>
                  <a:cubicBezTo>
                    <a:pt x="74651" y="43238"/>
                    <a:pt x="73335" y="41891"/>
                    <a:pt x="72019" y="41891"/>
                  </a:cubicBezTo>
                  <a:lnTo>
                    <a:pt x="32525" y="10911"/>
                  </a:lnTo>
                  <a:cubicBezTo>
                    <a:pt x="29892" y="8217"/>
                    <a:pt x="28575" y="5523"/>
                    <a:pt x="31208" y="2829"/>
                  </a:cubicBezTo>
                  <a:cubicBezTo>
                    <a:pt x="32525" y="135"/>
                    <a:pt x="36474" y="-1212"/>
                    <a:pt x="39107" y="1482"/>
                  </a:cubicBezTo>
                  <a:close/>
                  <a:moveTo>
                    <a:pt x="299086" y="1451"/>
                  </a:moveTo>
                  <a:cubicBezTo>
                    <a:pt x="301705" y="-1212"/>
                    <a:pt x="305634" y="119"/>
                    <a:pt x="306944" y="2782"/>
                  </a:cubicBezTo>
                  <a:cubicBezTo>
                    <a:pt x="309563" y="5445"/>
                    <a:pt x="308254" y="8108"/>
                    <a:pt x="305634" y="10771"/>
                  </a:cubicBezTo>
                  <a:cubicBezTo>
                    <a:pt x="305634" y="10771"/>
                    <a:pt x="305634" y="10771"/>
                    <a:pt x="267653" y="38732"/>
                  </a:cubicBezTo>
                  <a:cubicBezTo>
                    <a:pt x="266343" y="40063"/>
                    <a:pt x="265033" y="40063"/>
                    <a:pt x="265033" y="40063"/>
                  </a:cubicBezTo>
                  <a:cubicBezTo>
                    <a:pt x="262414" y="40063"/>
                    <a:pt x="261104" y="38732"/>
                    <a:pt x="259795" y="37400"/>
                  </a:cubicBezTo>
                  <a:cubicBezTo>
                    <a:pt x="257175" y="34737"/>
                    <a:pt x="258485" y="30743"/>
                    <a:pt x="261104" y="294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13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9B2F521B-4DD8-172F-F417-ECC67303CBD9}"/>
              </a:ext>
            </a:extLst>
          </p:cNvPr>
          <p:cNvSpPr/>
          <p:nvPr/>
        </p:nvSpPr>
        <p:spPr>
          <a:xfrm>
            <a:off x="744083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8378951E-0C05-3FDA-F04B-CC428895EA5B}"/>
              </a:ext>
            </a:extLst>
          </p:cNvPr>
          <p:cNvSpPr/>
          <p:nvPr/>
        </p:nvSpPr>
        <p:spPr>
          <a:xfrm>
            <a:off x="1474941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B39A55A7-BE2D-4A99-6009-19B50C2E56B4}"/>
              </a:ext>
            </a:extLst>
          </p:cNvPr>
          <p:cNvSpPr/>
          <p:nvPr/>
        </p:nvSpPr>
        <p:spPr>
          <a:xfrm>
            <a:off x="1474941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01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88598996-2805-2765-F49C-8D47EC1C454A}"/>
              </a:ext>
            </a:extLst>
          </p:cNvPr>
          <p:cNvSpPr/>
          <p:nvPr/>
        </p:nvSpPr>
        <p:spPr>
          <a:xfrm>
            <a:off x="1013980" y="3424347"/>
            <a:ext cx="260007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Identificação e avaliação dos agentes ambientais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BDB40715-36C6-8269-131C-A4D2CDBB4CE1}"/>
              </a:ext>
            </a:extLst>
          </p:cNvPr>
          <p:cNvSpPr/>
          <p:nvPr/>
        </p:nvSpPr>
        <p:spPr>
          <a:xfrm>
            <a:off x="4232978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604205F3-A39B-6082-E854-4FEB81327694}"/>
              </a:ext>
            </a:extLst>
          </p:cNvPr>
          <p:cNvSpPr/>
          <p:nvPr/>
        </p:nvSpPr>
        <p:spPr>
          <a:xfrm>
            <a:off x="4991052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6">
            <a:extLst>
              <a:ext uri="{FF2B5EF4-FFF2-40B4-BE49-F238E27FC236}">
                <a16:creationId xmlns:a16="http://schemas.microsoft.com/office/drawing/2014/main" id="{1DDF2AF2-9CB6-FC50-89E2-2B14F6E42EB7}"/>
              </a:ext>
            </a:extLst>
          </p:cNvPr>
          <p:cNvSpPr/>
          <p:nvPr/>
        </p:nvSpPr>
        <p:spPr>
          <a:xfrm>
            <a:off x="5573215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矩形 30">
            <a:extLst>
              <a:ext uri="{FF2B5EF4-FFF2-40B4-BE49-F238E27FC236}">
                <a16:creationId xmlns:a16="http://schemas.microsoft.com/office/drawing/2014/main" id="{2DD251A2-0231-BA9F-3A4E-4FA3765D0ADB}"/>
              </a:ext>
            </a:extLst>
          </p:cNvPr>
          <p:cNvSpPr/>
          <p:nvPr/>
        </p:nvSpPr>
        <p:spPr>
          <a:xfrm>
            <a:off x="4991052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02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17" name="圆角矩形 14">
            <a:extLst>
              <a:ext uri="{FF2B5EF4-FFF2-40B4-BE49-F238E27FC236}">
                <a16:creationId xmlns:a16="http://schemas.microsoft.com/office/drawing/2014/main" id="{F569E1E7-1C38-025F-9327-6A2104D00005}"/>
              </a:ext>
            </a:extLst>
          </p:cNvPr>
          <p:cNvSpPr/>
          <p:nvPr/>
        </p:nvSpPr>
        <p:spPr>
          <a:xfrm>
            <a:off x="7776302" y="1947903"/>
            <a:ext cx="3163841" cy="4028353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3">
            <a:extLst>
              <a:ext uri="{FF2B5EF4-FFF2-40B4-BE49-F238E27FC236}">
                <a16:creationId xmlns:a16="http://schemas.microsoft.com/office/drawing/2014/main" id="{B7FCA205-B63E-3FD4-D112-75B0AD071838}"/>
              </a:ext>
            </a:extLst>
          </p:cNvPr>
          <p:cNvSpPr/>
          <p:nvPr/>
        </p:nvSpPr>
        <p:spPr>
          <a:xfrm>
            <a:off x="8496278" y="53548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31">
            <a:extLst>
              <a:ext uri="{FF2B5EF4-FFF2-40B4-BE49-F238E27FC236}">
                <a16:creationId xmlns:a16="http://schemas.microsoft.com/office/drawing/2014/main" id="{5A79FE12-9885-DED4-3425-A6E8E2413C48}"/>
              </a:ext>
            </a:extLst>
          </p:cNvPr>
          <p:cNvSpPr/>
          <p:nvPr/>
        </p:nvSpPr>
        <p:spPr>
          <a:xfrm>
            <a:off x="8496278" y="53333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03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22" name="椭圆 26">
            <a:extLst>
              <a:ext uri="{FF2B5EF4-FFF2-40B4-BE49-F238E27FC236}">
                <a16:creationId xmlns:a16="http://schemas.microsoft.com/office/drawing/2014/main" id="{29E12E5F-AA73-7D69-D11A-63D8EF24C3BD}"/>
              </a:ext>
            </a:extLst>
          </p:cNvPr>
          <p:cNvSpPr/>
          <p:nvPr/>
        </p:nvSpPr>
        <p:spPr>
          <a:xfrm>
            <a:off x="2037272" y="2267435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3" name="椭圆 26">
            <a:extLst>
              <a:ext uri="{FF2B5EF4-FFF2-40B4-BE49-F238E27FC236}">
                <a16:creationId xmlns:a16="http://schemas.microsoft.com/office/drawing/2014/main" id="{71A3EBEC-484E-A1FD-622F-E7A615F4B43A}"/>
              </a:ext>
            </a:extLst>
          </p:cNvPr>
          <p:cNvSpPr/>
          <p:nvPr/>
        </p:nvSpPr>
        <p:spPr>
          <a:xfrm>
            <a:off x="9241511" y="22900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194FA386-64B3-E8CD-62DB-B6AA3656C93A}"/>
              </a:ext>
            </a:extLst>
          </p:cNvPr>
          <p:cNvSpPr/>
          <p:nvPr/>
        </p:nvSpPr>
        <p:spPr>
          <a:xfrm>
            <a:off x="4415699" y="342734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Prevenção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de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doenças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+mn-ea"/>
              </a:rPr>
              <a:t>ocupacionais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37">
            <a:extLst>
              <a:ext uri="{FF2B5EF4-FFF2-40B4-BE49-F238E27FC236}">
                <a16:creationId xmlns:a16="http://schemas.microsoft.com/office/drawing/2014/main" id="{EFCAF147-9ADF-D506-C66F-BA5DA08CF6A8}"/>
              </a:ext>
            </a:extLst>
          </p:cNvPr>
          <p:cNvSpPr/>
          <p:nvPr/>
        </p:nvSpPr>
        <p:spPr>
          <a:xfrm>
            <a:off x="7968357" y="3398133"/>
            <a:ext cx="2797628" cy="120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Promoção de ambientes de trabalho seguros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1CC278E7-E58A-DA91-E387-175EBDA6E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73" y="6109287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Conteúdo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20E262F-5E9B-EA60-314B-6E65631BFD40}"/>
              </a:ext>
            </a:extLst>
          </p:cNvPr>
          <p:cNvGrpSpPr/>
          <p:nvPr/>
        </p:nvGrpSpPr>
        <p:grpSpPr>
          <a:xfrm>
            <a:off x="2430387" y="980023"/>
            <a:ext cx="1091786" cy="865402"/>
            <a:chOff x="1664677" y="1949379"/>
            <a:chExt cx="1195754" cy="1266094"/>
          </a:xfrm>
        </p:grpSpPr>
        <p:sp>
          <p:nvSpPr>
            <p:cNvPr id="5" name="Rounded Rectangle 22">
              <a:extLst>
                <a:ext uri="{FF2B5EF4-FFF2-40B4-BE49-F238E27FC236}">
                  <a16:creationId xmlns:a16="http://schemas.microsoft.com/office/drawing/2014/main" id="{9AD5A431-12C9-A54D-CAEC-0BCDF858F6CC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6" name="Rounded Rectangle 23">
              <a:extLst>
                <a:ext uri="{FF2B5EF4-FFF2-40B4-BE49-F238E27FC236}">
                  <a16:creationId xmlns:a16="http://schemas.microsoft.com/office/drawing/2014/main" id="{4483992F-BB35-62EF-953F-3BD961EE554D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01</a:t>
              </a:r>
              <a:endParaRPr lang="id-ID" sz="2000" b="1" dirty="0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F46AE7F8-3158-2DB3-DD16-97869E60EA9B}"/>
              </a:ext>
            </a:extLst>
          </p:cNvPr>
          <p:cNvGrpSpPr/>
          <p:nvPr/>
        </p:nvGrpSpPr>
        <p:grpSpPr>
          <a:xfrm>
            <a:off x="2409775" y="2175171"/>
            <a:ext cx="1091788" cy="865400"/>
            <a:chOff x="1664677" y="1949380"/>
            <a:chExt cx="1195754" cy="1266093"/>
          </a:xfrm>
        </p:grpSpPr>
        <p:sp>
          <p:nvSpPr>
            <p:cNvPr id="8" name="Rounded Rectangle 20">
              <a:extLst>
                <a:ext uri="{FF2B5EF4-FFF2-40B4-BE49-F238E27FC236}">
                  <a16:creationId xmlns:a16="http://schemas.microsoft.com/office/drawing/2014/main" id="{76B2333F-1997-7FA3-AA25-50E3E197AE93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C0168347-7411-E753-5CDE-6527D738FBF1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02</a:t>
              </a:r>
              <a:endParaRPr lang="id-ID" sz="2000" b="1" dirty="0"/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76E9DC65-ADDB-EAAA-DA55-03E18990102A}"/>
              </a:ext>
            </a:extLst>
          </p:cNvPr>
          <p:cNvGrpSpPr/>
          <p:nvPr/>
        </p:nvGrpSpPr>
        <p:grpSpPr>
          <a:xfrm>
            <a:off x="2409775" y="3370317"/>
            <a:ext cx="1091788" cy="865400"/>
            <a:chOff x="1664677" y="1949380"/>
            <a:chExt cx="1195754" cy="1266093"/>
          </a:xfrm>
        </p:grpSpPr>
        <p:sp>
          <p:nvSpPr>
            <p:cNvPr id="17" name="Rounded Rectangle 18">
              <a:extLst>
                <a:ext uri="{FF2B5EF4-FFF2-40B4-BE49-F238E27FC236}">
                  <a16:creationId xmlns:a16="http://schemas.microsoft.com/office/drawing/2014/main" id="{FD043CD9-847A-565B-5A61-EF116862CEB1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4E9D9B04-270C-F474-DD29-749B70E6CBBF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03</a:t>
              </a:r>
              <a:endParaRPr lang="id-ID" sz="2000" b="1" dirty="0"/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7315F6D1-03AD-0243-CCC1-964556C9A85C}"/>
              </a:ext>
            </a:extLst>
          </p:cNvPr>
          <p:cNvGrpSpPr/>
          <p:nvPr/>
        </p:nvGrpSpPr>
        <p:grpSpPr>
          <a:xfrm>
            <a:off x="2409774" y="4565463"/>
            <a:ext cx="1091788" cy="865400"/>
            <a:chOff x="1664677" y="1949380"/>
            <a:chExt cx="1195754" cy="1266093"/>
          </a:xfrm>
        </p:grpSpPr>
        <p:sp>
          <p:nvSpPr>
            <p:cNvPr id="20" name="Rounded Rectangle 16">
              <a:extLst>
                <a:ext uri="{FF2B5EF4-FFF2-40B4-BE49-F238E27FC236}">
                  <a16:creationId xmlns:a16="http://schemas.microsoft.com/office/drawing/2014/main" id="{38E137AD-4CB1-2D6D-DCBA-3C53A6F19917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41" name="Rounded Rectangle 17">
              <a:extLst>
                <a:ext uri="{FF2B5EF4-FFF2-40B4-BE49-F238E27FC236}">
                  <a16:creationId xmlns:a16="http://schemas.microsoft.com/office/drawing/2014/main" id="{EAA32D02-4F1A-2E9D-91D7-68965ABD5C5D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04</a:t>
              </a:r>
              <a:endParaRPr lang="id-ID" sz="2000" b="1" dirty="0"/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AB482113-98CE-368F-1672-FCBC1BD3E2C3}"/>
              </a:ext>
            </a:extLst>
          </p:cNvPr>
          <p:cNvGrpSpPr/>
          <p:nvPr/>
        </p:nvGrpSpPr>
        <p:grpSpPr>
          <a:xfrm>
            <a:off x="2409773" y="5760610"/>
            <a:ext cx="1091788" cy="865400"/>
            <a:chOff x="1664677" y="1949380"/>
            <a:chExt cx="1195754" cy="1266093"/>
          </a:xfrm>
        </p:grpSpPr>
        <p:sp>
          <p:nvSpPr>
            <p:cNvPr id="47" name="Rounded Rectangle 16">
              <a:extLst>
                <a:ext uri="{FF2B5EF4-FFF2-40B4-BE49-F238E27FC236}">
                  <a16:creationId xmlns:a16="http://schemas.microsoft.com/office/drawing/2014/main" id="{602DA47B-033B-E395-8E13-2F37F20CBB59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48" name="Rounded Rectangle 17">
              <a:extLst>
                <a:ext uri="{FF2B5EF4-FFF2-40B4-BE49-F238E27FC236}">
                  <a16:creationId xmlns:a16="http://schemas.microsoft.com/office/drawing/2014/main" id="{70B9F60C-A35F-EA8D-FF0D-9D756ECD1B52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05</a:t>
              </a:r>
              <a:endParaRPr lang="id-ID" sz="2000" b="1" dirty="0"/>
            </a:p>
          </p:txBody>
        </p:sp>
      </p:grpSp>
      <p:grpSp>
        <p:nvGrpSpPr>
          <p:cNvPr id="49" name="Group 8">
            <a:extLst>
              <a:ext uri="{FF2B5EF4-FFF2-40B4-BE49-F238E27FC236}">
                <a16:creationId xmlns:a16="http://schemas.microsoft.com/office/drawing/2014/main" id="{4ECE8779-0424-8820-F2F9-1CEDCDD8BD3F}"/>
              </a:ext>
            </a:extLst>
          </p:cNvPr>
          <p:cNvGrpSpPr/>
          <p:nvPr/>
        </p:nvGrpSpPr>
        <p:grpSpPr>
          <a:xfrm>
            <a:off x="7209215" y="980023"/>
            <a:ext cx="1091786" cy="865402"/>
            <a:chOff x="1664677" y="1949379"/>
            <a:chExt cx="1195754" cy="1266094"/>
          </a:xfrm>
        </p:grpSpPr>
        <p:sp>
          <p:nvSpPr>
            <p:cNvPr id="50" name="Rounded Rectangle 22">
              <a:extLst>
                <a:ext uri="{FF2B5EF4-FFF2-40B4-BE49-F238E27FC236}">
                  <a16:creationId xmlns:a16="http://schemas.microsoft.com/office/drawing/2014/main" id="{2B2BEA3A-85DD-6BD0-B3E6-333FDB8709C0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51" name="Rounded Rectangle 23">
              <a:extLst>
                <a:ext uri="{FF2B5EF4-FFF2-40B4-BE49-F238E27FC236}">
                  <a16:creationId xmlns:a16="http://schemas.microsoft.com/office/drawing/2014/main" id="{1ED0263E-249E-26AD-B50C-2917EA4DD77D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06</a:t>
              </a:r>
              <a:endParaRPr lang="id-ID" sz="2000" b="1" dirty="0"/>
            </a:p>
          </p:txBody>
        </p:sp>
      </p:grpSp>
      <p:grpSp>
        <p:nvGrpSpPr>
          <p:cNvPr id="52" name="Group 9">
            <a:extLst>
              <a:ext uri="{FF2B5EF4-FFF2-40B4-BE49-F238E27FC236}">
                <a16:creationId xmlns:a16="http://schemas.microsoft.com/office/drawing/2014/main" id="{5F19C657-715E-A2FF-EE91-27DBE5C8E939}"/>
              </a:ext>
            </a:extLst>
          </p:cNvPr>
          <p:cNvGrpSpPr/>
          <p:nvPr/>
        </p:nvGrpSpPr>
        <p:grpSpPr>
          <a:xfrm>
            <a:off x="7188603" y="2175171"/>
            <a:ext cx="1091788" cy="865400"/>
            <a:chOff x="1664677" y="1949380"/>
            <a:chExt cx="1195754" cy="1266093"/>
          </a:xfrm>
        </p:grpSpPr>
        <p:sp>
          <p:nvSpPr>
            <p:cNvPr id="53" name="Rounded Rectangle 20">
              <a:extLst>
                <a:ext uri="{FF2B5EF4-FFF2-40B4-BE49-F238E27FC236}">
                  <a16:creationId xmlns:a16="http://schemas.microsoft.com/office/drawing/2014/main" id="{131177B3-02B6-4AC7-0E2D-C3C321F3E3B4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54" name="Rounded Rectangle 21">
              <a:extLst>
                <a:ext uri="{FF2B5EF4-FFF2-40B4-BE49-F238E27FC236}">
                  <a16:creationId xmlns:a16="http://schemas.microsoft.com/office/drawing/2014/main" id="{C4CBA9ED-FEED-B1DD-D97F-EDAF1B943155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07</a:t>
              </a:r>
              <a:endParaRPr lang="id-ID" sz="2000" b="1" dirty="0"/>
            </a:p>
          </p:txBody>
        </p:sp>
      </p:grpSp>
      <p:grpSp>
        <p:nvGrpSpPr>
          <p:cNvPr id="55" name="Group 10">
            <a:extLst>
              <a:ext uri="{FF2B5EF4-FFF2-40B4-BE49-F238E27FC236}">
                <a16:creationId xmlns:a16="http://schemas.microsoft.com/office/drawing/2014/main" id="{7567F7F4-51CE-0A23-9B59-E4E9F8829AC4}"/>
              </a:ext>
            </a:extLst>
          </p:cNvPr>
          <p:cNvGrpSpPr/>
          <p:nvPr/>
        </p:nvGrpSpPr>
        <p:grpSpPr>
          <a:xfrm>
            <a:off x="7188603" y="3370317"/>
            <a:ext cx="1091788" cy="865400"/>
            <a:chOff x="1664677" y="1949380"/>
            <a:chExt cx="1195754" cy="1266093"/>
          </a:xfrm>
        </p:grpSpPr>
        <p:sp>
          <p:nvSpPr>
            <p:cNvPr id="56" name="Rounded Rectangle 18">
              <a:extLst>
                <a:ext uri="{FF2B5EF4-FFF2-40B4-BE49-F238E27FC236}">
                  <a16:creationId xmlns:a16="http://schemas.microsoft.com/office/drawing/2014/main" id="{ACB3EB9C-582D-EE0D-CEB3-BB2E73301A85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57" name="Rounded Rectangle 19">
              <a:extLst>
                <a:ext uri="{FF2B5EF4-FFF2-40B4-BE49-F238E27FC236}">
                  <a16:creationId xmlns:a16="http://schemas.microsoft.com/office/drawing/2014/main" id="{6217D19F-B5AA-5F97-15A0-959B7242C4AA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08</a:t>
              </a:r>
              <a:endParaRPr lang="id-ID" sz="2000" b="1" dirty="0"/>
            </a:p>
          </p:txBody>
        </p:sp>
      </p:grpSp>
      <p:grpSp>
        <p:nvGrpSpPr>
          <p:cNvPr id="58" name="Group 11">
            <a:extLst>
              <a:ext uri="{FF2B5EF4-FFF2-40B4-BE49-F238E27FC236}">
                <a16:creationId xmlns:a16="http://schemas.microsoft.com/office/drawing/2014/main" id="{3AEADA62-C56E-3DC4-C75A-5B3ADAEB7D78}"/>
              </a:ext>
            </a:extLst>
          </p:cNvPr>
          <p:cNvGrpSpPr/>
          <p:nvPr/>
        </p:nvGrpSpPr>
        <p:grpSpPr>
          <a:xfrm>
            <a:off x="7188602" y="4565463"/>
            <a:ext cx="1091788" cy="865400"/>
            <a:chOff x="1664677" y="1949380"/>
            <a:chExt cx="1195754" cy="1266093"/>
          </a:xfrm>
        </p:grpSpPr>
        <p:sp>
          <p:nvSpPr>
            <p:cNvPr id="59" name="Rounded Rectangle 16">
              <a:extLst>
                <a:ext uri="{FF2B5EF4-FFF2-40B4-BE49-F238E27FC236}">
                  <a16:creationId xmlns:a16="http://schemas.microsoft.com/office/drawing/2014/main" id="{9395F586-4088-4FAC-33DF-2B61175AC2C2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60" name="Rounded Rectangle 17">
              <a:extLst>
                <a:ext uri="{FF2B5EF4-FFF2-40B4-BE49-F238E27FC236}">
                  <a16:creationId xmlns:a16="http://schemas.microsoft.com/office/drawing/2014/main" id="{763867A8-14C6-4796-6D7A-11457B504F31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09</a:t>
              </a:r>
              <a:endParaRPr lang="id-ID" sz="2000" b="1" dirty="0"/>
            </a:p>
          </p:txBody>
        </p:sp>
      </p:grpSp>
      <p:grpSp>
        <p:nvGrpSpPr>
          <p:cNvPr id="61" name="Group 11">
            <a:extLst>
              <a:ext uri="{FF2B5EF4-FFF2-40B4-BE49-F238E27FC236}">
                <a16:creationId xmlns:a16="http://schemas.microsoft.com/office/drawing/2014/main" id="{E1CD4CC3-6882-51ED-C540-D475BF54DDA4}"/>
              </a:ext>
            </a:extLst>
          </p:cNvPr>
          <p:cNvGrpSpPr/>
          <p:nvPr/>
        </p:nvGrpSpPr>
        <p:grpSpPr>
          <a:xfrm>
            <a:off x="7188601" y="5760610"/>
            <a:ext cx="1091788" cy="865400"/>
            <a:chOff x="1664677" y="1949380"/>
            <a:chExt cx="1195754" cy="1266093"/>
          </a:xfrm>
        </p:grpSpPr>
        <p:sp>
          <p:nvSpPr>
            <p:cNvPr id="62" name="Rounded Rectangle 16">
              <a:extLst>
                <a:ext uri="{FF2B5EF4-FFF2-40B4-BE49-F238E27FC236}">
                  <a16:creationId xmlns:a16="http://schemas.microsoft.com/office/drawing/2014/main" id="{21A48EDD-A801-4A01-4493-9C082B440617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/>
            </a:p>
          </p:txBody>
        </p:sp>
        <p:sp>
          <p:nvSpPr>
            <p:cNvPr id="63" name="Rounded Rectangle 17">
              <a:extLst>
                <a:ext uri="{FF2B5EF4-FFF2-40B4-BE49-F238E27FC236}">
                  <a16:creationId xmlns:a16="http://schemas.microsoft.com/office/drawing/2014/main" id="{1DE1EF53-B337-44B6-217C-43E8D5268E5E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10</a:t>
              </a:r>
              <a:endParaRPr lang="id-ID" sz="2000" b="1" dirty="0"/>
            </a:p>
          </p:txBody>
        </p:sp>
      </p:grpSp>
      <p:sp>
        <p:nvSpPr>
          <p:cNvPr id="64" name="TextBox 4">
            <a:extLst>
              <a:ext uri="{FF2B5EF4-FFF2-40B4-BE49-F238E27FC236}">
                <a16:creationId xmlns:a16="http://schemas.microsoft.com/office/drawing/2014/main" id="{A897AC2A-C8D8-3BEA-0764-87AC9D419587}"/>
              </a:ext>
            </a:extLst>
          </p:cNvPr>
          <p:cNvSpPr txBox="1"/>
          <p:nvPr/>
        </p:nvSpPr>
        <p:spPr>
          <a:xfrm>
            <a:off x="3680267" y="1068920"/>
            <a:ext cx="2938248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/>
              <a:t>O que é Higiene Ocupacional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Higiene Ocupacional no Brasil e nos EUA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Etapas da Higiene Ocupacional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Agentes Ambientais na Higiene Ocupacional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Medidas de Controle na Higiene Ocupacional</a:t>
            </a:r>
            <a:endParaRPr lang="en-US" sz="2000" dirty="0"/>
          </a:p>
        </p:txBody>
      </p:sp>
      <p:sp>
        <p:nvSpPr>
          <p:cNvPr id="65" name="TextBox 4">
            <a:extLst>
              <a:ext uri="{FF2B5EF4-FFF2-40B4-BE49-F238E27FC236}">
                <a16:creationId xmlns:a16="http://schemas.microsoft.com/office/drawing/2014/main" id="{74C40DB1-323B-A162-DEB6-F76930DE4B4C}"/>
              </a:ext>
            </a:extLst>
          </p:cNvPr>
          <p:cNvSpPr txBox="1"/>
          <p:nvPr/>
        </p:nvSpPr>
        <p:spPr>
          <a:xfrm>
            <a:off x="8536111" y="1197869"/>
            <a:ext cx="3421250" cy="5262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/>
              <a:t>HO e a NR-09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HO e as NHO da Fundacentro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Benefícios da Higiene Ocupacional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Papel do Profissional de SST na Higiene Ocupacional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Conclusão</a:t>
            </a:r>
            <a:endParaRPr lang="en-US" sz="2000" dirty="0"/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51E941A5-AA4D-8843-FA04-FF0F003DF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A43428C7-F196-0B59-EA27-C1DEBDFC22C0}"/>
              </a:ext>
            </a:extLst>
          </p:cNvPr>
          <p:cNvSpPr/>
          <p:nvPr/>
        </p:nvSpPr>
        <p:spPr>
          <a:xfrm>
            <a:off x="655189" y="2800399"/>
            <a:ext cx="1544092" cy="1544092"/>
          </a:xfrm>
          <a:prstGeom prst="roundRect">
            <a:avLst/>
          </a:prstGeom>
          <a:solidFill>
            <a:srgbClr val="00ABC2"/>
          </a:solidFill>
          <a:ln>
            <a:noFill/>
          </a:ln>
          <a:scene3d>
            <a:camera prst="isometricTopUp"/>
            <a:lightRig rig="threePt" dir="t"/>
          </a:scene3d>
          <a:sp3d extrusionH="292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638C8357-5EFE-7E1E-AA53-8D7A8FC56B83}"/>
              </a:ext>
            </a:extLst>
          </p:cNvPr>
          <p:cNvGrpSpPr/>
          <p:nvPr/>
        </p:nvGrpSpPr>
        <p:grpSpPr>
          <a:xfrm>
            <a:off x="1116877" y="3287906"/>
            <a:ext cx="620716" cy="569077"/>
            <a:chOff x="13435013" y="8185150"/>
            <a:chExt cx="1889126" cy="1731963"/>
          </a:xfrm>
          <a:solidFill>
            <a:schemeClr val="bg1"/>
          </a:solidFill>
          <a:scene3d>
            <a:camera prst="orthographicFront">
              <a:rot lat="19440000" lon="18840000" rev="3600000"/>
            </a:camera>
            <a:lightRig rig="threePt" dir="t"/>
          </a:scene3d>
        </p:grpSpPr>
        <p:sp>
          <p:nvSpPr>
            <p:cNvPr id="26" name="Freeform 141">
              <a:extLst>
                <a:ext uri="{FF2B5EF4-FFF2-40B4-BE49-F238E27FC236}">
                  <a16:creationId xmlns:a16="http://schemas.microsoft.com/office/drawing/2014/main" id="{CAAE7B49-ACAA-251B-0109-70550E629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35013" y="8421688"/>
              <a:ext cx="1260475" cy="1257300"/>
            </a:xfrm>
            <a:custGeom>
              <a:avLst/>
              <a:gdLst>
                <a:gd name="T0" fmla="*/ 302 w 334"/>
                <a:gd name="T1" fmla="*/ 255 h 333"/>
                <a:gd name="T2" fmla="*/ 287 w 334"/>
                <a:gd name="T3" fmla="*/ 205 h 333"/>
                <a:gd name="T4" fmla="*/ 332 w 334"/>
                <a:gd name="T5" fmla="*/ 196 h 333"/>
                <a:gd name="T6" fmla="*/ 334 w 334"/>
                <a:gd name="T7" fmla="*/ 143 h 333"/>
                <a:gd name="T8" fmla="*/ 327 w 334"/>
                <a:gd name="T9" fmla="*/ 135 h 333"/>
                <a:gd name="T10" fmla="*/ 279 w 334"/>
                <a:gd name="T11" fmla="*/ 108 h 333"/>
                <a:gd name="T12" fmla="*/ 302 w 334"/>
                <a:gd name="T13" fmla="*/ 78 h 333"/>
                <a:gd name="T14" fmla="*/ 266 w 334"/>
                <a:gd name="T15" fmla="*/ 31 h 333"/>
                <a:gd name="T16" fmla="*/ 255 w 334"/>
                <a:gd name="T17" fmla="*/ 31 h 333"/>
                <a:gd name="T18" fmla="*/ 205 w 334"/>
                <a:gd name="T19" fmla="*/ 46 h 333"/>
                <a:gd name="T20" fmla="*/ 196 w 334"/>
                <a:gd name="T21" fmla="*/ 2 h 333"/>
                <a:gd name="T22" fmla="*/ 143 w 334"/>
                <a:gd name="T23" fmla="*/ 0 h 333"/>
                <a:gd name="T24" fmla="*/ 129 w 334"/>
                <a:gd name="T25" fmla="*/ 46 h 333"/>
                <a:gd name="T26" fmla="*/ 79 w 334"/>
                <a:gd name="T27" fmla="*/ 31 h 333"/>
                <a:gd name="T28" fmla="*/ 53 w 334"/>
                <a:gd name="T29" fmla="*/ 44 h 333"/>
                <a:gd name="T30" fmla="*/ 29 w 334"/>
                <a:gd name="T31" fmla="*/ 73 h 333"/>
                <a:gd name="T32" fmla="*/ 55 w 334"/>
                <a:gd name="T33" fmla="*/ 108 h 333"/>
                <a:gd name="T34" fmla="*/ 6 w 334"/>
                <a:gd name="T35" fmla="*/ 134 h 333"/>
                <a:gd name="T36" fmla="*/ 0 w 334"/>
                <a:gd name="T37" fmla="*/ 142 h 333"/>
                <a:gd name="T38" fmla="*/ 2 w 334"/>
                <a:gd name="T39" fmla="*/ 195 h 333"/>
                <a:gd name="T40" fmla="*/ 46 w 334"/>
                <a:gd name="T41" fmla="*/ 204 h 333"/>
                <a:gd name="T42" fmla="*/ 43 w 334"/>
                <a:gd name="T43" fmla="*/ 241 h 333"/>
                <a:gd name="T44" fmla="*/ 30 w 334"/>
                <a:gd name="T45" fmla="*/ 260 h 333"/>
                <a:gd name="T46" fmla="*/ 73 w 334"/>
                <a:gd name="T47" fmla="*/ 304 h 333"/>
                <a:gd name="T48" fmla="*/ 109 w 334"/>
                <a:gd name="T49" fmla="*/ 279 h 333"/>
                <a:gd name="T50" fmla="*/ 135 w 334"/>
                <a:gd name="T51" fmla="*/ 327 h 333"/>
                <a:gd name="T52" fmla="*/ 143 w 334"/>
                <a:gd name="T53" fmla="*/ 333 h 333"/>
                <a:gd name="T54" fmla="*/ 199 w 334"/>
                <a:gd name="T55" fmla="*/ 327 h 333"/>
                <a:gd name="T56" fmla="*/ 225 w 334"/>
                <a:gd name="T57" fmla="*/ 279 h 333"/>
                <a:gd name="T58" fmla="*/ 260 w 334"/>
                <a:gd name="T59" fmla="*/ 304 h 333"/>
                <a:gd name="T60" fmla="*/ 302 w 334"/>
                <a:gd name="T61" fmla="*/ 265 h 333"/>
                <a:gd name="T62" fmla="*/ 214 w 334"/>
                <a:gd name="T63" fmla="*/ 214 h 333"/>
                <a:gd name="T64" fmla="*/ 120 w 334"/>
                <a:gd name="T65" fmla="*/ 214 h 333"/>
                <a:gd name="T66" fmla="*/ 120 w 334"/>
                <a:gd name="T67" fmla="*/ 119 h 333"/>
                <a:gd name="T68" fmla="*/ 214 w 334"/>
                <a:gd name="T69" fmla="*/ 119 h 333"/>
                <a:gd name="T70" fmla="*/ 214 w 334"/>
                <a:gd name="T71" fmla="*/ 214 h 333"/>
                <a:gd name="T72" fmla="*/ 214 w 334"/>
                <a:gd name="T73" fmla="*/ 2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4" h="333">
                  <a:moveTo>
                    <a:pt x="304" y="260"/>
                  </a:moveTo>
                  <a:cubicBezTo>
                    <a:pt x="304" y="258"/>
                    <a:pt x="304" y="257"/>
                    <a:pt x="302" y="255"/>
                  </a:cubicBezTo>
                  <a:cubicBezTo>
                    <a:pt x="293" y="243"/>
                    <a:pt x="285" y="233"/>
                    <a:pt x="279" y="225"/>
                  </a:cubicBezTo>
                  <a:cubicBezTo>
                    <a:pt x="283" y="218"/>
                    <a:pt x="285" y="211"/>
                    <a:pt x="287" y="205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9" y="199"/>
                    <a:pt x="331" y="198"/>
                    <a:pt x="332" y="196"/>
                  </a:cubicBezTo>
                  <a:cubicBezTo>
                    <a:pt x="333" y="194"/>
                    <a:pt x="334" y="193"/>
                    <a:pt x="334" y="191"/>
                  </a:cubicBezTo>
                  <a:cubicBezTo>
                    <a:pt x="334" y="143"/>
                    <a:pt x="334" y="143"/>
                    <a:pt x="334" y="143"/>
                  </a:cubicBezTo>
                  <a:cubicBezTo>
                    <a:pt x="334" y="141"/>
                    <a:pt x="333" y="139"/>
                    <a:pt x="332" y="138"/>
                  </a:cubicBezTo>
                  <a:cubicBezTo>
                    <a:pt x="331" y="136"/>
                    <a:pt x="329" y="135"/>
                    <a:pt x="327" y="135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6" y="123"/>
                    <a:pt x="283" y="116"/>
                    <a:pt x="279" y="108"/>
                  </a:cubicBezTo>
                  <a:cubicBezTo>
                    <a:pt x="282" y="104"/>
                    <a:pt x="285" y="98"/>
                    <a:pt x="291" y="92"/>
                  </a:cubicBezTo>
                  <a:cubicBezTo>
                    <a:pt x="296" y="85"/>
                    <a:pt x="300" y="81"/>
                    <a:pt x="302" y="78"/>
                  </a:cubicBezTo>
                  <a:cubicBezTo>
                    <a:pt x="303" y="76"/>
                    <a:pt x="303" y="74"/>
                    <a:pt x="303" y="73"/>
                  </a:cubicBezTo>
                  <a:cubicBezTo>
                    <a:pt x="303" y="68"/>
                    <a:pt x="291" y="54"/>
                    <a:pt x="266" y="31"/>
                  </a:cubicBezTo>
                  <a:cubicBezTo>
                    <a:pt x="264" y="30"/>
                    <a:pt x="262" y="29"/>
                    <a:pt x="260" y="29"/>
                  </a:cubicBezTo>
                  <a:cubicBezTo>
                    <a:pt x="258" y="29"/>
                    <a:pt x="257" y="30"/>
                    <a:pt x="255" y="31"/>
                  </a:cubicBezTo>
                  <a:cubicBezTo>
                    <a:pt x="224" y="54"/>
                    <a:pt x="224" y="54"/>
                    <a:pt x="224" y="54"/>
                  </a:cubicBezTo>
                  <a:cubicBezTo>
                    <a:pt x="217" y="50"/>
                    <a:pt x="211" y="48"/>
                    <a:pt x="205" y="4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4"/>
                    <a:pt x="198" y="3"/>
                    <a:pt x="196" y="2"/>
                  </a:cubicBezTo>
                  <a:cubicBezTo>
                    <a:pt x="195" y="0"/>
                    <a:pt x="193" y="0"/>
                    <a:pt x="19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9" y="0"/>
                    <a:pt x="136" y="2"/>
                    <a:pt x="135" y="6"/>
                  </a:cubicBezTo>
                  <a:cubicBezTo>
                    <a:pt x="133" y="14"/>
                    <a:pt x="131" y="27"/>
                    <a:pt x="129" y="46"/>
                  </a:cubicBezTo>
                  <a:cubicBezTo>
                    <a:pt x="121" y="48"/>
                    <a:pt x="115" y="51"/>
                    <a:pt x="109" y="5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7" y="30"/>
                    <a:pt x="75" y="29"/>
                    <a:pt x="73" y="29"/>
                  </a:cubicBezTo>
                  <a:cubicBezTo>
                    <a:pt x="70" y="29"/>
                    <a:pt x="63" y="34"/>
                    <a:pt x="53" y="44"/>
                  </a:cubicBezTo>
                  <a:cubicBezTo>
                    <a:pt x="42" y="55"/>
                    <a:pt x="35" y="62"/>
                    <a:pt x="31" y="68"/>
                  </a:cubicBezTo>
                  <a:cubicBezTo>
                    <a:pt x="30" y="69"/>
                    <a:pt x="29" y="71"/>
                    <a:pt x="29" y="73"/>
                  </a:cubicBezTo>
                  <a:cubicBezTo>
                    <a:pt x="29" y="74"/>
                    <a:pt x="30" y="76"/>
                    <a:pt x="31" y="78"/>
                  </a:cubicBezTo>
                  <a:cubicBezTo>
                    <a:pt x="41" y="90"/>
                    <a:pt x="49" y="100"/>
                    <a:pt x="55" y="108"/>
                  </a:cubicBezTo>
                  <a:cubicBezTo>
                    <a:pt x="51" y="115"/>
                    <a:pt x="48" y="122"/>
                    <a:pt x="46" y="128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4" y="134"/>
                    <a:pt x="3" y="135"/>
                    <a:pt x="2" y="137"/>
                  </a:cubicBezTo>
                  <a:cubicBezTo>
                    <a:pt x="1" y="138"/>
                    <a:pt x="0" y="140"/>
                    <a:pt x="0" y="14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2"/>
                    <a:pt x="1" y="194"/>
                    <a:pt x="2" y="195"/>
                  </a:cubicBezTo>
                  <a:cubicBezTo>
                    <a:pt x="3" y="197"/>
                    <a:pt x="5" y="198"/>
                    <a:pt x="6" y="198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48" y="211"/>
                    <a:pt x="51" y="218"/>
                    <a:pt x="55" y="225"/>
                  </a:cubicBezTo>
                  <a:cubicBezTo>
                    <a:pt x="52" y="229"/>
                    <a:pt x="48" y="234"/>
                    <a:pt x="43" y="241"/>
                  </a:cubicBezTo>
                  <a:cubicBezTo>
                    <a:pt x="37" y="248"/>
                    <a:pt x="34" y="253"/>
                    <a:pt x="32" y="255"/>
                  </a:cubicBezTo>
                  <a:cubicBezTo>
                    <a:pt x="31" y="257"/>
                    <a:pt x="30" y="258"/>
                    <a:pt x="30" y="260"/>
                  </a:cubicBezTo>
                  <a:cubicBezTo>
                    <a:pt x="30" y="265"/>
                    <a:pt x="43" y="279"/>
                    <a:pt x="68" y="302"/>
                  </a:cubicBezTo>
                  <a:cubicBezTo>
                    <a:pt x="70" y="303"/>
                    <a:pt x="71" y="304"/>
                    <a:pt x="73" y="304"/>
                  </a:cubicBezTo>
                  <a:cubicBezTo>
                    <a:pt x="76" y="304"/>
                    <a:pt x="77" y="303"/>
                    <a:pt x="78" y="302"/>
                  </a:cubicBezTo>
                  <a:cubicBezTo>
                    <a:pt x="109" y="279"/>
                    <a:pt x="109" y="279"/>
                    <a:pt x="109" y="279"/>
                  </a:cubicBezTo>
                  <a:cubicBezTo>
                    <a:pt x="116" y="282"/>
                    <a:pt x="123" y="285"/>
                    <a:pt x="129" y="287"/>
                  </a:cubicBezTo>
                  <a:cubicBezTo>
                    <a:pt x="135" y="327"/>
                    <a:pt x="135" y="327"/>
                    <a:pt x="135" y="327"/>
                  </a:cubicBezTo>
                  <a:cubicBezTo>
                    <a:pt x="135" y="328"/>
                    <a:pt x="136" y="330"/>
                    <a:pt x="137" y="331"/>
                  </a:cubicBezTo>
                  <a:cubicBezTo>
                    <a:pt x="139" y="333"/>
                    <a:pt x="141" y="333"/>
                    <a:pt x="143" y="333"/>
                  </a:cubicBezTo>
                  <a:cubicBezTo>
                    <a:pt x="191" y="333"/>
                    <a:pt x="191" y="333"/>
                    <a:pt x="191" y="333"/>
                  </a:cubicBezTo>
                  <a:cubicBezTo>
                    <a:pt x="195" y="333"/>
                    <a:pt x="198" y="331"/>
                    <a:pt x="199" y="327"/>
                  </a:cubicBezTo>
                  <a:cubicBezTo>
                    <a:pt x="201" y="319"/>
                    <a:pt x="203" y="305"/>
                    <a:pt x="205" y="287"/>
                  </a:cubicBezTo>
                  <a:cubicBezTo>
                    <a:pt x="212" y="285"/>
                    <a:pt x="219" y="282"/>
                    <a:pt x="225" y="279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7" y="303"/>
                    <a:pt x="259" y="304"/>
                    <a:pt x="260" y="304"/>
                  </a:cubicBezTo>
                  <a:cubicBezTo>
                    <a:pt x="264" y="304"/>
                    <a:pt x="271" y="299"/>
                    <a:pt x="281" y="288"/>
                  </a:cubicBezTo>
                  <a:cubicBezTo>
                    <a:pt x="291" y="278"/>
                    <a:pt x="298" y="270"/>
                    <a:pt x="302" y="265"/>
                  </a:cubicBezTo>
                  <a:cubicBezTo>
                    <a:pt x="304" y="264"/>
                    <a:pt x="304" y="262"/>
                    <a:pt x="304" y="260"/>
                  </a:cubicBezTo>
                  <a:close/>
                  <a:moveTo>
                    <a:pt x="214" y="214"/>
                  </a:moveTo>
                  <a:cubicBezTo>
                    <a:pt x="201" y="227"/>
                    <a:pt x="185" y="233"/>
                    <a:pt x="167" y="233"/>
                  </a:cubicBezTo>
                  <a:cubicBezTo>
                    <a:pt x="148" y="233"/>
                    <a:pt x="133" y="227"/>
                    <a:pt x="120" y="214"/>
                  </a:cubicBezTo>
                  <a:cubicBezTo>
                    <a:pt x="107" y="201"/>
                    <a:pt x="100" y="185"/>
                    <a:pt x="100" y="166"/>
                  </a:cubicBezTo>
                  <a:cubicBezTo>
                    <a:pt x="100" y="148"/>
                    <a:pt x="107" y="132"/>
                    <a:pt x="120" y="119"/>
                  </a:cubicBezTo>
                  <a:cubicBezTo>
                    <a:pt x="133" y="106"/>
                    <a:pt x="148" y="100"/>
                    <a:pt x="167" y="100"/>
                  </a:cubicBezTo>
                  <a:cubicBezTo>
                    <a:pt x="185" y="100"/>
                    <a:pt x="201" y="106"/>
                    <a:pt x="214" y="119"/>
                  </a:cubicBezTo>
                  <a:cubicBezTo>
                    <a:pt x="227" y="132"/>
                    <a:pt x="234" y="148"/>
                    <a:pt x="234" y="166"/>
                  </a:cubicBezTo>
                  <a:cubicBezTo>
                    <a:pt x="234" y="185"/>
                    <a:pt x="227" y="201"/>
                    <a:pt x="214" y="214"/>
                  </a:cubicBezTo>
                  <a:close/>
                  <a:moveTo>
                    <a:pt x="214" y="214"/>
                  </a:moveTo>
                  <a:cubicBezTo>
                    <a:pt x="214" y="214"/>
                    <a:pt x="214" y="214"/>
                    <a:pt x="214" y="2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142">
              <a:extLst>
                <a:ext uri="{FF2B5EF4-FFF2-40B4-BE49-F238E27FC236}">
                  <a16:creationId xmlns:a16="http://schemas.microsoft.com/office/drawing/2014/main" id="{5C3EF6E1-C530-885E-8541-07055FE687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66901" y="9191625"/>
              <a:ext cx="757238" cy="725488"/>
            </a:xfrm>
            <a:custGeom>
              <a:avLst/>
              <a:gdLst>
                <a:gd name="T0" fmla="*/ 162 w 201"/>
                <a:gd name="T1" fmla="*/ 70 h 192"/>
                <a:gd name="T2" fmla="*/ 154 w 201"/>
                <a:gd name="T3" fmla="*/ 56 h 192"/>
                <a:gd name="T4" fmla="*/ 167 w 201"/>
                <a:gd name="T5" fmla="*/ 20 h 192"/>
                <a:gd name="T6" fmla="*/ 166 w 201"/>
                <a:gd name="T7" fmla="*/ 18 h 192"/>
                <a:gd name="T8" fmla="*/ 134 w 201"/>
                <a:gd name="T9" fmla="*/ 0 h 192"/>
                <a:gd name="T10" fmla="*/ 132 w 201"/>
                <a:gd name="T11" fmla="*/ 0 h 192"/>
                <a:gd name="T12" fmla="*/ 108 w 201"/>
                <a:gd name="T13" fmla="*/ 30 h 192"/>
                <a:gd name="T14" fmla="*/ 100 w 201"/>
                <a:gd name="T15" fmla="*/ 29 h 192"/>
                <a:gd name="T16" fmla="*/ 93 w 201"/>
                <a:gd name="T17" fmla="*/ 30 h 192"/>
                <a:gd name="T18" fmla="*/ 79 w 201"/>
                <a:gd name="T19" fmla="*/ 12 h 192"/>
                <a:gd name="T20" fmla="*/ 67 w 201"/>
                <a:gd name="T21" fmla="*/ 0 h 192"/>
                <a:gd name="T22" fmla="*/ 59 w 201"/>
                <a:gd name="T23" fmla="*/ 4 h 192"/>
                <a:gd name="T24" fmla="*/ 44 w 201"/>
                <a:gd name="T25" fmla="*/ 13 h 192"/>
                <a:gd name="T26" fmla="*/ 35 w 201"/>
                <a:gd name="T27" fmla="*/ 18 h 192"/>
                <a:gd name="T28" fmla="*/ 34 w 201"/>
                <a:gd name="T29" fmla="*/ 20 h 192"/>
                <a:gd name="T30" fmla="*/ 47 w 201"/>
                <a:gd name="T31" fmla="*/ 56 h 192"/>
                <a:gd name="T32" fmla="*/ 39 w 201"/>
                <a:gd name="T33" fmla="*/ 70 h 192"/>
                <a:gd name="T34" fmla="*/ 0 w 201"/>
                <a:gd name="T35" fmla="*/ 78 h 192"/>
                <a:gd name="T36" fmla="*/ 0 w 201"/>
                <a:gd name="T37" fmla="*/ 114 h 192"/>
                <a:gd name="T38" fmla="*/ 39 w 201"/>
                <a:gd name="T39" fmla="*/ 122 h 192"/>
                <a:gd name="T40" fmla="*/ 47 w 201"/>
                <a:gd name="T41" fmla="*/ 136 h 192"/>
                <a:gd name="T42" fmla="*/ 34 w 201"/>
                <a:gd name="T43" fmla="*/ 172 h 192"/>
                <a:gd name="T44" fmla="*/ 35 w 201"/>
                <a:gd name="T45" fmla="*/ 174 h 192"/>
                <a:gd name="T46" fmla="*/ 67 w 201"/>
                <a:gd name="T47" fmla="*/ 192 h 192"/>
                <a:gd name="T48" fmla="*/ 79 w 201"/>
                <a:gd name="T49" fmla="*/ 180 h 192"/>
                <a:gd name="T50" fmla="*/ 93 w 201"/>
                <a:gd name="T51" fmla="*/ 162 h 192"/>
                <a:gd name="T52" fmla="*/ 100 w 201"/>
                <a:gd name="T53" fmla="*/ 163 h 192"/>
                <a:gd name="T54" fmla="*/ 108 w 201"/>
                <a:gd name="T55" fmla="*/ 162 h 192"/>
                <a:gd name="T56" fmla="*/ 122 w 201"/>
                <a:gd name="T57" fmla="*/ 180 h 192"/>
                <a:gd name="T58" fmla="*/ 134 w 201"/>
                <a:gd name="T59" fmla="*/ 192 h 192"/>
                <a:gd name="T60" fmla="*/ 166 w 201"/>
                <a:gd name="T61" fmla="*/ 174 h 192"/>
                <a:gd name="T62" fmla="*/ 167 w 201"/>
                <a:gd name="T63" fmla="*/ 172 h 192"/>
                <a:gd name="T64" fmla="*/ 154 w 201"/>
                <a:gd name="T65" fmla="*/ 136 h 192"/>
                <a:gd name="T66" fmla="*/ 162 w 201"/>
                <a:gd name="T67" fmla="*/ 122 h 192"/>
                <a:gd name="T68" fmla="*/ 201 w 201"/>
                <a:gd name="T69" fmla="*/ 114 h 192"/>
                <a:gd name="T70" fmla="*/ 201 w 201"/>
                <a:gd name="T71" fmla="*/ 78 h 192"/>
                <a:gd name="T72" fmla="*/ 162 w 201"/>
                <a:gd name="T73" fmla="*/ 70 h 192"/>
                <a:gd name="T74" fmla="*/ 124 w 201"/>
                <a:gd name="T75" fmla="*/ 120 h 192"/>
                <a:gd name="T76" fmla="*/ 100 w 201"/>
                <a:gd name="T77" fmla="*/ 129 h 192"/>
                <a:gd name="T78" fmla="*/ 77 w 201"/>
                <a:gd name="T79" fmla="*/ 120 h 192"/>
                <a:gd name="T80" fmla="*/ 67 w 201"/>
                <a:gd name="T81" fmla="*/ 96 h 192"/>
                <a:gd name="T82" fmla="*/ 77 w 201"/>
                <a:gd name="T83" fmla="*/ 72 h 192"/>
                <a:gd name="T84" fmla="*/ 100 w 201"/>
                <a:gd name="T85" fmla="*/ 63 h 192"/>
                <a:gd name="T86" fmla="*/ 124 w 201"/>
                <a:gd name="T87" fmla="*/ 72 h 192"/>
                <a:gd name="T88" fmla="*/ 134 w 201"/>
                <a:gd name="T89" fmla="*/ 96 h 192"/>
                <a:gd name="T90" fmla="*/ 124 w 201"/>
                <a:gd name="T91" fmla="*/ 120 h 192"/>
                <a:gd name="T92" fmla="*/ 124 w 201"/>
                <a:gd name="T93" fmla="*/ 120 h 192"/>
                <a:gd name="T94" fmla="*/ 124 w 201"/>
                <a:gd name="T95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92">
                  <a:moveTo>
                    <a:pt x="162" y="70"/>
                  </a:moveTo>
                  <a:cubicBezTo>
                    <a:pt x="159" y="65"/>
                    <a:pt x="157" y="60"/>
                    <a:pt x="154" y="56"/>
                  </a:cubicBezTo>
                  <a:cubicBezTo>
                    <a:pt x="163" y="36"/>
                    <a:pt x="167" y="24"/>
                    <a:pt x="167" y="20"/>
                  </a:cubicBezTo>
                  <a:cubicBezTo>
                    <a:pt x="167" y="19"/>
                    <a:pt x="167" y="19"/>
                    <a:pt x="166" y="18"/>
                  </a:cubicBezTo>
                  <a:cubicBezTo>
                    <a:pt x="145" y="6"/>
                    <a:pt x="135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5" y="8"/>
                    <a:pt x="117" y="17"/>
                    <a:pt x="108" y="30"/>
                  </a:cubicBezTo>
                  <a:cubicBezTo>
                    <a:pt x="105" y="29"/>
                    <a:pt x="102" y="29"/>
                    <a:pt x="100" y="29"/>
                  </a:cubicBezTo>
                  <a:cubicBezTo>
                    <a:pt x="99" y="29"/>
                    <a:pt x="96" y="29"/>
                    <a:pt x="93" y="30"/>
                  </a:cubicBezTo>
                  <a:cubicBezTo>
                    <a:pt x="90" y="26"/>
                    <a:pt x="86" y="20"/>
                    <a:pt x="79" y="12"/>
                  </a:cubicBezTo>
                  <a:cubicBezTo>
                    <a:pt x="72" y="4"/>
                    <a:pt x="68" y="0"/>
                    <a:pt x="67" y="0"/>
                  </a:cubicBezTo>
                  <a:cubicBezTo>
                    <a:pt x="67" y="0"/>
                    <a:pt x="64" y="1"/>
                    <a:pt x="59" y="4"/>
                  </a:cubicBezTo>
                  <a:cubicBezTo>
                    <a:pt x="54" y="7"/>
                    <a:pt x="49" y="10"/>
                    <a:pt x="44" y="13"/>
                  </a:cubicBezTo>
                  <a:cubicBezTo>
                    <a:pt x="39" y="16"/>
                    <a:pt x="35" y="18"/>
                    <a:pt x="35" y="18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4"/>
                    <a:pt x="38" y="36"/>
                    <a:pt x="47" y="56"/>
                  </a:cubicBezTo>
                  <a:cubicBezTo>
                    <a:pt x="44" y="60"/>
                    <a:pt x="41" y="65"/>
                    <a:pt x="39" y="70"/>
                  </a:cubicBezTo>
                  <a:cubicBezTo>
                    <a:pt x="13" y="72"/>
                    <a:pt x="0" y="75"/>
                    <a:pt x="0" y="7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13" y="120"/>
                    <a:pt x="39" y="122"/>
                  </a:cubicBezTo>
                  <a:cubicBezTo>
                    <a:pt x="41" y="127"/>
                    <a:pt x="44" y="131"/>
                    <a:pt x="47" y="136"/>
                  </a:cubicBezTo>
                  <a:cubicBezTo>
                    <a:pt x="38" y="155"/>
                    <a:pt x="34" y="167"/>
                    <a:pt x="34" y="172"/>
                  </a:cubicBezTo>
                  <a:cubicBezTo>
                    <a:pt x="34" y="172"/>
                    <a:pt x="34" y="173"/>
                    <a:pt x="35" y="174"/>
                  </a:cubicBezTo>
                  <a:cubicBezTo>
                    <a:pt x="56" y="186"/>
                    <a:pt x="67" y="192"/>
                    <a:pt x="67" y="192"/>
                  </a:cubicBezTo>
                  <a:cubicBezTo>
                    <a:pt x="68" y="192"/>
                    <a:pt x="72" y="188"/>
                    <a:pt x="79" y="180"/>
                  </a:cubicBezTo>
                  <a:cubicBezTo>
                    <a:pt x="86" y="172"/>
                    <a:pt x="90" y="166"/>
                    <a:pt x="93" y="162"/>
                  </a:cubicBezTo>
                  <a:cubicBezTo>
                    <a:pt x="96" y="162"/>
                    <a:pt x="99" y="163"/>
                    <a:pt x="100" y="163"/>
                  </a:cubicBezTo>
                  <a:cubicBezTo>
                    <a:pt x="102" y="163"/>
                    <a:pt x="105" y="162"/>
                    <a:pt x="108" y="162"/>
                  </a:cubicBezTo>
                  <a:cubicBezTo>
                    <a:pt x="111" y="166"/>
                    <a:pt x="115" y="172"/>
                    <a:pt x="122" y="180"/>
                  </a:cubicBezTo>
                  <a:cubicBezTo>
                    <a:pt x="128" y="188"/>
                    <a:pt x="132" y="192"/>
                    <a:pt x="134" y="192"/>
                  </a:cubicBezTo>
                  <a:cubicBezTo>
                    <a:pt x="134" y="192"/>
                    <a:pt x="145" y="186"/>
                    <a:pt x="166" y="174"/>
                  </a:cubicBezTo>
                  <a:cubicBezTo>
                    <a:pt x="167" y="173"/>
                    <a:pt x="167" y="172"/>
                    <a:pt x="167" y="172"/>
                  </a:cubicBezTo>
                  <a:cubicBezTo>
                    <a:pt x="167" y="167"/>
                    <a:pt x="163" y="155"/>
                    <a:pt x="154" y="136"/>
                  </a:cubicBezTo>
                  <a:cubicBezTo>
                    <a:pt x="157" y="131"/>
                    <a:pt x="160" y="127"/>
                    <a:pt x="162" y="122"/>
                  </a:cubicBezTo>
                  <a:cubicBezTo>
                    <a:pt x="188" y="120"/>
                    <a:pt x="201" y="117"/>
                    <a:pt x="201" y="114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75"/>
                    <a:pt x="188" y="72"/>
                    <a:pt x="162" y="70"/>
                  </a:cubicBezTo>
                  <a:close/>
                  <a:moveTo>
                    <a:pt x="124" y="120"/>
                  </a:moveTo>
                  <a:cubicBezTo>
                    <a:pt x="118" y="126"/>
                    <a:pt x="110" y="129"/>
                    <a:pt x="100" y="129"/>
                  </a:cubicBezTo>
                  <a:cubicBezTo>
                    <a:pt x="91" y="129"/>
                    <a:pt x="83" y="126"/>
                    <a:pt x="77" y="120"/>
                  </a:cubicBezTo>
                  <a:cubicBezTo>
                    <a:pt x="70" y="113"/>
                    <a:pt x="67" y="105"/>
                    <a:pt x="67" y="96"/>
                  </a:cubicBezTo>
                  <a:cubicBezTo>
                    <a:pt x="67" y="87"/>
                    <a:pt x="70" y="79"/>
                    <a:pt x="77" y="72"/>
                  </a:cubicBezTo>
                  <a:cubicBezTo>
                    <a:pt x="84" y="66"/>
                    <a:pt x="91" y="63"/>
                    <a:pt x="100" y="63"/>
                  </a:cubicBezTo>
                  <a:cubicBezTo>
                    <a:pt x="109" y="63"/>
                    <a:pt x="117" y="66"/>
                    <a:pt x="124" y="72"/>
                  </a:cubicBezTo>
                  <a:cubicBezTo>
                    <a:pt x="131" y="79"/>
                    <a:pt x="134" y="87"/>
                    <a:pt x="134" y="96"/>
                  </a:cubicBezTo>
                  <a:cubicBezTo>
                    <a:pt x="134" y="105"/>
                    <a:pt x="131" y="113"/>
                    <a:pt x="124" y="120"/>
                  </a:cubicBezTo>
                  <a:close/>
                  <a:moveTo>
                    <a:pt x="124" y="120"/>
                  </a:moveTo>
                  <a:cubicBezTo>
                    <a:pt x="124" y="120"/>
                    <a:pt x="124" y="120"/>
                    <a:pt x="124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143">
              <a:extLst>
                <a:ext uri="{FF2B5EF4-FFF2-40B4-BE49-F238E27FC236}">
                  <a16:creationId xmlns:a16="http://schemas.microsoft.com/office/drawing/2014/main" id="{6FD4CD26-2B4D-443E-B972-CA5182D9ED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66901" y="8185150"/>
              <a:ext cx="757238" cy="723900"/>
            </a:xfrm>
            <a:custGeom>
              <a:avLst/>
              <a:gdLst>
                <a:gd name="T0" fmla="*/ 162 w 201"/>
                <a:gd name="T1" fmla="*/ 70 h 192"/>
                <a:gd name="T2" fmla="*/ 154 w 201"/>
                <a:gd name="T3" fmla="*/ 56 h 192"/>
                <a:gd name="T4" fmla="*/ 167 w 201"/>
                <a:gd name="T5" fmla="*/ 20 h 192"/>
                <a:gd name="T6" fmla="*/ 166 w 201"/>
                <a:gd name="T7" fmla="*/ 18 h 192"/>
                <a:gd name="T8" fmla="*/ 134 w 201"/>
                <a:gd name="T9" fmla="*/ 0 h 192"/>
                <a:gd name="T10" fmla="*/ 132 w 201"/>
                <a:gd name="T11" fmla="*/ 1 h 192"/>
                <a:gd name="T12" fmla="*/ 108 w 201"/>
                <a:gd name="T13" fmla="*/ 30 h 192"/>
                <a:gd name="T14" fmla="*/ 100 w 201"/>
                <a:gd name="T15" fmla="*/ 29 h 192"/>
                <a:gd name="T16" fmla="*/ 93 w 201"/>
                <a:gd name="T17" fmla="*/ 30 h 192"/>
                <a:gd name="T18" fmla="*/ 79 w 201"/>
                <a:gd name="T19" fmla="*/ 12 h 192"/>
                <a:gd name="T20" fmla="*/ 67 w 201"/>
                <a:gd name="T21" fmla="*/ 0 h 192"/>
                <a:gd name="T22" fmla="*/ 59 w 201"/>
                <a:gd name="T23" fmla="*/ 4 h 192"/>
                <a:gd name="T24" fmla="*/ 44 w 201"/>
                <a:gd name="T25" fmla="*/ 13 h 192"/>
                <a:gd name="T26" fmla="*/ 35 w 201"/>
                <a:gd name="T27" fmla="*/ 18 h 192"/>
                <a:gd name="T28" fmla="*/ 34 w 201"/>
                <a:gd name="T29" fmla="*/ 20 h 192"/>
                <a:gd name="T30" fmla="*/ 47 w 201"/>
                <a:gd name="T31" fmla="*/ 56 h 192"/>
                <a:gd name="T32" fmla="*/ 39 w 201"/>
                <a:gd name="T33" fmla="*/ 70 h 192"/>
                <a:gd name="T34" fmla="*/ 0 w 201"/>
                <a:gd name="T35" fmla="*/ 78 h 192"/>
                <a:gd name="T36" fmla="*/ 0 w 201"/>
                <a:gd name="T37" fmla="*/ 114 h 192"/>
                <a:gd name="T38" fmla="*/ 39 w 201"/>
                <a:gd name="T39" fmla="*/ 122 h 192"/>
                <a:gd name="T40" fmla="*/ 47 w 201"/>
                <a:gd name="T41" fmla="*/ 136 h 192"/>
                <a:gd name="T42" fmla="*/ 34 w 201"/>
                <a:gd name="T43" fmla="*/ 172 h 192"/>
                <a:gd name="T44" fmla="*/ 35 w 201"/>
                <a:gd name="T45" fmla="*/ 174 h 192"/>
                <a:gd name="T46" fmla="*/ 67 w 201"/>
                <a:gd name="T47" fmla="*/ 192 h 192"/>
                <a:gd name="T48" fmla="*/ 79 w 201"/>
                <a:gd name="T49" fmla="*/ 180 h 192"/>
                <a:gd name="T50" fmla="*/ 93 w 201"/>
                <a:gd name="T51" fmla="*/ 162 h 192"/>
                <a:gd name="T52" fmla="*/ 100 w 201"/>
                <a:gd name="T53" fmla="*/ 163 h 192"/>
                <a:gd name="T54" fmla="*/ 108 w 201"/>
                <a:gd name="T55" fmla="*/ 162 h 192"/>
                <a:gd name="T56" fmla="*/ 122 w 201"/>
                <a:gd name="T57" fmla="*/ 180 h 192"/>
                <a:gd name="T58" fmla="*/ 134 w 201"/>
                <a:gd name="T59" fmla="*/ 192 h 192"/>
                <a:gd name="T60" fmla="*/ 166 w 201"/>
                <a:gd name="T61" fmla="*/ 174 h 192"/>
                <a:gd name="T62" fmla="*/ 167 w 201"/>
                <a:gd name="T63" fmla="*/ 172 h 192"/>
                <a:gd name="T64" fmla="*/ 154 w 201"/>
                <a:gd name="T65" fmla="*/ 136 h 192"/>
                <a:gd name="T66" fmla="*/ 162 w 201"/>
                <a:gd name="T67" fmla="*/ 122 h 192"/>
                <a:gd name="T68" fmla="*/ 201 w 201"/>
                <a:gd name="T69" fmla="*/ 114 h 192"/>
                <a:gd name="T70" fmla="*/ 201 w 201"/>
                <a:gd name="T71" fmla="*/ 78 h 192"/>
                <a:gd name="T72" fmla="*/ 162 w 201"/>
                <a:gd name="T73" fmla="*/ 70 h 192"/>
                <a:gd name="T74" fmla="*/ 124 w 201"/>
                <a:gd name="T75" fmla="*/ 120 h 192"/>
                <a:gd name="T76" fmla="*/ 100 w 201"/>
                <a:gd name="T77" fmla="*/ 129 h 192"/>
                <a:gd name="T78" fmla="*/ 77 w 201"/>
                <a:gd name="T79" fmla="*/ 120 h 192"/>
                <a:gd name="T80" fmla="*/ 67 w 201"/>
                <a:gd name="T81" fmla="*/ 96 h 192"/>
                <a:gd name="T82" fmla="*/ 77 w 201"/>
                <a:gd name="T83" fmla="*/ 72 h 192"/>
                <a:gd name="T84" fmla="*/ 100 w 201"/>
                <a:gd name="T85" fmla="*/ 63 h 192"/>
                <a:gd name="T86" fmla="*/ 124 w 201"/>
                <a:gd name="T87" fmla="*/ 72 h 192"/>
                <a:gd name="T88" fmla="*/ 134 w 201"/>
                <a:gd name="T89" fmla="*/ 96 h 192"/>
                <a:gd name="T90" fmla="*/ 124 w 201"/>
                <a:gd name="T91" fmla="*/ 120 h 192"/>
                <a:gd name="T92" fmla="*/ 124 w 201"/>
                <a:gd name="T93" fmla="*/ 120 h 192"/>
                <a:gd name="T94" fmla="*/ 124 w 201"/>
                <a:gd name="T95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92">
                  <a:moveTo>
                    <a:pt x="162" y="70"/>
                  </a:moveTo>
                  <a:cubicBezTo>
                    <a:pt x="159" y="65"/>
                    <a:pt x="157" y="60"/>
                    <a:pt x="154" y="56"/>
                  </a:cubicBezTo>
                  <a:cubicBezTo>
                    <a:pt x="163" y="36"/>
                    <a:pt x="167" y="24"/>
                    <a:pt x="167" y="20"/>
                  </a:cubicBezTo>
                  <a:cubicBezTo>
                    <a:pt x="167" y="19"/>
                    <a:pt x="167" y="19"/>
                    <a:pt x="166" y="18"/>
                  </a:cubicBezTo>
                  <a:cubicBezTo>
                    <a:pt x="145" y="6"/>
                    <a:pt x="135" y="0"/>
                    <a:pt x="134" y="0"/>
                  </a:cubicBezTo>
                  <a:cubicBezTo>
                    <a:pt x="132" y="1"/>
                    <a:pt x="132" y="1"/>
                    <a:pt x="132" y="1"/>
                  </a:cubicBezTo>
                  <a:cubicBezTo>
                    <a:pt x="125" y="8"/>
                    <a:pt x="117" y="17"/>
                    <a:pt x="108" y="30"/>
                  </a:cubicBezTo>
                  <a:cubicBezTo>
                    <a:pt x="105" y="29"/>
                    <a:pt x="102" y="29"/>
                    <a:pt x="100" y="29"/>
                  </a:cubicBezTo>
                  <a:cubicBezTo>
                    <a:pt x="99" y="29"/>
                    <a:pt x="96" y="29"/>
                    <a:pt x="93" y="30"/>
                  </a:cubicBezTo>
                  <a:cubicBezTo>
                    <a:pt x="90" y="26"/>
                    <a:pt x="86" y="20"/>
                    <a:pt x="79" y="12"/>
                  </a:cubicBezTo>
                  <a:cubicBezTo>
                    <a:pt x="72" y="4"/>
                    <a:pt x="68" y="0"/>
                    <a:pt x="67" y="0"/>
                  </a:cubicBezTo>
                  <a:cubicBezTo>
                    <a:pt x="67" y="0"/>
                    <a:pt x="64" y="1"/>
                    <a:pt x="59" y="4"/>
                  </a:cubicBezTo>
                  <a:cubicBezTo>
                    <a:pt x="54" y="7"/>
                    <a:pt x="49" y="10"/>
                    <a:pt x="44" y="13"/>
                  </a:cubicBezTo>
                  <a:cubicBezTo>
                    <a:pt x="39" y="16"/>
                    <a:pt x="35" y="18"/>
                    <a:pt x="35" y="18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4"/>
                    <a:pt x="38" y="36"/>
                    <a:pt x="47" y="56"/>
                  </a:cubicBezTo>
                  <a:cubicBezTo>
                    <a:pt x="44" y="60"/>
                    <a:pt x="41" y="65"/>
                    <a:pt x="39" y="70"/>
                  </a:cubicBezTo>
                  <a:cubicBezTo>
                    <a:pt x="13" y="72"/>
                    <a:pt x="0" y="75"/>
                    <a:pt x="0" y="7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13" y="120"/>
                    <a:pt x="39" y="122"/>
                  </a:cubicBezTo>
                  <a:cubicBezTo>
                    <a:pt x="41" y="127"/>
                    <a:pt x="44" y="131"/>
                    <a:pt x="47" y="136"/>
                  </a:cubicBezTo>
                  <a:cubicBezTo>
                    <a:pt x="38" y="155"/>
                    <a:pt x="34" y="167"/>
                    <a:pt x="34" y="172"/>
                  </a:cubicBezTo>
                  <a:cubicBezTo>
                    <a:pt x="34" y="173"/>
                    <a:pt x="34" y="173"/>
                    <a:pt x="35" y="174"/>
                  </a:cubicBezTo>
                  <a:cubicBezTo>
                    <a:pt x="56" y="186"/>
                    <a:pt x="67" y="192"/>
                    <a:pt x="67" y="192"/>
                  </a:cubicBezTo>
                  <a:cubicBezTo>
                    <a:pt x="68" y="192"/>
                    <a:pt x="72" y="188"/>
                    <a:pt x="79" y="180"/>
                  </a:cubicBezTo>
                  <a:cubicBezTo>
                    <a:pt x="86" y="172"/>
                    <a:pt x="90" y="166"/>
                    <a:pt x="93" y="162"/>
                  </a:cubicBezTo>
                  <a:cubicBezTo>
                    <a:pt x="96" y="163"/>
                    <a:pt x="99" y="163"/>
                    <a:pt x="100" y="163"/>
                  </a:cubicBezTo>
                  <a:cubicBezTo>
                    <a:pt x="102" y="163"/>
                    <a:pt x="105" y="163"/>
                    <a:pt x="108" y="162"/>
                  </a:cubicBezTo>
                  <a:cubicBezTo>
                    <a:pt x="111" y="166"/>
                    <a:pt x="115" y="172"/>
                    <a:pt x="122" y="180"/>
                  </a:cubicBezTo>
                  <a:cubicBezTo>
                    <a:pt x="128" y="188"/>
                    <a:pt x="132" y="192"/>
                    <a:pt x="134" y="192"/>
                  </a:cubicBezTo>
                  <a:cubicBezTo>
                    <a:pt x="134" y="192"/>
                    <a:pt x="145" y="186"/>
                    <a:pt x="166" y="174"/>
                  </a:cubicBezTo>
                  <a:cubicBezTo>
                    <a:pt x="167" y="173"/>
                    <a:pt x="167" y="173"/>
                    <a:pt x="167" y="172"/>
                  </a:cubicBezTo>
                  <a:cubicBezTo>
                    <a:pt x="167" y="167"/>
                    <a:pt x="163" y="155"/>
                    <a:pt x="154" y="136"/>
                  </a:cubicBezTo>
                  <a:cubicBezTo>
                    <a:pt x="157" y="131"/>
                    <a:pt x="160" y="127"/>
                    <a:pt x="162" y="122"/>
                  </a:cubicBezTo>
                  <a:cubicBezTo>
                    <a:pt x="188" y="120"/>
                    <a:pt x="201" y="117"/>
                    <a:pt x="201" y="114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75"/>
                    <a:pt x="188" y="72"/>
                    <a:pt x="162" y="70"/>
                  </a:cubicBezTo>
                  <a:close/>
                  <a:moveTo>
                    <a:pt x="124" y="120"/>
                  </a:moveTo>
                  <a:cubicBezTo>
                    <a:pt x="118" y="126"/>
                    <a:pt x="110" y="129"/>
                    <a:pt x="100" y="129"/>
                  </a:cubicBezTo>
                  <a:cubicBezTo>
                    <a:pt x="91" y="129"/>
                    <a:pt x="83" y="126"/>
                    <a:pt x="77" y="120"/>
                  </a:cubicBezTo>
                  <a:cubicBezTo>
                    <a:pt x="70" y="113"/>
                    <a:pt x="67" y="105"/>
                    <a:pt x="67" y="96"/>
                  </a:cubicBezTo>
                  <a:cubicBezTo>
                    <a:pt x="67" y="87"/>
                    <a:pt x="70" y="79"/>
                    <a:pt x="77" y="72"/>
                  </a:cubicBezTo>
                  <a:cubicBezTo>
                    <a:pt x="84" y="66"/>
                    <a:pt x="91" y="63"/>
                    <a:pt x="100" y="63"/>
                  </a:cubicBezTo>
                  <a:cubicBezTo>
                    <a:pt x="109" y="63"/>
                    <a:pt x="117" y="66"/>
                    <a:pt x="124" y="72"/>
                  </a:cubicBezTo>
                  <a:cubicBezTo>
                    <a:pt x="131" y="79"/>
                    <a:pt x="134" y="87"/>
                    <a:pt x="134" y="96"/>
                  </a:cubicBezTo>
                  <a:cubicBezTo>
                    <a:pt x="134" y="105"/>
                    <a:pt x="131" y="113"/>
                    <a:pt x="124" y="120"/>
                  </a:cubicBezTo>
                  <a:close/>
                  <a:moveTo>
                    <a:pt x="124" y="120"/>
                  </a:moveTo>
                  <a:cubicBezTo>
                    <a:pt x="124" y="120"/>
                    <a:pt x="124" y="120"/>
                    <a:pt x="124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7" name="Group 2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<a:extLst>
              <a:ext uri="{FF2B5EF4-FFF2-40B4-BE49-F238E27FC236}">
                <a16:creationId xmlns:a16="http://schemas.microsoft.com/office/drawing/2014/main" id="{3FFE7013-D5AC-CDDB-E0F1-1D21D972180E}"/>
              </a:ext>
            </a:extLst>
          </p:cNvPr>
          <p:cNvGrpSpPr/>
          <p:nvPr/>
        </p:nvGrpSpPr>
        <p:grpSpPr>
          <a:xfrm flipH="1">
            <a:off x="1427235" y="2489980"/>
            <a:ext cx="1072799" cy="498448"/>
            <a:chOff x="3643532" y="1764455"/>
            <a:chExt cx="914366" cy="534572"/>
          </a:xfrm>
        </p:grpSpPr>
        <p:cxnSp>
          <p:nvCxnSpPr>
            <p:cNvPr id="14" name="Straight Connector 28">
              <a:extLst>
                <a:ext uri="{FF2B5EF4-FFF2-40B4-BE49-F238E27FC236}">
                  <a16:creationId xmlns:a16="http://schemas.microsoft.com/office/drawing/2014/main" id="{7937C489-E611-C702-45AC-970FA6F72E22}"/>
                </a:ext>
              </a:extLst>
            </p:cNvPr>
            <p:cNvCxnSpPr/>
            <p:nvPr/>
          </p:nvCxnSpPr>
          <p:spPr>
            <a:xfrm flipV="1">
              <a:off x="4557898" y="1764455"/>
              <a:ext cx="0" cy="53457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9">
              <a:extLst>
                <a:ext uri="{FF2B5EF4-FFF2-40B4-BE49-F238E27FC236}">
                  <a16:creationId xmlns:a16="http://schemas.microsoft.com/office/drawing/2014/main" id="{6521E116-863F-E434-B79C-2355610D4C6C}"/>
                </a:ext>
              </a:extLst>
            </p:cNvPr>
            <p:cNvCxnSpPr/>
            <p:nvPr/>
          </p:nvCxnSpPr>
          <p:spPr>
            <a:xfrm>
              <a:off x="3643532" y="1764455"/>
              <a:ext cx="9143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CDB6B74E-181E-AB92-24A0-8EA2925C36E6}"/>
              </a:ext>
            </a:extLst>
          </p:cNvPr>
          <p:cNvSpPr/>
          <p:nvPr/>
        </p:nvSpPr>
        <p:spPr>
          <a:xfrm>
            <a:off x="3176742" y="2069090"/>
            <a:ext cx="8470971" cy="42030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tem como objetivo primordial a criação de ambientes de trabalho seguros e saudáveis para os trabalhadores.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Isso implica na adoção de medidas preventivas eficazes, na implementação de controles apropriados e no fornecimento de equipamentos de proteção individual (EPIs) quando necessário.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Ambientes de trabalho seguros e saudáveis contribuem para a motivação e satisfação dos colaboradores, além de reduzirem a taxa de absenteísmo e aumentarem a produtividade.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57023CB-79BC-2AC0-22E0-4F10E09CA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urso Livre - Higiene Ocupacional Aplicada: agentes químicos - Senac São  Paulo">
            <a:extLst>
              <a:ext uri="{FF2B5EF4-FFF2-40B4-BE49-F238E27FC236}">
                <a16:creationId xmlns:a16="http://schemas.microsoft.com/office/drawing/2014/main" id="{BCD8072C-D861-43A2-DFAA-667BB6752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0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1193065" y="1261537"/>
            <a:ext cx="10345792" cy="5019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Esses são os principais objetivos da Higiene Ocupacional. </a:t>
            </a:r>
          </a:p>
          <a:p>
            <a:pPr algn="just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Light" pitchFamily="34" charset="0"/>
              <a:cs typeface="Open Sans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Ao alcançá-los, o higienista ocupacional desempenha um papel fundamental na proteção da saúde dos trabalhadores, criando um ambiente de trabalho mais seguro, saudável e produtivo para todos. </a:t>
            </a:r>
          </a:p>
          <a:p>
            <a:pPr algn="just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Light" pitchFamily="34" charset="0"/>
              <a:cs typeface="Open Sans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É importante ressaltar que esses objetivos devem estar alinhados com as normas regulamentadoras e legislação vigente, garantindo a conformidade legal.</a:t>
            </a:r>
            <a:endParaRPr lang="ms-MY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Light" pitchFamily="34" charset="0"/>
              <a:cs typeface="Open Sans Light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6DADD9-D4CD-475F-1C26-BF16C8947E2E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1">
            <a:extLst>
              <a:ext uri="{FF2B5EF4-FFF2-40B4-BE49-F238E27FC236}">
                <a16:creationId xmlns:a16="http://schemas.microsoft.com/office/drawing/2014/main" id="{FF9E609C-D951-4FBC-77BF-97D0BA853B7F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C7E719A3-11C6-FF84-82C9-89AD16E54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839541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02.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no Brasil e nos EUA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E43901CC-BD26-CE09-15D6-33AD65DA1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1" y="725553"/>
            <a:ext cx="1935858" cy="551666"/>
          </a:xfrm>
          <a:prstGeom prst="rect">
            <a:avLst/>
          </a:prstGeom>
        </p:spPr>
      </p:pic>
      <p:pic>
        <p:nvPicPr>
          <p:cNvPr id="16386" name="Picture 2" descr="Metaseg Consultoria – Segurança do Trabalho">
            <a:extLst>
              <a:ext uri="{FF2B5EF4-FFF2-40B4-BE49-F238E27FC236}">
                <a16:creationId xmlns:a16="http://schemas.microsoft.com/office/drawing/2014/main" id="{9933370F-2F24-705F-8CF7-86EF2573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25" y="548770"/>
            <a:ext cx="4685366" cy="51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1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Freeform: Shape 1038">
            <a:extLst>
              <a:ext uri="{FF2B5EF4-FFF2-40B4-BE49-F238E27FC236}">
                <a16:creationId xmlns:a16="http://schemas.microsoft.com/office/drawing/2014/main" id="{57180C8E-7592-D1C4-A350-64A7F1FAB1D4}"/>
              </a:ext>
            </a:extLst>
          </p:cNvPr>
          <p:cNvSpPr>
            <a:spLocks/>
          </p:cNvSpPr>
          <p:nvPr/>
        </p:nvSpPr>
        <p:spPr bwMode="auto">
          <a:xfrm>
            <a:off x="1411742" y="3124200"/>
            <a:ext cx="1658030" cy="1099457"/>
          </a:xfrm>
          <a:custGeom>
            <a:avLst/>
            <a:gdLst>
              <a:gd name="T0" fmla="*/ 1193 w 3611"/>
              <a:gd name="T1" fmla="*/ 65 h 1760"/>
              <a:gd name="T2" fmla="*/ 1206 w 3611"/>
              <a:gd name="T3" fmla="*/ 92 h 1760"/>
              <a:gd name="T4" fmla="*/ 1114 w 3611"/>
              <a:gd name="T5" fmla="*/ 118 h 1760"/>
              <a:gd name="T6" fmla="*/ 878 w 3611"/>
              <a:gd name="T7" fmla="*/ 183 h 1760"/>
              <a:gd name="T8" fmla="*/ 444 w 3611"/>
              <a:gd name="T9" fmla="*/ 223 h 1760"/>
              <a:gd name="T10" fmla="*/ 2612 w 3611"/>
              <a:gd name="T11" fmla="*/ 223 h 1760"/>
              <a:gd name="T12" fmla="*/ 1363 w 3611"/>
              <a:gd name="T13" fmla="*/ 249 h 1760"/>
              <a:gd name="T14" fmla="*/ 2928 w 3611"/>
              <a:gd name="T15" fmla="*/ 236 h 1760"/>
              <a:gd name="T16" fmla="*/ 431 w 3611"/>
              <a:gd name="T17" fmla="*/ 289 h 1760"/>
              <a:gd name="T18" fmla="*/ 1981 w 3611"/>
              <a:gd name="T19" fmla="*/ 301 h 1760"/>
              <a:gd name="T20" fmla="*/ 3125 w 3611"/>
              <a:gd name="T21" fmla="*/ 301 h 1760"/>
              <a:gd name="T22" fmla="*/ 496 w 3611"/>
              <a:gd name="T23" fmla="*/ 328 h 1760"/>
              <a:gd name="T24" fmla="*/ 1981 w 3611"/>
              <a:gd name="T25" fmla="*/ 315 h 1760"/>
              <a:gd name="T26" fmla="*/ 2836 w 3611"/>
              <a:gd name="T27" fmla="*/ 328 h 1760"/>
              <a:gd name="T28" fmla="*/ 128 w 3611"/>
              <a:gd name="T29" fmla="*/ 380 h 1760"/>
              <a:gd name="T30" fmla="*/ 1232 w 3611"/>
              <a:gd name="T31" fmla="*/ 380 h 1760"/>
              <a:gd name="T32" fmla="*/ 2546 w 3611"/>
              <a:gd name="T33" fmla="*/ 367 h 1760"/>
              <a:gd name="T34" fmla="*/ 3361 w 3611"/>
              <a:gd name="T35" fmla="*/ 355 h 1760"/>
              <a:gd name="T36" fmla="*/ 707 w 3611"/>
              <a:gd name="T37" fmla="*/ 407 h 1760"/>
              <a:gd name="T38" fmla="*/ 2494 w 3611"/>
              <a:gd name="T39" fmla="*/ 420 h 1760"/>
              <a:gd name="T40" fmla="*/ 3401 w 3611"/>
              <a:gd name="T41" fmla="*/ 420 h 1760"/>
              <a:gd name="T42" fmla="*/ 1955 w 3611"/>
              <a:gd name="T43" fmla="*/ 446 h 1760"/>
              <a:gd name="T44" fmla="*/ 2770 w 3611"/>
              <a:gd name="T45" fmla="*/ 434 h 1760"/>
              <a:gd name="T46" fmla="*/ 628 w 3611"/>
              <a:gd name="T47" fmla="*/ 486 h 1760"/>
              <a:gd name="T48" fmla="*/ 2336 w 3611"/>
              <a:gd name="T49" fmla="*/ 499 h 1760"/>
              <a:gd name="T50" fmla="*/ 404 w 3611"/>
              <a:gd name="T51" fmla="*/ 512 h 1760"/>
              <a:gd name="T52" fmla="*/ 1876 w 3611"/>
              <a:gd name="T53" fmla="*/ 525 h 1760"/>
              <a:gd name="T54" fmla="*/ 2691 w 3611"/>
              <a:gd name="T55" fmla="*/ 512 h 1760"/>
              <a:gd name="T56" fmla="*/ 786 w 3611"/>
              <a:gd name="T57" fmla="*/ 565 h 1760"/>
              <a:gd name="T58" fmla="*/ 2218 w 3611"/>
              <a:gd name="T59" fmla="*/ 577 h 1760"/>
              <a:gd name="T60" fmla="*/ 3085 w 3611"/>
              <a:gd name="T61" fmla="*/ 577 h 1760"/>
              <a:gd name="T62" fmla="*/ 1758 w 3611"/>
              <a:gd name="T63" fmla="*/ 604 h 1760"/>
              <a:gd name="T64" fmla="*/ 2573 w 3611"/>
              <a:gd name="T65" fmla="*/ 591 h 1760"/>
              <a:gd name="T66" fmla="*/ 707 w 3611"/>
              <a:gd name="T67" fmla="*/ 643 h 1760"/>
              <a:gd name="T68" fmla="*/ 2376 w 3611"/>
              <a:gd name="T69" fmla="*/ 656 h 1760"/>
              <a:gd name="T70" fmla="*/ 602 w 3611"/>
              <a:gd name="T71" fmla="*/ 696 h 1760"/>
              <a:gd name="T72" fmla="*/ 2270 w 3611"/>
              <a:gd name="T73" fmla="*/ 683 h 1760"/>
              <a:gd name="T74" fmla="*/ 523 w 3611"/>
              <a:gd name="T75" fmla="*/ 710 h 1760"/>
              <a:gd name="T76" fmla="*/ 2284 w 3611"/>
              <a:gd name="T77" fmla="*/ 722 h 1760"/>
              <a:gd name="T78" fmla="*/ 602 w 3611"/>
              <a:gd name="T79" fmla="*/ 774 h 1760"/>
              <a:gd name="T80" fmla="*/ 2415 w 3611"/>
              <a:gd name="T81" fmla="*/ 774 h 1760"/>
              <a:gd name="T82" fmla="*/ 772 w 3611"/>
              <a:gd name="T83" fmla="*/ 801 h 1760"/>
              <a:gd name="T84" fmla="*/ 2415 w 3611"/>
              <a:gd name="T85" fmla="*/ 788 h 1760"/>
              <a:gd name="T86" fmla="*/ 1693 w 3611"/>
              <a:gd name="T87" fmla="*/ 841 h 1760"/>
              <a:gd name="T88" fmla="*/ 2573 w 3611"/>
              <a:gd name="T89" fmla="*/ 853 h 1760"/>
              <a:gd name="T90" fmla="*/ 1981 w 3611"/>
              <a:gd name="T91" fmla="*/ 893 h 1760"/>
              <a:gd name="T92" fmla="*/ 628 w 3611"/>
              <a:gd name="T93" fmla="*/ 919 h 1760"/>
              <a:gd name="T94" fmla="*/ 2218 w 3611"/>
              <a:gd name="T95" fmla="*/ 907 h 1760"/>
              <a:gd name="T96" fmla="*/ 1876 w 3611"/>
              <a:gd name="T97" fmla="*/ 959 h 1760"/>
              <a:gd name="T98" fmla="*/ 1745 w 3611"/>
              <a:gd name="T99" fmla="*/ 1011 h 1760"/>
              <a:gd name="T100" fmla="*/ 1627 w 3611"/>
              <a:gd name="T101" fmla="*/ 1025 h 1760"/>
              <a:gd name="T102" fmla="*/ 1127 w 3611"/>
              <a:gd name="T103" fmla="*/ 1077 h 1760"/>
              <a:gd name="T104" fmla="*/ 1075 w 3611"/>
              <a:gd name="T105" fmla="*/ 1104 h 1760"/>
              <a:gd name="T106" fmla="*/ 1023 w 3611"/>
              <a:gd name="T107" fmla="*/ 1156 h 1760"/>
              <a:gd name="T108" fmla="*/ 917 w 3611"/>
              <a:gd name="T109" fmla="*/ 1183 h 1760"/>
              <a:gd name="T110" fmla="*/ 956 w 3611"/>
              <a:gd name="T111" fmla="*/ 1222 h 1760"/>
              <a:gd name="T112" fmla="*/ 1101 w 3611"/>
              <a:gd name="T113" fmla="*/ 1274 h 1760"/>
              <a:gd name="T114" fmla="*/ 1272 w 3611"/>
              <a:gd name="T115" fmla="*/ 1326 h 1760"/>
              <a:gd name="T116" fmla="*/ 1245 w 3611"/>
              <a:gd name="T117" fmla="*/ 1353 h 1760"/>
              <a:gd name="T118" fmla="*/ 1114 w 3611"/>
              <a:gd name="T119" fmla="*/ 1405 h 1760"/>
              <a:gd name="T120" fmla="*/ 1154 w 3611"/>
              <a:gd name="T121" fmla="*/ 1445 h 1760"/>
              <a:gd name="T122" fmla="*/ 1929 w 3611"/>
              <a:gd name="T123" fmla="*/ 1471 h 1760"/>
              <a:gd name="T124" fmla="*/ 948 w 3611"/>
              <a:gd name="T125" fmla="*/ 1590 h 1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11" h="1760">
                <a:moveTo>
                  <a:pt x="825" y="13"/>
                </a:moveTo>
                <a:cubicBezTo>
                  <a:pt x="825" y="6"/>
                  <a:pt x="831" y="0"/>
                  <a:pt x="838" y="0"/>
                </a:cubicBezTo>
                <a:cubicBezTo>
                  <a:pt x="845" y="0"/>
                  <a:pt x="851" y="6"/>
                  <a:pt x="851" y="13"/>
                </a:cubicBezTo>
                <a:cubicBezTo>
                  <a:pt x="851" y="20"/>
                  <a:pt x="845" y="25"/>
                  <a:pt x="838" y="25"/>
                </a:cubicBezTo>
                <a:cubicBezTo>
                  <a:pt x="831" y="25"/>
                  <a:pt x="825" y="20"/>
                  <a:pt x="825" y="13"/>
                </a:cubicBezTo>
                <a:close/>
                <a:moveTo>
                  <a:pt x="878" y="25"/>
                </a:moveTo>
                <a:cubicBezTo>
                  <a:pt x="885" y="25"/>
                  <a:pt x="890" y="20"/>
                  <a:pt x="890" y="13"/>
                </a:cubicBezTo>
                <a:cubicBezTo>
                  <a:pt x="890" y="6"/>
                  <a:pt x="885" y="0"/>
                  <a:pt x="878" y="0"/>
                </a:cubicBezTo>
                <a:cubicBezTo>
                  <a:pt x="870" y="0"/>
                  <a:pt x="865" y="6"/>
                  <a:pt x="865" y="13"/>
                </a:cubicBezTo>
                <a:cubicBezTo>
                  <a:pt x="865" y="20"/>
                  <a:pt x="870" y="25"/>
                  <a:pt x="878" y="25"/>
                </a:cubicBezTo>
                <a:close/>
                <a:moveTo>
                  <a:pt x="917" y="25"/>
                </a:moveTo>
                <a:cubicBezTo>
                  <a:pt x="924" y="25"/>
                  <a:pt x="930" y="20"/>
                  <a:pt x="930" y="13"/>
                </a:cubicBezTo>
                <a:cubicBezTo>
                  <a:pt x="930" y="6"/>
                  <a:pt x="924" y="0"/>
                  <a:pt x="917" y="0"/>
                </a:cubicBezTo>
                <a:cubicBezTo>
                  <a:pt x="910" y="0"/>
                  <a:pt x="904" y="6"/>
                  <a:pt x="904" y="13"/>
                </a:cubicBezTo>
                <a:cubicBezTo>
                  <a:pt x="904" y="20"/>
                  <a:pt x="910" y="25"/>
                  <a:pt x="917" y="25"/>
                </a:cubicBezTo>
                <a:close/>
                <a:moveTo>
                  <a:pt x="956" y="25"/>
                </a:moveTo>
                <a:cubicBezTo>
                  <a:pt x="963" y="25"/>
                  <a:pt x="969" y="20"/>
                  <a:pt x="969" y="13"/>
                </a:cubicBezTo>
                <a:cubicBezTo>
                  <a:pt x="969" y="6"/>
                  <a:pt x="963" y="0"/>
                  <a:pt x="956" y="0"/>
                </a:cubicBezTo>
                <a:cubicBezTo>
                  <a:pt x="949" y="0"/>
                  <a:pt x="944" y="6"/>
                  <a:pt x="944" y="13"/>
                </a:cubicBezTo>
                <a:cubicBezTo>
                  <a:pt x="944" y="20"/>
                  <a:pt x="949" y="25"/>
                  <a:pt x="956" y="25"/>
                </a:cubicBezTo>
                <a:close/>
                <a:moveTo>
                  <a:pt x="996" y="25"/>
                </a:moveTo>
                <a:cubicBezTo>
                  <a:pt x="1003" y="25"/>
                  <a:pt x="1009" y="20"/>
                  <a:pt x="1009" y="13"/>
                </a:cubicBezTo>
                <a:cubicBezTo>
                  <a:pt x="1009" y="6"/>
                  <a:pt x="1003" y="0"/>
                  <a:pt x="996" y="0"/>
                </a:cubicBezTo>
                <a:cubicBezTo>
                  <a:pt x="989" y="0"/>
                  <a:pt x="983" y="6"/>
                  <a:pt x="983" y="13"/>
                </a:cubicBezTo>
                <a:cubicBezTo>
                  <a:pt x="983" y="20"/>
                  <a:pt x="989" y="25"/>
                  <a:pt x="996" y="25"/>
                </a:cubicBezTo>
                <a:close/>
                <a:moveTo>
                  <a:pt x="1035" y="25"/>
                </a:moveTo>
                <a:cubicBezTo>
                  <a:pt x="1042" y="25"/>
                  <a:pt x="1048" y="20"/>
                  <a:pt x="1048" y="13"/>
                </a:cubicBezTo>
                <a:cubicBezTo>
                  <a:pt x="1048" y="6"/>
                  <a:pt x="1042" y="0"/>
                  <a:pt x="1035" y="0"/>
                </a:cubicBezTo>
                <a:cubicBezTo>
                  <a:pt x="1028" y="0"/>
                  <a:pt x="1022" y="6"/>
                  <a:pt x="1022" y="13"/>
                </a:cubicBezTo>
                <a:cubicBezTo>
                  <a:pt x="1022" y="20"/>
                  <a:pt x="1028" y="25"/>
                  <a:pt x="1035" y="25"/>
                </a:cubicBezTo>
                <a:close/>
                <a:moveTo>
                  <a:pt x="1114" y="25"/>
                </a:moveTo>
                <a:cubicBezTo>
                  <a:pt x="1121" y="25"/>
                  <a:pt x="1127" y="20"/>
                  <a:pt x="1127" y="13"/>
                </a:cubicBezTo>
                <a:cubicBezTo>
                  <a:pt x="1127" y="6"/>
                  <a:pt x="1121" y="0"/>
                  <a:pt x="1114" y="0"/>
                </a:cubicBezTo>
                <a:cubicBezTo>
                  <a:pt x="1107" y="0"/>
                  <a:pt x="1101" y="6"/>
                  <a:pt x="1101" y="13"/>
                </a:cubicBezTo>
                <a:cubicBezTo>
                  <a:pt x="1101" y="20"/>
                  <a:pt x="1107" y="25"/>
                  <a:pt x="1114" y="25"/>
                </a:cubicBezTo>
                <a:close/>
                <a:moveTo>
                  <a:pt x="1193" y="25"/>
                </a:moveTo>
                <a:cubicBezTo>
                  <a:pt x="1200" y="25"/>
                  <a:pt x="1206" y="20"/>
                  <a:pt x="1206" y="13"/>
                </a:cubicBezTo>
                <a:cubicBezTo>
                  <a:pt x="1206" y="6"/>
                  <a:pt x="1200" y="0"/>
                  <a:pt x="1193" y="0"/>
                </a:cubicBezTo>
                <a:cubicBezTo>
                  <a:pt x="1186" y="0"/>
                  <a:pt x="1180" y="6"/>
                  <a:pt x="1180" y="13"/>
                </a:cubicBezTo>
                <a:cubicBezTo>
                  <a:pt x="1180" y="20"/>
                  <a:pt x="1186" y="25"/>
                  <a:pt x="1193" y="25"/>
                </a:cubicBezTo>
                <a:close/>
                <a:moveTo>
                  <a:pt x="1272" y="25"/>
                </a:moveTo>
                <a:cubicBezTo>
                  <a:pt x="1279" y="25"/>
                  <a:pt x="1285" y="20"/>
                  <a:pt x="1285" y="13"/>
                </a:cubicBezTo>
                <a:cubicBezTo>
                  <a:pt x="1285" y="6"/>
                  <a:pt x="1279" y="0"/>
                  <a:pt x="1272" y="0"/>
                </a:cubicBezTo>
                <a:cubicBezTo>
                  <a:pt x="1265" y="0"/>
                  <a:pt x="1259" y="6"/>
                  <a:pt x="1259" y="13"/>
                </a:cubicBezTo>
                <a:cubicBezTo>
                  <a:pt x="1259" y="20"/>
                  <a:pt x="1265" y="25"/>
                  <a:pt x="1272" y="25"/>
                </a:cubicBezTo>
                <a:close/>
                <a:moveTo>
                  <a:pt x="1311" y="25"/>
                </a:moveTo>
                <a:cubicBezTo>
                  <a:pt x="1318" y="25"/>
                  <a:pt x="1324" y="20"/>
                  <a:pt x="1324" y="13"/>
                </a:cubicBezTo>
                <a:cubicBezTo>
                  <a:pt x="1324" y="6"/>
                  <a:pt x="1318" y="0"/>
                  <a:pt x="1311" y="0"/>
                </a:cubicBezTo>
                <a:cubicBezTo>
                  <a:pt x="1304" y="0"/>
                  <a:pt x="1298" y="6"/>
                  <a:pt x="1298" y="13"/>
                </a:cubicBezTo>
                <a:cubicBezTo>
                  <a:pt x="1298" y="20"/>
                  <a:pt x="1304" y="25"/>
                  <a:pt x="1311" y="25"/>
                </a:cubicBezTo>
                <a:close/>
                <a:moveTo>
                  <a:pt x="1351" y="25"/>
                </a:moveTo>
                <a:cubicBezTo>
                  <a:pt x="1358" y="25"/>
                  <a:pt x="1363" y="20"/>
                  <a:pt x="1363" y="13"/>
                </a:cubicBezTo>
                <a:cubicBezTo>
                  <a:pt x="1363" y="6"/>
                  <a:pt x="1358" y="0"/>
                  <a:pt x="1351" y="0"/>
                </a:cubicBezTo>
                <a:cubicBezTo>
                  <a:pt x="1344" y="0"/>
                  <a:pt x="1338" y="6"/>
                  <a:pt x="1338" y="13"/>
                </a:cubicBezTo>
                <a:cubicBezTo>
                  <a:pt x="1338" y="20"/>
                  <a:pt x="1344" y="25"/>
                  <a:pt x="1351" y="25"/>
                </a:cubicBezTo>
                <a:close/>
                <a:moveTo>
                  <a:pt x="1390" y="25"/>
                </a:moveTo>
                <a:cubicBezTo>
                  <a:pt x="1397" y="25"/>
                  <a:pt x="1403" y="20"/>
                  <a:pt x="1403" y="13"/>
                </a:cubicBezTo>
                <a:cubicBezTo>
                  <a:pt x="1403" y="6"/>
                  <a:pt x="1397" y="0"/>
                  <a:pt x="1390" y="0"/>
                </a:cubicBezTo>
                <a:cubicBezTo>
                  <a:pt x="1383" y="0"/>
                  <a:pt x="1377" y="6"/>
                  <a:pt x="1377" y="13"/>
                </a:cubicBezTo>
                <a:cubicBezTo>
                  <a:pt x="1377" y="20"/>
                  <a:pt x="1383" y="25"/>
                  <a:pt x="1390" y="25"/>
                </a:cubicBezTo>
                <a:close/>
                <a:moveTo>
                  <a:pt x="1429" y="20"/>
                </a:moveTo>
                <a:cubicBezTo>
                  <a:pt x="1434" y="20"/>
                  <a:pt x="1437" y="17"/>
                  <a:pt x="1437" y="13"/>
                </a:cubicBezTo>
                <a:cubicBezTo>
                  <a:pt x="1437" y="9"/>
                  <a:pt x="1434" y="5"/>
                  <a:pt x="1429" y="5"/>
                </a:cubicBezTo>
                <a:cubicBezTo>
                  <a:pt x="1425" y="5"/>
                  <a:pt x="1422" y="9"/>
                  <a:pt x="1422" y="13"/>
                </a:cubicBezTo>
                <a:cubicBezTo>
                  <a:pt x="1422" y="17"/>
                  <a:pt x="1425" y="20"/>
                  <a:pt x="1429" y="20"/>
                </a:cubicBezTo>
                <a:close/>
                <a:moveTo>
                  <a:pt x="759" y="65"/>
                </a:moveTo>
                <a:cubicBezTo>
                  <a:pt x="766" y="65"/>
                  <a:pt x="772" y="59"/>
                  <a:pt x="772" y="52"/>
                </a:cubicBezTo>
                <a:cubicBezTo>
                  <a:pt x="772" y="45"/>
                  <a:pt x="766" y="39"/>
                  <a:pt x="759" y="39"/>
                </a:cubicBezTo>
                <a:cubicBezTo>
                  <a:pt x="752" y="39"/>
                  <a:pt x="746" y="45"/>
                  <a:pt x="746" y="52"/>
                </a:cubicBezTo>
                <a:cubicBezTo>
                  <a:pt x="746" y="59"/>
                  <a:pt x="752" y="65"/>
                  <a:pt x="759" y="65"/>
                </a:cubicBezTo>
                <a:close/>
                <a:moveTo>
                  <a:pt x="838" y="43"/>
                </a:moveTo>
                <a:cubicBezTo>
                  <a:pt x="833" y="43"/>
                  <a:pt x="829" y="47"/>
                  <a:pt x="829" y="52"/>
                </a:cubicBezTo>
                <a:cubicBezTo>
                  <a:pt x="829" y="57"/>
                  <a:pt x="833" y="61"/>
                  <a:pt x="838" y="61"/>
                </a:cubicBezTo>
                <a:cubicBezTo>
                  <a:pt x="843" y="61"/>
                  <a:pt x="847" y="57"/>
                  <a:pt x="847" y="52"/>
                </a:cubicBezTo>
                <a:cubicBezTo>
                  <a:pt x="847" y="47"/>
                  <a:pt x="843" y="43"/>
                  <a:pt x="838" y="43"/>
                </a:cubicBezTo>
                <a:close/>
                <a:moveTo>
                  <a:pt x="917" y="65"/>
                </a:moveTo>
                <a:cubicBezTo>
                  <a:pt x="924" y="65"/>
                  <a:pt x="930" y="59"/>
                  <a:pt x="930" y="52"/>
                </a:cubicBezTo>
                <a:cubicBezTo>
                  <a:pt x="930" y="45"/>
                  <a:pt x="924" y="39"/>
                  <a:pt x="917" y="39"/>
                </a:cubicBezTo>
                <a:cubicBezTo>
                  <a:pt x="910" y="39"/>
                  <a:pt x="904" y="45"/>
                  <a:pt x="904" y="52"/>
                </a:cubicBezTo>
                <a:cubicBezTo>
                  <a:pt x="904" y="59"/>
                  <a:pt x="910" y="65"/>
                  <a:pt x="917" y="65"/>
                </a:cubicBezTo>
                <a:close/>
                <a:moveTo>
                  <a:pt x="956" y="65"/>
                </a:moveTo>
                <a:cubicBezTo>
                  <a:pt x="963" y="65"/>
                  <a:pt x="969" y="59"/>
                  <a:pt x="969" y="52"/>
                </a:cubicBezTo>
                <a:cubicBezTo>
                  <a:pt x="969" y="45"/>
                  <a:pt x="963" y="39"/>
                  <a:pt x="956" y="39"/>
                </a:cubicBezTo>
                <a:cubicBezTo>
                  <a:pt x="949" y="39"/>
                  <a:pt x="944" y="45"/>
                  <a:pt x="944" y="52"/>
                </a:cubicBezTo>
                <a:cubicBezTo>
                  <a:pt x="944" y="59"/>
                  <a:pt x="949" y="65"/>
                  <a:pt x="956" y="65"/>
                </a:cubicBezTo>
                <a:close/>
                <a:moveTo>
                  <a:pt x="1035" y="65"/>
                </a:moveTo>
                <a:cubicBezTo>
                  <a:pt x="1042" y="65"/>
                  <a:pt x="1048" y="59"/>
                  <a:pt x="1048" y="52"/>
                </a:cubicBezTo>
                <a:cubicBezTo>
                  <a:pt x="1048" y="45"/>
                  <a:pt x="1042" y="39"/>
                  <a:pt x="1035" y="39"/>
                </a:cubicBezTo>
                <a:cubicBezTo>
                  <a:pt x="1028" y="39"/>
                  <a:pt x="1022" y="45"/>
                  <a:pt x="1022" y="52"/>
                </a:cubicBezTo>
                <a:cubicBezTo>
                  <a:pt x="1022" y="59"/>
                  <a:pt x="1028" y="65"/>
                  <a:pt x="1035" y="65"/>
                </a:cubicBezTo>
                <a:close/>
                <a:moveTo>
                  <a:pt x="1075" y="65"/>
                </a:moveTo>
                <a:cubicBezTo>
                  <a:pt x="1082" y="65"/>
                  <a:pt x="1087" y="59"/>
                  <a:pt x="1087" y="52"/>
                </a:cubicBezTo>
                <a:cubicBezTo>
                  <a:pt x="1087" y="45"/>
                  <a:pt x="1082" y="39"/>
                  <a:pt x="1075" y="39"/>
                </a:cubicBezTo>
                <a:cubicBezTo>
                  <a:pt x="1068" y="39"/>
                  <a:pt x="1062" y="45"/>
                  <a:pt x="1062" y="52"/>
                </a:cubicBezTo>
                <a:cubicBezTo>
                  <a:pt x="1062" y="59"/>
                  <a:pt x="1068" y="65"/>
                  <a:pt x="1075" y="65"/>
                </a:cubicBezTo>
                <a:close/>
                <a:moveTo>
                  <a:pt x="1114" y="65"/>
                </a:moveTo>
                <a:cubicBezTo>
                  <a:pt x="1121" y="65"/>
                  <a:pt x="1127" y="59"/>
                  <a:pt x="1127" y="52"/>
                </a:cubicBezTo>
                <a:cubicBezTo>
                  <a:pt x="1127" y="45"/>
                  <a:pt x="1121" y="39"/>
                  <a:pt x="1114" y="39"/>
                </a:cubicBezTo>
                <a:cubicBezTo>
                  <a:pt x="1107" y="39"/>
                  <a:pt x="1101" y="45"/>
                  <a:pt x="1101" y="52"/>
                </a:cubicBezTo>
                <a:cubicBezTo>
                  <a:pt x="1101" y="59"/>
                  <a:pt x="1107" y="65"/>
                  <a:pt x="1114" y="65"/>
                </a:cubicBezTo>
                <a:close/>
                <a:moveTo>
                  <a:pt x="1153" y="65"/>
                </a:moveTo>
                <a:cubicBezTo>
                  <a:pt x="1161" y="65"/>
                  <a:pt x="1166" y="59"/>
                  <a:pt x="1166" y="52"/>
                </a:cubicBezTo>
                <a:cubicBezTo>
                  <a:pt x="1166" y="45"/>
                  <a:pt x="1161" y="39"/>
                  <a:pt x="1153" y="39"/>
                </a:cubicBezTo>
                <a:cubicBezTo>
                  <a:pt x="1146" y="39"/>
                  <a:pt x="1141" y="45"/>
                  <a:pt x="1141" y="52"/>
                </a:cubicBezTo>
                <a:cubicBezTo>
                  <a:pt x="1141" y="59"/>
                  <a:pt x="1146" y="65"/>
                  <a:pt x="1153" y="65"/>
                </a:cubicBezTo>
                <a:close/>
                <a:moveTo>
                  <a:pt x="1193" y="65"/>
                </a:moveTo>
                <a:cubicBezTo>
                  <a:pt x="1200" y="65"/>
                  <a:pt x="1206" y="59"/>
                  <a:pt x="1206" y="52"/>
                </a:cubicBezTo>
                <a:cubicBezTo>
                  <a:pt x="1206" y="45"/>
                  <a:pt x="1200" y="39"/>
                  <a:pt x="1193" y="39"/>
                </a:cubicBezTo>
                <a:cubicBezTo>
                  <a:pt x="1186" y="39"/>
                  <a:pt x="1180" y="45"/>
                  <a:pt x="1180" y="52"/>
                </a:cubicBezTo>
                <a:cubicBezTo>
                  <a:pt x="1180" y="59"/>
                  <a:pt x="1186" y="65"/>
                  <a:pt x="1193" y="65"/>
                </a:cubicBezTo>
                <a:close/>
                <a:moveTo>
                  <a:pt x="1232" y="65"/>
                </a:moveTo>
                <a:cubicBezTo>
                  <a:pt x="1239" y="65"/>
                  <a:pt x="1245" y="59"/>
                  <a:pt x="1245" y="52"/>
                </a:cubicBezTo>
                <a:cubicBezTo>
                  <a:pt x="1245" y="45"/>
                  <a:pt x="1239" y="39"/>
                  <a:pt x="1232" y="39"/>
                </a:cubicBezTo>
                <a:cubicBezTo>
                  <a:pt x="1225" y="39"/>
                  <a:pt x="1220" y="45"/>
                  <a:pt x="1220" y="52"/>
                </a:cubicBezTo>
                <a:cubicBezTo>
                  <a:pt x="1220" y="59"/>
                  <a:pt x="1225" y="65"/>
                  <a:pt x="1232" y="65"/>
                </a:cubicBezTo>
                <a:close/>
                <a:moveTo>
                  <a:pt x="1272" y="65"/>
                </a:moveTo>
                <a:cubicBezTo>
                  <a:pt x="1279" y="65"/>
                  <a:pt x="1285" y="59"/>
                  <a:pt x="1285" y="52"/>
                </a:cubicBezTo>
                <a:cubicBezTo>
                  <a:pt x="1285" y="45"/>
                  <a:pt x="1279" y="39"/>
                  <a:pt x="1272" y="39"/>
                </a:cubicBezTo>
                <a:cubicBezTo>
                  <a:pt x="1265" y="39"/>
                  <a:pt x="1259" y="45"/>
                  <a:pt x="1259" y="52"/>
                </a:cubicBezTo>
                <a:cubicBezTo>
                  <a:pt x="1259" y="59"/>
                  <a:pt x="1265" y="65"/>
                  <a:pt x="1272" y="65"/>
                </a:cubicBezTo>
                <a:close/>
                <a:moveTo>
                  <a:pt x="1311" y="65"/>
                </a:moveTo>
                <a:cubicBezTo>
                  <a:pt x="1318" y="65"/>
                  <a:pt x="1324" y="59"/>
                  <a:pt x="1324" y="52"/>
                </a:cubicBezTo>
                <a:cubicBezTo>
                  <a:pt x="1324" y="45"/>
                  <a:pt x="1318" y="39"/>
                  <a:pt x="1311" y="39"/>
                </a:cubicBezTo>
                <a:cubicBezTo>
                  <a:pt x="1304" y="39"/>
                  <a:pt x="1298" y="45"/>
                  <a:pt x="1298" y="52"/>
                </a:cubicBezTo>
                <a:cubicBezTo>
                  <a:pt x="1298" y="59"/>
                  <a:pt x="1304" y="65"/>
                  <a:pt x="1311" y="65"/>
                </a:cubicBezTo>
                <a:close/>
                <a:moveTo>
                  <a:pt x="1351" y="65"/>
                </a:moveTo>
                <a:cubicBezTo>
                  <a:pt x="1358" y="65"/>
                  <a:pt x="1363" y="59"/>
                  <a:pt x="1363" y="52"/>
                </a:cubicBezTo>
                <a:cubicBezTo>
                  <a:pt x="1363" y="45"/>
                  <a:pt x="1358" y="39"/>
                  <a:pt x="1351" y="39"/>
                </a:cubicBezTo>
                <a:cubicBezTo>
                  <a:pt x="1344" y="39"/>
                  <a:pt x="1338" y="45"/>
                  <a:pt x="1338" y="52"/>
                </a:cubicBezTo>
                <a:cubicBezTo>
                  <a:pt x="1338" y="59"/>
                  <a:pt x="1344" y="65"/>
                  <a:pt x="1351" y="65"/>
                </a:cubicBezTo>
                <a:close/>
                <a:moveTo>
                  <a:pt x="1390" y="65"/>
                </a:moveTo>
                <a:cubicBezTo>
                  <a:pt x="1397" y="65"/>
                  <a:pt x="1403" y="59"/>
                  <a:pt x="1403" y="52"/>
                </a:cubicBezTo>
                <a:cubicBezTo>
                  <a:pt x="1403" y="45"/>
                  <a:pt x="1397" y="39"/>
                  <a:pt x="1390" y="39"/>
                </a:cubicBezTo>
                <a:cubicBezTo>
                  <a:pt x="1383" y="39"/>
                  <a:pt x="1377" y="45"/>
                  <a:pt x="1377" y="52"/>
                </a:cubicBezTo>
                <a:cubicBezTo>
                  <a:pt x="1377" y="59"/>
                  <a:pt x="1383" y="65"/>
                  <a:pt x="1390" y="65"/>
                </a:cubicBezTo>
                <a:close/>
                <a:moveTo>
                  <a:pt x="1429" y="65"/>
                </a:moveTo>
                <a:cubicBezTo>
                  <a:pt x="1437" y="65"/>
                  <a:pt x="1442" y="59"/>
                  <a:pt x="1442" y="52"/>
                </a:cubicBezTo>
                <a:cubicBezTo>
                  <a:pt x="1442" y="45"/>
                  <a:pt x="1437" y="39"/>
                  <a:pt x="1429" y="39"/>
                </a:cubicBezTo>
                <a:cubicBezTo>
                  <a:pt x="1422" y="39"/>
                  <a:pt x="1417" y="45"/>
                  <a:pt x="1417" y="52"/>
                </a:cubicBezTo>
                <a:cubicBezTo>
                  <a:pt x="1417" y="59"/>
                  <a:pt x="1422" y="65"/>
                  <a:pt x="1429" y="65"/>
                </a:cubicBezTo>
                <a:close/>
                <a:moveTo>
                  <a:pt x="1469" y="65"/>
                </a:moveTo>
                <a:cubicBezTo>
                  <a:pt x="1476" y="65"/>
                  <a:pt x="1482" y="59"/>
                  <a:pt x="1482" y="52"/>
                </a:cubicBezTo>
                <a:cubicBezTo>
                  <a:pt x="1482" y="45"/>
                  <a:pt x="1476" y="39"/>
                  <a:pt x="1469" y="39"/>
                </a:cubicBezTo>
                <a:cubicBezTo>
                  <a:pt x="1462" y="39"/>
                  <a:pt x="1456" y="45"/>
                  <a:pt x="1456" y="52"/>
                </a:cubicBezTo>
                <a:cubicBezTo>
                  <a:pt x="1456" y="59"/>
                  <a:pt x="1462" y="65"/>
                  <a:pt x="1469" y="65"/>
                </a:cubicBezTo>
                <a:close/>
                <a:moveTo>
                  <a:pt x="1508" y="65"/>
                </a:moveTo>
                <a:cubicBezTo>
                  <a:pt x="1515" y="65"/>
                  <a:pt x="1521" y="59"/>
                  <a:pt x="1521" y="52"/>
                </a:cubicBezTo>
                <a:cubicBezTo>
                  <a:pt x="1521" y="45"/>
                  <a:pt x="1515" y="39"/>
                  <a:pt x="1508" y="39"/>
                </a:cubicBezTo>
                <a:cubicBezTo>
                  <a:pt x="1501" y="39"/>
                  <a:pt x="1496" y="45"/>
                  <a:pt x="1496" y="52"/>
                </a:cubicBezTo>
                <a:cubicBezTo>
                  <a:pt x="1496" y="59"/>
                  <a:pt x="1501" y="65"/>
                  <a:pt x="1508" y="65"/>
                </a:cubicBezTo>
                <a:close/>
                <a:moveTo>
                  <a:pt x="2652" y="65"/>
                </a:moveTo>
                <a:cubicBezTo>
                  <a:pt x="2659" y="65"/>
                  <a:pt x="2664" y="59"/>
                  <a:pt x="2664" y="52"/>
                </a:cubicBezTo>
                <a:cubicBezTo>
                  <a:pt x="2664" y="45"/>
                  <a:pt x="2659" y="39"/>
                  <a:pt x="2652" y="39"/>
                </a:cubicBezTo>
                <a:cubicBezTo>
                  <a:pt x="2645" y="39"/>
                  <a:pt x="2639" y="45"/>
                  <a:pt x="2639" y="52"/>
                </a:cubicBezTo>
                <a:cubicBezTo>
                  <a:pt x="2639" y="59"/>
                  <a:pt x="2645" y="65"/>
                  <a:pt x="2652" y="65"/>
                </a:cubicBezTo>
                <a:close/>
                <a:moveTo>
                  <a:pt x="641" y="102"/>
                </a:moveTo>
                <a:cubicBezTo>
                  <a:pt x="647" y="102"/>
                  <a:pt x="652" y="97"/>
                  <a:pt x="652" y="92"/>
                </a:cubicBezTo>
                <a:cubicBezTo>
                  <a:pt x="652" y="86"/>
                  <a:pt x="647" y="81"/>
                  <a:pt x="641" y="81"/>
                </a:cubicBezTo>
                <a:cubicBezTo>
                  <a:pt x="635" y="81"/>
                  <a:pt x="630" y="86"/>
                  <a:pt x="630" y="92"/>
                </a:cubicBezTo>
                <a:cubicBezTo>
                  <a:pt x="630" y="97"/>
                  <a:pt x="635" y="102"/>
                  <a:pt x="641" y="102"/>
                </a:cubicBezTo>
                <a:close/>
                <a:moveTo>
                  <a:pt x="759" y="104"/>
                </a:moveTo>
                <a:cubicBezTo>
                  <a:pt x="766" y="104"/>
                  <a:pt x="772" y="99"/>
                  <a:pt x="772" y="92"/>
                </a:cubicBezTo>
                <a:cubicBezTo>
                  <a:pt x="772" y="84"/>
                  <a:pt x="766" y="79"/>
                  <a:pt x="759" y="79"/>
                </a:cubicBezTo>
                <a:cubicBezTo>
                  <a:pt x="752" y="79"/>
                  <a:pt x="746" y="84"/>
                  <a:pt x="746" y="92"/>
                </a:cubicBezTo>
                <a:cubicBezTo>
                  <a:pt x="746" y="99"/>
                  <a:pt x="752" y="104"/>
                  <a:pt x="759" y="104"/>
                </a:cubicBezTo>
                <a:close/>
                <a:moveTo>
                  <a:pt x="799" y="104"/>
                </a:moveTo>
                <a:cubicBezTo>
                  <a:pt x="806" y="104"/>
                  <a:pt x="811" y="99"/>
                  <a:pt x="811" y="92"/>
                </a:cubicBezTo>
                <a:cubicBezTo>
                  <a:pt x="811" y="84"/>
                  <a:pt x="806" y="79"/>
                  <a:pt x="799" y="79"/>
                </a:cubicBezTo>
                <a:cubicBezTo>
                  <a:pt x="792" y="79"/>
                  <a:pt x="786" y="84"/>
                  <a:pt x="786" y="92"/>
                </a:cubicBezTo>
                <a:cubicBezTo>
                  <a:pt x="786" y="99"/>
                  <a:pt x="792" y="104"/>
                  <a:pt x="799" y="104"/>
                </a:cubicBezTo>
                <a:close/>
                <a:moveTo>
                  <a:pt x="838" y="104"/>
                </a:moveTo>
                <a:cubicBezTo>
                  <a:pt x="845" y="104"/>
                  <a:pt x="851" y="99"/>
                  <a:pt x="851" y="92"/>
                </a:cubicBezTo>
                <a:cubicBezTo>
                  <a:pt x="851" y="84"/>
                  <a:pt x="845" y="79"/>
                  <a:pt x="838" y="79"/>
                </a:cubicBezTo>
                <a:cubicBezTo>
                  <a:pt x="831" y="79"/>
                  <a:pt x="825" y="84"/>
                  <a:pt x="825" y="92"/>
                </a:cubicBezTo>
                <a:cubicBezTo>
                  <a:pt x="825" y="99"/>
                  <a:pt x="831" y="104"/>
                  <a:pt x="838" y="104"/>
                </a:cubicBezTo>
                <a:close/>
                <a:moveTo>
                  <a:pt x="878" y="104"/>
                </a:moveTo>
                <a:cubicBezTo>
                  <a:pt x="885" y="104"/>
                  <a:pt x="890" y="99"/>
                  <a:pt x="890" y="92"/>
                </a:cubicBezTo>
                <a:cubicBezTo>
                  <a:pt x="890" y="84"/>
                  <a:pt x="885" y="79"/>
                  <a:pt x="878" y="79"/>
                </a:cubicBezTo>
                <a:cubicBezTo>
                  <a:pt x="870" y="79"/>
                  <a:pt x="865" y="84"/>
                  <a:pt x="865" y="92"/>
                </a:cubicBezTo>
                <a:cubicBezTo>
                  <a:pt x="865" y="99"/>
                  <a:pt x="870" y="104"/>
                  <a:pt x="878" y="104"/>
                </a:cubicBezTo>
                <a:close/>
                <a:moveTo>
                  <a:pt x="917" y="104"/>
                </a:moveTo>
                <a:cubicBezTo>
                  <a:pt x="924" y="104"/>
                  <a:pt x="930" y="99"/>
                  <a:pt x="930" y="92"/>
                </a:cubicBezTo>
                <a:cubicBezTo>
                  <a:pt x="930" y="84"/>
                  <a:pt x="924" y="79"/>
                  <a:pt x="917" y="79"/>
                </a:cubicBezTo>
                <a:cubicBezTo>
                  <a:pt x="910" y="79"/>
                  <a:pt x="904" y="84"/>
                  <a:pt x="904" y="92"/>
                </a:cubicBezTo>
                <a:cubicBezTo>
                  <a:pt x="904" y="99"/>
                  <a:pt x="910" y="104"/>
                  <a:pt x="917" y="104"/>
                </a:cubicBezTo>
                <a:close/>
                <a:moveTo>
                  <a:pt x="996" y="104"/>
                </a:moveTo>
                <a:cubicBezTo>
                  <a:pt x="1003" y="104"/>
                  <a:pt x="1009" y="99"/>
                  <a:pt x="1009" y="92"/>
                </a:cubicBezTo>
                <a:cubicBezTo>
                  <a:pt x="1009" y="84"/>
                  <a:pt x="1003" y="79"/>
                  <a:pt x="996" y="79"/>
                </a:cubicBezTo>
                <a:cubicBezTo>
                  <a:pt x="989" y="79"/>
                  <a:pt x="983" y="84"/>
                  <a:pt x="983" y="92"/>
                </a:cubicBezTo>
                <a:cubicBezTo>
                  <a:pt x="983" y="99"/>
                  <a:pt x="989" y="104"/>
                  <a:pt x="996" y="104"/>
                </a:cubicBezTo>
                <a:close/>
                <a:moveTo>
                  <a:pt x="1035" y="104"/>
                </a:moveTo>
                <a:cubicBezTo>
                  <a:pt x="1042" y="104"/>
                  <a:pt x="1048" y="99"/>
                  <a:pt x="1048" y="92"/>
                </a:cubicBezTo>
                <a:cubicBezTo>
                  <a:pt x="1048" y="84"/>
                  <a:pt x="1042" y="79"/>
                  <a:pt x="1035" y="79"/>
                </a:cubicBezTo>
                <a:cubicBezTo>
                  <a:pt x="1028" y="79"/>
                  <a:pt x="1022" y="84"/>
                  <a:pt x="1022" y="92"/>
                </a:cubicBezTo>
                <a:cubicBezTo>
                  <a:pt x="1022" y="99"/>
                  <a:pt x="1028" y="104"/>
                  <a:pt x="1035" y="104"/>
                </a:cubicBezTo>
                <a:close/>
                <a:moveTo>
                  <a:pt x="1075" y="104"/>
                </a:moveTo>
                <a:cubicBezTo>
                  <a:pt x="1082" y="104"/>
                  <a:pt x="1087" y="99"/>
                  <a:pt x="1087" y="92"/>
                </a:cubicBezTo>
                <a:cubicBezTo>
                  <a:pt x="1087" y="84"/>
                  <a:pt x="1082" y="79"/>
                  <a:pt x="1075" y="79"/>
                </a:cubicBezTo>
                <a:cubicBezTo>
                  <a:pt x="1068" y="79"/>
                  <a:pt x="1062" y="84"/>
                  <a:pt x="1062" y="92"/>
                </a:cubicBezTo>
                <a:cubicBezTo>
                  <a:pt x="1062" y="99"/>
                  <a:pt x="1068" y="104"/>
                  <a:pt x="1075" y="104"/>
                </a:cubicBezTo>
                <a:close/>
                <a:moveTo>
                  <a:pt x="1114" y="104"/>
                </a:moveTo>
                <a:cubicBezTo>
                  <a:pt x="1121" y="104"/>
                  <a:pt x="1127" y="99"/>
                  <a:pt x="1127" y="92"/>
                </a:cubicBezTo>
                <a:cubicBezTo>
                  <a:pt x="1127" y="84"/>
                  <a:pt x="1121" y="79"/>
                  <a:pt x="1114" y="79"/>
                </a:cubicBezTo>
                <a:cubicBezTo>
                  <a:pt x="1107" y="79"/>
                  <a:pt x="1101" y="84"/>
                  <a:pt x="1101" y="92"/>
                </a:cubicBezTo>
                <a:cubicBezTo>
                  <a:pt x="1101" y="99"/>
                  <a:pt x="1107" y="104"/>
                  <a:pt x="1114" y="104"/>
                </a:cubicBezTo>
                <a:close/>
                <a:moveTo>
                  <a:pt x="1153" y="104"/>
                </a:moveTo>
                <a:cubicBezTo>
                  <a:pt x="1161" y="104"/>
                  <a:pt x="1166" y="99"/>
                  <a:pt x="1166" y="92"/>
                </a:cubicBezTo>
                <a:cubicBezTo>
                  <a:pt x="1166" y="84"/>
                  <a:pt x="1161" y="79"/>
                  <a:pt x="1153" y="79"/>
                </a:cubicBezTo>
                <a:cubicBezTo>
                  <a:pt x="1146" y="79"/>
                  <a:pt x="1141" y="84"/>
                  <a:pt x="1141" y="92"/>
                </a:cubicBezTo>
                <a:cubicBezTo>
                  <a:pt x="1141" y="99"/>
                  <a:pt x="1146" y="104"/>
                  <a:pt x="1153" y="104"/>
                </a:cubicBezTo>
                <a:close/>
                <a:moveTo>
                  <a:pt x="1193" y="104"/>
                </a:moveTo>
                <a:cubicBezTo>
                  <a:pt x="1200" y="104"/>
                  <a:pt x="1206" y="99"/>
                  <a:pt x="1206" y="92"/>
                </a:cubicBezTo>
                <a:cubicBezTo>
                  <a:pt x="1206" y="84"/>
                  <a:pt x="1200" y="79"/>
                  <a:pt x="1193" y="79"/>
                </a:cubicBezTo>
                <a:cubicBezTo>
                  <a:pt x="1186" y="79"/>
                  <a:pt x="1180" y="84"/>
                  <a:pt x="1180" y="92"/>
                </a:cubicBezTo>
                <a:cubicBezTo>
                  <a:pt x="1180" y="99"/>
                  <a:pt x="1186" y="104"/>
                  <a:pt x="1193" y="104"/>
                </a:cubicBezTo>
                <a:close/>
                <a:moveTo>
                  <a:pt x="1232" y="104"/>
                </a:moveTo>
                <a:cubicBezTo>
                  <a:pt x="1239" y="104"/>
                  <a:pt x="1245" y="99"/>
                  <a:pt x="1245" y="92"/>
                </a:cubicBezTo>
                <a:cubicBezTo>
                  <a:pt x="1245" y="84"/>
                  <a:pt x="1239" y="79"/>
                  <a:pt x="1232" y="79"/>
                </a:cubicBezTo>
                <a:cubicBezTo>
                  <a:pt x="1225" y="79"/>
                  <a:pt x="1220" y="84"/>
                  <a:pt x="1220" y="92"/>
                </a:cubicBezTo>
                <a:cubicBezTo>
                  <a:pt x="1220" y="99"/>
                  <a:pt x="1225" y="104"/>
                  <a:pt x="1232" y="104"/>
                </a:cubicBezTo>
                <a:close/>
                <a:moveTo>
                  <a:pt x="1272" y="104"/>
                </a:moveTo>
                <a:cubicBezTo>
                  <a:pt x="1279" y="104"/>
                  <a:pt x="1285" y="99"/>
                  <a:pt x="1285" y="92"/>
                </a:cubicBezTo>
                <a:cubicBezTo>
                  <a:pt x="1285" y="84"/>
                  <a:pt x="1279" y="79"/>
                  <a:pt x="1272" y="79"/>
                </a:cubicBezTo>
                <a:cubicBezTo>
                  <a:pt x="1265" y="79"/>
                  <a:pt x="1259" y="84"/>
                  <a:pt x="1259" y="92"/>
                </a:cubicBezTo>
                <a:cubicBezTo>
                  <a:pt x="1259" y="99"/>
                  <a:pt x="1265" y="104"/>
                  <a:pt x="1272" y="104"/>
                </a:cubicBezTo>
                <a:close/>
                <a:moveTo>
                  <a:pt x="1311" y="104"/>
                </a:moveTo>
                <a:cubicBezTo>
                  <a:pt x="1318" y="104"/>
                  <a:pt x="1324" y="99"/>
                  <a:pt x="1324" y="92"/>
                </a:cubicBezTo>
                <a:cubicBezTo>
                  <a:pt x="1324" y="84"/>
                  <a:pt x="1318" y="79"/>
                  <a:pt x="1311" y="79"/>
                </a:cubicBezTo>
                <a:cubicBezTo>
                  <a:pt x="1304" y="79"/>
                  <a:pt x="1298" y="84"/>
                  <a:pt x="1298" y="92"/>
                </a:cubicBezTo>
                <a:cubicBezTo>
                  <a:pt x="1298" y="99"/>
                  <a:pt x="1304" y="104"/>
                  <a:pt x="1311" y="104"/>
                </a:cubicBezTo>
                <a:close/>
                <a:moveTo>
                  <a:pt x="1351" y="104"/>
                </a:moveTo>
                <a:cubicBezTo>
                  <a:pt x="1358" y="104"/>
                  <a:pt x="1363" y="99"/>
                  <a:pt x="1363" y="92"/>
                </a:cubicBezTo>
                <a:cubicBezTo>
                  <a:pt x="1363" y="84"/>
                  <a:pt x="1358" y="79"/>
                  <a:pt x="1351" y="79"/>
                </a:cubicBezTo>
                <a:cubicBezTo>
                  <a:pt x="1344" y="79"/>
                  <a:pt x="1338" y="84"/>
                  <a:pt x="1338" y="92"/>
                </a:cubicBezTo>
                <a:cubicBezTo>
                  <a:pt x="1338" y="99"/>
                  <a:pt x="1344" y="104"/>
                  <a:pt x="1351" y="104"/>
                </a:cubicBezTo>
                <a:close/>
                <a:moveTo>
                  <a:pt x="1390" y="104"/>
                </a:moveTo>
                <a:cubicBezTo>
                  <a:pt x="1397" y="104"/>
                  <a:pt x="1403" y="99"/>
                  <a:pt x="1403" y="92"/>
                </a:cubicBezTo>
                <a:cubicBezTo>
                  <a:pt x="1403" y="84"/>
                  <a:pt x="1397" y="79"/>
                  <a:pt x="1390" y="79"/>
                </a:cubicBezTo>
                <a:cubicBezTo>
                  <a:pt x="1383" y="79"/>
                  <a:pt x="1377" y="84"/>
                  <a:pt x="1377" y="92"/>
                </a:cubicBezTo>
                <a:cubicBezTo>
                  <a:pt x="1377" y="99"/>
                  <a:pt x="1383" y="104"/>
                  <a:pt x="1390" y="104"/>
                </a:cubicBezTo>
                <a:close/>
                <a:moveTo>
                  <a:pt x="1429" y="104"/>
                </a:moveTo>
                <a:cubicBezTo>
                  <a:pt x="1437" y="104"/>
                  <a:pt x="1442" y="99"/>
                  <a:pt x="1442" y="92"/>
                </a:cubicBezTo>
                <a:cubicBezTo>
                  <a:pt x="1442" y="84"/>
                  <a:pt x="1437" y="79"/>
                  <a:pt x="1429" y="79"/>
                </a:cubicBezTo>
                <a:cubicBezTo>
                  <a:pt x="1422" y="79"/>
                  <a:pt x="1417" y="84"/>
                  <a:pt x="1417" y="92"/>
                </a:cubicBezTo>
                <a:cubicBezTo>
                  <a:pt x="1417" y="99"/>
                  <a:pt x="1422" y="104"/>
                  <a:pt x="1429" y="104"/>
                </a:cubicBezTo>
                <a:close/>
                <a:moveTo>
                  <a:pt x="1469" y="104"/>
                </a:moveTo>
                <a:cubicBezTo>
                  <a:pt x="1476" y="104"/>
                  <a:pt x="1482" y="99"/>
                  <a:pt x="1482" y="92"/>
                </a:cubicBezTo>
                <a:cubicBezTo>
                  <a:pt x="1482" y="84"/>
                  <a:pt x="1476" y="79"/>
                  <a:pt x="1469" y="79"/>
                </a:cubicBezTo>
                <a:cubicBezTo>
                  <a:pt x="1462" y="79"/>
                  <a:pt x="1456" y="84"/>
                  <a:pt x="1456" y="92"/>
                </a:cubicBezTo>
                <a:cubicBezTo>
                  <a:pt x="1456" y="99"/>
                  <a:pt x="1462" y="104"/>
                  <a:pt x="1469" y="104"/>
                </a:cubicBezTo>
                <a:close/>
                <a:moveTo>
                  <a:pt x="1824" y="104"/>
                </a:moveTo>
                <a:cubicBezTo>
                  <a:pt x="1831" y="104"/>
                  <a:pt x="1836" y="99"/>
                  <a:pt x="1836" y="92"/>
                </a:cubicBezTo>
                <a:cubicBezTo>
                  <a:pt x="1836" y="84"/>
                  <a:pt x="1831" y="79"/>
                  <a:pt x="1824" y="79"/>
                </a:cubicBezTo>
                <a:cubicBezTo>
                  <a:pt x="1817" y="79"/>
                  <a:pt x="1811" y="84"/>
                  <a:pt x="1811" y="92"/>
                </a:cubicBezTo>
                <a:cubicBezTo>
                  <a:pt x="1811" y="99"/>
                  <a:pt x="1817" y="104"/>
                  <a:pt x="1824" y="104"/>
                </a:cubicBezTo>
                <a:close/>
                <a:moveTo>
                  <a:pt x="1863" y="104"/>
                </a:moveTo>
                <a:cubicBezTo>
                  <a:pt x="1870" y="104"/>
                  <a:pt x="1876" y="99"/>
                  <a:pt x="1876" y="92"/>
                </a:cubicBezTo>
                <a:cubicBezTo>
                  <a:pt x="1876" y="84"/>
                  <a:pt x="1870" y="79"/>
                  <a:pt x="1863" y="79"/>
                </a:cubicBezTo>
                <a:cubicBezTo>
                  <a:pt x="1856" y="79"/>
                  <a:pt x="1850" y="84"/>
                  <a:pt x="1850" y="92"/>
                </a:cubicBezTo>
                <a:cubicBezTo>
                  <a:pt x="1850" y="99"/>
                  <a:pt x="1856" y="104"/>
                  <a:pt x="1863" y="104"/>
                </a:cubicBezTo>
                <a:close/>
                <a:moveTo>
                  <a:pt x="1903" y="104"/>
                </a:moveTo>
                <a:cubicBezTo>
                  <a:pt x="1910" y="104"/>
                  <a:pt x="1915" y="99"/>
                  <a:pt x="1915" y="92"/>
                </a:cubicBezTo>
                <a:cubicBezTo>
                  <a:pt x="1915" y="84"/>
                  <a:pt x="1910" y="79"/>
                  <a:pt x="1903" y="79"/>
                </a:cubicBezTo>
                <a:cubicBezTo>
                  <a:pt x="1896" y="79"/>
                  <a:pt x="1890" y="84"/>
                  <a:pt x="1890" y="92"/>
                </a:cubicBezTo>
                <a:cubicBezTo>
                  <a:pt x="1890" y="99"/>
                  <a:pt x="1896" y="104"/>
                  <a:pt x="1903" y="104"/>
                </a:cubicBezTo>
                <a:close/>
                <a:moveTo>
                  <a:pt x="2691" y="101"/>
                </a:moveTo>
                <a:cubicBezTo>
                  <a:pt x="2696" y="101"/>
                  <a:pt x="2700" y="97"/>
                  <a:pt x="2700" y="92"/>
                </a:cubicBezTo>
                <a:cubicBezTo>
                  <a:pt x="2700" y="86"/>
                  <a:pt x="2696" y="82"/>
                  <a:pt x="2691" y="82"/>
                </a:cubicBezTo>
                <a:cubicBezTo>
                  <a:pt x="2686" y="82"/>
                  <a:pt x="2682" y="86"/>
                  <a:pt x="2682" y="92"/>
                </a:cubicBezTo>
                <a:cubicBezTo>
                  <a:pt x="2682" y="97"/>
                  <a:pt x="2686" y="101"/>
                  <a:pt x="2691" y="101"/>
                </a:cubicBezTo>
                <a:close/>
                <a:moveTo>
                  <a:pt x="2730" y="104"/>
                </a:moveTo>
                <a:cubicBezTo>
                  <a:pt x="2737" y="104"/>
                  <a:pt x="2743" y="99"/>
                  <a:pt x="2743" y="92"/>
                </a:cubicBezTo>
                <a:cubicBezTo>
                  <a:pt x="2743" y="84"/>
                  <a:pt x="2737" y="79"/>
                  <a:pt x="2730" y="79"/>
                </a:cubicBezTo>
                <a:cubicBezTo>
                  <a:pt x="2723" y="79"/>
                  <a:pt x="2718" y="84"/>
                  <a:pt x="2718" y="92"/>
                </a:cubicBezTo>
                <a:cubicBezTo>
                  <a:pt x="2718" y="99"/>
                  <a:pt x="2723" y="104"/>
                  <a:pt x="2730" y="104"/>
                </a:cubicBezTo>
                <a:close/>
                <a:moveTo>
                  <a:pt x="483" y="144"/>
                </a:moveTo>
                <a:cubicBezTo>
                  <a:pt x="490" y="144"/>
                  <a:pt x="496" y="138"/>
                  <a:pt x="496" y="131"/>
                </a:cubicBezTo>
                <a:cubicBezTo>
                  <a:pt x="496" y="124"/>
                  <a:pt x="490" y="118"/>
                  <a:pt x="483" y="118"/>
                </a:cubicBezTo>
                <a:cubicBezTo>
                  <a:pt x="476" y="118"/>
                  <a:pt x="471" y="124"/>
                  <a:pt x="471" y="131"/>
                </a:cubicBezTo>
                <a:cubicBezTo>
                  <a:pt x="471" y="138"/>
                  <a:pt x="476" y="144"/>
                  <a:pt x="483" y="144"/>
                </a:cubicBezTo>
                <a:close/>
                <a:moveTo>
                  <a:pt x="720" y="144"/>
                </a:moveTo>
                <a:cubicBezTo>
                  <a:pt x="727" y="144"/>
                  <a:pt x="733" y="138"/>
                  <a:pt x="733" y="131"/>
                </a:cubicBezTo>
                <a:cubicBezTo>
                  <a:pt x="733" y="124"/>
                  <a:pt x="727" y="118"/>
                  <a:pt x="720" y="118"/>
                </a:cubicBezTo>
                <a:cubicBezTo>
                  <a:pt x="713" y="118"/>
                  <a:pt x="707" y="124"/>
                  <a:pt x="707" y="131"/>
                </a:cubicBezTo>
                <a:cubicBezTo>
                  <a:pt x="707" y="138"/>
                  <a:pt x="713" y="144"/>
                  <a:pt x="720" y="144"/>
                </a:cubicBezTo>
                <a:close/>
                <a:moveTo>
                  <a:pt x="799" y="118"/>
                </a:moveTo>
                <a:cubicBezTo>
                  <a:pt x="792" y="118"/>
                  <a:pt x="786" y="124"/>
                  <a:pt x="786" y="131"/>
                </a:cubicBezTo>
                <a:cubicBezTo>
                  <a:pt x="786" y="138"/>
                  <a:pt x="792" y="144"/>
                  <a:pt x="799" y="144"/>
                </a:cubicBezTo>
                <a:cubicBezTo>
                  <a:pt x="806" y="144"/>
                  <a:pt x="811" y="138"/>
                  <a:pt x="811" y="131"/>
                </a:cubicBezTo>
                <a:cubicBezTo>
                  <a:pt x="811" y="124"/>
                  <a:pt x="806" y="118"/>
                  <a:pt x="799" y="118"/>
                </a:cubicBezTo>
                <a:close/>
                <a:moveTo>
                  <a:pt x="838" y="144"/>
                </a:moveTo>
                <a:cubicBezTo>
                  <a:pt x="845" y="144"/>
                  <a:pt x="851" y="138"/>
                  <a:pt x="851" y="131"/>
                </a:cubicBezTo>
                <a:cubicBezTo>
                  <a:pt x="851" y="124"/>
                  <a:pt x="845" y="118"/>
                  <a:pt x="838" y="118"/>
                </a:cubicBezTo>
                <a:cubicBezTo>
                  <a:pt x="831" y="118"/>
                  <a:pt x="825" y="124"/>
                  <a:pt x="825" y="131"/>
                </a:cubicBezTo>
                <a:cubicBezTo>
                  <a:pt x="825" y="138"/>
                  <a:pt x="831" y="144"/>
                  <a:pt x="838" y="144"/>
                </a:cubicBezTo>
                <a:close/>
                <a:moveTo>
                  <a:pt x="878" y="144"/>
                </a:moveTo>
                <a:cubicBezTo>
                  <a:pt x="885" y="144"/>
                  <a:pt x="890" y="138"/>
                  <a:pt x="890" y="131"/>
                </a:cubicBezTo>
                <a:cubicBezTo>
                  <a:pt x="890" y="124"/>
                  <a:pt x="885" y="118"/>
                  <a:pt x="878" y="118"/>
                </a:cubicBezTo>
                <a:cubicBezTo>
                  <a:pt x="870" y="118"/>
                  <a:pt x="865" y="124"/>
                  <a:pt x="865" y="131"/>
                </a:cubicBezTo>
                <a:cubicBezTo>
                  <a:pt x="865" y="138"/>
                  <a:pt x="870" y="144"/>
                  <a:pt x="878" y="144"/>
                </a:cubicBezTo>
                <a:close/>
                <a:moveTo>
                  <a:pt x="1009" y="131"/>
                </a:moveTo>
                <a:cubicBezTo>
                  <a:pt x="1009" y="124"/>
                  <a:pt x="1003" y="118"/>
                  <a:pt x="996" y="118"/>
                </a:cubicBezTo>
                <a:cubicBezTo>
                  <a:pt x="989" y="118"/>
                  <a:pt x="983" y="124"/>
                  <a:pt x="983" y="131"/>
                </a:cubicBezTo>
                <a:cubicBezTo>
                  <a:pt x="983" y="138"/>
                  <a:pt x="989" y="144"/>
                  <a:pt x="996" y="144"/>
                </a:cubicBezTo>
                <a:cubicBezTo>
                  <a:pt x="1003" y="144"/>
                  <a:pt x="1009" y="138"/>
                  <a:pt x="1009" y="131"/>
                </a:cubicBezTo>
                <a:close/>
                <a:moveTo>
                  <a:pt x="1035" y="144"/>
                </a:moveTo>
                <a:cubicBezTo>
                  <a:pt x="1042" y="144"/>
                  <a:pt x="1048" y="138"/>
                  <a:pt x="1048" y="131"/>
                </a:cubicBezTo>
                <a:cubicBezTo>
                  <a:pt x="1048" y="124"/>
                  <a:pt x="1042" y="118"/>
                  <a:pt x="1035" y="118"/>
                </a:cubicBezTo>
                <a:cubicBezTo>
                  <a:pt x="1028" y="118"/>
                  <a:pt x="1022" y="124"/>
                  <a:pt x="1022" y="131"/>
                </a:cubicBezTo>
                <a:cubicBezTo>
                  <a:pt x="1022" y="138"/>
                  <a:pt x="1028" y="144"/>
                  <a:pt x="1035" y="144"/>
                </a:cubicBezTo>
                <a:close/>
                <a:moveTo>
                  <a:pt x="1075" y="144"/>
                </a:moveTo>
                <a:cubicBezTo>
                  <a:pt x="1082" y="144"/>
                  <a:pt x="1087" y="138"/>
                  <a:pt x="1087" y="131"/>
                </a:cubicBezTo>
                <a:cubicBezTo>
                  <a:pt x="1087" y="124"/>
                  <a:pt x="1082" y="118"/>
                  <a:pt x="1075" y="118"/>
                </a:cubicBezTo>
                <a:cubicBezTo>
                  <a:pt x="1068" y="118"/>
                  <a:pt x="1062" y="124"/>
                  <a:pt x="1062" y="131"/>
                </a:cubicBezTo>
                <a:cubicBezTo>
                  <a:pt x="1062" y="138"/>
                  <a:pt x="1068" y="144"/>
                  <a:pt x="1075" y="144"/>
                </a:cubicBezTo>
                <a:close/>
                <a:moveTo>
                  <a:pt x="1114" y="144"/>
                </a:moveTo>
                <a:cubicBezTo>
                  <a:pt x="1121" y="144"/>
                  <a:pt x="1127" y="138"/>
                  <a:pt x="1127" y="131"/>
                </a:cubicBezTo>
                <a:cubicBezTo>
                  <a:pt x="1127" y="124"/>
                  <a:pt x="1121" y="118"/>
                  <a:pt x="1114" y="118"/>
                </a:cubicBezTo>
                <a:cubicBezTo>
                  <a:pt x="1107" y="118"/>
                  <a:pt x="1101" y="124"/>
                  <a:pt x="1101" y="131"/>
                </a:cubicBezTo>
                <a:cubicBezTo>
                  <a:pt x="1101" y="138"/>
                  <a:pt x="1107" y="144"/>
                  <a:pt x="1114" y="144"/>
                </a:cubicBezTo>
                <a:close/>
                <a:moveTo>
                  <a:pt x="1153" y="144"/>
                </a:moveTo>
                <a:cubicBezTo>
                  <a:pt x="1161" y="144"/>
                  <a:pt x="1166" y="138"/>
                  <a:pt x="1166" y="131"/>
                </a:cubicBezTo>
                <a:cubicBezTo>
                  <a:pt x="1166" y="124"/>
                  <a:pt x="1161" y="118"/>
                  <a:pt x="1153" y="118"/>
                </a:cubicBezTo>
                <a:cubicBezTo>
                  <a:pt x="1146" y="118"/>
                  <a:pt x="1141" y="124"/>
                  <a:pt x="1141" y="131"/>
                </a:cubicBezTo>
                <a:cubicBezTo>
                  <a:pt x="1141" y="138"/>
                  <a:pt x="1146" y="144"/>
                  <a:pt x="1153" y="144"/>
                </a:cubicBezTo>
                <a:close/>
                <a:moveTo>
                  <a:pt x="1193" y="118"/>
                </a:moveTo>
                <a:cubicBezTo>
                  <a:pt x="1186" y="118"/>
                  <a:pt x="1180" y="124"/>
                  <a:pt x="1180" y="131"/>
                </a:cubicBezTo>
                <a:cubicBezTo>
                  <a:pt x="1180" y="138"/>
                  <a:pt x="1186" y="144"/>
                  <a:pt x="1193" y="144"/>
                </a:cubicBezTo>
                <a:cubicBezTo>
                  <a:pt x="1200" y="144"/>
                  <a:pt x="1206" y="138"/>
                  <a:pt x="1206" y="131"/>
                </a:cubicBezTo>
                <a:cubicBezTo>
                  <a:pt x="1206" y="124"/>
                  <a:pt x="1200" y="118"/>
                  <a:pt x="1193" y="118"/>
                </a:cubicBezTo>
                <a:close/>
                <a:moveTo>
                  <a:pt x="1232" y="118"/>
                </a:moveTo>
                <a:cubicBezTo>
                  <a:pt x="1225" y="118"/>
                  <a:pt x="1220" y="124"/>
                  <a:pt x="1220" y="131"/>
                </a:cubicBezTo>
                <a:cubicBezTo>
                  <a:pt x="1220" y="138"/>
                  <a:pt x="1225" y="144"/>
                  <a:pt x="1232" y="144"/>
                </a:cubicBezTo>
                <a:cubicBezTo>
                  <a:pt x="1239" y="144"/>
                  <a:pt x="1245" y="138"/>
                  <a:pt x="1245" y="131"/>
                </a:cubicBezTo>
                <a:cubicBezTo>
                  <a:pt x="1245" y="124"/>
                  <a:pt x="1239" y="118"/>
                  <a:pt x="1232" y="118"/>
                </a:cubicBezTo>
                <a:close/>
                <a:moveTo>
                  <a:pt x="1272" y="118"/>
                </a:moveTo>
                <a:cubicBezTo>
                  <a:pt x="1265" y="118"/>
                  <a:pt x="1259" y="124"/>
                  <a:pt x="1259" y="131"/>
                </a:cubicBezTo>
                <a:cubicBezTo>
                  <a:pt x="1259" y="138"/>
                  <a:pt x="1265" y="144"/>
                  <a:pt x="1272" y="144"/>
                </a:cubicBezTo>
                <a:cubicBezTo>
                  <a:pt x="1279" y="144"/>
                  <a:pt x="1285" y="138"/>
                  <a:pt x="1285" y="131"/>
                </a:cubicBezTo>
                <a:cubicBezTo>
                  <a:pt x="1285" y="124"/>
                  <a:pt x="1279" y="118"/>
                  <a:pt x="1272" y="118"/>
                </a:cubicBezTo>
                <a:close/>
                <a:moveTo>
                  <a:pt x="1311" y="144"/>
                </a:moveTo>
                <a:cubicBezTo>
                  <a:pt x="1318" y="144"/>
                  <a:pt x="1324" y="138"/>
                  <a:pt x="1324" y="131"/>
                </a:cubicBezTo>
                <a:cubicBezTo>
                  <a:pt x="1324" y="124"/>
                  <a:pt x="1318" y="118"/>
                  <a:pt x="1311" y="118"/>
                </a:cubicBezTo>
                <a:cubicBezTo>
                  <a:pt x="1304" y="118"/>
                  <a:pt x="1298" y="124"/>
                  <a:pt x="1298" y="131"/>
                </a:cubicBezTo>
                <a:cubicBezTo>
                  <a:pt x="1298" y="138"/>
                  <a:pt x="1304" y="144"/>
                  <a:pt x="1311" y="144"/>
                </a:cubicBezTo>
                <a:close/>
                <a:moveTo>
                  <a:pt x="1351" y="144"/>
                </a:moveTo>
                <a:cubicBezTo>
                  <a:pt x="1358" y="144"/>
                  <a:pt x="1363" y="138"/>
                  <a:pt x="1363" y="131"/>
                </a:cubicBezTo>
                <a:cubicBezTo>
                  <a:pt x="1363" y="124"/>
                  <a:pt x="1358" y="118"/>
                  <a:pt x="1351" y="118"/>
                </a:cubicBezTo>
                <a:cubicBezTo>
                  <a:pt x="1344" y="118"/>
                  <a:pt x="1338" y="124"/>
                  <a:pt x="1338" y="131"/>
                </a:cubicBezTo>
                <a:cubicBezTo>
                  <a:pt x="1338" y="138"/>
                  <a:pt x="1344" y="144"/>
                  <a:pt x="1351" y="144"/>
                </a:cubicBezTo>
                <a:close/>
                <a:moveTo>
                  <a:pt x="1390" y="144"/>
                </a:moveTo>
                <a:cubicBezTo>
                  <a:pt x="1397" y="144"/>
                  <a:pt x="1403" y="138"/>
                  <a:pt x="1403" y="131"/>
                </a:cubicBezTo>
                <a:cubicBezTo>
                  <a:pt x="1403" y="124"/>
                  <a:pt x="1397" y="118"/>
                  <a:pt x="1390" y="118"/>
                </a:cubicBezTo>
                <a:cubicBezTo>
                  <a:pt x="1383" y="118"/>
                  <a:pt x="1377" y="124"/>
                  <a:pt x="1377" y="131"/>
                </a:cubicBezTo>
                <a:cubicBezTo>
                  <a:pt x="1377" y="138"/>
                  <a:pt x="1383" y="144"/>
                  <a:pt x="1390" y="144"/>
                </a:cubicBezTo>
                <a:close/>
                <a:moveTo>
                  <a:pt x="1429" y="144"/>
                </a:moveTo>
                <a:cubicBezTo>
                  <a:pt x="1437" y="144"/>
                  <a:pt x="1442" y="138"/>
                  <a:pt x="1442" y="131"/>
                </a:cubicBezTo>
                <a:cubicBezTo>
                  <a:pt x="1442" y="124"/>
                  <a:pt x="1437" y="118"/>
                  <a:pt x="1429" y="118"/>
                </a:cubicBezTo>
                <a:cubicBezTo>
                  <a:pt x="1422" y="118"/>
                  <a:pt x="1417" y="124"/>
                  <a:pt x="1417" y="131"/>
                </a:cubicBezTo>
                <a:cubicBezTo>
                  <a:pt x="1417" y="138"/>
                  <a:pt x="1422" y="144"/>
                  <a:pt x="1429" y="144"/>
                </a:cubicBezTo>
                <a:close/>
                <a:moveTo>
                  <a:pt x="1469" y="118"/>
                </a:moveTo>
                <a:cubicBezTo>
                  <a:pt x="1462" y="118"/>
                  <a:pt x="1456" y="124"/>
                  <a:pt x="1456" y="131"/>
                </a:cubicBezTo>
                <a:cubicBezTo>
                  <a:pt x="1456" y="138"/>
                  <a:pt x="1462" y="144"/>
                  <a:pt x="1469" y="144"/>
                </a:cubicBezTo>
                <a:cubicBezTo>
                  <a:pt x="1476" y="144"/>
                  <a:pt x="1482" y="138"/>
                  <a:pt x="1482" y="131"/>
                </a:cubicBezTo>
                <a:cubicBezTo>
                  <a:pt x="1482" y="124"/>
                  <a:pt x="1476" y="118"/>
                  <a:pt x="1469" y="118"/>
                </a:cubicBezTo>
                <a:close/>
                <a:moveTo>
                  <a:pt x="1508" y="144"/>
                </a:moveTo>
                <a:cubicBezTo>
                  <a:pt x="1515" y="144"/>
                  <a:pt x="1521" y="138"/>
                  <a:pt x="1521" y="131"/>
                </a:cubicBezTo>
                <a:cubicBezTo>
                  <a:pt x="1521" y="124"/>
                  <a:pt x="1515" y="118"/>
                  <a:pt x="1508" y="118"/>
                </a:cubicBezTo>
                <a:cubicBezTo>
                  <a:pt x="1501" y="118"/>
                  <a:pt x="1496" y="124"/>
                  <a:pt x="1496" y="131"/>
                </a:cubicBezTo>
                <a:cubicBezTo>
                  <a:pt x="1496" y="138"/>
                  <a:pt x="1501" y="144"/>
                  <a:pt x="1508" y="144"/>
                </a:cubicBezTo>
                <a:close/>
                <a:moveTo>
                  <a:pt x="1876" y="131"/>
                </a:moveTo>
                <a:cubicBezTo>
                  <a:pt x="1876" y="124"/>
                  <a:pt x="1870" y="118"/>
                  <a:pt x="1863" y="118"/>
                </a:cubicBezTo>
                <a:cubicBezTo>
                  <a:pt x="1856" y="118"/>
                  <a:pt x="1850" y="124"/>
                  <a:pt x="1850" y="131"/>
                </a:cubicBezTo>
                <a:cubicBezTo>
                  <a:pt x="1850" y="138"/>
                  <a:pt x="1856" y="144"/>
                  <a:pt x="1863" y="144"/>
                </a:cubicBezTo>
                <a:cubicBezTo>
                  <a:pt x="1870" y="144"/>
                  <a:pt x="1876" y="138"/>
                  <a:pt x="1876" y="131"/>
                </a:cubicBezTo>
                <a:close/>
                <a:moveTo>
                  <a:pt x="2730" y="144"/>
                </a:moveTo>
                <a:cubicBezTo>
                  <a:pt x="2738" y="144"/>
                  <a:pt x="2743" y="138"/>
                  <a:pt x="2743" y="131"/>
                </a:cubicBezTo>
                <a:cubicBezTo>
                  <a:pt x="2743" y="124"/>
                  <a:pt x="2738" y="118"/>
                  <a:pt x="2730" y="118"/>
                </a:cubicBezTo>
                <a:cubicBezTo>
                  <a:pt x="2723" y="118"/>
                  <a:pt x="2718" y="124"/>
                  <a:pt x="2718" y="131"/>
                </a:cubicBezTo>
                <a:cubicBezTo>
                  <a:pt x="2718" y="138"/>
                  <a:pt x="2723" y="144"/>
                  <a:pt x="2730" y="144"/>
                </a:cubicBezTo>
                <a:close/>
                <a:moveTo>
                  <a:pt x="2770" y="141"/>
                </a:moveTo>
                <a:cubicBezTo>
                  <a:pt x="2775" y="141"/>
                  <a:pt x="2780" y="136"/>
                  <a:pt x="2780" y="131"/>
                </a:cubicBezTo>
                <a:cubicBezTo>
                  <a:pt x="2780" y="125"/>
                  <a:pt x="2775" y="121"/>
                  <a:pt x="2770" y="121"/>
                </a:cubicBezTo>
                <a:cubicBezTo>
                  <a:pt x="2764" y="121"/>
                  <a:pt x="2760" y="125"/>
                  <a:pt x="2760" y="131"/>
                </a:cubicBezTo>
                <a:cubicBezTo>
                  <a:pt x="2760" y="136"/>
                  <a:pt x="2764" y="141"/>
                  <a:pt x="2770" y="141"/>
                </a:cubicBezTo>
                <a:close/>
                <a:moveTo>
                  <a:pt x="523" y="183"/>
                </a:moveTo>
                <a:cubicBezTo>
                  <a:pt x="530" y="183"/>
                  <a:pt x="535" y="177"/>
                  <a:pt x="535" y="170"/>
                </a:cubicBezTo>
                <a:cubicBezTo>
                  <a:pt x="535" y="163"/>
                  <a:pt x="530" y="158"/>
                  <a:pt x="523" y="158"/>
                </a:cubicBezTo>
                <a:cubicBezTo>
                  <a:pt x="516" y="158"/>
                  <a:pt x="510" y="163"/>
                  <a:pt x="510" y="170"/>
                </a:cubicBezTo>
                <a:cubicBezTo>
                  <a:pt x="510" y="177"/>
                  <a:pt x="516" y="183"/>
                  <a:pt x="523" y="183"/>
                </a:cubicBezTo>
                <a:close/>
                <a:moveTo>
                  <a:pt x="602" y="183"/>
                </a:moveTo>
                <a:cubicBezTo>
                  <a:pt x="609" y="183"/>
                  <a:pt x="614" y="177"/>
                  <a:pt x="614" y="170"/>
                </a:cubicBezTo>
                <a:cubicBezTo>
                  <a:pt x="614" y="163"/>
                  <a:pt x="609" y="158"/>
                  <a:pt x="602" y="158"/>
                </a:cubicBezTo>
                <a:cubicBezTo>
                  <a:pt x="595" y="158"/>
                  <a:pt x="589" y="163"/>
                  <a:pt x="589" y="170"/>
                </a:cubicBezTo>
                <a:cubicBezTo>
                  <a:pt x="589" y="177"/>
                  <a:pt x="595" y="183"/>
                  <a:pt x="602" y="183"/>
                </a:cubicBezTo>
                <a:close/>
                <a:moveTo>
                  <a:pt x="641" y="183"/>
                </a:moveTo>
                <a:cubicBezTo>
                  <a:pt x="648" y="183"/>
                  <a:pt x="654" y="177"/>
                  <a:pt x="654" y="170"/>
                </a:cubicBezTo>
                <a:cubicBezTo>
                  <a:pt x="654" y="163"/>
                  <a:pt x="648" y="158"/>
                  <a:pt x="641" y="158"/>
                </a:cubicBezTo>
                <a:cubicBezTo>
                  <a:pt x="634" y="158"/>
                  <a:pt x="628" y="163"/>
                  <a:pt x="628" y="170"/>
                </a:cubicBezTo>
                <a:cubicBezTo>
                  <a:pt x="628" y="177"/>
                  <a:pt x="634" y="183"/>
                  <a:pt x="641" y="183"/>
                </a:cubicBezTo>
                <a:close/>
                <a:moveTo>
                  <a:pt x="680" y="183"/>
                </a:moveTo>
                <a:cubicBezTo>
                  <a:pt x="687" y="183"/>
                  <a:pt x="693" y="177"/>
                  <a:pt x="693" y="170"/>
                </a:cubicBezTo>
                <a:cubicBezTo>
                  <a:pt x="693" y="163"/>
                  <a:pt x="687" y="158"/>
                  <a:pt x="680" y="158"/>
                </a:cubicBezTo>
                <a:cubicBezTo>
                  <a:pt x="673" y="158"/>
                  <a:pt x="668" y="163"/>
                  <a:pt x="668" y="170"/>
                </a:cubicBezTo>
                <a:cubicBezTo>
                  <a:pt x="668" y="177"/>
                  <a:pt x="673" y="183"/>
                  <a:pt x="680" y="183"/>
                </a:cubicBezTo>
                <a:close/>
                <a:moveTo>
                  <a:pt x="720" y="183"/>
                </a:moveTo>
                <a:cubicBezTo>
                  <a:pt x="727" y="183"/>
                  <a:pt x="733" y="177"/>
                  <a:pt x="733" y="170"/>
                </a:cubicBezTo>
                <a:cubicBezTo>
                  <a:pt x="733" y="163"/>
                  <a:pt x="727" y="158"/>
                  <a:pt x="720" y="158"/>
                </a:cubicBezTo>
                <a:cubicBezTo>
                  <a:pt x="713" y="158"/>
                  <a:pt x="707" y="163"/>
                  <a:pt x="707" y="170"/>
                </a:cubicBezTo>
                <a:cubicBezTo>
                  <a:pt x="707" y="177"/>
                  <a:pt x="713" y="183"/>
                  <a:pt x="720" y="183"/>
                </a:cubicBezTo>
                <a:close/>
                <a:moveTo>
                  <a:pt x="799" y="183"/>
                </a:moveTo>
                <a:cubicBezTo>
                  <a:pt x="806" y="183"/>
                  <a:pt x="811" y="177"/>
                  <a:pt x="811" y="170"/>
                </a:cubicBezTo>
                <a:cubicBezTo>
                  <a:pt x="811" y="163"/>
                  <a:pt x="806" y="158"/>
                  <a:pt x="799" y="158"/>
                </a:cubicBezTo>
                <a:cubicBezTo>
                  <a:pt x="792" y="158"/>
                  <a:pt x="786" y="163"/>
                  <a:pt x="786" y="170"/>
                </a:cubicBezTo>
                <a:cubicBezTo>
                  <a:pt x="786" y="177"/>
                  <a:pt x="792" y="183"/>
                  <a:pt x="799" y="183"/>
                </a:cubicBezTo>
                <a:close/>
                <a:moveTo>
                  <a:pt x="838" y="183"/>
                </a:moveTo>
                <a:cubicBezTo>
                  <a:pt x="845" y="183"/>
                  <a:pt x="851" y="177"/>
                  <a:pt x="851" y="170"/>
                </a:cubicBezTo>
                <a:cubicBezTo>
                  <a:pt x="851" y="163"/>
                  <a:pt x="845" y="158"/>
                  <a:pt x="838" y="158"/>
                </a:cubicBezTo>
                <a:cubicBezTo>
                  <a:pt x="831" y="158"/>
                  <a:pt x="825" y="163"/>
                  <a:pt x="825" y="170"/>
                </a:cubicBezTo>
                <a:cubicBezTo>
                  <a:pt x="825" y="177"/>
                  <a:pt x="831" y="183"/>
                  <a:pt x="838" y="183"/>
                </a:cubicBezTo>
                <a:close/>
                <a:moveTo>
                  <a:pt x="890" y="170"/>
                </a:moveTo>
                <a:cubicBezTo>
                  <a:pt x="890" y="163"/>
                  <a:pt x="885" y="158"/>
                  <a:pt x="878" y="158"/>
                </a:cubicBezTo>
                <a:cubicBezTo>
                  <a:pt x="871" y="158"/>
                  <a:pt x="865" y="163"/>
                  <a:pt x="865" y="170"/>
                </a:cubicBezTo>
                <a:cubicBezTo>
                  <a:pt x="865" y="177"/>
                  <a:pt x="871" y="183"/>
                  <a:pt x="878" y="183"/>
                </a:cubicBezTo>
                <a:cubicBezTo>
                  <a:pt x="885" y="183"/>
                  <a:pt x="890" y="177"/>
                  <a:pt x="890" y="170"/>
                </a:cubicBezTo>
                <a:close/>
                <a:moveTo>
                  <a:pt x="1114" y="183"/>
                </a:moveTo>
                <a:cubicBezTo>
                  <a:pt x="1121" y="183"/>
                  <a:pt x="1127" y="177"/>
                  <a:pt x="1127" y="170"/>
                </a:cubicBezTo>
                <a:cubicBezTo>
                  <a:pt x="1127" y="163"/>
                  <a:pt x="1121" y="158"/>
                  <a:pt x="1114" y="158"/>
                </a:cubicBezTo>
                <a:cubicBezTo>
                  <a:pt x="1107" y="158"/>
                  <a:pt x="1101" y="163"/>
                  <a:pt x="1101" y="170"/>
                </a:cubicBezTo>
                <a:cubicBezTo>
                  <a:pt x="1101" y="177"/>
                  <a:pt x="1107" y="183"/>
                  <a:pt x="1114" y="183"/>
                </a:cubicBezTo>
                <a:close/>
                <a:moveTo>
                  <a:pt x="1153" y="183"/>
                </a:moveTo>
                <a:cubicBezTo>
                  <a:pt x="1161" y="183"/>
                  <a:pt x="1166" y="177"/>
                  <a:pt x="1166" y="170"/>
                </a:cubicBezTo>
                <a:cubicBezTo>
                  <a:pt x="1166" y="163"/>
                  <a:pt x="1161" y="158"/>
                  <a:pt x="1153" y="158"/>
                </a:cubicBezTo>
                <a:cubicBezTo>
                  <a:pt x="1146" y="158"/>
                  <a:pt x="1141" y="163"/>
                  <a:pt x="1141" y="170"/>
                </a:cubicBezTo>
                <a:cubicBezTo>
                  <a:pt x="1141" y="177"/>
                  <a:pt x="1146" y="183"/>
                  <a:pt x="1153" y="183"/>
                </a:cubicBezTo>
                <a:close/>
                <a:moveTo>
                  <a:pt x="1193" y="183"/>
                </a:moveTo>
                <a:cubicBezTo>
                  <a:pt x="1200" y="183"/>
                  <a:pt x="1206" y="177"/>
                  <a:pt x="1206" y="170"/>
                </a:cubicBezTo>
                <a:cubicBezTo>
                  <a:pt x="1206" y="163"/>
                  <a:pt x="1200" y="158"/>
                  <a:pt x="1193" y="158"/>
                </a:cubicBezTo>
                <a:cubicBezTo>
                  <a:pt x="1186" y="158"/>
                  <a:pt x="1180" y="163"/>
                  <a:pt x="1180" y="170"/>
                </a:cubicBezTo>
                <a:cubicBezTo>
                  <a:pt x="1180" y="177"/>
                  <a:pt x="1186" y="183"/>
                  <a:pt x="1193" y="183"/>
                </a:cubicBezTo>
                <a:close/>
                <a:moveTo>
                  <a:pt x="1232" y="183"/>
                </a:moveTo>
                <a:cubicBezTo>
                  <a:pt x="1239" y="183"/>
                  <a:pt x="1245" y="177"/>
                  <a:pt x="1245" y="170"/>
                </a:cubicBezTo>
                <a:cubicBezTo>
                  <a:pt x="1245" y="163"/>
                  <a:pt x="1239" y="158"/>
                  <a:pt x="1232" y="158"/>
                </a:cubicBezTo>
                <a:cubicBezTo>
                  <a:pt x="1225" y="158"/>
                  <a:pt x="1220" y="163"/>
                  <a:pt x="1220" y="170"/>
                </a:cubicBezTo>
                <a:cubicBezTo>
                  <a:pt x="1220" y="177"/>
                  <a:pt x="1225" y="183"/>
                  <a:pt x="1232" y="183"/>
                </a:cubicBezTo>
                <a:close/>
                <a:moveTo>
                  <a:pt x="1272" y="183"/>
                </a:moveTo>
                <a:cubicBezTo>
                  <a:pt x="1279" y="183"/>
                  <a:pt x="1285" y="177"/>
                  <a:pt x="1285" y="170"/>
                </a:cubicBezTo>
                <a:cubicBezTo>
                  <a:pt x="1285" y="163"/>
                  <a:pt x="1279" y="158"/>
                  <a:pt x="1272" y="158"/>
                </a:cubicBezTo>
                <a:cubicBezTo>
                  <a:pt x="1265" y="158"/>
                  <a:pt x="1259" y="163"/>
                  <a:pt x="1259" y="170"/>
                </a:cubicBezTo>
                <a:cubicBezTo>
                  <a:pt x="1259" y="177"/>
                  <a:pt x="1265" y="183"/>
                  <a:pt x="1272" y="183"/>
                </a:cubicBezTo>
                <a:close/>
                <a:moveTo>
                  <a:pt x="1311" y="183"/>
                </a:moveTo>
                <a:cubicBezTo>
                  <a:pt x="1318" y="183"/>
                  <a:pt x="1324" y="177"/>
                  <a:pt x="1324" y="170"/>
                </a:cubicBezTo>
                <a:cubicBezTo>
                  <a:pt x="1324" y="163"/>
                  <a:pt x="1318" y="158"/>
                  <a:pt x="1311" y="158"/>
                </a:cubicBezTo>
                <a:cubicBezTo>
                  <a:pt x="1304" y="158"/>
                  <a:pt x="1298" y="163"/>
                  <a:pt x="1298" y="170"/>
                </a:cubicBezTo>
                <a:cubicBezTo>
                  <a:pt x="1298" y="177"/>
                  <a:pt x="1304" y="183"/>
                  <a:pt x="1311" y="183"/>
                </a:cubicBezTo>
                <a:close/>
                <a:moveTo>
                  <a:pt x="1351" y="183"/>
                </a:moveTo>
                <a:cubicBezTo>
                  <a:pt x="1358" y="183"/>
                  <a:pt x="1363" y="177"/>
                  <a:pt x="1363" y="170"/>
                </a:cubicBezTo>
                <a:cubicBezTo>
                  <a:pt x="1363" y="163"/>
                  <a:pt x="1358" y="158"/>
                  <a:pt x="1351" y="158"/>
                </a:cubicBezTo>
                <a:cubicBezTo>
                  <a:pt x="1344" y="158"/>
                  <a:pt x="1338" y="163"/>
                  <a:pt x="1338" y="170"/>
                </a:cubicBezTo>
                <a:cubicBezTo>
                  <a:pt x="1338" y="177"/>
                  <a:pt x="1344" y="183"/>
                  <a:pt x="1351" y="183"/>
                </a:cubicBezTo>
                <a:close/>
                <a:moveTo>
                  <a:pt x="1390" y="183"/>
                </a:moveTo>
                <a:cubicBezTo>
                  <a:pt x="1397" y="183"/>
                  <a:pt x="1403" y="177"/>
                  <a:pt x="1403" y="170"/>
                </a:cubicBezTo>
                <a:cubicBezTo>
                  <a:pt x="1403" y="163"/>
                  <a:pt x="1397" y="158"/>
                  <a:pt x="1390" y="158"/>
                </a:cubicBezTo>
                <a:cubicBezTo>
                  <a:pt x="1383" y="158"/>
                  <a:pt x="1377" y="163"/>
                  <a:pt x="1377" y="170"/>
                </a:cubicBezTo>
                <a:cubicBezTo>
                  <a:pt x="1377" y="177"/>
                  <a:pt x="1383" y="183"/>
                  <a:pt x="1390" y="183"/>
                </a:cubicBezTo>
                <a:close/>
                <a:moveTo>
                  <a:pt x="1429" y="183"/>
                </a:moveTo>
                <a:cubicBezTo>
                  <a:pt x="1437" y="183"/>
                  <a:pt x="1442" y="177"/>
                  <a:pt x="1442" y="170"/>
                </a:cubicBezTo>
                <a:cubicBezTo>
                  <a:pt x="1442" y="163"/>
                  <a:pt x="1437" y="158"/>
                  <a:pt x="1429" y="158"/>
                </a:cubicBezTo>
                <a:cubicBezTo>
                  <a:pt x="1422" y="158"/>
                  <a:pt x="1417" y="163"/>
                  <a:pt x="1417" y="170"/>
                </a:cubicBezTo>
                <a:cubicBezTo>
                  <a:pt x="1417" y="177"/>
                  <a:pt x="1422" y="183"/>
                  <a:pt x="1429" y="183"/>
                </a:cubicBezTo>
                <a:close/>
                <a:moveTo>
                  <a:pt x="1469" y="183"/>
                </a:moveTo>
                <a:cubicBezTo>
                  <a:pt x="1476" y="183"/>
                  <a:pt x="1482" y="177"/>
                  <a:pt x="1482" y="170"/>
                </a:cubicBezTo>
                <a:cubicBezTo>
                  <a:pt x="1482" y="163"/>
                  <a:pt x="1476" y="158"/>
                  <a:pt x="1469" y="158"/>
                </a:cubicBezTo>
                <a:cubicBezTo>
                  <a:pt x="1462" y="158"/>
                  <a:pt x="1456" y="163"/>
                  <a:pt x="1456" y="170"/>
                </a:cubicBezTo>
                <a:cubicBezTo>
                  <a:pt x="1456" y="177"/>
                  <a:pt x="1462" y="183"/>
                  <a:pt x="1469" y="183"/>
                </a:cubicBezTo>
                <a:close/>
                <a:moveTo>
                  <a:pt x="1508" y="158"/>
                </a:moveTo>
                <a:cubicBezTo>
                  <a:pt x="1501" y="158"/>
                  <a:pt x="1496" y="163"/>
                  <a:pt x="1496" y="170"/>
                </a:cubicBezTo>
                <a:cubicBezTo>
                  <a:pt x="1496" y="177"/>
                  <a:pt x="1501" y="183"/>
                  <a:pt x="1508" y="183"/>
                </a:cubicBezTo>
                <a:cubicBezTo>
                  <a:pt x="1515" y="183"/>
                  <a:pt x="1521" y="177"/>
                  <a:pt x="1521" y="170"/>
                </a:cubicBezTo>
                <a:cubicBezTo>
                  <a:pt x="1521" y="163"/>
                  <a:pt x="1515" y="158"/>
                  <a:pt x="1508" y="158"/>
                </a:cubicBezTo>
                <a:close/>
                <a:moveTo>
                  <a:pt x="2297" y="183"/>
                </a:moveTo>
                <a:cubicBezTo>
                  <a:pt x="2304" y="183"/>
                  <a:pt x="2310" y="177"/>
                  <a:pt x="2310" y="170"/>
                </a:cubicBezTo>
                <a:cubicBezTo>
                  <a:pt x="2310" y="163"/>
                  <a:pt x="2304" y="158"/>
                  <a:pt x="2297" y="158"/>
                </a:cubicBezTo>
                <a:cubicBezTo>
                  <a:pt x="2290" y="158"/>
                  <a:pt x="2284" y="163"/>
                  <a:pt x="2284" y="170"/>
                </a:cubicBezTo>
                <a:cubicBezTo>
                  <a:pt x="2284" y="177"/>
                  <a:pt x="2290" y="183"/>
                  <a:pt x="2297" y="183"/>
                </a:cubicBezTo>
                <a:close/>
                <a:moveTo>
                  <a:pt x="2612" y="183"/>
                </a:moveTo>
                <a:cubicBezTo>
                  <a:pt x="2619" y="183"/>
                  <a:pt x="2625" y="177"/>
                  <a:pt x="2625" y="170"/>
                </a:cubicBezTo>
                <a:cubicBezTo>
                  <a:pt x="2625" y="163"/>
                  <a:pt x="2619" y="158"/>
                  <a:pt x="2612" y="158"/>
                </a:cubicBezTo>
                <a:cubicBezTo>
                  <a:pt x="2605" y="158"/>
                  <a:pt x="2599" y="163"/>
                  <a:pt x="2599" y="170"/>
                </a:cubicBezTo>
                <a:cubicBezTo>
                  <a:pt x="2599" y="177"/>
                  <a:pt x="2605" y="183"/>
                  <a:pt x="2612" y="183"/>
                </a:cubicBezTo>
                <a:close/>
                <a:moveTo>
                  <a:pt x="2652" y="158"/>
                </a:moveTo>
                <a:cubicBezTo>
                  <a:pt x="2645" y="158"/>
                  <a:pt x="2639" y="163"/>
                  <a:pt x="2639" y="170"/>
                </a:cubicBezTo>
                <a:cubicBezTo>
                  <a:pt x="2639" y="177"/>
                  <a:pt x="2645" y="183"/>
                  <a:pt x="2652" y="183"/>
                </a:cubicBezTo>
                <a:cubicBezTo>
                  <a:pt x="2659" y="183"/>
                  <a:pt x="2664" y="177"/>
                  <a:pt x="2664" y="170"/>
                </a:cubicBezTo>
                <a:cubicBezTo>
                  <a:pt x="2664" y="163"/>
                  <a:pt x="2659" y="158"/>
                  <a:pt x="2652" y="158"/>
                </a:cubicBezTo>
                <a:close/>
                <a:moveTo>
                  <a:pt x="2691" y="183"/>
                </a:moveTo>
                <a:cubicBezTo>
                  <a:pt x="2698" y="183"/>
                  <a:pt x="2704" y="177"/>
                  <a:pt x="2704" y="170"/>
                </a:cubicBezTo>
                <a:cubicBezTo>
                  <a:pt x="2704" y="163"/>
                  <a:pt x="2698" y="158"/>
                  <a:pt x="2691" y="158"/>
                </a:cubicBezTo>
                <a:cubicBezTo>
                  <a:pt x="2684" y="158"/>
                  <a:pt x="2678" y="163"/>
                  <a:pt x="2678" y="170"/>
                </a:cubicBezTo>
                <a:cubicBezTo>
                  <a:pt x="2678" y="177"/>
                  <a:pt x="2684" y="183"/>
                  <a:pt x="2691" y="183"/>
                </a:cubicBezTo>
                <a:close/>
                <a:moveTo>
                  <a:pt x="2730" y="183"/>
                </a:moveTo>
                <a:cubicBezTo>
                  <a:pt x="2738" y="183"/>
                  <a:pt x="2743" y="177"/>
                  <a:pt x="2743" y="170"/>
                </a:cubicBezTo>
                <a:cubicBezTo>
                  <a:pt x="2743" y="163"/>
                  <a:pt x="2738" y="158"/>
                  <a:pt x="2730" y="158"/>
                </a:cubicBezTo>
                <a:cubicBezTo>
                  <a:pt x="2723" y="158"/>
                  <a:pt x="2718" y="163"/>
                  <a:pt x="2718" y="170"/>
                </a:cubicBezTo>
                <a:cubicBezTo>
                  <a:pt x="2718" y="177"/>
                  <a:pt x="2723" y="183"/>
                  <a:pt x="2730" y="183"/>
                </a:cubicBezTo>
                <a:close/>
                <a:moveTo>
                  <a:pt x="2770" y="183"/>
                </a:moveTo>
                <a:cubicBezTo>
                  <a:pt x="2777" y="183"/>
                  <a:pt x="2783" y="177"/>
                  <a:pt x="2783" y="170"/>
                </a:cubicBezTo>
                <a:cubicBezTo>
                  <a:pt x="2783" y="163"/>
                  <a:pt x="2777" y="158"/>
                  <a:pt x="2770" y="158"/>
                </a:cubicBezTo>
                <a:cubicBezTo>
                  <a:pt x="2763" y="158"/>
                  <a:pt x="2757" y="163"/>
                  <a:pt x="2757" y="170"/>
                </a:cubicBezTo>
                <a:cubicBezTo>
                  <a:pt x="2757" y="177"/>
                  <a:pt x="2763" y="183"/>
                  <a:pt x="2770" y="183"/>
                </a:cubicBezTo>
                <a:close/>
                <a:moveTo>
                  <a:pt x="2809" y="183"/>
                </a:moveTo>
                <a:cubicBezTo>
                  <a:pt x="2816" y="183"/>
                  <a:pt x="2822" y="177"/>
                  <a:pt x="2822" y="170"/>
                </a:cubicBezTo>
                <a:cubicBezTo>
                  <a:pt x="2822" y="163"/>
                  <a:pt x="2816" y="158"/>
                  <a:pt x="2809" y="158"/>
                </a:cubicBezTo>
                <a:cubicBezTo>
                  <a:pt x="2802" y="158"/>
                  <a:pt x="2797" y="163"/>
                  <a:pt x="2797" y="170"/>
                </a:cubicBezTo>
                <a:cubicBezTo>
                  <a:pt x="2797" y="177"/>
                  <a:pt x="2802" y="183"/>
                  <a:pt x="2809" y="183"/>
                </a:cubicBezTo>
                <a:close/>
                <a:moveTo>
                  <a:pt x="3125" y="183"/>
                </a:moveTo>
                <a:cubicBezTo>
                  <a:pt x="3132" y="183"/>
                  <a:pt x="3137" y="177"/>
                  <a:pt x="3137" y="170"/>
                </a:cubicBezTo>
                <a:cubicBezTo>
                  <a:pt x="3137" y="163"/>
                  <a:pt x="3132" y="158"/>
                  <a:pt x="3125" y="158"/>
                </a:cubicBezTo>
                <a:cubicBezTo>
                  <a:pt x="3118" y="158"/>
                  <a:pt x="3112" y="163"/>
                  <a:pt x="3112" y="170"/>
                </a:cubicBezTo>
                <a:cubicBezTo>
                  <a:pt x="3112" y="177"/>
                  <a:pt x="3118" y="183"/>
                  <a:pt x="3125" y="183"/>
                </a:cubicBezTo>
                <a:close/>
                <a:moveTo>
                  <a:pt x="3204" y="183"/>
                </a:moveTo>
                <a:cubicBezTo>
                  <a:pt x="3211" y="183"/>
                  <a:pt x="3216" y="177"/>
                  <a:pt x="3216" y="170"/>
                </a:cubicBezTo>
                <a:cubicBezTo>
                  <a:pt x="3216" y="163"/>
                  <a:pt x="3211" y="158"/>
                  <a:pt x="3204" y="158"/>
                </a:cubicBezTo>
                <a:cubicBezTo>
                  <a:pt x="3197" y="158"/>
                  <a:pt x="3191" y="163"/>
                  <a:pt x="3191" y="170"/>
                </a:cubicBezTo>
                <a:cubicBezTo>
                  <a:pt x="3191" y="177"/>
                  <a:pt x="3197" y="183"/>
                  <a:pt x="3204" y="183"/>
                </a:cubicBezTo>
                <a:close/>
                <a:moveTo>
                  <a:pt x="444" y="223"/>
                </a:moveTo>
                <a:cubicBezTo>
                  <a:pt x="451" y="223"/>
                  <a:pt x="457" y="217"/>
                  <a:pt x="457" y="210"/>
                </a:cubicBezTo>
                <a:cubicBezTo>
                  <a:pt x="457" y="203"/>
                  <a:pt x="451" y="197"/>
                  <a:pt x="444" y="197"/>
                </a:cubicBezTo>
                <a:cubicBezTo>
                  <a:pt x="437" y="197"/>
                  <a:pt x="431" y="203"/>
                  <a:pt x="431" y="210"/>
                </a:cubicBezTo>
                <a:cubicBezTo>
                  <a:pt x="431" y="217"/>
                  <a:pt x="437" y="223"/>
                  <a:pt x="444" y="223"/>
                </a:cubicBezTo>
                <a:close/>
                <a:moveTo>
                  <a:pt x="483" y="223"/>
                </a:moveTo>
                <a:cubicBezTo>
                  <a:pt x="490" y="223"/>
                  <a:pt x="496" y="217"/>
                  <a:pt x="496" y="210"/>
                </a:cubicBezTo>
                <a:cubicBezTo>
                  <a:pt x="496" y="203"/>
                  <a:pt x="490" y="197"/>
                  <a:pt x="483" y="197"/>
                </a:cubicBezTo>
                <a:cubicBezTo>
                  <a:pt x="476" y="197"/>
                  <a:pt x="471" y="203"/>
                  <a:pt x="471" y="210"/>
                </a:cubicBezTo>
                <a:cubicBezTo>
                  <a:pt x="471" y="217"/>
                  <a:pt x="476" y="223"/>
                  <a:pt x="483" y="223"/>
                </a:cubicBezTo>
                <a:close/>
                <a:moveTo>
                  <a:pt x="523" y="223"/>
                </a:moveTo>
                <a:cubicBezTo>
                  <a:pt x="530" y="223"/>
                  <a:pt x="535" y="217"/>
                  <a:pt x="535" y="210"/>
                </a:cubicBezTo>
                <a:cubicBezTo>
                  <a:pt x="535" y="203"/>
                  <a:pt x="530" y="197"/>
                  <a:pt x="523" y="197"/>
                </a:cubicBezTo>
                <a:cubicBezTo>
                  <a:pt x="516" y="197"/>
                  <a:pt x="510" y="203"/>
                  <a:pt x="510" y="210"/>
                </a:cubicBezTo>
                <a:cubicBezTo>
                  <a:pt x="510" y="217"/>
                  <a:pt x="516" y="223"/>
                  <a:pt x="523" y="223"/>
                </a:cubicBezTo>
                <a:close/>
                <a:moveTo>
                  <a:pt x="602" y="223"/>
                </a:moveTo>
                <a:cubicBezTo>
                  <a:pt x="609" y="223"/>
                  <a:pt x="614" y="217"/>
                  <a:pt x="614" y="210"/>
                </a:cubicBezTo>
                <a:cubicBezTo>
                  <a:pt x="614" y="203"/>
                  <a:pt x="609" y="197"/>
                  <a:pt x="602" y="197"/>
                </a:cubicBezTo>
                <a:cubicBezTo>
                  <a:pt x="595" y="197"/>
                  <a:pt x="589" y="203"/>
                  <a:pt x="589" y="210"/>
                </a:cubicBezTo>
                <a:cubicBezTo>
                  <a:pt x="589" y="217"/>
                  <a:pt x="595" y="223"/>
                  <a:pt x="602" y="223"/>
                </a:cubicBezTo>
                <a:close/>
                <a:moveTo>
                  <a:pt x="680" y="223"/>
                </a:moveTo>
                <a:cubicBezTo>
                  <a:pt x="687" y="223"/>
                  <a:pt x="693" y="217"/>
                  <a:pt x="693" y="210"/>
                </a:cubicBezTo>
                <a:cubicBezTo>
                  <a:pt x="693" y="203"/>
                  <a:pt x="687" y="197"/>
                  <a:pt x="680" y="197"/>
                </a:cubicBezTo>
                <a:cubicBezTo>
                  <a:pt x="673" y="197"/>
                  <a:pt x="668" y="203"/>
                  <a:pt x="668" y="210"/>
                </a:cubicBezTo>
                <a:cubicBezTo>
                  <a:pt x="668" y="217"/>
                  <a:pt x="673" y="223"/>
                  <a:pt x="680" y="223"/>
                </a:cubicBezTo>
                <a:close/>
                <a:moveTo>
                  <a:pt x="747" y="210"/>
                </a:moveTo>
                <a:cubicBezTo>
                  <a:pt x="747" y="217"/>
                  <a:pt x="752" y="223"/>
                  <a:pt x="759" y="223"/>
                </a:cubicBezTo>
                <a:cubicBezTo>
                  <a:pt x="766" y="223"/>
                  <a:pt x="772" y="217"/>
                  <a:pt x="772" y="210"/>
                </a:cubicBezTo>
                <a:cubicBezTo>
                  <a:pt x="772" y="203"/>
                  <a:pt x="766" y="197"/>
                  <a:pt x="759" y="197"/>
                </a:cubicBezTo>
                <a:cubicBezTo>
                  <a:pt x="752" y="197"/>
                  <a:pt x="747" y="203"/>
                  <a:pt x="747" y="210"/>
                </a:cubicBezTo>
                <a:close/>
                <a:moveTo>
                  <a:pt x="799" y="223"/>
                </a:moveTo>
                <a:cubicBezTo>
                  <a:pt x="806" y="223"/>
                  <a:pt x="811" y="217"/>
                  <a:pt x="811" y="210"/>
                </a:cubicBezTo>
                <a:cubicBezTo>
                  <a:pt x="811" y="203"/>
                  <a:pt x="806" y="197"/>
                  <a:pt x="799" y="197"/>
                </a:cubicBezTo>
                <a:cubicBezTo>
                  <a:pt x="792" y="197"/>
                  <a:pt x="786" y="203"/>
                  <a:pt x="786" y="210"/>
                </a:cubicBezTo>
                <a:cubicBezTo>
                  <a:pt x="786" y="217"/>
                  <a:pt x="792" y="223"/>
                  <a:pt x="799" y="223"/>
                </a:cubicBezTo>
                <a:close/>
                <a:moveTo>
                  <a:pt x="838" y="223"/>
                </a:moveTo>
                <a:cubicBezTo>
                  <a:pt x="845" y="223"/>
                  <a:pt x="851" y="217"/>
                  <a:pt x="851" y="210"/>
                </a:cubicBezTo>
                <a:cubicBezTo>
                  <a:pt x="851" y="203"/>
                  <a:pt x="845" y="197"/>
                  <a:pt x="838" y="197"/>
                </a:cubicBezTo>
                <a:cubicBezTo>
                  <a:pt x="831" y="197"/>
                  <a:pt x="825" y="203"/>
                  <a:pt x="825" y="210"/>
                </a:cubicBezTo>
                <a:cubicBezTo>
                  <a:pt x="825" y="217"/>
                  <a:pt x="831" y="223"/>
                  <a:pt x="838" y="223"/>
                </a:cubicBezTo>
                <a:close/>
                <a:moveTo>
                  <a:pt x="917" y="197"/>
                </a:moveTo>
                <a:cubicBezTo>
                  <a:pt x="910" y="197"/>
                  <a:pt x="904" y="203"/>
                  <a:pt x="904" y="210"/>
                </a:cubicBezTo>
                <a:cubicBezTo>
                  <a:pt x="904" y="217"/>
                  <a:pt x="910" y="222"/>
                  <a:pt x="917" y="222"/>
                </a:cubicBezTo>
                <a:cubicBezTo>
                  <a:pt x="924" y="222"/>
                  <a:pt x="930" y="217"/>
                  <a:pt x="930" y="210"/>
                </a:cubicBezTo>
                <a:cubicBezTo>
                  <a:pt x="930" y="203"/>
                  <a:pt x="924" y="197"/>
                  <a:pt x="917" y="197"/>
                </a:cubicBezTo>
                <a:close/>
                <a:moveTo>
                  <a:pt x="1153" y="223"/>
                </a:moveTo>
                <a:cubicBezTo>
                  <a:pt x="1161" y="223"/>
                  <a:pt x="1166" y="217"/>
                  <a:pt x="1166" y="210"/>
                </a:cubicBezTo>
                <a:cubicBezTo>
                  <a:pt x="1166" y="203"/>
                  <a:pt x="1161" y="197"/>
                  <a:pt x="1153" y="197"/>
                </a:cubicBezTo>
                <a:cubicBezTo>
                  <a:pt x="1146" y="197"/>
                  <a:pt x="1141" y="203"/>
                  <a:pt x="1141" y="210"/>
                </a:cubicBezTo>
                <a:cubicBezTo>
                  <a:pt x="1141" y="217"/>
                  <a:pt x="1146" y="223"/>
                  <a:pt x="1153" y="223"/>
                </a:cubicBezTo>
                <a:close/>
                <a:moveTo>
                  <a:pt x="1193" y="223"/>
                </a:moveTo>
                <a:cubicBezTo>
                  <a:pt x="1200" y="223"/>
                  <a:pt x="1206" y="217"/>
                  <a:pt x="1206" y="210"/>
                </a:cubicBezTo>
                <a:cubicBezTo>
                  <a:pt x="1206" y="203"/>
                  <a:pt x="1200" y="197"/>
                  <a:pt x="1193" y="197"/>
                </a:cubicBezTo>
                <a:cubicBezTo>
                  <a:pt x="1186" y="197"/>
                  <a:pt x="1180" y="203"/>
                  <a:pt x="1180" y="210"/>
                </a:cubicBezTo>
                <a:cubicBezTo>
                  <a:pt x="1180" y="217"/>
                  <a:pt x="1186" y="223"/>
                  <a:pt x="1193" y="223"/>
                </a:cubicBezTo>
                <a:close/>
                <a:moveTo>
                  <a:pt x="1232" y="223"/>
                </a:moveTo>
                <a:cubicBezTo>
                  <a:pt x="1239" y="223"/>
                  <a:pt x="1245" y="217"/>
                  <a:pt x="1245" y="210"/>
                </a:cubicBezTo>
                <a:cubicBezTo>
                  <a:pt x="1245" y="203"/>
                  <a:pt x="1239" y="197"/>
                  <a:pt x="1232" y="197"/>
                </a:cubicBezTo>
                <a:cubicBezTo>
                  <a:pt x="1225" y="197"/>
                  <a:pt x="1220" y="203"/>
                  <a:pt x="1220" y="210"/>
                </a:cubicBezTo>
                <a:cubicBezTo>
                  <a:pt x="1220" y="217"/>
                  <a:pt x="1225" y="223"/>
                  <a:pt x="1232" y="223"/>
                </a:cubicBezTo>
                <a:close/>
                <a:moveTo>
                  <a:pt x="1272" y="223"/>
                </a:moveTo>
                <a:cubicBezTo>
                  <a:pt x="1279" y="223"/>
                  <a:pt x="1285" y="217"/>
                  <a:pt x="1285" y="210"/>
                </a:cubicBezTo>
                <a:cubicBezTo>
                  <a:pt x="1285" y="203"/>
                  <a:pt x="1279" y="197"/>
                  <a:pt x="1272" y="197"/>
                </a:cubicBezTo>
                <a:cubicBezTo>
                  <a:pt x="1265" y="197"/>
                  <a:pt x="1259" y="203"/>
                  <a:pt x="1259" y="210"/>
                </a:cubicBezTo>
                <a:cubicBezTo>
                  <a:pt x="1259" y="217"/>
                  <a:pt x="1265" y="223"/>
                  <a:pt x="1272" y="223"/>
                </a:cubicBezTo>
                <a:close/>
                <a:moveTo>
                  <a:pt x="1311" y="223"/>
                </a:moveTo>
                <a:cubicBezTo>
                  <a:pt x="1318" y="223"/>
                  <a:pt x="1324" y="217"/>
                  <a:pt x="1324" y="210"/>
                </a:cubicBezTo>
                <a:cubicBezTo>
                  <a:pt x="1324" y="203"/>
                  <a:pt x="1318" y="197"/>
                  <a:pt x="1311" y="197"/>
                </a:cubicBezTo>
                <a:cubicBezTo>
                  <a:pt x="1304" y="197"/>
                  <a:pt x="1298" y="203"/>
                  <a:pt x="1298" y="210"/>
                </a:cubicBezTo>
                <a:cubicBezTo>
                  <a:pt x="1298" y="217"/>
                  <a:pt x="1304" y="223"/>
                  <a:pt x="1311" y="223"/>
                </a:cubicBezTo>
                <a:close/>
                <a:moveTo>
                  <a:pt x="1351" y="223"/>
                </a:moveTo>
                <a:cubicBezTo>
                  <a:pt x="1358" y="223"/>
                  <a:pt x="1363" y="217"/>
                  <a:pt x="1363" y="210"/>
                </a:cubicBezTo>
                <a:cubicBezTo>
                  <a:pt x="1363" y="203"/>
                  <a:pt x="1358" y="197"/>
                  <a:pt x="1351" y="197"/>
                </a:cubicBezTo>
                <a:cubicBezTo>
                  <a:pt x="1344" y="197"/>
                  <a:pt x="1338" y="203"/>
                  <a:pt x="1338" y="210"/>
                </a:cubicBezTo>
                <a:cubicBezTo>
                  <a:pt x="1338" y="217"/>
                  <a:pt x="1344" y="223"/>
                  <a:pt x="1351" y="223"/>
                </a:cubicBezTo>
                <a:close/>
                <a:moveTo>
                  <a:pt x="1390" y="223"/>
                </a:moveTo>
                <a:cubicBezTo>
                  <a:pt x="1397" y="223"/>
                  <a:pt x="1403" y="217"/>
                  <a:pt x="1403" y="210"/>
                </a:cubicBezTo>
                <a:cubicBezTo>
                  <a:pt x="1403" y="203"/>
                  <a:pt x="1397" y="197"/>
                  <a:pt x="1390" y="197"/>
                </a:cubicBezTo>
                <a:cubicBezTo>
                  <a:pt x="1383" y="197"/>
                  <a:pt x="1377" y="203"/>
                  <a:pt x="1377" y="210"/>
                </a:cubicBezTo>
                <a:cubicBezTo>
                  <a:pt x="1377" y="217"/>
                  <a:pt x="1383" y="223"/>
                  <a:pt x="1390" y="223"/>
                </a:cubicBezTo>
                <a:close/>
                <a:moveTo>
                  <a:pt x="1429" y="223"/>
                </a:moveTo>
                <a:cubicBezTo>
                  <a:pt x="1437" y="223"/>
                  <a:pt x="1442" y="217"/>
                  <a:pt x="1442" y="210"/>
                </a:cubicBezTo>
                <a:cubicBezTo>
                  <a:pt x="1442" y="203"/>
                  <a:pt x="1437" y="197"/>
                  <a:pt x="1429" y="197"/>
                </a:cubicBezTo>
                <a:cubicBezTo>
                  <a:pt x="1422" y="197"/>
                  <a:pt x="1417" y="203"/>
                  <a:pt x="1417" y="210"/>
                </a:cubicBezTo>
                <a:cubicBezTo>
                  <a:pt x="1417" y="217"/>
                  <a:pt x="1422" y="223"/>
                  <a:pt x="1429" y="223"/>
                </a:cubicBezTo>
                <a:close/>
                <a:moveTo>
                  <a:pt x="2257" y="223"/>
                </a:moveTo>
                <a:cubicBezTo>
                  <a:pt x="2264" y="223"/>
                  <a:pt x="2270" y="217"/>
                  <a:pt x="2270" y="210"/>
                </a:cubicBezTo>
                <a:cubicBezTo>
                  <a:pt x="2270" y="203"/>
                  <a:pt x="2264" y="197"/>
                  <a:pt x="2257" y="197"/>
                </a:cubicBezTo>
                <a:cubicBezTo>
                  <a:pt x="2250" y="197"/>
                  <a:pt x="2245" y="203"/>
                  <a:pt x="2245" y="210"/>
                </a:cubicBezTo>
                <a:cubicBezTo>
                  <a:pt x="2245" y="217"/>
                  <a:pt x="2250" y="223"/>
                  <a:pt x="2257" y="223"/>
                </a:cubicBezTo>
                <a:close/>
                <a:moveTo>
                  <a:pt x="2415" y="223"/>
                </a:moveTo>
                <a:cubicBezTo>
                  <a:pt x="2422" y="223"/>
                  <a:pt x="2428" y="217"/>
                  <a:pt x="2428" y="210"/>
                </a:cubicBezTo>
                <a:cubicBezTo>
                  <a:pt x="2428" y="203"/>
                  <a:pt x="2422" y="197"/>
                  <a:pt x="2415" y="197"/>
                </a:cubicBezTo>
                <a:cubicBezTo>
                  <a:pt x="2408" y="197"/>
                  <a:pt x="2402" y="203"/>
                  <a:pt x="2402" y="210"/>
                </a:cubicBezTo>
                <a:cubicBezTo>
                  <a:pt x="2402" y="217"/>
                  <a:pt x="2408" y="223"/>
                  <a:pt x="2415" y="223"/>
                </a:cubicBezTo>
                <a:close/>
                <a:moveTo>
                  <a:pt x="2454" y="218"/>
                </a:moveTo>
                <a:cubicBezTo>
                  <a:pt x="2459" y="218"/>
                  <a:pt x="2462" y="214"/>
                  <a:pt x="2462" y="210"/>
                </a:cubicBezTo>
                <a:cubicBezTo>
                  <a:pt x="2462" y="205"/>
                  <a:pt x="2459" y="202"/>
                  <a:pt x="2454" y="202"/>
                </a:cubicBezTo>
                <a:cubicBezTo>
                  <a:pt x="2450" y="202"/>
                  <a:pt x="2447" y="205"/>
                  <a:pt x="2447" y="210"/>
                </a:cubicBezTo>
                <a:cubicBezTo>
                  <a:pt x="2447" y="214"/>
                  <a:pt x="2450" y="218"/>
                  <a:pt x="2454" y="218"/>
                </a:cubicBezTo>
                <a:close/>
                <a:moveTo>
                  <a:pt x="2533" y="223"/>
                </a:moveTo>
                <a:cubicBezTo>
                  <a:pt x="2540" y="223"/>
                  <a:pt x="2546" y="217"/>
                  <a:pt x="2546" y="210"/>
                </a:cubicBezTo>
                <a:cubicBezTo>
                  <a:pt x="2546" y="203"/>
                  <a:pt x="2540" y="197"/>
                  <a:pt x="2533" y="197"/>
                </a:cubicBezTo>
                <a:cubicBezTo>
                  <a:pt x="2526" y="197"/>
                  <a:pt x="2521" y="203"/>
                  <a:pt x="2521" y="210"/>
                </a:cubicBezTo>
                <a:cubicBezTo>
                  <a:pt x="2521" y="217"/>
                  <a:pt x="2526" y="223"/>
                  <a:pt x="2533" y="223"/>
                </a:cubicBezTo>
                <a:close/>
                <a:moveTo>
                  <a:pt x="2573" y="223"/>
                </a:moveTo>
                <a:cubicBezTo>
                  <a:pt x="2580" y="223"/>
                  <a:pt x="2586" y="217"/>
                  <a:pt x="2586" y="210"/>
                </a:cubicBezTo>
                <a:cubicBezTo>
                  <a:pt x="2586" y="203"/>
                  <a:pt x="2580" y="197"/>
                  <a:pt x="2573" y="197"/>
                </a:cubicBezTo>
                <a:cubicBezTo>
                  <a:pt x="2566" y="197"/>
                  <a:pt x="2560" y="203"/>
                  <a:pt x="2560" y="210"/>
                </a:cubicBezTo>
                <a:cubicBezTo>
                  <a:pt x="2560" y="217"/>
                  <a:pt x="2566" y="223"/>
                  <a:pt x="2573" y="223"/>
                </a:cubicBezTo>
                <a:close/>
                <a:moveTo>
                  <a:pt x="2612" y="223"/>
                </a:moveTo>
                <a:cubicBezTo>
                  <a:pt x="2619" y="223"/>
                  <a:pt x="2625" y="217"/>
                  <a:pt x="2625" y="210"/>
                </a:cubicBezTo>
                <a:cubicBezTo>
                  <a:pt x="2625" y="203"/>
                  <a:pt x="2619" y="197"/>
                  <a:pt x="2612" y="197"/>
                </a:cubicBezTo>
                <a:cubicBezTo>
                  <a:pt x="2605" y="197"/>
                  <a:pt x="2599" y="203"/>
                  <a:pt x="2599" y="210"/>
                </a:cubicBezTo>
                <a:cubicBezTo>
                  <a:pt x="2599" y="217"/>
                  <a:pt x="2605" y="223"/>
                  <a:pt x="2612" y="223"/>
                </a:cubicBezTo>
                <a:close/>
                <a:moveTo>
                  <a:pt x="2639" y="210"/>
                </a:moveTo>
                <a:cubicBezTo>
                  <a:pt x="2639" y="217"/>
                  <a:pt x="2645" y="223"/>
                  <a:pt x="2652" y="223"/>
                </a:cubicBezTo>
                <a:cubicBezTo>
                  <a:pt x="2659" y="223"/>
                  <a:pt x="2664" y="217"/>
                  <a:pt x="2664" y="210"/>
                </a:cubicBezTo>
                <a:cubicBezTo>
                  <a:pt x="2664" y="203"/>
                  <a:pt x="2659" y="197"/>
                  <a:pt x="2652" y="197"/>
                </a:cubicBezTo>
                <a:cubicBezTo>
                  <a:pt x="2645" y="197"/>
                  <a:pt x="2639" y="203"/>
                  <a:pt x="2639" y="210"/>
                </a:cubicBezTo>
                <a:close/>
                <a:moveTo>
                  <a:pt x="2691" y="197"/>
                </a:moveTo>
                <a:cubicBezTo>
                  <a:pt x="2684" y="197"/>
                  <a:pt x="2678" y="203"/>
                  <a:pt x="2678" y="210"/>
                </a:cubicBezTo>
                <a:cubicBezTo>
                  <a:pt x="2678" y="217"/>
                  <a:pt x="2684" y="223"/>
                  <a:pt x="2691" y="223"/>
                </a:cubicBezTo>
                <a:cubicBezTo>
                  <a:pt x="2698" y="223"/>
                  <a:pt x="2704" y="217"/>
                  <a:pt x="2704" y="210"/>
                </a:cubicBezTo>
                <a:cubicBezTo>
                  <a:pt x="2704" y="203"/>
                  <a:pt x="2698" y="197"/>
                  <a:pt x="2691" y="197"/>
                </a:cubicBezTo>
                <a:close/>
                <a:moveTo>
                  <a:pt x="2718" y="210"/>
                </a:moveTo>
                <a:cubicBezTo>
                  <a:pt x="2718" y="217"/>
                  <a:pt x="2723" y="223"/>
                  <a:pt x="2730" y="223"/>
                </a:cubicBezTo>
                <a:cubicBezTo>
                  <a:pt x="2738" y="223"/>
                  <a:pt x="2743" y="217"/>
                  <a:pt x="2743" y="210"/>
                </a:cubicBezTo>
                <a:cubicBezTo>
                  <a:pt x="2743" y="203"/>
                  <a:pt x="2738" y="197"/>
                  <a:pt x="2730" y="197"/>
                </a:cubicBezTo>
                <a:cubicBezTo>
                  <a:pt x="2723" y="197"/>
                  <a:pt x="2718" y="203"/>
                  <a:pt x="2718" y="210"/>
                </a:cubicBezTo>
                <a:close/>
                <a:moveTo>
                  <a:pt x="2809" y="197"/>
                </a:moveTo>
                <a:cubicBezTo>
                  <a:pt x="2802" y="197"/>
                  <a:pt x="2797" y="203"/>
                  <a:pt x="2797" y="210"/>
                </a:cubicBezTo>
                <a:cubicBezTo>
                  <a:pt x="2797" y="217"/>
                  <a:pt x="2802" y="223"/>
                  <a:pt x="2809" y="223"/>
                </a:cubicBezTo>
                <a:cubicBezTo>
                  <a:pt x="2816" y="223"/>
                  <a:pt x="2822" y="217"/>
                  <a:pt x="2822" y="210"/>
                </a:cubicBezTo>
                <a:cubicBezTo>
                  <a:pt x="2822" y="203"/>
                  <a:pt x="2816" y="197"/>
                  <a:pt x="2809" y="197"/>
                </a:cubicBezTo>
                <a:close/>
                <a:moveTo>
                  <a:pt x="2849" y="223"/>
                </a:moveTo>
                <a:cubicBezTo>
                  <a:pt x="2856" y="223"/>
                  <a:pt x="2861" y="217"/>
                  <a:pt x="2861" y="210"/>
                </a:cubicBezTo>
                <a:cubicBezTo>
                  <a:pt x="2861" y="203"/>
                  <a:pt x="2856" y="197"/>
                  <a:pt x="2849" y="197"/>
                </a:cubicBezTo>
                <a:cubicBezTo>
                  <a:pt x="2842" y="197"/>
                  <a:pt x="2836" y="203"/>
                  <a:pt x="2836" y="210"/>
                </a:cubicBezTo>
                <a:cubicBezTo>
                  <a:pt x="2836" y="217"/>
                  <a:pt x="2842" y="223"/>
                  <a:pt x="2849" y="223"/>
                </a:cubicBezTo>
                <a:close/>
                <a:moveTo>
                  <a:pt x="2888" y="223"/>
                </a:moveTo>
                <a:cubicBezTo>
                  <a:pt x="2895" y="223"/>
                  <a:pt x="2901" y="217"/>
                  <a:pt x="2901" y="210"/>
                </a:cubicBezTo>
                <a:cubicBezTo>
                  <a:pt x="2901" y="203"/>
                  <a:pt x="2895" y="197"/>
                  <a:pt x="2888" y="197"/>
                </a:cubicBezTo>
                <a:cubicBezTo>
                  <a:pt x="2881" y="197"/>
                  <a:pt x="2875" y="203"/>
                  <a:pt x="2875" y="210"/>
                </a:cubicBezTo>
                <a:cubicBezTo>
                  <a:pt x="2875" y="217"/>
                  <a:pt x="2881" y="223"/>
                  <a:pt x="2888" y="223"/>
                </a:cubicBezTo>
                <a:close/>
                <a:moveTo>
                  <a:pt x="2967" y="223"/>
                </a:moveTo>
                <a:cubicBezTo>
                  <a:pt x="2974" y="223"/>
                  <a:pt x="2980" y="217"/>
                  <a:pt x="2980" y="210"/>
                </a:cubicBezTo>
                <a:cubicBezTo>
                  <a:pt x="2980" y="203"/>
                  <a:pt x="2974" y="197"/>
                  <a:pt x="2967" y="197"/>
                </a:cubicBezTo>
                <a:cubicBezTo>
                  <a:pt x="2960" y="197"/>
                  <a:pt x="2954" y="203"/>
                  <a:pt x="2954" y="210"/>
                </a:cubicBezTo>
                <a:cubicBezTo>
                  <a:pt x="2954" y="217"/>
                  <a:pt x="2960" y="223"/>
                  <a:pt x="2967" y="223"/>
                </a:cubicBezTo>
                <a:close/>
                <a:moveTo>
                  <a:pt x="523" y="262"/>
                </a:moveTo>
                <a:cubicBezTo>
                  <a:pt x="530" y="262"/>
                  <a:pt x="535" y="256"/>
                  <a:pt x="535" y="249"/>
                </a:cubicBezTo>
                <a:cubicBezTo>
                  <a:pt x="535" y="242"/>
                  <a:pt x="530" y="236"/>
                  <a:pt x="523" y="236"/>
                </a:cubicBezTo>
                <a:cubicBezTo>
                  <a:pt x="516" y="236"/>
                  <a:pt x="510" y="242"/>
                  <a:pt x="510" y="249"/>
                </a:cubicBezTo>
                <a:cubicBezTo>
                  <a:pt x="510" y="256"/>
                  <a:pt x="516" y="262"/>
                  <a:pt x="523" y="262"/>
                </a:cubicBezTo>
                <a:close/>
                <a:moveTo>
                  <a:pt x="562" y="262"/>
                </a:moveTo>
                <a:cubicBezTo>
                  <a:pt x="569" y="262"/>
                  <a:pt x="575" y="256"/>
                  <a:pt x="575" y="249"/>
                </a:cubicBezTo>
                <a:cubicBezTo>
                  <a:pt x="575" y="242"/>
                  <a:pt x="569" y="236"/>
                  <a:pt x="562" y="236"/>
                </a:cubicBezTo>
                <a:cubicBezTo>
                  <a:pt x="555" y="236"/>
                  <a:pt x="549" y="242"/>
                  <a:pt x="549" y="249"/>
                </a:cubicBezTo>
                <a:cubicBezTo>
                  <a:pt x="549" y="256"/>
                  <a:pt x="555" y="262"/>
                  <a:pt x="562" y="262"/>
                </a:cubicBezTo>
                <a:close/>
                <a:moveTo>
                  <a:pt x="602" y="262"/>
                </a:moveTo>
                <a:cubicBezTo>
                  <a:pt x="609" y="262"/>
                  <a:pt x="614" y="256"/>
                  <a:pt x="614" y="249"/>
                </a:cubicBezTo>
                <a:cubicBezTo>
                  <a:pt x="614" y="242"/>
                  <a:pt x="609" y="236"/>
                  <a:pt x="602" y="236"/>
                </a:cubicBezTo>
                <a:cubicBezTo>
                  <a:pt x="595" y="236"/>
                  <a:pt x="589" y="242"/>
                  <a:pt x="589" y="249"/>
                </a:cubicBezTo>
                <a:cubicBezTo>
                  <a:pt x="589" y="256"/>
                  <a:pt x="595" y="262"/>
                  <a:pt x="602" y="262"/>
                </a:cubicBezTo>
                <a:close/>
                <a:moveTo>
                  <a:pt x="720" y="237"/>
                </a:moveTo>
                <a:cubicBezTo>
                  <a:pt x="713" y="237"/>
                  <a:pt x="707" y="242"/>
                  <a:pt x="707" y="249"/>
                </a:cubicBezTo>
                <a:cubicBezTo>
                  <a:pt x="707" y="256"/>
                  <a:pt x="713" y="262"/>
                  <a:pt x="720" y="262"/>
                </a:cubicBezTo>
                <a:cubicBezTo>
                  <a:pt x="727" y="262"/>
                  <a:pt x="733" y="256"/>
                  <a:pt x="733" y="249"/>
                </a:cubicBezTo>
                <a:cubicBezTo>
                  <a:pt x="733" y="242"/>
                  <a:pt x="727" y="237"/>
                  <a:pt x="720" y="237"/>
                </a:cubicBezTo>
                <a:close/>
                <a:moveTo>
                  <a:pt x="803" y="249"/>
                </a:moveTo>
                <a:cubicBezTo>
                  <a:pt x="803" y="247"/>
                  <a:pt x="801" y="245"/>
                  <a:pt x="799" y="245"/>
                </a:cubicBezTo>
                <a:cubicBezTo>
                  <a:pt x="796" y="245"/>
                  <a:pt x="795" y="247"/>
                  <a:pt x="795" y="249"/>
                </a:cubicBezTo>
                <a:cubicBezTo>
                  <a:pt x="795" y="251"/>
                  <a:pt x="796" y="253"/>
                  <a:pt x="799" y="253"/>
                </a:cubicBezTo>
                <a:cubicBezTo>
                  <a:pt x="801" y="253"/>
                  <a:pt x="803" y="251"/>
                  <a:pt x="803" y="249"/>
                </a:cubicBezTo>
                <a:close/>
                <a:moveTo>
                  <a:pt x="838" y="262"/>
                </a:moveTo>
                <a:cubicBezTo>
                  <a:pt x="845" y="262"/>
                  <a:pt x="851" y="256"/>
                  <a:pt x="851" y="249"/>
                </a:cubicBezTo>
                <a:cubicBezTo>
                  <a:pt x="851" y="242"/>
                  <a:pt x="845" y="236"/>
                  <a:pt x="838" y="236"/>
                </a:cubicBezTo>
                <a:cubicBezTo>
                  <a:pt x="831" y="236"/>
                  <a:pt x="825" y="242"/>
                  <a:pt x="825" y="249"/>
                </a:cubicBezTo>
                <a:cubicBezTo>
                  <a:pt x="825" y="256"/>
                  <a:pt x="831" y="262"/>
                  <a:pt x="838" y="262"/>
                </a:cubicBezTo>
                <a:close/>
                <a:moveTo>
                  <a:pt x="878" y="262"/>
                </a:moveTo>
                <a:cubicBezTo>
                  <a:pt x="885" y="262"/>
                  <a:pt x="890" y="256"/>
                  <a:pt x="890" y="249"/>
                </a:cubicBezTo>
                <a:cubicBezTo>
                  <a:pt x="890" y="242"/>
                  <a:pt x="885" y="236"/>
                  <a:pt x="878" y="236"/>
                </a:cubicBezTo>
                <a:cubicBezTo>
                  <a:pt x="870" y="236"/>
                  <a:pt x="865" y="242"/>
                  <a:pt x="865" y="249"/>
                </a:cubicBezTo>
                <a:cubicBezTo>
                  <a:pt x="865" y="256"/>
                  <a:pt x="870" y="262"/>
                  <a:pt x="878" y="262"/>
                </a:cubicBezTo>
                <a:close/>
                <a:moveTo>
                  <a:pt x="917" y="262"/>
                </a:moveTo>
                <a:cubicBezTo>
                  <a:pt x="924" y="262"/>
                  <a:pt x="930" y="256"/>
                  <a:pt x="930" y="249"/>
                </a:cubicBezTo>
                <a:cubicBezTo>
                  <a:pt x="930" y="242"/>
                  <a:pt x="924" y="236"/>
                  <a:pt x="917" y="236"/>
                </a:cubicBezTo>
                <a:cubicBezTo>
                  <a:pt x="910" y="236"/>
                  <a:pt x="904" y="242"/>
                  <a:pt x="904" y="249"/>
                </a:cubicBezTo>
                <a:cubicBezTo>
                  <a:pt x="904" y="256"/>
                  <a:pt x="910" y="262"/>
                  <a:pt x="917" y="262"/>
                </a:cubicBezTo>
                <a:close/>
                <a:moveTo>
                  <a:pt x="956" y="237"/>
                </a:moveTo>
                <a:cubicBezTo>
                  <a:pt x="949" y="237"/>
                  <a:pt x="944" y="242"/>
                  <a:pt x="944" y="249"/>
                </a:cubicBezTo>
                <a:cubicBezTo>
                  <a:pt x="944" y="256"/>
                  <a:pt x="949" y="262"/>
                  <a:pt x="956" y="262"/>
                </a:cubicBezTo>
                <a:cubicBezTo>
                  <a:pt x="963" y="262"/>
                  <a:pt x="969" y="256"/>
                  <a:pt x="969" y="249"/>
                </a:cubicBezTo>
                <a:cubicBezTo>
                  <a:pt x="969" y="242"/>
                  <a:pt x="963" y="237"/>
                  <a:pt x="956" y="237"/>
                </a:cubicBezTo>
                <a:close/>
                <a:moveTo>
                  <a:pt x="1193" y="262"/>
                </a:moveTo>
                <a:cubicBezTo>
                  <a:pt x="1200" y="262"/>
                  <a:pt x="1206" y="256"/>
                  <a:pt x="1206" y="249"/>
                </a:cubicBezTo>
                <a:cubicBezTo>
                  <a:pt x="1206" y="242"/>
                  <a:pt x="1200" y="236"/>
                  <a:pt x="1193" y="236"/>
                </a:cubicBezTo>
                <a:cubicBezTo>
                  <a:pt x="1186" y="236"/>
                  <a:pt x="1180" y="242"/>
                  <a:pt x="1180" y="249"/>
                </a:cubicBezTo>
                <a:cubicBezTo>
                  <a:pt x="1180" y="256"/>
                  <a:pt x="1186" y="262"/>
                  <a:pt x="1193" y="262"/>
                </a:cubicBezTo>
                <a:close/>
                <a:moveTo>
                  <a:pt x="1232" y="262"/>
                </a:moveTo>
                <a:cubicBezTo>
                  <a:pt x="1239" y="262"/>
                  <a:pt x="1245" y="256"/>
                  <a:pt x="1245" y="249"/>
                </a:cubicBezTo>
                <a:cubicBezTo>
                  <a:pt x="1245" y="242"/>
                  <a:pt x="1239" y="236"/>
                  <a:pt x="1232" y="236"/>
                </a:cubicBezTo>
                <a:cubicBezTo>
                  <a:pt x="1225" y="236"/>
                  <a:pt x="1220" y="242"/>
                  <a:pt x="1220" y="249"/>
                </a:cubicBezTo>
                <a:cubicBezTo>
                  <a:pt x="1220" y="256"/>
                  <a:pt x="1225" y="262"/>
                  <a:pt x="1232" y="262"/>
                </a:cubicBezTo>
                <a:close/>
                <a:moveTo>
                  <a:pt x="1272" y="262"/>
                </a:moveTo>
                <a:cubicBezTo>
                  <a:pt x="1279" y="262"/>
                  <a:pt x="1285" y="256"/>
                  <a:pt x="1285" y="249"/>
                </a:cubicBezTo>
                <a:cubicBezTo>
                  <a:pt x="1285" y="242"/>
                  <a:pt x="1279" y="236"/>
                  <a:pt x="1272" y="236"/>
                </a:cubicBezTo>
                <a:cubicBezTo>
                  <a:pt x="1265" y="236"/>
                  <a:pt x="1259" y="242"/>
                  <a:pt x="1259" y="249"/>
                </a:cubicBezTo>
                <a:cubicBezTo>
                  <a:pt x="1259" y="256"/>
                  <a:pt x="1265" y="262"/>
                  <a:pt x="1272" y="262"/>
                </a:cubicBezTo>
                <a:close/>
                <a:moveTo>
                  <a:pt x="1311" y="262"/>
                </a:moveTo>
                <a:cubicBezTo>
                  <a:pt x="1318" y="262"/>
                  <a:pt x="1324" y="256"/>
                  <a:pt x="1324" y="249"/>
                </a:cubicBezTo>
                <a:cubicBezTo>
                  <a:pt x="1324" y="242"/>
                  <a:pt x="1318" y="236"/>
                  <a:pt x="1311" y="236"/>
                </a:cubicBezTo>
                <a:cubicBezTo>
                  <a:pt x="1304" y="236"/>
                  <a:pt x="1298" y="242"/>
                  <a:pt x="1298" y="249"/>
                </a:cubicBezTo>
                <a:cubicBezTo>
                  <a:pt x="1298" y="256"/>
                  <a:pt x="1304" y="262"/>
                  <a:pt x="1311" y="262"/>
                </a:cubicBezTo>
                <a:close/>
                <a:moveTo>
                  <a:pt x="1351" y="262"/>
                </a:moveTo>
                <a:cubicBezTo>
                  <a:pt x="1358" y="262"/>
                  <a:pt x="1363" y="256"/>
                  <a:pt x="1363" y="249"/>
                </a:cubicBezTo>
                <a:cubicBezTo>
                  <a:pt x="1363" y="242"/>
                  <a:pt x="1358" y="236"/>
                  <a:pt x="1351" y="236"/>
                </a:cubicBezTo>
                <a:cubicBezTo>
                  <a:pt x="1344" y="236"/>
                  <a:pt x="1338" y="242"/>
                  <a:pt x="1338" y="249"/>
                </a:cubicBezTo>
                <a:cubicBezTo>
                  <a:pt x="1338" y="256"/>
                  <a:pt x="1344" y="262"/>
                  <a:pt x="1351" y="262"/>
                </a:cubicBezTo>
                <a:close/>
                <a:moveTo>
                  <a:pt x="1390" y="262"/>
                </a:moveTo>
                <a:cubicBezTo>
                  <a:pt x="1397" y="262"/>
                  <a:pt x="1403" y="256"/>
                  <a:pt x="1403" y="249"/>
                </a:cubicBezTo>
                <a:cubicBezTo>
                  <a:pt x="1403" y="242"/>
                  <a:pt x="1397" y="236"/>
                  <a:pt x="1390" y="236"/>
                </a:cubicBezTo>
                <a:cubicBezTo>
                  <a:pt x="1383" y="236"/>
                  <a:pt x="1377" y="242"/>
                  <a:pt x="1377" y="249"/>
                </a:cubicBezTo>
                <a:cubicBezTo>
                  <a:pt x="1377" y="256"/>
                  <a:pt x="1383" y="262"/>
                  <a:pt x="1390" y="262"/>
                </a:cubicBezTo>
                <a:close/>
                <a:moveTo>
                  <a:pt x="1429" y="262"/>
                </a:moveTo>
                <a:cubicBezTo>
                  <a:pt x="1437" y="262"/>
                  <a:pt x="1442" y="256"/>
                  <a:pt x="1442" y="249"/>
                </a:cubicBezTo>
                <a:cubicBezTo>
                  <a:pt x="1442" y="242"/>
                  <a:pt x="1437" y="236"/>
                  <a:pt x="1429" y="236"/>
                </a:cubicBezTo>
                <a:cubicBezTo>
                  <a:pt x="1422" y="236"/>
                  <a:pt x="1417" y="242"/>
                  <a:pt x="1417" y="249"/>
                </a:cubicBezTo>
                <a:cubicBezTo>
                  <a:pt x="1417" y="256"/>
                  <a:pt x="1422" y="262"/>
                  <a:pt x="1429" y="262"/>
                </a:cubicBezTo>
                <a:close/>
                <a:moveTo>
                  <a:pt x="1469" y="236"/>
                </a:moveTo>
                <a:cubicBezTo>
                  <a:pt x="1462" y="236"/>
                  <a:pt x="1456" y="242"/>
                  <a:pt x="1456" y="249"/>
                </a:cubicBezTo>
                <a:cubicBezTo>
                  <a:pt x="1456" y="256"/>
                  <a:pt x="1462" y="262"/>
                  <a:pt x="1469" y="262"/>
                </a:cubicBezTo>
                <a:cubicBezTo>
                  <a:pt x="1476" y="262"/>
                  <a:pt x="1482" y="256"/>
                  <a:pt x="1482" y="249"/>
                </a:cubicBezTo>
                <a:cubicBezTo>
                  <a:pt x="1482" y="242"/>
                  <a:pt x="1476" y="236"/>
                  <a:pt x="1469" y="236"/>
                </a:cubicBezTo>
                <a:close/>
                <a:moveTo>
                  <a:pt x="1981" y="262"/>
                </a:moveTo>
                <a:cubicBezTo>
                  <a:pt x="1988" y="262"/>
                  <a:pt x="1994" y="256"/>
                  <a:pt x="1994" y="249"/>
                </a:cubicBezTo>
                <a:cubicBezTo>
                  <a:pt x="1994" y="242"/>
                  <a:pt x="1988" y="237"/>
                  <a:pt x="1981" y="237"/>
                </a:cubicBezTo>
                <a:cubicBezTo>
                  <a:pt x="1974" y="237"/>
                  <a:pt x="1969" y="242"/>
                  <a:pt x="1969" y="249"/>
                </a:cubicBezTo>
                <a:cubicBezTo>
                  <a:pt x="1969" y="256"/>
                  <a:pt x="1974" y="262"/>
                  <a:pt x="1981" y="262"/>
                </a:cubicBezTo>
                <a:close/>
                <a:moveTo>
                  <a:pt x="2257" y="262"/>
                </a:moveTo>
                <a:cubicBezTo>
                  <a:pt x="2264" y="262"/>
                  <a:pt x="2270" y="256"/>
                  <a:pt x="2270" y="249"/>
                </a:cubicBezTo>
                <a:cubicBezTo>
                  <a:pt x="2270" y="242"/>
                  <a:pt x="2264" y="236"/>
                  <a:pt x="2257" y="236"/>
                </a:cubicBezTo>
                <a:cubicBezTo>
                  <a:pt x="2250" y="236"/>
                  <a:pt x="2245" y="242"/>
                  <a:pt x="2245" y="249"/>
                </a:cubicBezTo>
                <a:cubicBezTo>
                  <a:pt x="2245" y="256"/>
                  <a:pt x="2250" y="262"/>
                  <a:pt x="2257" y="262"/>
                </a:cubicBezTo>
                <a:close/>
                <a:moveTo>
                  <a:pt x="2376" y="262"/>
                </a:moveTo>
                <a:cubicBezTo>
                  <a:pt x="2383" y="262"/>
                  <a:pt x="2388" y="256"/>
                  <a:pt x="2388" y="249"/>
                </a:cubicBezTo>
                <a:cubicBezTo>
                  <a:pt x="2388" y="242"/>
                  <a:pt x="2383" y="236"/>
                  <a:pt x="2376" y="236"/>
                </a:cubicBezTo>
                <a:cubicBezTo>
                  <a:pt x="2369" y="236"/>
                  <a:pt x="2363" y="242"/>
                  <a:pt x="2363" y="249"/>
                </a:cubicBezTo>
                <a:cubicBezTo>
                  <a:pt x="2363" y="256"/>
                  <a:pt x="2369" y="262"/>
                  <a:pt x="2376" y="262"/>
                </a:cubicBezTo>
                <a:close/>
                <a:moveTo>
                  <a:pt x="2415" y="262"/>
                </a:moveTo>
                <a:cubicBezTo>
                  <a:pt x="2422" y="262"/>
                  <a:pt x="2428" y="256"/>
                  <a:pt x="2428" y="249"/>
                </a:cubicBezTo>
                <a:cubicBezTo>
                  <a:pt x="2428" y="242"/>
                  <a:pt x="2422" y="236"/>
                  <a:pt x="2415" y="236"/>
                </a:cubicBezTo>
                <a:cubicBezTo>
                  <a:pt x="2408" y="236"/>
                  <a:pt x="2402" y="242"/>
                  <a:pt x="2402" y="249"/>
                </a:cubicBezTo>
                <a:cubicBezTo>
                  <a:pt x="2402" y="256"/>
                  <a:pt x="2408" y="262"/>
                  <a:pt x="2415" y="262"/>
                </a:cubicBezTo>
                <a:close/>
                <a:moveTo>
                  <a:pt x="2454" y="262"/>
                </a:moveTo>
                <a:cubicBezTo>
                  <a:pt x="2462" y="262"/>
                  <a:pt x="2467" y="256"/>
                  <a:pt x="2467" y="249"/>
                </a:cubicBezTo>
                <a:cubicBezTo>
                  <a:pt x="2467" y="242"/>
                  <a:pt x="2462" y="236"/>
                  <a:pt x="2454" y="236"/>
                </a:cubicBezTo>
                <a:cubicBezTo>
                  <a:pt x="2447" y="236"/>
                  <a:pt x="2442" y="242"/>
                  <a:pt x="2442" y="249"/>
                </a:cubicBezTo>
                <a:cubicBezTo>
                  <a:pt x="2442" y="256"/>
                  <a:pt x="2447" y="262"/>
                  <a:pt x="2454" y="262"/>
                </a:cubicBezTo>
                <a:close/>
                <a:moveTo>
                  <a:pt x="2494" y="262"/>
                </a:moveTo>
                <a:cubicBezTo>
                  <a:pt x="2501" y="262"/>
                  <a:pt x="2507" y="256"/>
                  <a:pt x="2507" y="249"/>
                </a:cubicBezTo>
                <a:cubicBezTo>
                  <a:pt x="2507" y="242"/>
                  <a:pt x="2501" y="236"/>
                  <a:pt x="2494" y="236"/>
                </a:cubicBezTo>
                <a:cubicBezTo>
                  <a:pt x="2487" y="236"/>
                  <a:pt x="2481" y="242"/>
                  <a:pt x="2481" y="249"/>
                </a:cubicBezTo>
                <a:cubicBezTo>
                  <a:pt x="2481" y="256"/>
                  <a:pt x="2487" y="262"/>
                  <a:pt x="2494" y="262"/>
                </a:cubicBezTo>
                <a:close/>
                <a:moveTo>
                  <a:pt x="2533" y="262"/>
                </a:moveTo>
                <a:cubicBezTo>
                  <a:pt x="2540" y="262"/>
                  <a:pt x="2546" y="256"/>
                  <a:pt x="2546" y="249"/>
                </a:cubicBezTo>
                <a:cubicBezTo>
                  <a:pt x="2546" y="242"/>
                  <a:pt x="2540" y="236"/>
                  <a:pt x="2533" y="236"/>
                </a:cubicBezTo>
                <a:cubicBezTo>
                  <a:pt x="2526" y="236"/>
                  <a:pt x="2521" y="242"/>
                  <a:pt x="2521" y="249"/>
                </a:cubicBezTo>
                <a:cubicBezTo>
                  <a:pt x="2521" y="256"/>
                  <a:pt x="2526" y="262"/>
                  <a:pt x="2533" y="262"/>
                </a:cubicBezTo>
                <a:close/>
                <a:moveTo>
                  <a:pt x="2573" y="262"/>
                </a:moveTo>
                <a:cubicBezTo>
                  <a:pt x="2580" y="262"/>
                  <a:pt x="2586" y="256"/>
                  <a:pt x="2586" y="249"/>
                </a:cubicBezTo>
                <a:cubicBezTo>
                  <a:pt x="2586" y="242"/>
                  <a:pt x="2580" y="236"/>
                  <a:pt x="2573" y="236"/>
                </a:cubicBezTo>
                <a:cubicBezTo>
                  <a:pt x="2566" y="236"/>
                  <a:pt x="2560" y="242"/>
                  <a:pt x="2560" y="249"/>
                </a:cubicBezTo>
                <a:cubicBezTo>
                  <a:pt x="2560" y="256"/>
                  <a:pt x="2566" y="262"/>
                  <a:pt x="2573" y="262"/>
                </a:cubicBezTo>
                <a:close/>
                <a:moveTo>
                  <a:pt x="2612" y="262"/>
                </a:moveTo>
                <a:cubicBezTo>
                  <a:pt x="2619" y="262"/>
                  <a:pt x="2625" y="256"/>
                  <a:pt x="2625" y="249"/>
                </a:cubicBezTo>
                <a:cubicBezTo>
                  <a:pt x="2625" y="242"/>
                  <a:pt x="2619" y="236"/>
                  <a:pt x="2612" y="236"/>
                </a:cubicBezTo>
                <a:cubicBezTo>
                  <a:pt x="2605" y="236"/>
                  <a:pt x="2599" y="242"/>
                  <a:pt x="2599" y="249"/>
                </a:cubicBezTo>
                <a:cubicBezTo>
                  <a:pt x="2599" y="256"/>
                  <a:pt x="2605" y="262"/>
                  <a:pt x="2612" y="262"/>
                </a:cubicBezTo>
                <a:close/>
                <a:moveTo>
                  <a:pt x="2652" y="262"/>
                </a:moveTo>
                <a:cubicBezTo>
                  <a:pt x="2659" y="262"/>
                  <a:pt x="2664" y="256"/>
                  <a:pt x="2664" y="249"/>
                </a:cubicBezTo>
                <a:cubicBezTo>
                  <a:pt x="2664" y="242"/>
                  <a:pt x="2659" y="236"/>
                  <a:pt x="2652" y="236"/>
                </a:cubicBezTo>
                <a:cubicBezTo>
                  <a:pt x="2645" y="236"/>
                  <a:pt x="2639" y="242"/>
                  <a:pt x="2639" y="249"/>
                </a:cubicBezTo>
                <a:cubicBezTo>
                  <a:pt x="2639" y="256"/>
                  <a:pt x="2645" y="262"/>
                  <a:pt x="2652" y="262"/>
                </a:cubicBezTo>
                <a:close/>
                <a:moveTo>
                  <a:pt x="2691" y="262"/>
                </a:moveTo>
                <a:cubicBezTo>
                  <a:pt x="2698" y="262"/>
                  <a:pt x="2704" y="256"/>
                  <a:pt x="2704" y="249"/>
                </a:cubicBezTo>
                <a:cubicBezTo>
                  <a:pt x="2704" y="242"/>
                  <a:pt x="2698" y="236"/>
                  <a:pt x="2691" y="236"/>
                </a:cubicBezTo>
                <a:cubicBezTo>
                  <a:pt x="2684" y="236"/>
                  <a:pt x="2678" y="242"/>
                  <a:pt x="2678" y="249"/>
                </a:cubicBezTo>
                <a:cubicBezTo>
                  <a:pt x="2678" y="256"/>
                  <a:pt x="2684" y="262"/>
                  <a:pt x="2691" y="262"/>
                </a:cubicBezTo>
                <a:close/>
                <a:moveTo>
                  <a:pt x="2730" y="262"/>
                </a:moveTo>
                <a:cubicBezTo>
                  <a:pt x="2738" y="262"/>
                  <a:pt x="2743" y="256"/>
                  <a:pt x="2743" y="249"/>
                </a:cubicBezTo>
                <a:cubicBezTo>
                  <a:pt x="2743" y="242"/>
                  <a:pt x="2738" y="236"/>
                  <a:pt x="2730" y="236"/>
                </a:cubicBezTo>
                <a:cubicBezTo>
                  <a:pt x="2723" y="236"/>
                  <a:pt x="2718" y="242"/>
                  <a:pt x="2718" y="249"/>
                </a:cubicBezTo>
                <a:cubicBezTo>
                  <a:pt x="2718" y="256"/>
                  <a:pt x="2723" y="262"/>
                  <a:pt x="2730" y="262"/>
                </a:cubicBezTo>
                <a:close/>
                <a:moveTo>
                  <a:pt x="2770" y="262"/>
                </a:moveTo>
                <a:cubicBezTo>
                  <a:pt x="2777" y="262"/>
                  <a:pt x="2783" y="256"/>
                  <a:pt x="2783" y="249"/>
                </a:cubicBezTo>
                <a:cubicBezTo>
                  <a:pt x="2783" y="242"/>
                  <a:pt x="2777" y="236"/>
                  <a:pt x="2770" y="236"/>
                </a:cubicBezTo>
                <a:cubicBezTo>
                  <a:pt x="2763" y="236"/>
                  <a:pt x="2757" y="242"/>
                  <a:pt x="2757" y="249"/>
                </a:cubicBezTo>
                <a:cubicBezTo>
                  <a:pt x="2757" y="256"/>
                  <a:pt x="2763" y="262"/>
                  <a:pt x="2770" y="262"/>
                </a:cubicBezTo>
                <a:close/>
                <a:moveTo>
                  <a:pt x="2770" y="223"/>
                </a:moveTo>
                <a:cubicBezTo>
                  <a:pt x="2777" y="223"/>
                  <a:pt x="2783" y="217"/>
                  <a:pt x="2783" y="210"/>
                </a:cubicBezTo>
                <a:cubicBezTo>
                  <a:pt x="2783" y="203"/>
                  <a:pt x="2777" y="197"/>
                  <a:pt x="2770" y="197"/>
                </a:cubicBezTo>
                <a:cubicBezTo>
                  <a:pt x="2763" y="197"/>
                  <a:pt x="2757" y="203"/>
                  <a:pt x="2757" y="210"/>
                </a:cubicBezTo>
                <a:cubicBezTo>
                  <a:pt x="2757" y="217"/>
                  <a:pt x="2763" y="223"/>
                  <a:pt x="2770" y="223"/>
                </a:cubicBezTo>
                <a:close/>
                <a:moveTo>
                  <a:pt x="2809" y="262"/>
                </a:moveTo>
                <a:cubicBezTo>
                  <a:pt x="2816" y="262"/>
                  <a:pt x="2822" y="256"/>
                  <a:pt x="2822" y="249"/>
                </a:cubicBezTo>
                <a:cubicBezTo>
                  <a:pt x="2822" y="242"/>
                  <a:pt x="2816" y="236"/>
                  <a:pt x="2809" y="236"/>
                </a:cubicBezTo>
                <a:cubicBezTo>
                  <a:pt x="2802" y="236"/>
                  <a:pt x="2797" y="242"/>
                  <a:pt x="2797" y="249"/>
                </a:cubicBezTo>
                <a:cubicBezTo>
                  <a:pt x="2797" y="256"/>
                  <a:pt x="2802" y="262"/>
                  <a:pt x="2809" y="262"/>
                </a:cubicBezTo>
                <a:close/>
                <a:moveTo>
                  <a:pt x="2849" y="262"/>
                </a:moveTo>
                <a:cubicBezTo>
                  <a:pt x="2856" y="262"/>
                  <a:pt x="2861" y="256"/>
                  <a:pt x="2861" y="249"/>
                </a:cubicBezTo>
                <a:cubicBezTo>
                  <a:pt x="2861" y="242"/>
                  <a:pt x="2856" y="236"/>
                  <a:pt x="2849" y="236"/>
                </a:cubicBezTo>
                <a:cubicBezTo>
                  <a:pt x="2842" y="236"/>
                  <a:pt x="2836" y="242"/>
                  <a:pt x="2836" y="249"/>
                </a:cubicBezTo>
                <a:cubicBezTo>
                  <a:pt x="2836" y="256"/>
                  <a:pt x="2842" y="262"/>
                  <a:pt x="2849" y="262"/>
                </a:cubicBezTo>
                <a:close/>
                <a:moveTo>
                  <a:pt x="2888" y="262"/>
                </a:moveTo>
                <a:cubicBezTo>
                  <a:pt x="2895" y="262"/>
                  <a:pt x="2901" y="256"/>
                  <a:pt x="2901" y="249"/>
                </a:cubicBezTo>
                <a:cubicBezTo>
                  <a:pt x="2901" y="242"/>
                  <a:pt x="2895" y="236"/>
                  <a:pt x="2888" y="236"/>
                </a:cubicBezTo>
                <a:cubicBezTo>
                  <a:pt x="2881" y="236"/>
                  <a:pt x="2875" y="242"/>
                  <a:pt x="2875" y="249"/>
                </a:cubicBezTo>
                <a:cubicBezTo>
                  <a:pt x="2875" y="256"/>
                  <a:pt x="2881" y="262"/>
                  <a:pt x="2888" y="262"/>
                </a:cubicBezTo>
                <a:close/>
                <a:moveTo>
                  <a:pt x="2928" y="262"/>
                </a:moveTo>
                <a:cubicBezTo>
                  <a:pt x="2935" y="262"/>
                  <a:pt x="2940" y="256"/>
                  <a:pt x="2940" y="249"/>
                </a:cubicBezTo>
                <a:cubicBezTo>
                  <a:pt x="2940" y="242"/>
                  <a:pt x="2935" y="236"/>
                  <a:pt x="2928" y="236"/>
                </a:cubicBezTo>
                <a:cubicBezTo>
                  <a:pt x="2921" y="236"/>
                  <a:pt x="2915" y="242"/>
                  <a:pt x="2915" y="249"/>
                </a:cubicBezTo>
                <a:cubicBezTo>
                  <a:pt x="2915" y="256"/>
                  <a:pt x="2921" y="262"/>
                  <a:pt x="2928" y="262"/>
                </a:cubicBezTo>
                <a:close/>
                <a:moveTo>
                  <a:pt x="2967" y="262"/>
                </a:moveTo>
                <a:cubicBezTo>
                  <a:pt x="2974" y="262"/>
                  <a:pt x="2980" y="256"/>
                  <a:pt x="2980" y="249"/>
                </a:cubicBezTo>
                <a:cubicBezTo>
                  <a:pt x="2980" y="242"/>
                  <a:pt x="2974" y="236"/>
                  <a:pt x="2967" y="236"/>
                </a:cubicBezTo>
                <a:cubicBezTo>
                  <a:pt x="2960" y="236"/>
                  <a:pt x="2954" y="242"/>
                  <a:pt x="2954" y="249"/>
                </a:cubicBezTo>
                <a:cubicBezTo>
                  <a:pt x="2954" y="256"/>
                  <a:pt x="2960" y="262"/>
                  <a:pt x="2967" y="262"/>
                </a:cubicBezTo>
                <a:close/>
                <a:moveTo>
                  <a:pt x="3006" y="262"/>
                </a:moveTo>
                <a:cubicBezTo>
                  <a:pt x="3013" y="262"/>
                  <a:pt x="3019" y="256"/>
                  <a:pt x="3019" y="249"/>
                </a:cubicBezTo>
                <a:cubicBezTo>
                  <a:pt x="3019" y="242"/>
                  <a:pt x="3013" y="236"/>
                  <a:pt x="3006" y="236"/>
                </a:cubicBezTo>
                <a:cubicBezTo>
                  <a:pt x="2999" y="236"/>
                  <a:pt x="2994" y="242"/>
                  <a:pt x="2994" y="249"/>
                </a:cubicBezTo>
                <a:cubicBezTo>
                  <a:pt x="2994" y="256"/>
                  <a:pt x="2999" y="262"/>
                  <a:pt x="3006" y="262"/>
                </a:cubicBezTo>
                <a:close/>
                <a:moveTo>
                  <a:pt x="3046" y="262"/>
                </a:moveTo>
                <a:cubicBezTo>
                  <a:pt x="3053" y="262"/>
                  <a:pt x="3059" y="256"/>
                  <a:pt x="3059" y="249"/>
                </a:cubicBezTo>
                <a:cubicBezTo>
                  <a:pt x="3059" y="242"/>
                  <a:pt x="3053" y="237"/>
                  <a:pt x="3046" y="237"/>
                </a:cubicBezTo>
                <a:cubicBezTo>
                  <a:pt x="3039" y="237"/>
                  <a:pt x="3033" y="242"/>
                  <a:pt x="3033" y="249"/>
                </a:cubicBezTo>
                <a:cubicBezTo>
                  <a:pt x="3033" y="256"/>
                  <a:pt x="3039" y="262"/>
                  <a:pt x="3046" y="262"/>
                </a:cubicBezTo>
                <a:close/>
                <a:moveTo>
                  <a:pt x="3085" y="262"/>
                </a:moveTo>
                <a:cubicBezTo>
                  <a:pt x="3092" y="262"/>
                  <a:pt x="3098" y="256"/>
                  <a:pt x="3098" y="249"/>
                </a:cubicBezTo>
                <a:cubicBezTo>
                  <a:pt x="3098" y="242"/>
                  <a:pt x="3092" y="236"/>
                  <a:pt x="3085" y="236"/>
                </a:cubicBezTo>
                <a:cubicBezTo>
                  <a:pt x="3078" y="236"/>
                  <a:pt x="3073" y="242"/>
                  <a:pt x="3073" y="249"/>
                </a:cubicBezTo>
                <a:cubicBezTo>
                  <a:pt x="3073" y="256"/>
                  <a:pt x="3078" y="262"/>
                  <a:pt x="3085" y="262"/>
                </a:cubicBezTo>
                <a:close/>
                <a:moveTo>
                  <a:pt x="3125" y="262"/>
                </a:moveTo>
                <a:cubicBezTo>
                  <a:pt x="3132" y="262"/>
                  <a:pt x="3137" y="256"/>
                  <a:pt x="3137" y="249"/>
                </a:cubicBezTo>
                <a:cubicBezTo>
                  <a:pt x="3137" y="242"/>
                  <a:pt x="3132" y="236"/>
                  <a:pt x="3125" y="236"/>
                </a:cubicBezTo>
                <a:cubicBezTo>
                  <a:pt x="3118" y="236"/>
                  <a:pt x="3112" y="242"/>
                  <a:pt x="3112" y="249"/>
                </a:cubicBezTo>
                <a:cubicBezTo>
                  <a:pt x="3112" y="256"/>
                  <a:pt x="3118" y="262"/>
                  <a:pt x="3125" y="262"/>
                </a:cubicBezTo>
                <a:close/>
                <a:moveTo>
                  <a:pt x="3164" y="262"/>
                </a:moveTo>
                <a:cubicBezTo>
                  <a:pt x="3171" y="262"/>
                  <a:pt x="3177" y="256"/>
                  <a:pt x="3177" y="249"/>
                </a:cubicBezTo>
                <a:cubicBezTo>
                  <a:pt x="3177" y="242"/>
                  <a:pt x="3171" y="236"/>
                  <a:pt x="3164" y="236"/>
                </a:cubicBezTo>
                <a:cubicBezTo>
                  <a:pt x="3157" y="236"/>
                  <a:pt x="3151" y="242"/>
                  <a:pt x="3151" y="249"/>
                </a:cubicBezTo>
                <a:cubicBezTo>
                  <a:pt x="3151" y="256"/>
                  <a:pt x="3157" y="262"/>
                  <a:pt x="3164" y="262"/>
                </a:cubicBezTo>
                <a:close/>
                <a:moveTo>
                  <a:pt x="3204" y="262"/>
                </a:moveTo>
                <a:cubicBezTo>
                  <a:pt x="3211" y="262"/>
                  <a:pt x="3216" y="256"/>
                  <a:pt x="3216" y="249"/>
                </a:cubicBezTo>
                <a:cubicBezTo>
                  <a:pt x="3216" y="242"/>
                  <a:pt x="3211" y="236"/>
                  <a:pt x="3204" y="236"/>
                </a:cubicBezTo>
                <a:cubicBezTo>
                  <a:pt x="3197" y="236"/>
                  <a:pt x="3191" y="242"/>
                  <a:pt x="3191" y="249"/>
                </a:cubicBezTo>
                <a:cubicBezTo>
                  <a:pt x="3191" y="256"/>
                  <a:pt x="3197" y="262"/>
                  <a:pt x="3204" y="262"/>
                </a:cubicBezTo>
                <a:close/>
                <a:moveTo>
                  <a:pt x="3282" y="262"/>
                </a:moveTo>
                <a:cubicBezTo>
                  <a:pt x="3289" y="262"/>
                  <a:pt x="3295" y="256"/>
                  <a:pt x="3295" y="249"/>
                </a:cubicBezTo>
                <a:cubicBezTo>
                  <a:pt x="3295" y="242"/>
                  <a:pt x="3289" y="236"/>
                  <a:pt x="3282" y="236"/>
                </a:cubicBezTo>
                <a:cubicBezTo>
                  <a:pt x="3275" y="236"/>
                  <a:pt x="3270" y="242"/>
                  <a:pt x="3270" y="249"/>
                </a:cubicBezTo>
                <a:cubicBezTo>
                  <a:pt x="3270" y="256"/>
                  <a:pt x="3275" y="262"/>
                  <a:pt x="3282" y="262"/>
                </a:cubicBezTo>
                <a:close/>
                <a:moveTo>
                  <a:pt x="3519" y="262"/>
                </a:moveTo>
                <a:cubicBezTo>
                  <a:pt x="3526" y="262"/>
                  <a:pt x="3532" y="256"/>
                  <a:pt x="3532" y="249"/>
                </a:cubicBezTo>
                <a:cubicBezTo>
                  <a:pt x="3532" y="242"/>
                  <a:pt x="3526" y="236"/>
                  <a:pt x="3519" y="236"/>
                </a:cubicBezTo>
                <a:cubicBezTo>
                  <a:pt x="3512" y="236"/>
                  <a:pt x="3506" y="242"/>
                  <a:pt x="3506" y="249"/>
                </a:cubicBezTo>
                <a:cubicBezTo>
                  <a:pt x="3506" y="256"/>
                  <a:pt x="3512" y="262"/>
                  <a:pt x="3519" y="262"/>
                </a:cubicBezTo>
                <a:close/>
                <a:moveTo>
                  <a:pt x="10" y="278"/>
                </a:moveTo>
                <a:cubicBezTo>
                  <a:pt x="4" y="278"/>
                  <a:pt x="0" y="283"/>
                  <a:pt x="0" y="289"/>
                </a:cubicBezTo>
                <a:cubicBezTo>
                  <a:pt x="0" y="295"/>
                  <a:pt x="4" y="299"/>
                  <a:pt x="10" y="299"/>
                </a:cubicBezTo>
                <a:cubicBezTo>
                  <a:pt x="16" y="299"/>
                  <a:pt x="21" y="295"/>
                  <a:pt x="21" y="289"/>
                </a:cubicBezTo>
                <a:cubicBezTo>
                  <a:pt x="21" y="283"/>
                  <a:pt x="16" y="278"/>
                  <a:pt x="10" y="278"/>
                </a:cubicBezTo>
                <a:close/>
                <a:moveTo>
                  <a:pt x="50" y="301"/>
                </a:moveTo>
                <a:cubicBezTo>
                  <a:pt x="57" y="301"/>
                  <a:pt x="62" y="296"/>
                  <a:pt x="62" y="289"/>
                </a:cubicBezTo>
                <a:cubicBezTo>
                  <a:pt x="62" y="282"/>
                  <a:pt x="57" y="276"/>
                  <a:pt x="50" y="276"/>
                </a:cubicBezTo>
                <a:cubicBezTo>
                  <a:pt x="43" y="276"/>
                  <a:pt x="37" y="282"/>
                  <a:pt x="37" y="289"/>
                </a:cubicBezTo>
                <a:cubicBezTo>
                  <a:pt x="37" y="296"/>
                  <a:pt x="43" y="301"/>
                  <a:pt x="50" y="301"/>
                </a:cubicBezTo>
                <a:close/>
                <a:moveTo>
                  <a:pt x="89" y="301"/>
                </a:moveTo>
                <a:cubicBezTo>
                  <a:pt x="96" y="301"/>
                  <a:pt x="102" y="296"/>
                  <a:pt x="102" y="289"/>
                </a:cubicBezTo>
                <a:cubicBezTo>
                  <a:pt x="102" y="282"/>
                  <a:pt x="96" y="276"/>
                  <a:pt x="89" y="276"/>
                </a:cubicBezTo>
                <a:cubicBezTo>
                  <a:pt x="82" y="276"/>
                  <a:pt x="76" y="282"/>
                  <a:pt x="76" y="289"/>
                </a:cubicBezTo>
                <a:cubicBezTo>
                  <a:pt x="76" y="296"/>
                  <a:pt x="82" y="301"/>
                  <a:pt x="89" y="301"/>
                </a:cubicBezTo>
                <a:close/>
                <a:moveTo>
                  <a:pt x="128" y="301"/>
                </a:moveTo>
                <a:cubicBezTo>
                  <a:pt x="136" y="301"/>
                  <a:pt x="141" y="296"/>
                  <a:pt x="141" y="289"/>
                </a:cubicBezTo>
                <a:cubicBezTo>
                  <a:pt x="141" y="282"/>
                  <a:pt x="136" y="276"/>
                  <a:pt x="128" y="276"/>
                </a:cubicBezTo>
                <a:cubicBezTo>
                  <a:pt x="121" y="276"/>
                  <a:pt x="116" y="282"/>
                  <a:pt x="116" y="289"/>
                </a:cubicBezTo>
                <a:cubicBezTo>
                  <a:pt x="116" y="296"/>
                  <a:pt x="121" y="301"/>
                  <a:pt x="128" y="301"/>
                </a:cubicBezTo>
                <a:close/>
                <a:moveTo>
                  <a:pt x="168" y="301"/>
                </a:moveTo>
                <a:cubicBezTo>
                  <a:pt x="175" y="301"/>
                  <a:pt x="181" y="296"/>
                  <a:pt x="181" y="289"/>
                </a:cubicBezTo>
                <a:cubicBezTo>
                  <a:pt x="181" y="282"/>
                  <a:pt x="175" y="276"/>
                  <a:pt x="168" y="276"/>
                </a:cubicBezTo>
                <a:cubicBezTo>
                  <a:pt x="161" y="276"/>
                  <a:pt x="155" y="282"/>
                  <a:pt x="155" y="289"/>
                </a:cubicBezTo>
                <a:cubicBezTo>
                  <a:pt x="155" y="296"/>
                  <a:pt x="161" y="301"/>
                  <a:pt x="168" y="301"/>
                </a:cubicBezTo>
                <a:close/>
                <a:moveTo>
                  <a:pt x="207" y="301"/>
                </a:moveTo>
                <a:cubicBezTo>
                  <a:pt x="214" y="301"/>
                  <a:pt x="220" y="296"/>
                  <a:pt x="220" y="289"/>
                </a:cubicBezTo>
                <a:cubicBezTo>
                  <a:pt x="220" y="282"/>
                  <a:pt x="214" y="276"/>
                  <a:pt x="207" y="276"/>
                </a:cubicBezTo>
                <a:cubicBezTo>
                  <a:pt x="200" y="276"/>
                  <a:pt x="195" y="282"/>
                  <a:pt x="195" y="289"/>
                </a:cubicBezTo>
                <a:cubicBezTo>
                  <a:pt x="195" y="296"/>
                  <a:pt x="200" y="301"/>
                  <a:pt x="207" y="301"/>
                </a:cubicBezTo>
                <a:close/>
                <a:moveTo>
                  <a:pt x="247" y="301"/>
                </a:moveTo>
                <a:cubicBezTo>
                  <a:pt x="254" y="301"/>
                  <a:pt x="259" y="296"/>
                  <a:pt x="259" y="289"/>
                </a:cubicBezTo>
                <a:cubicBezTo>
                  <a:pt x="259" y="282"/>
                  <a:pt x="254" y="276"/>
                  <a:pt x="247" y="276"/>
                </a:cubicBezTo>
                <a:cubicBezTo>
                  <a:pt x="240" y="276"/>
                  <a:pt x="234" y="282"/>
                  <a:pt x="234" y="289"/>
                </a:cubicBezTo>
                <a:cubicBezTo>
                  <a:pt x="234" y="296"/>
                  <a:pt x="240" y="301"/>
                  <a:pt x="247" y="301"/>
                </a:cubicBezTo>
                <a:close/>
                <a:moveTo>
                  <a:pt x="286" y="301"/>
                </a:moveTo>
                <a:cubicBezTo>
                  <a:pt x="293" y="301"/>
                  <a:pt x="299" y="296"/>
                  <a:pt x="299" y="289"/>
                </a:cubicBezTo>
                <a:cubicBezTo>
                  <a:pt x="299" y="282"/>
                  <a:pt x="293" y="276"/>
                  <a:pt x="286" y="276"/>
                </a:cubicBezTo>
                <a:cubicBezTo>
                  <a:pt x="279" y="276"/>
                  <a:pt x="273" y="282"/>
                  <a:pt x="273" y="289"/>
                </a:cubicBezTo>
                <a:cubicBezTo>
                  <a:pt x="273" y="296"/>
                  <a:pt x="279" y="301"/>
                  <a:pt x="286" y="301"/>
                </a:cubicBezTo>
                <a:close/>
                <a:moveTo>
                  <a:pt x="326" y="301"/>
                </a:moveTo>
                <a:cubicBezTo>
                  <a:pt x="333" y="301"/>
                  <a:pt x="338" y="296"/>
                  <a:pt x="338" y="289"/>
                </a:cubicBezTo>
                <a:cubicBezTo>
                  <a:pt x="338" y="282"/>
                  <a:pt x="333" y="276"/>
                  <a:pt x="326" y="276"/>
                </a:cubicBezTo>
                <a:cubicBezTo>
                  <a:pt x="319" y="276"/>
                  <a:pt x="313" y="282"/>
                  <a:pt x="313" y="289"/>
                </a:cubicBezTo>
                <a:cubicBezTo>
                  <a:pt x="313" y="296"/>
                  <a:pt x="319" y="301"/>
                  <a:pt x="326" y="301"/>
                </a:cubicBezTo>
                <a:close/>
                <a:moveTo>
                  <a:pt x="365" y="301"/>
                </a:moveTo>
                <a:cubicBezTo>
                  <a:pt x="372" y="301"/>
                  <a:pt x="378" y="296"/>
                  <a:pt x="378" y="289"/>
                </a:cubicBezTo>
                <a:cubicBezTo>
                  <a:pt x="378" y="282"/>
                  <a:pt x="372" y="276"/>
                  <a:pt x="365" y="276"/>
                </a:cubicBezTo>
                <a:cubicBezTo>
                  <a:pt x="358" y="276"/>
                  <a:pt x="352" y="282"/>
                  <a:pt x="352" y="289"/>
                </a:cubicBezTo>
                <a:cubicBezTo>
                  <a:pt x="352" y="296"/>
                  <a:pt x="358" y="301"/>
                  <a:pt x="365" y="301"/>
                </a:cubicBezTo>
                <a:close/>
                <a:moveTo>
                  <a:pt x="404" y="301"/>
                </a:moveTo>
                <a:cubicBezTo>
                  <a:pt x="411" y="301"/>
                  <a:pt x="417" y="296"/>
                  <a:pt x="417" y="289"/>
                </a:cubicBezTo>
                <a:cubicBezTo>
                  <a:pt x="417" y="282"/>
                  <a:pt x="411" y="276"/>
                  <a:pt x="404" y="276"/>
                </a:cubicBezTo>
                <a:cubicBezTo>
                  <a:pt x="397" y="276"/>
                  <a:pt x="392" y="282"/>
                  <a:pt x="392" y="289"/>
                </a:cubicBezTo>
                <a:cubicBezTo>
                  <a:pt x="392" y="296"/>
                  <a:pt x="397" y="301"/>
                  <a:pt x="404" y="301"/>
                </a:cubicBezTo>
                <a:close/>
                <a:moveTo>
                  <a:pt x="444" y="301"/>
                </a:moveTo>
                <a:cubicBezTo>
                  <a:pt x="451" y="301"/>
                  <a:pt x="457" y="296"/>
                  <a:pt x="457" y="289"/>
                </a:cubicBezTo>
                <a:cubicBezTo>
                  <a:pt x="457" y="282"/>
                  <a:pt x="451" y="276"/>
                  <a:pt x="444" y="276"/>
                </a:cubicBezTo>
                <a:cubicBezTo>
                  <a:pt x="437" y="276"/>
                  <a:pt x="431" y="282"/>
                  <a:pt x="431" y="289"/>
                </a:cubicBezTo>
                <a:cubicBezTo>
                  <a:pt x="431" y="296"/>
                  <a:pt x="437" y="301"/>
                  <a:pt x="444" y="301"/>
                </a:cubicBezTo>
                <a:close/>
                <a:moveTo>
                  <a:pt x="483" y="301"/>
                </a:moveTo>
                <a:cubicBezTo>
                  <a:pt x="490" y="301"/>
                  <a:pt x="496" y="296"/>
                  <a:pt x="496" y="289"/>
                </a:cubicBezTo>
                <a:cubicBezTo>
                  <a:pt x="496" y="282"/>
                  <a:pt x="490" y="276"/>
                  <a:pt x="483" y="276"/>
                </a:cubicBezTo>
                <a:cubicBezTo>
                  <a:pt x="476" y="276"/>
                  <a:pt x="471" y="282"/>
                  <a:pt x="471" y="289"/>
                </a:cubicBezTo>
                <a:cubicBezTo>
                  <a:pt x="471" y="296"/>
                  <a:pt x="476" y="301"/>
                  <a:pt x="483" y="301"/>
                </a:cubicBezTo>
                <a:close/>
                <a:moveTo>
                  <a:pt x="523" y="301"/>
                </a:moveTo>
                <a:cubicBezTo>
                  <a:pt x="530" y="301"/>
                  <a:pt x="535" y="296"/>
                  <a:pt x="535" y="289"/>
                </a:cubicBezTo>
                <a:cubicBezTo>
                  <a:pt x="535" y="282"/>
                  <a:pt x="530" y="276"/>
                  <a:pt x="523" y="276"/>
                </a:cubicBezTo>
                <a:cubicBezTo>
                  <a:pt x="516" y="276"/>
                  <a:pt x="510" y="282"/>
                  <a:pt x="510" y="289"/>
                </a:cubicBezTo>
                <a:cubicBezTo>
                  <a:pt x="510" y="296"/>
                  <a:pt x="516" y="301"/>
                  <a:pt x="523" y="301"/>
                </a:cubicBezTo>
                <a:close/>
                <a:moveTo>
                  <a:pt x="562" y="301"/>
                </a:moveTo>
                <a:cubicBezTo>
                  <a:pt x="569" y="301"/>
                  <a:pt x="575" y="296"/>
                  <a:pt x="575" y="289"/>
                </a:cubicBezTo>
                <a:cubicBezTo>
                  <a:pt x="575" y="282"/>
                  <a:pt x="569" y="276"/>
                  <a:pt x="562" y="276"/>
                </a:cubicBezTo>
                <a:cubicBezTo>
                  <a:pt x="555" y="276"/>
                  <a:pt x="549" y="282"/>
                  <a:pt x="549" y="289"/>
                </a:cubicBezTo>
                <a:cubicBezTo>
                  <a:pt x="549" y="296"/>
                  <a:pt x="555" y="301"/>
                  <a:pt x="562" y="301"/>
                </a:cubicBezTo>
                <a:close/>
                <a:moveTo>
                  <a:pt x="641" y="301"/>
                </a:moveTo>
                <a:cubicBezTo>
                  <a:pt x="648" y="301"/>
                  <a:pt x="654" y="296"/>
                  <a:pt x="654" y="289"/>
                </a:cubicBezTo>
                <a:cubicBezTo>
                  <a:pt x="654" y="282"/>
                  <a:pt x="648" y="276"/>
                  <a:pt x="641" y="276"/>
                </a:cubicBezTo>
                <a:cubicBezTo>
                  <a:pt x="634" y="276"/>
                  <a:pt x="628" y="282"/>
                  <a:pt x="628" y="289"/>
                </a:cubicBezTo>
                <a:cubicBezTo>
                  <a:pt x="628" y="296"/>
                  <a:pt x="634" y="301"/>
                  <a:pt x="641" y="301"/>
                </a:cubicBezTo>
                <a:close/>
                <a:moveTo>
                  <a:pt x="720" y="301"/>
                </a:moveTo>
                <a:cubicBezTo>
                  <a:pt x="727" y="301"/>
                  <a:pt x="733" y="296"/>
                  <a:pt x="733" y="289"/>
                </a:cubicBezTo>
                <a:cubicBezTo>
                  <a:pt x="733" y="282"/>
                  <a:pt x="727" y="276"/>
                  <a:pt x="720" y="276"/>
                </a:cubicBezTo>
                <a:cubicBezTo>
                  <a:pt x="713" y="276"/>
                  <a:pt x="707" y="282"/>
                  <a:pt x="707" y="289"/>
                </a:cubicBezTo>
                <a:cubicBezTo>
                  <a:pt x="707" y="296"/>
                  <a:pt x="713" y="301"/>
                  <a:pt x="720" y="301"/>
                </a:cubicBezTo>
                <a:close/>
                <a:moveTo>
                  <a:pt x="759" y="301"/>
                </a:moveTo>
                <a:cubicBezTo>
                  <a:pt x="766" y="301"/>
                  <a:pt x="772" y="296"/>
                  <a:pt x="772" y="289"/>
                </a:cubicBezTo>
                <a:cubicBezTo>
                  <a:pt x="772" y="282"/>
                  <a:pt x="766" y="276"/>
                  <a:pt x="759" y="276"/>
                </a:cubicBezTo>
                <a:cubicBezTo>
                  <a:pt x="752" y="276"/>
                  <a:pt x="747" y="282"/>
                  <a:pt x="747" y="289"/>
                </a:cubicBezTo>
                <a:cubicBezTo>
                  <a:pt x="747" y="296"/>
                  <a:pt x="752" y="301"/>
                  <a:pt x="759" y="301"/>
                </a:cubicBezTo>
                <a:close/>
                <a:moveTo>
                  <a:pt x="786" y="289"/>
                </a:moveTo>
                <a:cubicBezTo>
                  <a:pt x="786" y="296"/>
                  <a:pt x="792" y="301"/>
                  <a:pt x="799" y="301"/>
                </a:cubicBezTo>
                <a:cubicBezTo>
                  <a:pt x="806" y="301"/>
                  <a:pt x="811" y="296"/>
                  <a:pt x="811" y="289"/>
                </a:cubicBezTo>
                <a:cubicBezTo>
                  <a:pt x="811" y="282"/>
                  <a:pt x="806" y="276"/>
                  <a:pt x="799" y="276"/>
                </a:cubicBezTo>
                <a:cubicBezTo>
                  <a:pt x="792" y="276"/>
                  <a:pt x="786" y="282"/>
                  <a:pt x="786" y="289"/>
                </a:cubicBezTo>
                <a:close/>
                <a:moveTo>
                  <a:pt x="838" y="301"/>
                </a:moveTo>
                <a:cubicBezTo>
                  <a:pt x="845" y="301"/>
                  <a:pt x="851" y="296"/>
                  <a:pt x="851" y="289"/>
                </a:cubicBezTo>
                <a:cubicBezTo>
                  <a:pt x="851" y="282"/>
                  <a:pt x="845" y="276"/>
                  <a:pt x="838" y="276"/>
                </a:cubicBezTo>
                <a:cubicBezTo>
                  <a:pt x="831" y="276"/>
                  <a:pt x="825" y="282"/>
                  <a:pt x="825" y="289"/>
                </a:cubicBezTo>
                <a:cubicBezTo>
                  <a:pt x="825" y="296"/>
                  <a:pt x="831" y="301"/>
                  <a:pt x="838" y="301"/>
                </a:cubicBezTo>
                <a:close/>
                <a:moveTo>
                  <a:pt x="956" y="301"/>
                </a:moveTo>
                <a:cubicBezTo>
                  <a:pt x="963" y="301"/>
                  <a:pt x="969" y="296"/>
                  <a:pt x="969" y="289"/>
                </a:cubicBezTo>
                <a:cubicBezTo>
                  <a:pt x="969" y="282"/>
                  <a:pt x="963" y="276"/>
                  <a:pt x="956" y="276"/>
                </a:cubicBezTo>
                <a:cubicBezTo>
                  <a:pt x="949" y="276"/>
                  <a:pt x="944" y="282"/>
                  <a:pt x="944" y="289"/>
                </a:cubicBezTo>
                <a:cubicBezTo>
                  <a:pt x="944" y="296"/>
                  <a:pt x="949" y="301"/>
                  <a:pt x="956" y="301"/>
                </a:cubicBezTo>
                <a:close/>
                <a:moveTo>
                  <a:pt x="996" y="301"/>
                </a:moveTo>
                <a:cubicBezTo>
                  <a:pt x="1003" y="301"/>
                  <a:pt x="1009" y="296"/>
                  <a:pt x="1009" y="289"/>
                </a:cubicBezTo>
                <a:cubicBezTo>
                  <a:pt x="1009" y="282"/>
                  <a:pt x="1003" y="276"/>
                  <a:pt x="996" y="276"/>
                </a:cubicBezTo>
                <a:cubicBezTo>
                  <a:pt x="989" y="276"/>
                  <a:pt x="983" y="282"/>
                  <a:pt x="983" y="289"/>
                </a:cubicBezTo>
                <a:cubicBezTo>
                  <a:pt x="983" y="296"/>
                  <a:pt x="989" y="301"/>
                  <a:pt x="996" y="301"/>
                </a:cubicBezTo>
                <a:close/>
                <a:moveTo>
                  <a:pt x="1193" y="301"/>
                </a:moveTo>
                <a:cubicBezTo>
                  <a:pt x="1200" y="301"/>
                  <a:pt x="1206" y="296"/>
                  <a:pt x="1206" y="289"/>
                </a:cubicBezTo>
                <a:cubicBezTo>
                  <a:pt x="1206" y="282"/>
                  <a:pt x="1200" y="276"/>
                  <a:pt x="1193" y="276"/>
                </a:cubicBezTo>
                <a:cubicBezTo>
                  <a:pt x="1186" y="276"/>
                  <a:pt x="1180" y="282"/>
                  <a:pt x="1180" y="289"/>
                </a:cubicBezTo>
                <a:cubicBezTo>
                  <a:pt x="1180" y="296"/>
                  <a:pt x="1186" y="301"/>
                  <a:pt x="1193" y="301"/>
                </a:cubicBezTo>
                <a:close/>
                <a:moveTo>
                  <a:pt x="1232" y="301"/>
                </a:moveTo>
                <a:cubicBezTo>
                  <a:pt x="1239" y="301"/>
                  <a:pt x="1245" y="296"/>
                  <a:pt x="1245" y="289"/>
                </a:cubicBezTo>
                <a:cubicBezTo>
                  <a:pt x="1245" y="282"/>
                  <a:pt x="1239" y="276"/>
                  <a:pt x="1232" y="276"/>
                </a:cubicBezTo>
                <a:cubicBezTo>
                  <a:pt x="1225" y="276"/>
                  <a:pt x="1220" y="282"/>
                  <a:pt x="1220" y="289"/>
                </a:cubicBezTo>
                <a:cubicBezTo>
                  <a:pt x="1220" y="296"/>
                  <a:pt x="1225" y="301"/>
                  <a:pt x="1232" y="301"/>
                </a:cubicBezTo>
                <a:close/>
                <a:moveTo>
                  <a:pt x="1272" y="301"/>
                </a:moveTo>
                <a:cubicBezTo>
                  <a:pt x="1279" y="301"/>
                  <a:pt x="1285" y="296"/>
                  <a:pt x="1285" y="289"/>
                </a:cubicBezTo>
                <a:cubicBezTo>
                  <a:pt x="1285" y="282"/>
                  <a:pt x="1279" y="276"/>
                  <a:pt x="1272" y="276"/>
                </a:cubicBezTo>
                <a:cubicBezTo>
                  <a:pt x="1265" y="276"/>
                  <a:pt x="1259" y="282"/>
                  <a:pt x="1259" y="289"/>
                </a:cubicBezTo>
                <a:cubicBezTo>
                  <a:pt x="1259" y="296"/>
                  <a:pt x="1265" y="301"/>
                  <a:pt x="1272" y="301"/>
                </a:cubicBezTo>
                <a:close/>
                <a:moveTo>
                  <a:pt x="1311" y="301"/>
                </a:moveTo>
                <a:cubicBezTo>
                  <a:pt x="1318" y="301"/>
                  <a:pt x="1324" y="296"/>
                  <a:pt x="1324" y="289"/>
                </a:cubicBezTo>
                <a:cubicBezTo>
                  <a:pt x="1324" y="282"/>
                  <a:pt x="1318" y="276"/>
                  <a:pt x="1311" y="276"/>
                </a:cubicBezTo>
                <a:cubicBezTo>
                  <a:pt x="1304" y="276"/>
                  <a:pt x="1298" y="282"/>
                  <a:pt x="1298" y="289"/>
                </a:cubicBezTo>
                <a:cubicBezTo>
                  <a:pt x="1298" y="296"/>
                  <a:pt x="1304" y="301"/>
                  <a:pt x="1311" y="301"/>
                </a:cubicBezTo>
                <a:close/>
                <a:moveTo>
                  <a:pt x="1351" y="276"/>
                </a:moveTo>
                <a:cubicBezTo>
                  <a:pt x="1344" y="276"/>
                  <a:pt x="1338" y="282"/>
                  <a:pt x="1338" y="289"/>
                </a:cubicBezTo>
                <a:cubicBezTo>
                  <a:pt x="1338" y="296"/>
                  <a:pt x="1344" y="301"/>
                  <a:pt x="1351" y="301"/>
                </a:cubicBezTo>
                <a:cubicBezTo>
                  <a:pt x="1358" y="301"/>
                  <a:pt x="1363" y="296"/>
                  <a:pt x="1363" y="289"/>
                </a:cubicBezTo>
                <a:cubicBezTo>
                  <a:pt x="1363" y="282"/>
                  <a:pt x="1358" y="276"/>
                  <a:pt x="1351" y="276"/>
                </a:cubicBezTo>
                <a:close/>
                <a:moveTo>
                  <a:pt x="1390" y="276"/>
                </a:moveTo>
                <a:cubicBezTo>
                  <a:pt x="1383" y="276"/>
                  <a:pt x="1377" y="282"/>
                  <a:pt x="1377" y="289"/>
                </a:cubicBezTo>
                <a:cubicBezTo>
                  <a:pt x="1377" y="296"/>
                  <a:pt x="1383" y="301"/>
                  <a:pt x="1390" y="301"/>
                </a:cubicBezTo>
                <a:cubicBezTo>
                  <a:pt x="1397" y="301"/>
                  <a:pt x="1403" y="296"/>
                  <a:pt x="1403" y="289"/>
                </a:cubicBezTo>
                <a:cubicBezTo>
                  <a:pt x="1403" y="282"/>
                  <a:pt x="1397" y="276"/>
                  <a:pt x="1390" y="276"/>
                </a:cubicBezTo>
                <a:close/>
                <a:moveTo>
                  <a:pt x="1429" y="276"/>
                </a:moveTo>
                <a:cubicBezTo>
                  <a:pt x="1422" y="276"/>
                  <a:pt x="1417" y="282"/>
                  <a:pt x="1417" y="289"/>
                </a:cubicBezTo>
                <a:cubicBezTo>
                  <a:pt x="1417" y="296"/>
                  <a:pt x="1422" y="301"/>
                  <a:pt x="1429" y="301"/>
                </a:cubicBezTo>
                <a:cubicBezTo>
                  <a:pt x="1437" y="301"/>
                  <a:pt x="1442" y="296"/>
                  <a:pt x="1442" y="289"/>
                </a:cubicBezTo>
                <a:cubicBezTo>
                  <a:pt x="1442" y="282"/>
                  <a:pt x="1437" y="276"/>
                  <a:pt x="1429" y="276"/>
                </a:cubicBezTo>
                <a:close/>
                <a:moveTo>
                  <a:pt x="1859" y="289"/>
                </a:moveTo>
                <a:cubicBezTo>
                  <a:pt x="1859" y="291"/>
                  <a:pt x="1861" y="293"/>
                  <a:pt x="1863" y="293"/>
                </a:cubicBezTo>
                <a:cubicBezTo>
                  <a:pt x="1865" y="293"/>
                  <a:pt x="1867" y="291"/>
                  <a:pt x="1867" y="289"/>
                </a:cubicBezTo>
                <a:cubicBezTo>
                  <a:pt x="1867" y="286"/>
                  <a:pt x="1865" y="284"/>
                  <a:pt x="1863" y="284"/>
                </a:cubicBezTo>
                <a:cubicBezTo>
                  <a:pt x="1861" y="284"/>
                  <a:pt x="1859" y="286"/>
                  <a:pt x="1859" y="289"/>
                </a:cubicBezTo>
                <a:close/>
                <a:moveTo>
                  <a:pt x="1903" y="301"/>
                </a:moveTo>
                <a:cubicBezTo>
                  <a:pt x="1910" y="301"/>
                  <a:pt x="1915" y="296"/>
                  <a:pt x="1915" y="289"/>
                </a:cubicBezTo>
                <a:cubicBezTo>
                  <a:pt x="1915" y="282"/>
                  <a:pt x="1910" y="276"/>
                  <a:pt x="1903" y="276"/>
                </a:cubicBezTo>
                <a:cubicBezTo>
                  <a:pt x="1896" y="276"/>
                  <a:pt x="1890" y="282"/>
                  <a:pt x="1890" y="289"/>
                </a:cubicBezTo>
                <a:cubicBezTo>
                  <a:pt x="1890" y="296"/>
                  <a:pt x="1896" y="301"/>
                  <a:pt x="1903" y="301"/>
                </a:cubicBezTo>
                <a:close/>
                <a:moveTo>
                  <a:pt x="1942" y="301"/>
                </a:moveTo>
                <a:cubicBezTo>
                  <a:pt x="1949" y="301"/>
                  <a:pt x="1955" y="296"/>
                  <a:pt x="1955" y="289"/>
                </a:cubicBezTo>
                <a:cubicBezTo>
                  <a:pt x="1955" y="282"/>
                  <a:pt x="1949" y="276"/>
                  <a:pt x="1942" y="276"/>
                </a:cubicBezTo>
                <a:cubicBezTo>
                  <a:pt x="1935" y="276"/>
                  <a:pt x="1929" y="282"/>
                  <a:pt x="1929" y="289"/>
                </a:cubicBezTo>
                <a:cubicBezTo>
                  <a:pt x="1929" y="296"/>
                  <a:pt x="1935" y="301"/>
                  <a:pt x="1942" y="301"/>
                </a:cubicBezTo>
                <a:close/>
                <a:moveTo>
                  <a:pt x="1981" y="301"/>
                </a:moveTo>
                <a:cubicBezTo>
                  <a:pt x="1988" y="301"/>
                  <a:pt x="1994" y="296"/>
                  <a:pt x="1994" y="289"/>
                </a:cubicBezTo>
                <a:cubicBezTo>
                  <a:pt x="1994" y="282"/>
                  <a:pt x="1988" y="276"/>
                  <a:pt x="1981" y="276"/>
                </a:cubicBezTo>
                <a:cubicBezTo>
                  <a:pt x="1974" y="276"/>
                  <a:pt x="1969" y="282"/>
                  <a:pt x="1969" y="289"/>
                </a:cubicBezTo>
                <a:cubicBezTo>
                  <a:pt x="1969" y="296"/>
                  <a:pt x="1974" y="301"/>
                  <a:pt x="1981" y="301"/>
                </a:cubicBezTo>
                <a:close/>
                <a:moveTo>
                  <a:pt x="2021" y="301"/>
                </a:moveTo>
                <a:cubicBezTo>
                  <a:pt x="2028" y="301"/>
                  <a:pt x="2034" y="296"/>
                  <a:pt x="2034" y="289"/>
                </a:cubicBezTo>
                <a:cubicBezTo>
                  <a:pt x="2034" y="282"/>
                  <a:pt x="2028" y="276"/>
                  <a:pt x="2021" y="276"/>
                </a:cubicBezTo>
                <a:cubicBezTo>
                  <a:pt x="2014" y="276"/>
                  <a:pt x="2008" y="282"/>
                  <a:pt x="2008" y="289"/>
                </a:cubicBezTo>
                <a:cubicBezTo>
                  <a:pt x="2008" y="296"/>
                  <a:pt x="2014" y="301"/>
                  <a:pt x="2021" y="301"/>
                </a:cubicBezTo>
                <a:close/>
                <a:moveTo>
                  <a:pt x="2060" y="301"/>
                </a:moveTo>
                <a:cubicBezTo>
                  <a:pt x="2067" y="301"/>
                  <a:pt x="2073" y="296"/>
                  <a:pt x="2073" y="289"/>
                </a:cubicBezTo>
                <a:cubicBezTo>
                  <a:pt x="2073" y="282"/>
                  <a:pt x="2067" y="276"/>
                  <a:pt x="2060" y="276"/>
                </a:cubicBezTo>
                <a:cubicBezTo>
                  <a:pt x="2053" y="276"/>
                  <a:pt x="2048" y="282"/>
                  <a:pt x="2048" y="289"/>
                </a:cubicBezTo>
                <a:cubicBezTo>
                  <a:pt x="2048" y="296"/>
                  <a:pt x="2053" y="301"/>
                  <a:pt x="2060" y="301"/>
                </a:cubicBezTo>
                <a:close/>
                <a:moveTo>
                  <a:pt x="2288" y="289"/>
                </a:moveTo>
                <a:cubicBezTo>
                  <a:pt x="2288" y="293"/>
                  <a:pt x="2292" y="297"/>
                  <a:pt x="2297" y="297"/>
                </a:cubicBezTo>
                <a:cubicBezTo>
                  <a:pt x="2302" y="297"/>
                  <a:pt x="2305" y="293"/>
                  <a:pt x="2305" y="289"/>
                </a:cubicBezTo>
                <a:cubicBezTo>
                  <a:pt x="2305" y="284"/>
                  <a:pt x="2302" y="280"/>
                  <a:pt x="2297" y="280"/>
                </a:cubicBezTo>
                <a:cubicBezTo>
                  <a:pt x="2292" y="280"/>
                  <a:pt x="2288" y="284"/>
                  <a:pt x="2288" y="289"/>
                </a:cubicBezTo>
                <a:close/>
                <a:moveTo>
                  <a:pt x="2336" y="301"/>
                </a:moveTo>
                <a:cubicBezTo>
                  <a:pt x="2343" y="301"/>
                  <a:pt x="2349" y="296"/>
                  <a:pt x="2349" y="289"/>
                </a:cubicBezTo>
                <a:cubicBezTo>
                  <a:pt x="2349" y="282"/>
                  <a:pt x="2343" y="276"/>
                  <a:pt x="2336" y="276"/>
                </a:cubicBezTo>
                <a:cubicBezTo>
                  <a:pt x="2329" y="276"/>
                  <a:pt x="2323" y="282"/>
                  <a:pt x="2323" y="289"/>
                </a:cubicBezTo>
                <a:cubicBezTo>
                  <a:pt x="2323" y="296"/>
                  <a:pt x="2329" y="301"/>
                  <a:pt x="2336" y="301"/>
                </a:cubicBezTo>
                <a:close/>
                <a:moveTo>
                  <a:pt x="2415" y="301"/>
                </a:moveTo>
                <a:cubicBezTo>
                  <a:pt x="2422" y="301"/>
                  <a:pt x="2428" y="296"/>
                  <a:pt x="2428" y="289"/>
                </a:cubicBezTo>
                <a:cubicBezTo>
                  <a:pt x="2428" y="282"/>
                  <a:pt x="2422" y="276"/>
                  <a:pt x="2415" y="276"/>
                </a:cubicBezTo>
                <a:cubicBezTo>
                  <a:pt x="2408" y="276"/>
                  <a:pt x="2402" y="282"/>
                  <a:pt x="2402" y="289"/>
                </a:cubicBezTo>
                <a:cubicBezTo>
                  <a:pt x="2402" y="296"/>
                  <a:pt x="2408" y="301"/>
                  <a:pt x="2415" y="301"/>
                </a:cubicBezTo>
                <a:close/>
                <a:moveTo>
                  <a:pt x="2494" y="301"/>
                </a:moveTo>
                <a:cubicBezTo>
                  <a:pt x="2501" y="301"/>
                  <a:pt x="2507" y="296"/>
                  <a:pt x="2507" y="289"/>
                </a:cubicBezTo>
                <a:cubicBezTo>
                  <a:pt x="2507" y="282"/>
                  <a:pt x="2501" y="276"/>
                  <a:pt x="2494" y="276"/>
                </a:cubicBezTo>
                <a:cubicBezTo>
                  <a:pt x="2487" y="276"/>
                  <a:pt x="2481" y="282"/>
                  <a:pt x="2481" y="289"/>
                </a:cubicBezTo>
                <a:cubicBezTo>
                  <a:pt x="2481" y="296"/>
                  <a:pt x="2487" y="301"/>
                  <a:pt x="2494" y="301"/>
                </a:cubicBezTo>
                <a:close/>
                <a:moveTo>
                  <a:pt x="2533" y="301"/>
                </a:moveTo>
                <a:cubicBezTo>
                  <a:pt x="2540" y="301"/>
                  <a:pt x="2546" y="296"/>
                  <a:pt x="2546" y="289"/>
                </a:cubicBezTo>
                <a:cubicBezTo>
                  <a:pt x="2546" y="282"/>
                  <a:pt x="2540" y="276"/>
                  <a:pt x="2533" y="276"/>
                </a:cubicBezTo>
                <a:cubicBezTo>
                  <a:pt x="2526" y="276"/>
                  <a:pt x="2521" y="282"/>
                  <a:pt x="2521" y="289"/>
                </a:cubicBezTo>
                <a:cubicBezTo>
                  <a:pt x="2521" y="296"/>
                  <a:pt x="2526" y="301"/>
                  <a:pt x="2533" y="301"/>
                </a:cubicBezTo>
                <a:close/>
                <a:moveTo>
                  <a:pt x="2573" y="301"/>
                </a:moveTo>
                <a:cubicBezTo>
                  <a:pt x="2580" y="301"/>
                  <a:pt x="2586" y="296"/>
                  <a:pt x="2586" y="289"/>
                </a:cubicBezTo>
                <a:cubicBezTo>
                  <a:pt x="2586" y="282"/>
                  <a:pt x="2580" y="276"/>
                  <a:pt x="2573" y="276"/>
                </a:cubicBezTo>
                <a:cubicBezTo>
                  <a:pt x="2566" y="276"/>
                  <a:pt x="2560" y="282"/>
                  <a:pt x="2560" y="289"/>
                </a:cubicBezTo>
                <a:cubicBezTo>
                  <a:pt x="2560" y="296"/>
                  <a:pt x="2566" y="301"/>
                  <a:pt x="2573" y="301"/>
                </a:cubicBezTo>
                <a:close/>
                <a:moveTo>
                  <a:pt x="2612" y="301"/>
                </a:moveTo>
                <a:cubicBezTo>
                  <a:pt x="2619" y="301"/>
                  <a:pt x="2625" y="296"/>
                  <a:pt x="2625" y="289"/>
                </a:cubicBezTo>
                <a:cubicBezTo>
                  <a:pt x="2625" y="282"/>
                  <a:pt x="2619" y="276"/>
                  <a:pt x="2612" y="276"/>
                </a:cubicBezTo>
                <a:cubicBezTo>
                  <a:pt x="2605" y="276"/>
                  <a:pt x="2599" y="282"/>
                  <a:pt x="2599" y="289"/>
                </a:cubicBezTo>
                <a:cubicBezTo>
                  <a:pt x="2599" y="296"/>
                  <a:pt x="2605" y="301"/>
                  <a:pt x="2612" y="301"/>
                </a:cubicBezTo>
                <a:close/>
                <a:moveTo>
                  <a:pt x="2652" y="301"/>
                </a:moveTo>
                <a:cubicBezTo>
                  <a:pt x="2659" y="301"/>
                  <a:pt x="2664" y="296"/>
                  <a:pt x="2664" y="289"/>
                </a:cubicBezTo>
                <a:cubicBezTo>
                  <a:pt x="2664" y="282"/>
                  <a:pt x="2659" y="276"/>
                  <a:pt x="2652" y="276"/>
                </a:cubicBezTo>
                <a:cubicBezTo>
                  <a:pt x="2645" y="276"/>
                  <a:pt x="2639" y="282"/>
                  <a:pt x="2639" y="289"/>
                </a:cubicBezTo>
                <a:cubicBezTo>
                  <a:pt x="2639" y="296"/>
                  <a:pt x="2645" y="301"/>
                  <a:pt x="2652" y="301"/>
                </a:cubicBezTo>
                <a:close/>
                <a:moveTo>
                  <a:pt x="2691" y="301"/>
                </a:moveTo>
                <a:cubicBezTo>
                  <a:pt x="2698" y="301"/>
                  <a:pt x="2704" y="296"/>
                  <a:pt x="2704" y="289"/>
                </a:cubicBezTo>
                <a:cubicBezTo>
                  <a:pt x="2704" y="282"/>
                  <a:pt x="2698" y="276"/>
                  <a:pt x="2691" y="276"/>
                </a:cubicBezTo>
                <a:cubicBezTo>
                  <a:pt x="2684" y="276"/>
                  <a:pt x="2678" y="282"/>
                  <a:pt x="2678" y="289"/>
                </a:cubicBezTo>
                <a:cubicBezTo>
                  <a:pt x="2678" y="296"/>
                  <a:pt x="2684" y="301"/>
                  <a:pt x="2691" y="301"/>
                </a:cubicBezTo>
                <a:close/>
                <a:moveTo>
                  <a:pt x="2730" y="301"/>
                </a:moveTo>
                <a:cubicBezTo>
                  <a:pt x="2738" y="301"/>
                  <a:pt x="2743" y="296"/>
                  <a:pt x="2743" y="289"/>
                </a:cubicBezTo>
                <a:cubicBezTo>
                  <a:pt x="2743" y="282"/>
                  <a:pt x="2738" y="276"/>
                  <a:pt x="2730" y="276"/>
                </a:cubicBezTo>
                <a:cubicBezTo>
                  <a:pt x="2723" y="276"/>
                  <a:pt x="2718" y="282"/>
                  <a:pt x="2718" y="289"/>
                </a:cubicBezTo>
                <a:cubicBezTo>
                  <a:pt x="2718" y="296"/>
                  <a:pt x="2723" y="301"/>
                  <a:pt x="2730" y="301"/>
                </a:cubicBezTo>
                <a:close/>
                <a:moveTo>
                  <a:pt x="2770" y="301"/>
                </a:moveTo>
                <a:cubicBezTo>
                  <a:pt x="2777" y="301"/>
                  <a:pt x="2783" y="296"/>
                  <a:pt x="2783" y="289"/>
                </a:cubicBezTo>
                <a:cubicBezTo>
                  <a:pt x="2783" y="282"/>
                  <a:pt x="2777" y="276"/>
                  <a:pt x="2770" y="276"/>
                </a:cubicBezTo>
                <a:cubicBezTo>
                  <a:pt x="2763" y="276"/>
                  <a:pt x="2757" y="282"/>
                  <a:pt x="2757" y="289"/>
                </a:cubicBezTo>
                <a:cubicBezTo>
                  <a:pt x="2757" y="296"/>
                  <a:pt x="2763" y="301"/>
                  <a:pt x="2770" y="301"/>
                </a:cubicBezTo>
                <a:close/>
                <a:moveTo>
                  <a:pt x="2809" y="301"/>
                </a:moveTo>
                <a:cubicBezTo>
                  <a:pt x="2816" y="301"/>
                  <a:pt x="2822" y="296"/>
                  <a:pt x="2822" y="289"/>
                </a:cubicBezTo>
                <a:cubicBezTo>
                  <a:pt x="2822" y="282"/>
                  <a:pt x="2816" y="276"/>
                  <a:pt x="2809" y="276"/>
                </a:cubicBezTo>
                <a:cubicBezTo>
                  <a:pt x="2802" y="276"/>
                  <a:pt x="2797" y="282"/>
                  <a:pt x="2797" y="289"/>
                </a:cubicBezTo>
                <a:cubicBezTo>
                  <a:pt x="2797" y="296"/>
                  <a:pt x="2802" y="301"/>
                  <a:pt x="2809" y="301"/>
                </a:cubicBezTo>
                <a:close/>
                <a:moveTo>
                  <a:pt x="2849" y="301"/>
                </a:moveTo>
                <a:cubicBezTo>
                  <a:pt x="2856" y="301"/>
                  <a:pt x="2861" y="296"/>
                  <a:pt x="2861" y="289"/>
                </a:cubicBezTo>
                <a:cubicBezTo>
                  <a:pt x="2861" y="282"/>
                  <a:pt x="2856" y="276"/>
                  <a:pt x="2849" y="276"/>
                </a:cubicBezTo>
                <a:cubicBezTo>
                  <a:pt x="2842" y="276"/>
                  <a:pt x="2836" y="282"/>
                  <a:pt x="2836" y="289"/>
                </a:cubicBezTo>
                <a:cubicBezTo>
                  <a:pt x="2836" y="296"/>
                  <a:pt x="2842" y="301"/>
                  <a:pt x="2849" y="301"/>
                </a:cubicBezTo>
                <a:close/>
                <a:moveTo>
                  <a:pt x="2888" y="301"/>
                </a:moveTo>
                <a:cubicBezTo>
                  <a:pt x="2895" y="301"/>
                  <a:pt x="2901" y="296"/>
                  <a:pt x="2901" y="289"/>
                </a:cubicBezTo>
                <a:cubicBezTo>
                  <a:pt x="2901" y="282"/>
                  <a:pt x="2895" y="276"/>
                  <a:pt x="2888" y="276"/>
                </a:cubicBezTo>
                <a:cubicBezTo>
                  <a:pt x="2881" y="276"/>
                  <a:pt x="2875" y="282"/>
                  <a:pt x="2875" y="289"/>
                </a:cubicBezTo>
                <a:cubicBezTo>
                  <a:pt x="2875" y="296"/>
                  <a:pt x="2881" y="301"/>
                  <a:pt x="2888" y="301"/>
                </a:cubicBezTo>
                <a:close/>
                <a:moveTo>
                  <a:pt x="2928" y="301"/>
                </a:moveTo>
                <a:cubicBezTo>
                  <a:pt x="2935" y="301"/>
                  <a:pt x="2940" y="296"/>
                  <a:pt x="2940" y="289"/>
                </a:cubicBezTo>
                <a:cubicBezTo>
                  <a:pt x="2940" y="282"/>
                  <a:pt x="2935" y="276"/>
                  <a:pt x="2928" y="276"/>
                </a:cubicBezTo>
                <a:cubicBezTo>
                  <a:pt x="2921" y="276"/>
                  <a:pt x="2915" y="282"/>
                  <a:pt x="2915" y="289"/>
                </a:cubicBezTo>
                <a:cubicBezTo>
                  <a:pt x="2915" y="296"/>
                  <a:pt x="2921" y="301"/>
                  <a:pt x="2928" y="301"/>
                </a:cubicBezTo>
                <a:close/>
                <a:moveTo>
                  <a:pt x="2967" y="301"/>
                </a:moveTo>
                <a:cubicBezTo>
                  <a:pt x="2974" y="301"/>
                  <a:pt x="2980" y="296"/>
                  <a:pt x="2980" y="289"/>
                </a:cubicBezTo>
                <a:cubicBezTo>
                  <a:pt x="2980" y="282"/>
                  <a:pt x="2974" y="276"/>
                  <a:pt x="2967" y="276"/>
                </a:cubicBezTo>
                <a:cubicBezTo>
                  <a:pt x="2960" y="276"/>
                  <a:pt x="2954" y="282"/>
                  <a:pt x="2954" y="289"/>
                </a:cubicBezTo>
                <a:cubicBezTo>
                  <a:pt x="2954" y="296"/>
                  <a:pt x="2960" y="301"/>
                  <a:pt x="2967" y="301"/>
                </a:cubicBezTo>
                <a:close/>
                <a:moveTo>
                  <a:pt x="3006" y="301"/>
                </a:moveTo>
                <a:cubicBezTo>
                  <a:pt x="3013" y="301"/>
                  <a:pt x="3019" y="296"/>
                  <a:pt x="3019" y="289"/>
                </a:cubicBezTo>
                <a:cubicBezTo>
                  <a:pt x="3019" y="282"/>
                  <a:pt x="3013" y="276"/>
                  <a:pt x="3006" y="276"/>
                </a:cubicBezTo>
                <a:cubicBezTo>
                  <a:pt x="2999" y="276"/>
                  <a:pt x="2994" y="282"/>
                  <a:pt x="2994" y="289"/>
                </a:cubicBezTo>
                <a:cubicBezTo>
                  <a:pt x="2994" y="296"/>
                  <a:pt x="2999" y="301"/>
                  <a:pt x="3006" y="301"/>
                </a:cubicBezTo>
                <a:close/>
                <a:moveTo>
                  <a:pt x="3046" y="301"/>
                </a:moveTo>
                <a:cubicBezTo>
                  <a:pt x="3053" y="301"/>
                  <a:pt x="3059" y="296"/>
                  <a:pt x="3059" y="289"/>
                </a:cubicBezTo>
                <a:cubicBezTo>
                  <a:pt x="3059" y="282"/>
                  <a:pt x="3053" y="276"/>
                  <a:pt x="3046" y="276"/>
                </a:cubicBezTo>
                <a:cubicBezTo>
                  <a:pt x="3039" y="276"/>
                  <a:pt x="3033" y="282"/>
                  <a:pt x="3033" y="289"/>
                </a:cubicBezTo>
                <a:cubicBezTo>
                  <a:pt x="3033" y="296"/>
                  <a:pt x="3039" y="301"/>
                  <a:pt x="3046" y="301"/>
                </a:cubicBezTo>
                <a:close/>
                <a:moveTo>
                  <a:pt x="3085" y="301"/>
                </a:moveTo>
                <a:cubicBezTo>
                  <a:pt x="3092" y="301"/>
                  <a:pt x="3098" y="296"/>
                  <a:pt x="3098" y="289"/>
                </a:cubicBezTo>
                <a:cubicBezTo>
                  <a:pt x="3098" y="282"/>
                  <a:pt x="3092" y="276"/>
                  <a:pt x="3085" y="276"/>
                </a:cubicBezTo>
                <a:cubicBezTo>
                  <a:pt x="3078" y="276"/>
                  <a:pt x="3073" y="282"/>
                  <a:pt x="3073" y="289"/>
                </a:cubicBezTo>
                <a:cubicBezTo>
                  <a:pt x="3073" y="296"/>
                  <a:pt x="3078" y="301"/>
                  <a:pt x="3085" y="301"/>
                </a:cubicBezTo>
                <a:close/>
                <a:moveTo>
                  <a:pt x="3125" y="301"/>
                </a:moveTo>
                <a:cubicBezTo>
                  <a:pt x="3132" y="301"/>
                  <a:pt x="3137" y="296"/>
                  <a:pt x="3137" y="289"/>
                </a:cubicBezTo>
                <a:cubicBezTo>
                  <a:pt x="3137" y="282"/>
                  <a:pt x="3132" y="276"/>
                  <a:pt x="3125" y="276"/>
                </a:cubicBezTo>
                <a:cubicBezTo>
                  <a:pt x="3118" y="276"/>
                  <a:pt x="3112" y="282"/>
                  <a:pt x="3112" y="289"/>
                </a:cubicBezTo>
                <a:cubicBezTo>
                  <a:pt x="3112" y="296"/>
                  <a:pt x="3118" y="301"/>
                  <a:pt x="3125" y="301"/>
                </a:cubicBezTo>
                <a:close/>
                <a:moveTo>
                  <a:pt x="3164" y="301"/>
                </a:moveTo>
                <a:cubicBezTo>
                  <a:pt x="3171" y="301"/>
                  <a:pt x="3177" y="296"/>
                  <a:pt x="3177" y="289"/>
                </a:cubicBezTo>
                <a:cubicBezTo>
                  <a:pt x="3177" y="282"/>
                  <a:pt x="3171" y="276"/>
                  <a:pt x="3164" y="276"/>
                </a:cubicBezTo>
                <a:cubicBezTo>
                  <a:pt x="3157" y="276"/>
                  <a:pt x="3151" y="282"/>
                  <a:pt x="3151" y="289"/>
                </a:cubicBezTo>
                <a:cubicBezTo>
                  <a:pt x="3151" y="296"/>
                  <a:pt x="3157" y="301"/>
                  <a:pt x="3164" y="301"/>
                </a:cubicBezTo>
                <a:close/>
                <a:moveTo>
                  <a:pt x="3204" y="301"/>
                </a:moveTo>
                <a:cubicBezTo>
                  <a:pt x="3211" y="301"/>
                  <a:pt x="3216" y="296"/>
                  <a:pt x="3216" y="289"/>
                </a:cubicBezTo>
                <a:cubicBezTo>
                  <a:pt x="3216" y="282"/>
                  <a:pt x="3211" y="276"/>
                  <a:pt x="3204" y="276"/>
                </a:cubicBezTo>
                <a:cubicBezTo>
                  <a:pt x="3197" y="276"/>
                  <a:pt x="3191" y="282"/>
                  <a:pt x="3191" y="289"/>
                </a:cubicBezTo>
                <a:cubicBezTo>
                  <a:pt x="3191" y="296"/>
                  <a:pt x="3197" y="301"/>
                  <a:pt x="3204" y="301"/>
                </a:cubicBezTo>
                <a:close/>
                <a:moveTo>
                  <a:pt x="3243" y="301"/>
                </a:moveTo>
                <a:cubicBezTo>
                  <a:pt x="3250" y="301"/>
                  <a:pt x="3256" y="296"/>
                  <a:pt x="3256" y="289"/>
                </a:cubicBezTo>
                <a:cubicBezTo>
                  <a:pt x="3256" y="282"/>
                  <a:pt x="3250" y="276"/>
                  <a:pt x="3243" y="276"/>
                </a:cubicBezTo>
                <a:cubicBezTo>
                  <a:pt x="3236" y="276"/>
                  <a:pt x="3230" y="282"/>
                  <a:pt x="3230" y="289"/>
                </a:cubicBezTo>
                <a:cubicBezTo>
                  <a:pt x="3230" y="296"/>
                  <a:pt x="3236" y="301"/>
                  <a:pt x="3243" y="301"/>
                </a:cubicBezTo>
                <a:close/>
                <a:moveTo>
                  <a:pt x="3282" y="301"/>
                </a:moveTo>
                <a:cubicBezTo>
                  <a:pt x="3289" y="301"/>
                  <a:pt x="3295" y="296"/>
                  <a:pt x="3295" y="289"/>
                </a:cubicBezTo>
                <a:cubicBezTo>
                  <a:pt x="3295" y="282"/>
                  <a:pt x="3289" y="276"/>
                  <a:pt x="3282" y="276"/>
                </a:cubicBezTo>
                <a:cubicBezTo>
                  <a:pt x="3275" y="276"/>
                  <a:pt x="3270" y="282"/>
                  <a:pt x="3270" y="289"/>
                </a:cubicBezTo>
                <a:cubicBezTo>
                  <a:pt x="3270" y="296"/>
                  <a:pt x="3275" y="301"/>
                  <a:pt x="3282" y="301"/>
                </a:cubicBezTo>
                <a:close/>
                <a:moveTo>
                  <a:pt x="3322" y="301"/>
                </a:moveTo>
                <a:cubicBezTo>
                  <a:pt x="3329" y="301"/>
                  <a:pt x="3335" y="296"/>
                  <a:pt x="3335" y="289"/>
                </a:cubicBezTo>
                <a:cubicBezTo>
                  <a:pt x="3335" y="282"/>
                  <a:pt x="3329" y="276"/>
                  <a:pt x="3322" y="276"/>
                </a:cubicBezTo>
                <a:cubicBezTo>
                  <a:pt x="3315" y="276"/>
                  <a:pt x="3309" y="282"/>
                  <a:pt x="3309" y="289"/>
                </a:cubicBezTo>
                <a:cubicBezTo>
                  <a:pt x="3309" y="296"/>
                  <a:pt x="3315" y="301"/>
                  <a:pt x="3322" y="301"/>
                </a:cubicBezTo>
                <a:close/>
                <a:moveTo>
                  <a:pt x="3361" y="301"/>
                </a:moveTo>
                <a:cubicBezTo>
                  <a:pt x="3368" y="301"/>
                  <a:pt x="3374" y="296"/>
                  <a:pt x="3374" y="289"/>
                </a:cubicBezTo>
                <a:cubicBezTo>
                  <a:pt x="3374" y="282"/>
                  <a:pt x="3368" y="276"/>
                  <a:pt x="3361" y="276"/>
                </a:cubicBezTo>
                <a:cubicBezTo>
                  <a:pt x="3354" y="276"/>
                  <a:pt x="3348" y="282"/>
                  <a:pt x="3348" y="289"/>
                </a:cubicBezTo>
                <a:cubicBezTo>
                  <a:pt x="3348" y="296"/>
                  <a:pt x="3354" y="301"/>
                  <a:pt x="3361" y="301"/>
                </a:cubicBezTo>
                <a:close/>
                <a:moveTo>
                  <a:pt x="3401" y="301"/>
                </a:moveTo>
                <a:cubicBezTo>
                  <a:pt x="3408" y="301"/>
                  <a:pt x="3413" y="296"/>
                  <a:pt x="3413" y="289"/>
                </a:cubicBezTo>
                <a:cubicBezTo>
                  <a:pt x="3413" y="282"/>
                  <a:pt x="3408" y="276"/>
                  <a:pt x="3401" y="276"/>
                </a:cubicBezTo>
                <a:cubicBezTo>
                  <a:pt x="3394" y="276"/>
                  <a:pt x="3388" y="282"/>
                  <a:pt x="3388" y="289"/>
                </a:cubicBezTo>
                <a:cubicBezTo>
                  <a:pt x="3388" y="296"/>
                  <a:pt x="3394" y="301"/>
                  <a:pt x="3401" y="301"/>
                </a:cubicBezTo>
                <a:close/>
                <a:moveTo>
                  <a:pt x="3440" y="301"/>
                </a:moveTo>
                <a:cubicBezTo>
                  <a:pt x="3447" y="301"/>
                  <a:pt x="3453" y="296"/>
                  <a:pt x="3453" y="289"/>
                </a:cubicBezTo>
                <a:cubicBezTo>
                  <a:pt x="3453" y="282"/>
                  <a:pt x="3447" y="276"/>
                  <a:pt x="3440" y="276"/>
                </a:cubicBezTo>
                <a:cubicBezTo>
                  <a:pt x="3433" y="276"/>
                  <a:pt x="3427" y="282"/>
                  <a:pt x="3427" y="289"/>
                </a:cubicBezTo>
                <a:cubicBezTo>
                  <a:pt x="3427" y="296"/>
                  <a:pt x="3433" y="301"/>
                  <a:pt x="3440" y="301"/>
                </a:cubicBezTo>
                <a:close/>
                <a:moveTo>
                  <a:pt x="3480" y="301"/>
                </a:moveTo>
                <a:cubicBezTo>
                  <a:pt x="3487" y="301"/>
                  <a:pt x="3492" y="296"/>
                  <a:pt x="3492" y="289"/>
                </a:cubicBezTo>
                <a:cubicBezTo>
                  <a:pt x="3492" y="282"/>
                  <a:pt x="3487" y="276"/>
                  <a:pt x="3480" y="276"/>
                </a:cubicBezTo>
                <a:cubicBezTo>
                  <a:pt x="3472" y="276"/>
                  <a:pt x="3467" y="282"/>
                  <a:pt x="3467" y="289"/>
                </a:cubicBezTo>
                <a:cubicBezTo>
                  <a:pt x="3467" y="296"/>
                  <a:pt x="3472" y="301"/>
                  <a:pt x="3480" y="301"/>
                </a:cubicBezTo>
                <a:close/>
                <a:moveTo>
                  <a:pt x="3519" y="301"/>
                </a:moveTo>
                <a:cubicBezTo>
                  <a:pt x="3526" y="301"/>
                  <a:pt x="3532" y="296"/>
                  <a:pt x="3532" y="289"/>
                </a:cubicBezTo>
                <a:cubicBezTo>
                  <a:pt x="3532" y="282"/>
                  <a:pt x="3526" y="276"/>
                  <a:pt x="3519" y="276"/>
                </a:cubicBezTo>
                <a:cubicBezTo>
                  <a:pt x="3512" y="276"/>
                  <a:pt x="3506" y="282"/>
                  <a:pt x="3506" y="289"/>
                </a:cubicBezTo>
                <a:cubicBezTo>
                  <a:pt x="3506" y="296"/>
                  <a:pt x="3512" y="301"/>
                  <a:pt x="3519" y="301"/>
                </a:cubicBezTo>
                <a:close/>
                <a:moveTo>
                  <a:pt x="89" y="341"/>
                </a:moveTo>
                <a:cubicBezTo>
                  <a:pt x="96" y="341"/>
                  <a:pt x="102" y="335"/>
                  <a:pt x="102" y="328"/>
                </a:cubicBezTo>
                <a:cubicBezTo>
                  <a:pt x="102" y="321"/>
                  <a:pt x="96" y="315"/>
                  <a:pt x="89" y="315"/>
                </a:cubicBezTo>
                <a:cubicBezTo>
                  <a:pt x="82" y="315"/>
                  <a:pt x="76" y="321"/>
                  <a:pt x="76" y="328"/>
                </a:cubicBezTo>
                <a:cubicBezTo>
                  <a:pt x="76" y="335"/>
                  <a:pt x="82" y="341"/>
                  <a:pt x="89" y="341"/>
                </a:cubicBezTo>
                <a:close/>
                <a:moveTo>
                  <a:pt x="128" y="341"/>
                </a:moveTo>
                <a:cubicBezTo>
                  <a:pt x="136" y="341"/>
                  <a:pt x="141" y="335"/>
                  <a:pt x="141" y="328"/>
                </a:cubicBezTo>
                <a:cubicBezTo>
                  <a:pt x="141" y="321"/>
                  <a:pt x="136" y="315"/>
                  <a:pt x="128" y="315"/>
                </a:cubicBezTo>
                <a:cubicBezTo>
                  <a:pt x="121" y="315"/>
                  <a:pt x="116" y="321"/>
                  <a:pt x="116" y="328"/>
                </a:cubicBezTo>
                <a:cubicBezTo>
                  <a:pt x="116" y="335"/>
                  <a:pt x="121" y="341"/>
                  <a:pt x="128" y="341"/>
                </a:cubicBezTo>
                <a:close/>
                <a:moveTo>
                  <a:pt x="168" y="341"/>
                </a:moveTo>
                <a:cubicBezTo>
                  <a:pt x="175" y="341"/>
                  <a:pt x="181" y="335"/>
                  <a:pt x="181" y="328"/>
                </a:cubicBezTo>
                <a:cubicBezTo>
                  <a:pt x="181" y="321"/>
                  <a:pt x="175" y="315"/>
                  <a:pt x="168" y="315"/>
                </a:cubicBezTo>
                <a:cubicBezTo>
                  <a:pt x="161" y="315"/>
                  <a:pt x="155" y="321"/>
                  <a:pt x="155" y="328"/>
                </a:cubicBezTo>
                <a:cubicBezTo>
                  <a:pt x="155" y="335"/>
                  <a:pt x="161" y="341"/>
                  <a:pt x="168" y="341"/>
                </a:cubicBezTo>
                <a:close/>
                <a:moveTo>
                  <a:pt x="207" y="341"/>
                </a:moveTo>
                <a:cubicBezTo>
                  <a:pt x="214" y="341"/>
                  <a:pt x="220" y="335"/>
                  <a:pt x="220" y="328"/>
                </a:cubicBezTo>
                <a:cubicBezTo>
                  <a:pt x="220" y="321"/>
                  <a:pt x="214" y="315"/>
                  <a:pt x="207" y="315"/>
                </a:cubicBezTo>
                <a:cubicBezTo>
                  <a:pt x="200" y="315"/>
                  <a:pt x="195" y="321"/>
                  <a:pt x="195" y="328"/>
                </a:cubicBezTo>
                <a:cubicBezTo>
                  <a:pt x="195" y="335"/>
                  <a:pt x="200" y="341"/>
                  <a:pt x="207" y="341"/>
                </a:cubicBezTo>
                <a:close/>
                <a:moveTo>
                  <a:pt x="247" y="341"/>
                </a:moveTo>
                <a:cubicBezTo>
                  <a:pt x="254" y="341"/>
                  <a:pt x="259" y="335"/>
                  <a:pt x="259" y="328"/>
                </a:cubicBezTo>
                <a:cubicBezTo>
                  <a:pt x="259" y="321"/>
                  <a:pt x="254" y="315"/>
                  <a:pt x="247" y="315"/>
                </a:cubicBezTo>
                <a:cubicBezTo>
                  <a:pt x="240" y="315"/>
                  <a:pt x="234" y="321"/>
                  <a:pt x="234" y="328"/>
                </a:cubicBezTo>
                <a:cubicBezTo>
                  <a:pt x="234" y="335"/>
                  <a:pt x="240" y="341"/>
                  <a:pt x="247" y="341"/>
                </a:cubicBezTo>
                <a:close/>
                <a:moveTo>
                  <a:pt x="286" y="341"/>
                </a:moveTo>
                <a:cubicBezTo>
                  <a:pt x="293" y="341"/>
                  <a:pt x="299" y="335"/>
                  <a:pt x="299" y="328"/>
                </a:cubicBezTo>
                <a:cubicBezTo>
                  <a:pt x="299" y="321"/>
                  <a:pt x="293" y="315"/>
                  <a:pt x="286" y="315"/>
                </a:cubicBezTo>
                <a:cubicBezTo>
                  <a:pt x="279" y="315"/>
                  <a:pt x="273" y="321"/>
                  <a:pt x="273" y="328"/>
                </a:cubicBezTo>
                <a:cubicBezTo>
                  <a:pt x="273" y="335"/>
                  <a:pt x="279" y="341"/>
                  <a:pt x="286" y="341"/>
                </a:cubicBezTo>
                <a:close/>
                <a:moveTo>
                  <a:pt x="326" y="341"/>
                </a:moveTo>
                <a:cubicBezTo>
                  <a:pt x="333" y="341"/>
                  <a:pt x="338" y="335"/>
                  <a:pt x="338" y="328"/>
                </a:cubicBezTo>
                <a:cubicBezTo>
                  <a:pt x="338" y="321"/>
                  <a:pt x="333" y="315"/>
                  <a:pt x="326" y="315"/>
                </a:cubicBezTo>
                <a:cubicBezTo>
                  <a:pt x="319" y="315"/>
                  <a:pt x="313" y="321"/>
                  <a:pt x="313" y="328"/>
                </a:cubicBezTo>
                <a:cubicBezTo>
                  <a:pt x="313" y="335"/>
                  <a:pt x="319" y="341"/>
                  <a:pt x="326" y="341"/>
                </a:cubicBezTo>
                <a:close/>
                <a:moveTo>
                  <a:pt x="365" y="341"/>
                </a:moveTo>
                <a:cubicBezTo>
                  <a:pt x="372" y="341"/>
                  <a:pt x="378" y="335"/>
                  <a:pt x="378" y="328"/>
                </a:cubicBezTo>
                <a:cubicBezTo>
                  <a:pt x="378" y="321"/>
                  <a:pt x="372" y="315"/>
                  <a:pt x="365" y="315"/>
                </a:cubicBezTo>
                <a:cubicBezTo>
                  <a:pt x="358" y="315"/>
                  <a:pt x="352" y="321"/>
                  <a:pt x="352" y="328"/>
                </a:cubicBezTo>
                <a:cubicBezTo>
                  <a:pt x="352" y="335"/>
                  <a:pt x="358" y="341"/>
                  <a:pt x="365" y="341"/>
                </a:cubicBezTo>
                <a:close/>
                <a:moveTo>
                  <a:pt x="404" y="341"/>
                </a:moveTo>
                <a:cubicBezTo>
                  <a:pt x="411" y="341"/>
                  <a:pt x="417" y="335"/>
                  <a:pt x="417" y="328"/>
                </a:cubicBezTo>
                <a:cubicBezTo>
                  <a:pt x="417" y="321"/>
                  <a:pt x="411" y="315"/>
                  <a:pt x="404" y="315"/>
                </a:cubicBezTo>
                <a:cubicBezTo>
                  <a:pt x="397" y="315"/>
                  <a:pt x="392" y="321"/>
                  <a:pt x="392" y="328"/>
                </a:cubicBezTo>
                <a:cubicBezTo>
                  <a:pt x="392" y="335"/>
                  <a:pt x="397" y="341"/>
                  <a:pt x="404" y="341"/>
                </a:cubicBezTo>
                <a:close/>
                <a:moveTo>
                  <a:pt x="444" y="341"/>
                </a:moveTo>
                <a:cubicBezTo>
                  <a:pt x="451" y="341"/>
                  <a:pt x="457" y="335"/>
                  <a:pt x="457" y="328"/>
                </a:cubicBezTo>
                <a:cubicBezTo>
                  <a:pt x="457" y="321"/>
                  <a:pt x="451" y="315"/>
                  <a:pt x="444" y="315"/>
                </a:cubicBezTo>
                <a:cubicBezTo>
                  <a:pt x="437" y="315"/>
                  <a:pt x="431" y="321"/>
                  <a:pt x="431" y="328"/>
                </a:cubicBezTo>
                <a:cubicBezTo>
                  <a:pt x="431" y="335"/>
                  <a:pt x="437" y="341"/>
                  <a:pt x="444" y="341"/>
                </a:cubicBezTo>
                <a:close/>
                <a:moveTo>
                  <a:pt x="483" y="341"/>
                </a:moveTo>
                <a:cubicBezTo>
                  <a:pt x="490" y="341"/>
                  <a:pt x="496" y="335"/>
                  <a:pt x="496" y="328"/>
                </a:cubicBezTo>
                <a:cubicBezTo>
                  <a:pt x="496" y="321"/>
                  <a:pt x="490" y="315"/>
                  <a:pt x="483" y="315"/>
                </a:cubicBezTo>
                <a:cubicBezTo>
                  <a:pt x="476" y="315"/>
                  <a:pt x="471" y="321"/>
                  <a:pt x="471" y="328"/>
                </a:cubicBezTo>
                <a:cubicBezTo>
                  <a:pt x="471" y="335"/>
                  <a:pt x="476" y="341"/>
                  <a:pt x="483" y="341"/>
                </a:cubicBezTo>
                <a:close/>
                <a:moveTo>
                  <a:pt x="523" y="341"/>
                </a:moveTo>
                <a:cubicBezTo>
                  <a:pt x="530" y="341"/>
                  <a:pt x="535" y="335"/>
                  <a:pt x="535" y="328"/>
                </a:cubicBezTo>
                <a:cubicBezTo>
                  <a:pt x="535" y="321"/>
                  <a:pt x="530" y="315"/>
                  <a:pt x="523" y="315"/>
                </a:cubicBezTo>
                <a:cubicBezTo>
                  <a:pt x="516" y="315"/>
                  <a:pt x="510" y="321"/>
                  <a:pt x="510" y="328"/>
                </a:cubicBezTo>
                <a:cubicBezTo>
                  <a:pt x="510" y="335"/>
                  <a:pt x="516" y="341"/>
                  <a:pt x="523" y="341"/>
                </a:cubicBezTo>
                <a:close/>
                <a:moveTo>
                  <a:pt x="562" y="341"/>
                </a:moveTo>
                <a:cubicBezTo>
                  <a:pt x="569" y="341"/>
                  <a:pt x="575" y="335"/>
                  <a:pt x="575" y="328"/>
                </a:cubicBezTo>
                <a:cubicBezTo>
                  <a:pt x="575" y="321"/>
                  <a:pt x="569" y="315"/>
                  <a:pt x="562" y="315"/>
                </a:cubicBezTo>
                <a:cubicBezTo>
                  <a:pt x="555" y="315"/>
                  <a:pt x="549" y="321"/>
                  <a:pt x="549" y="328"/>
                </a:cubicBezTo>
                <a:cubicBezTo>
                  <a:pt x="549" y="335"/>
                  <a:pt x="555" y="341"/>
                  <a:pt x="562" y="341"/>
                </a:cubicBezTo>
                <a:close/>
                <a:moveTo>
                  <a:pt x="602" y="316"/>
                </a:moveTo>
                <a:cubicBezTo>
                  <a:pt x="595" y="316"/>
                  <a:pt x="589" y="321"/>
                  <a:pt x="589" y="328"/>
                </a:cubicBezTo>
                <a:cubicBezTo>
                  <a:pt x="589" y="335"/>
                  <a:pt x="595" y="340"/>
                  <a:pt x="602" y="340"/>
                </a:cubicBezTo>
                <a:cubicBezTo>
                  <a:pt x="608" y="340"/>
                  <a:pt x="614" y="335"/>
                  <a:pt x="614" y="328"/>
                </a:cubicBezTo>
                <a:cubicBezTo>
                  <a:pt x="614" y="321"/>
                  <a:pt x="608" y="316"/>
                  <a:pt x="602" y="316"/>
                </a:cubicBezTo>
                <a:close/>
                <a:moveTo>
                  <a:pt x="641" y="341"/>
                </a:moveTo>
                <a:cubicBezTo>
                  <a:pt x="648" y="341"/>
                  <a:pt x="654" y="335"/>
                  <a:pt x="654" y="328"/>
                </a:cubicBezTo>
                <a:cubicBezTo>
                  <a:pt x="654" y="321"/>
                  <a:pt x="648" y="315"/>
                  <a:pt x="641" y="315"/>
                </a:cubicBezTo>
                <a:cubicBezTo>
                  <a:pt x="634" y="315"/>
                  <a:pt x="628" y="321"/>
                  <a:pt x="628" y="328"/>
                </a:cubicBezTo>
                <a:cubicBezTo>
                  <a:pt x="628" y="335"/>
                  <a:pt x="634" y="341"/>
                  <a:pt x="641" y="341"/>
                </a:cubicBezTo>
                <a:close/>
                <a:moveTo>
                  <a:pt x="680" y="341"/>
                </a:moveTo>
                <a:cubicBezTo>
                  <a:pt x="687" y="341"/>
                  <a:pt x="693" y="335"/>
                  <a:pt x="693" y="328"/>
                </a:cubicBezTo>
                <a:cubicBezTo>
                  <a:pt x="693" y="321"/>
                  <a:pt x="687" y="315"/>
                  <a:pt x="680" y="315"/>
                </a:cubicBezTo>
                <a:cubicBezTo>
                  <a:pt x="673" y="315"/>
                  <a:pt x="668" y="321"/>
                  <a:pt x="668" y="328"/>
                </a:cubicBezTo>
                <a:cubicBezTo>
                  <a:pt x="668" y="335"/>
                  <a:pt x="673" y="341"/>
                  <a:pt x="680" y="341"/>
                </a:cubicBezTo>
                <a:close/>
                <a:moveTo>
                  <a:pt x="720" y="341"/>
                </a:moveTo>
                <a:cubicBezTo>
                  <a:pt x="727" y="341"/>
                  <a:pt x="733" y="335"/>
                  <a:pt x="733" y="328"/>
                </a:cubicBezTo>
                <a:cubicBezTo>
                  <a:pt x="733" y="321"/>
                  <a:pt x="727" y="315"/>
                  <a:pt x="720" y="315"/>
                </a:cubicBezTo>
                <a:cubicBezTo>
                  <a:pt x="713" y="315"/>
                  <a:pt x="707" y="321"/>
                  <a:pt x="707" y="328"/>
                </a:cubicBezTo>
                <a:cubicBezTo>
                  <a:pt x="707" y="335"/>
                  <a:pt x="713" y="341"/>
                  <a:pt x="720" y="341"/>
                </a:cubicBezTo>
                <a:close/>
                <a:moveTo>
                  <a:pt x="759" y="341"/>
                </a:moveTo>
                <a:cubicBezTo>
                  <a:pt x="766" y="341"/>
                  <a:pt x="772" y="335"/>
                  <a:pt x="772" y="328"/>
                </a:cubicBezTo>
                <a:cubicBezTo>
                  <a:pt x="772" y="321"/>
                  <a:pt x="766" y="315"/>
                  <a:pt x="759" y="315"/>
                </a:cubicBezTo>
                <a:cubicBezTo>
                  <a:pt x="752" y="315"/>
                  <a:pt x="747" y="321"/>
                  <a:pt x="747" y="328"/>
                </a:cubicBezTo>
                <a:cubicBezTo>
                  <a:pt x="747" y="335"/>
                  <a:pt x="752" y="341"/>
                  <a:pt x="759" y="341"/>
                </a:cubicBezTo>
                <a:close/>
                <a:moveTo>
                  <a:pt x="799" y="341"/>
                </a:moveTo>
                <a:cubicBezTo>
                  <a:pt x="806" y="341"/>
                  <a:pt x="811" y="335"/>
                  <a:pt x="811" y="328"/>
                </a:cubicBezTo>
                <a:cubicBezTo>
                  <a:pt x="811" y="321"/>
                  <a:pt x="806" y="315"/>
                  <a:pt x="799" y="315"/>
                </a:cubicBezTo>
                <a:cubicBezTo>
                  <a:pt x="792" y="315"/>
                  <a:pt x="786" y="321"/>
                  <a:pt x="786" y="328"/>
                </a:cubicBezTo>
                <a:cubicBezTo>
                  <a:pt x="786" y="335"/>
                  <a:pt x="792" y="341"/>
                  <a:pt x="799" y="341"/>
                </a:cubicBezTo>
                <a:close/>
                <a:moveTo>
                  <a:pt x="838" y="341"/>
                </a:moveTo>
                <a:cubicBezTo>
                  <a:pt x="845" y="341"/>
                  <a:pt x="851" y="335"/>
                  <a:pt x="851" y="328"/>
                </a:cubicBezTo>
                <a:cubicBezTo>
                  <a:pt x="851" y="321"/>
                  <a:pt x="845" y="315"/>
                  <a:pt x="838" y="315"/>
                </a:cubicBezTo>
                <a:cubicBezTo>
                  <a:pt x="831" y="315"/>
                  <a:pt x="825" y="321"/>
                  <a:pt x="825" y="328"/>
                </a:cubicBezTo>
                <a:cubicBezTo>
                  <a:pt x="825" y="335"/>
                  <a:pt x="831" y="341"/>
                  <a:pt x="838" y="341"/>
                </a:cubicBezTo>
                <a:close/>
                <a:moveTo>
                  <a:pt x="956" y="341"/>
                </a:moveTo>
                <a:cubicBezTo>
                  <a:pt x="963" y="341"/>
                  <a:pt x="969" y="335"/>
                  <a:pt x="969" y="328"/>
                </a:cubicBezTo>
                <a:cubicBezTo>
                  <a:pt x="969" y="321"/>
                  <a:pt x="963" y="315"/>
                  <a:pt x="956" y="315"/>
                </a:cubicBezTo>
                <a:cubicBezTo>
                  <a:pt x="949" y="315"/>
                  <a:pt x="944" y="321"/>
                  <a:pt x="944" y="328"/>
                </a:cubicBezTo>
                <a:cubicBezTo>
                  <a:pt x="944" y="335"/>
                  <a:pt x="949" y="341"/>
                  <a:pt x="956" y="341"/>
                </a:cubicBezTo>
                <a:close/>
                <a:moveTo>
                  <a:pt x="996" y="341"/>
                </a:moveTo>
                <a:cubicBezTo>
                  <a:pt x="1003" y="341"/>
                  <a:pt x="1009" y="335"/>
                  <a:pt x="1009" y="328"/>
                </a:cubicBezTo>
                <a:cubicBezTo>
                  <a:pt x="1009" y="321"/>
                  <a:pt x="1003" y="315"/>
                  <a:pt x="996" y="315"/>
                </a:cubicBezTo>
                <a:cubicBezTo>
                  <a:pt x="989" y="315"/>
                  <a:pt x="983" y="321"/>
                  <a:pt x="983" y="328"/>
                </a:cubicBezTo>
                <a:cubicBezTo>
                  <a:pt x="983" y="335"/>
                  <a:pt x="989" y="341"/>
                  <a:pt x="996" y="341"/>
                </a:cubicBezTo>
                <a:close/>
                <a:moveTo>
                  <a:pt x="1035" y="341"/>
                </a:moveTo>
                <a:cubicBezTo>
                  <a:pt x="1042" y="341"/>
                  <a:pt x="1048" y="335"/>
                  <a:pt x="1048" y="328"/>
                </a:cubicBezTo>
                <a:cubicBezTo>
                  <a:pt x="1048" y="321"/>
                  <a:pt x="1042" y="315"/>
                  <a:pt x="1035" y="315"/>
                </a:cubicBezTo>
                <a:cubicBezTo>
                  <a:pt x="1028" y="315"/>
                  <a:pt x="1022" y="321"/>
                  <a:pt x="1022" y="328"/>
                </a:cubicBezTo>
                <a:cubicBezTo>
                  <a:pt x="1022" y="335"/>
                  <a:pt x="1028" y="341"/>
                  <a:pt x="1035" y="341"/>
                </a:cubicBezTo>
                <a:close/>
                <a:moveTo>
                  <a:pt x="1153" y="319"/>
                </a:moveTo>
                <a:cubicBezTo>
                  <a:pt x="1148" y="319"/>
                  <a:pt x="1144" y="323"/>
                  <a:pt x="1144" y="328"/>
                </a:cubicBezTo>
                <a:cubicBezTo>
                  <a:pt x="1144" y="333"/>
                  <a:pt x="1148" y="337"/>
                  <a:pt x="1153" y="337"/>
                </a:cubicBezTo>
                <a:cubicBezTo>
                  <a:pt x="1159" y="337"/>
                  <a:pt x="1163" y="333"/>
                  <a:pt x="1163" y="328"/>
                </a:cubicBezTo>
                <a:cubicBezTo>
                  <a:pt x="1163" y="323"/>
                  <a:pt x="1159" y="319"/>
                  <a:pt x="1153" y="319"/>
                </a:cubicBezTo>
                <a:close/>
                <a:moveTo>
                  <a:pt x="1193" y="341"/>
                </a:moveTo>
                <a:cubicBezTo>
                  <a:pt x="1200" y="341"/>
                  <a:pt x="1206" y="335"/>
                  <a:pt x="1206" y="328"/>
                </a:cubicBezTo>
                <a:cubicBezTo>
                  <a:pt x="1206" y="321"/>
                  <a:pt x="1200" y="315"/>
                  <a:pt x="1193" y="315"/>
                </a:cubicBezTo>
                <a:cubicBezTo>
                  <a:pt x="1186" y="315"/>
                  <a:pt x="1180" y="321"/>
                  <a:pt x="1180" y="328"/>
                </a:cubicBezTo>
                <a:cubicBezTo>
                  <a:pt x="1180" y="335"/>
                  <a:pt x="1186" y="341"/>
                  <a:pt x="1193" y="341"/>
                </a:cubicBezTo>
                <a:close/>
                <a:moveTo>
                  <a:pt x="1232" y="341"/>
                </a:moveTo>
                <a:cubicBezTo>
                  <a:pt x="1239" y="341"/>
                  <a:pt x="1245" y="335"/>
                  <a:pt x="1245" y="328"/>
                </a:cubicBezTo>
                <a:cubicBezTo>
                  <a:pt x="1245" y="321"/>
                  <a:pt x="1239" y="315"/>
                  <a:pt x="1232" y="315"/>
                </a:cubicBezTo>
                <a:cubicBezTo>
                  <a:pt x="1225" y="315"/>
                  <a:pt x="1220" y="321"/>
                  <a:pt x="1220" y="328"/>
                </a:cubicBezTo>
                <a:cubicBezTo>
                  <a:pt x="1220" y="335"/>
                  <a:pt x="1225" y="341"/>
                  <a:pt x="1232" y="341"/>
                </a:cubicBezTo>
                <a:close/>
                <a:moveTo>
                  <a:pt x="1272" y="341"/>
                </a:moveTo>
                <a:cubicBezTo>
                  <a:pt x="1279" y="341"/>
                  <a:pt x="1285" y="335"/>
                  <a:pt x="1285" y="328"/>
                </a:cubicBezTo>
                <a:cubicBezTo>
                  <a:pt x="1285" y="321"/>
                  <a:pt x="1279" y="315"/>
                  <a:pt x="1272" y="315"/>
                </a:cubicBezTo>
                <a:cubicBezTo>
                  <a:pt x="1265" y="315"/>
                  <a:pt x="1259" y="321"/>
                  <a:pt x="1259" y="328"/>
                </a:cubicBezTo>
                <a:cubicBezTo>
                  <a:pt x="1259" y="335"/>
                  <a:pt x="1265" y="341"/>
                  <a:pt x="1272" y="341"/>
                </a:cubicBezTo>
                <a:close/>
                <a:moveTo>
                  <a:pt x="1311" y="341"/>
                </a:moveTo>
                <a:cubicBezTo>
                  <a:pt x="1318" y="341"/>
                  <a:pt x="1324" y="335"/>
                  <a:pt x="1324" y="328"/>
                </a:cubicBezTo>
                <a:cubicBezTo>
                  <a:pt x="1324" y="321"/>
                  <a:pt x="1318" y="315"/>
                  <a:pt x="1311" y="315"/>
                </a:cubicBezTo>
                <a:cubicBezTo>
                  <a:pt x="1304" y="315"/>
                  <a:pt x="1298" y="321"/>
                  <a:pt x="1298" y="328"/>
                </a:cubicBezTo>
                <a:cubicBezTo>
                  <a:pt x="1298" y="335"/>
                  <a:pt x="1304" y="341"/>
                  <a:pt x="1311" y="341"/>
                </a:cubicBezTo>
                <a:close/>
                <a:moveTo>
                  <a:pt x="1863" y="341"/>
                </a:moveTo>
                <a:cubicBezTo>
                  <a:pt x="1870" y="341"/>
                  <a:pt x="1876" y="335"/>
                  <a:pt x="1876" y="328"/>
                </a:cubicBezTo>
                <a:cubicBezTo>
                  <a:pt x="1876" y="321"/>
                  <a:pt x="1870" y="315"/>
                  <a:pt x="1863" y="315"/>
                </a:cubicBezTo>
                <a:cubicBezTo>
                  <a:pt x="1856" y="315"/>
                  <a:pt x="1850" y="321"/>
                  <a:pt x="1850" y="328"/>
                </a:cubicBezTo>
                <a:cubicBezTo>
                  <a:pt x="1850" y="335"/>
                  <a:pt x="1856" y="341"/>
                  <a:pt x="1863" y="341"/>
                </a:cubicBezTo>
                <a:close/>
                <a:moveTo>
                  <a:pt x="1903" y="341"/>
                </a:moveTo>
                <a:cubicBezTo>
                  <a:pt x="1910" y="341"/>
                  <a:pt x="1915" y="335"/>
                  <a:pt x="1915" y="328"/>
                </a:cubicBezTo>
                <a:cubicBezTo>
                  <a:pt x="1915" y="321"/>
                  <a:pt x="1910" y="315"/>
                  <a:pt x="1903" y="315"/>
                </a:cubicBezTo>
                <a:cubicBezTo>
                  <a:pt x="1896" y="315"/>
                  <a:pt x="1890" y="321"/>
                  <a:pt x="1890" y="328"/>
                </a:cubicBezTo>
                <a:cubicBezTo>
                  <a:pt x="1890" y="335"/>
                  <a:pt x="1896" y="341"/>
                  <a:pt x="1903" y="341"/>
                </a:cubicBezTo>
                <a:close/>
                <a:moveTo>
                  <a:pt x="1942" y="341"/>
                </a:moveTo>
                <a:cubicBezTo>
                  <a:pt x="1949" y="341"/>
                  <a:pt x="1955" y="335"/>
                  <a:pt x="1955" y="328"/>
                </a:cubicBezTo>
                <a:cubicBezTo>
                  <a:pt x="1955" y="321"/>
                  <a:pt x="1949" y="315"/>
                  <a:pt x="1942" y="315"/>
                </a:cubicBezTo>
                <a:cubicBezTo>
                  <a:pt x="1935" y="315"/>
                  <a:pt x="1929" y="321"/>
                  <a:pt x="1929" y="328"/>
                </a:cubicBezTo>
                <a:cubicBezTo>
                  <a:pt x="1929" y="335"/>
                  <a:pt x="1935" y="341"/>
                  <a:pt x="1942" y="341"/>
                </a:cubicBezTo>
                <a:close/>
                <a:moveTo>
                  <a:pt x="1981" y="341"/>
                </a:moveTo>
                <a:cubicBezTo>
                  <a:pt x="1988" y="341"/>
                  <a:pt x="1994" y="335"/>
                  <a:pt x="1994" y="328"/>
                </a:cubicBezTo>
                <a:cubicBezTo>
                  <a:pt x="1994" y="321"/>
                  <a:pt x="1988" y="315"/>
                  <a:pt x="1981" y="315"/>
                </a:cubicBezTo>
                <a:cubicBezTo>
                  <a:pt x="1974" y="315"/>
                  <a:pt x="1969" y="321"/>
                  <a:pt x="1969" y="328"/>
                </a:cubicBezTo>
                <a:cubicBezTo>
                  <a:pt x="1969" y="335"/>
                  <a:pt x="1974" y="341"/>
                  <a:pt x="1981" y="341"/>
                </a:cubicBezTo>
                <a:close/>
                <a:moveTo>
                  <a:pt x="2021" y="315"/>
                </a:moveTo>
                <a:cubicBezTo>
                  <a:pt x="2014" y="315"/>
                  <a:pt x="2008" y="321"/>
                  <a:pt x="2008" y="328"/>
                </a:cubicBezTo>
                <a:cubicBezTo>
                  <a:pt x="2008" y="335"/>
                  <a:pt x="2014" y="341"/>
                  <a:pt x="2021" y="341"/>
                </a:cubicBezTo>
                <a:cubicBezTo>
                  <a:pt x="2028" y="341"/>
                  <a:pt x="2034" y="335"/>
                  <a:pt x="2034" y="328"/>
                </a:cubicBezTo>
                <a:cubicBezTo>
                  <a:pt x="2034" y="321"/>
                  <a:pt x="2028" y="315"/>
                  <a:pt x="2021" y="315"/>
                </a:cubicBezTo>
                <a:close/>
                <a:moveTo>
                  <a:pt x="2060" y="315"/>
                </a:moveTo>
                <a:cubicBezTo>
                  <a:pt x="2053" y="315"/>
                  <a:pt x="2048" y="321"/>
                  <a:pt x="2048" y="328"/>
                </a:cubicBezTo>
                <a:cubicBezTo>
                  <a:pt x="2048" y="335"/>
                  <a:pt x="2053" y="341"/>
                  <a:pt x="2060" y="341"/>
                </a:cubicBezTo>
                <a:cubicBezTo>
                  <a:pt x="2067" y="341"/>
                  <a:pt x="2073" y="335"/>
                  <a:pt x="2073" y="328"/>
                </a:cubicBezTo>
                <a:cubicBezTo>
                  <a:pt x="2073" y="321"/>
                  <a:pt x="2067" y="315"/>
                  <a:pt x="2060" y="315"/>
                </a:cubicBezTo>
                <a:close/>
                <a:moveTo>
                  <a:pt x="2100" y="341"/>
                </a:moveTo>
                <a:cubicBezTo>
                  <a:pt x="2107" y="341"/>
                  <a:pt x="2112" y="335"/>
                  <a:pt x="2112" y="328"/>
                </a:cubicBezTo>
                <a:cubicBezTo>
                  <a:pt x="2112" y="321"/>
                  <a:pt x="2107" y="315"/>
                  <a:pt x="2100" y="315"/>
                </a:cubicBezTo>
                <a:cubicBezTo>
                  <a:pt x="2093" y="315"/>
                  <a:pt x="2087" y="321"/>
                  <a:pt x="2087" y="328"/>
                </a:cubicBezTo>
                <a:cubicBezTo>
                  <a:pt x="2087" y="335"/>
                  <a:pt x="2093" y="341"/>
                  <a:pt x="2100" y="341"/>
                </a:cubicBezTo>
                <a:close/>
                <a:moveTo>
                  <a:pt x="2179" y="341"/>
                </a:moveTo>
                <a:cubicBezTo>
                  <a:pt x="2186" y="341"/>
                  <a:pt x="2191" y="335"/>
                  <a:pt x="2191" y="328"/>
                </a:cubicBezTo>
                <a:cubicBezTo>
                  <a:pt x="2191" y="321"/>
                  <a:pt x="2186" y="315"/>
                  <a:pt x="2179" y="315"/>
                </a:cubicBezTo>
                <a:cubicBezTo>
                  <a:pt x="2171" y="315"/>
                  <a:pt x="2166" y="321"/>
                  <a:pt x="2166" y="328"/>
                </a:cubicBezTo>
                <a:cubicBezTo>
                  <a:pt x="2166" y="335"/>
                  <a:pt x="2171" y="341"/>
                  <a:pt x="2179" y="341"/>
                </a:cubicBezTo>
                <a:close/>
                <a:moveTo>
                  <a:pt x="2218" y="341"/>
                </a:moveTo>
                <a:cubicBezTo>
                  <a:pt x="2225" y="341"/>
                  <a:pt x="2231" y="335"/>
                  <a:pt x="2231" y="328"/>
                </a:cubicBezTo>
                <a:cubicBezTo>
                  <a:pt x="2231" y="321"/>
                  <a:pt x="2225" y="315"/>
                  <a:pt x="2218" y="315"/>
                </a:cubicBezTo>
                <a:cubicBezTo>
                  <a:pt x="2211" y="315"/>
                  <a:pt x="2205" y="321"/>
                  <a:pt x="2205" y="328"/>
                </a:cubicBezTo>
                <a:cubicBezTo>
                  <a:pt x="2205" y="335"/>
                  <a:pt x="2211" y="341"/>
                  <a:pt x="2218" y="341"/>
                </a:cubicBezTo>
                <a:close/>
                <a:moveTo>
                  <a:pt x="2257" y="341"/>
                </a:moveTo>
                <a:cubicBezTo>
                  <a:pt x="2264" y="341"/>
                  <a:pt x="2270" y="335"/>
                  <a:pt x="2270" y="328"/>
                </a:cubicBezTo>
                <a:cubicBezTo>
                  <a:pt x="2270" y="321"/>
                  <a:pt x="2264" y="315"/>
                  <a:pt x="2257" y="315"/>
                </a:cubicBezTo>
                <a:cubicBezTo>
                  <a:pt x="2250" y="315"/>
                  <a:pt x="2245" y="321"/>
                  <a:pt x="2245" y="328"/>
                </a:cubicBezTo>
                <a:cubicBezTo>
                  <a:pt x="2245" y="335"/>
                  <a:pt x="2250" y="341"/>
                  <a:pt x="2257" y="341"/>
                </a:cubicBezTo>
                <a:close/>
                <a:moveTo>
                  <a:pt x="2297" y="341"/>
                </a:moveTo>
                <a:cubicBezTo>
                  <a:pt x="2304" y="341"/>
                  <a:pt x="2310" y="335"/>
                  <a:pt x="2310" y="328"/>
                </a:cubicBezTo>
                <a:cubicBezTo>
                  <a:pt x="2310" y="321"/>
                  <a:pt x="2304" y="315"/>
                  <a:pt x="2297" y="315"/>
                </a:cubicBezTo>
                <a:cubicBezTo>
                  <a:pt x="2290" y="315"/>
                  <a:pt x="2284" y="321"/>
                  <a:pt x="2284" y="328"/>
                </a:cubicBezTo>
                <a:cubicBezTo>
                  <a:pt x="2284" y="335"/>
                  <a:pt x="2290" y="341"/>
                  <a:pt x="2297" y="341"/>
                </a:cubicBezTo>
                <a:close/>
                <a:moveTo>
                  <a:pt x="2336" y="341"/>
                </a:moveTo>
                <a:cubicBezTo>
                  <a:pt x="2343" y="341"/>
                  <a:pt x="2349" y="335"/>
                  <a:pt x="2349" y="328"/>
                </a:cubicBezTo>
                <a:cubicBezTo>
                  <a:pt x="2349" y="321"/>
                  <a:pt x="2343" y="315"/>
                  <a:pt x="2336" y="315"/>
                </a:cubicBezTo>
                <a:cubicBezTo>
                  <a:pt x="2329" y="315"/>
                  <a:pt x="2323" y="321"/>
                  <a:pt x="2323" y="328"/>
                </a:cubicBezTo>
                <a:cubicBezTo>
                  <a:pt x="2323" y="335"/>
                  <a:pt x="2329" y="341"/>
                  <a:pt x="2336" y="341"/>
                </a:cubicBezTo>
                <a:close/>
                <a:moveTo>
                  <a:pt x="2376" y="341"/>
                </a:moveTo>
                <a:cubicBezTo>
                  <a:pt x="2383" y="341"/>
                  <a:pt x="2388" y="335"/>
                  <a:pt x="2388" y="328"/>
                </a:cubicBezTo>
                <a:cubicBezTo>
                  <a:pt x="2388" y="321"/>
                  <a:pt x="2383" y="315"/>
                  <a:pt x="2376" y="315"/>
                </a:cubicBezTo>
                <a:cubicBezTo>
                  <a:pt x="2369" y="315"/>
                  <a:pt x="2363" y="321"/>
                  <a:pt x="2363" y="328"/>
                </a:cubicBezTo>
                <a:cubicBezTo>
                  <a:pt x="2363" y="335"/>
                  <a:pt x="2369" y="341"/>
                  <a:pt x="2376" y="341"/>
                </a:cubicBezTo>
                <a:close/>
                <a:moveTo>
                  <a:pt x="2415" y="316"/>
                </a:moveTo>
                <a:cubicBezTo>
                  <a:pt x="2408" y="316"/>
                  <a:pt x="2403" y="321"/>
                  <a:pt x="2403" y="328"/>
                </a:cubicBezTo>
                <a:cubicBezTo>
                  <a:pt x="2403" y="335"/>
                  <a:pt x="2408" y="340"/>
                  <a:pt x="2415" y="340"/>
                </a:cubicBezTo>
                <a:cubicBezTo>
                  <a:pt x="2422" y="340"/>
                  <a:pt x="2427" y="335"/>
                  <a:pt x="2427" y="328"/>
                </a:cubicBezTo>
                <a:cubicBezTo>
                  <a:pt x="2427" y="321"/>
                  <a:pt x="2422" y="316"/>
                  <a:pt x="2415" y="316"/>
                </a:cubicBezTo>
                <a:close/>
                <a:moveTo>
                  <a:pt x="2454" y="341"/>
                </a:moveTo>
                <a:cubicBezTo>
                  <a:pt x="2462" y="341"/>
                  <a:pt x="2467" y="335"/>
                  <a:pt x="2467" y="328"/>
                </a:cubicBezTo>
                <a:cubicBezTo>
                  <a:pt x="2467" y="321"/>
                  <a:pt x="2462" y="315"/>
                  <a:pt x="2454" y="315"/>
                </a:cubicBezTo>
                <a:cubicBezTo>
                  <a:pt x="2447" y="315"/>
                  <a:pt x="2442" y="321"/>
                  <a:pt x="2442" y="328"/>
                </a:cubicBezTo>
                <a:cubicBezTo>
                  <a:pt x="2442" y="335"/>
                  <a:pt x="2447" y="341"/>
                  <a:pt x="2454" y="341"/>
                </a:cubicBezTo>
                <a:close/>
                <a:moveTo>
                  <a:pt x="2494" y="341"/>
                </a:moveTo>
                <a:cubicBezTo>
                  <a:pt x="2501" y="341"/>
                  <a:pt x="2507" y="335"/>
                  <a:pt x="2507" y="328"/>
                </a:cubicBezTo>
                <a:cubicBezTo>
                  <a:pt x="2507" y="321"/>
                  <a:pt x="2501" y="315"/>
                  <a:pt x="2494" y="315"/>
                </a:cubicBezTo>
                <a:cubicBezTo>
                  <a:pt x="2487" y="315"/>
                  <a:pt x="2481" y="321"/>
                  <a:pt x="2481" y="328"/>
                </a:cubicBezTo>
                <a:cubicBezTo>
                  <a:pt x="2481" y="335"/>
                  <a:pt x="2487" y="341"/>
                  <a:pt x="2494" y="341"/>
                </a:cubicBezTo>
                <a:close/>
                <a:moveTo>
                  <a:pt x="2533" y="341"/>
                </a:moveTo>
                <a:cubicBezTo>
                  <a:pt x="2540" y="341"/>
                  <a:pt x="2546" y="335"/>
                  <a:pt x="2546" y="328"/>
                </a:cubicBezTo>
                <a:cubicBezTo>
                  <a:pt x="2546" y="321"/>
                  <a:pt x="2540" y="315"/>
                  <a:pt x="2533" y="315"/>
                </a:cubicBezTo>
                <a:cubicBezTo>
                  <a:pt x="2526" y="315"/>
                  <a:pt x="2521" y="321"/>
                  <a:pt x="2521" y="328"/>
                </a:cubicBezTo>
                <a:cubicBezTo>
                  <a:pt x="2521" y="335"/>
                  <a:pt x="2526" y="341"/>
                  <a:pt x="2533" y="341"/>
                </a:cubicBezTo>
                <a:close/>
                <a:moveTo>
                  <a:pt x="2573" y="341"/>
                </a:moveTo>
                <a:cubicBezTo>
                  <a:pt x="2580" y="341"/>
                  <a:pt x="2586" y="335"/>
                  <a:pt x="2586" y="328"/>
                </a:cubicBezTo>
                <a:cubicBezTo>
                  <a:pt x="2586" y="321"/>
                  <a:pt x="2580" y="315"/>
                  <a:pt x="2573" y="315"/>
                </a:cubicBezTo>
                <a:cubicBezTo>
                  <a:pt x="2566" y="315"/>
                  <a:pt x="2560" y="321"/>
                  <a:pt x="2560" y="328"/>
                </a:cubicBezTo>
                <a:cubicBezTo>
                  <a:pt x="2560" y="335"/>
                  <a:pt x="2566" y="341"/>
                  <a:pt x="2573" y="341"/>
                </a:cubicBezTo>
                <a:close/>
                <a:moveTo>
                  <a:pt x="2612" y="341"/>
                </a:moveTo>
                <a:cubicBezTo>
                  <a:pt x="2619" y="341"/>
                  <a:pt x="2625" y="335"/>
                  <a:pt x="2625" y="328"/>
                </a:cubicBezTo>
                <a:cubicBezTo>
                  <a:pt x="2625" y="321"/>
                  <a:pt x="2619" y="315"/>
                  <a:pt x="2612" y="315"/>
                </a:cubicBezTo>
                <a:cubicBezTo>
                  <a:pt x="2605" y="315"/>
                  <a:pt x="2599" y="321"/>
                  <a:pt x="2599" y="328"/>
                </a:cubicBezTo>
                <a:cubicBezTo>
                  <a:pt x="2599" y="335"/>
                  <a:pt x="2605" y="341"/>
                  <a:pt x="2612" y="341"/>
                </a:cubicBezTo>
                <a:close/>
                <a:moveTo>
                  <a:pt x="2652" y="341"/>
                </a:moveTo>
                <a:cubicBezTo>
                  <a:pt x="2659" y="341"/>
                  <a:pt x="2664" y="335"/>
                  <a:pt x="2664" y="328"/>
                </a:cubicBezTo>
                <a:cubicBezTo>
                  <a:pt x="2664" y="321"/>
                  <a:pt x="2659" y="315"/>
                  <a:pt x="2652" y="315"/>
                </a:cubicBezTo>
                <a:cubicBezTo>
                  <a:pt x="2645" y="315"/>
                  <a:pt x="2639" y="321"/>
                  <a:pt x="2639" y="328"/>
                </a:cubicBezTo>
                <a:cubicBezTo>
                  <a:pt x="2639" y="335"/>
                  <a:pt x="2645" y="341"/>
                  <a:pt x="2652" y="341"/>
                </a:cubicBezTo>
                <a:close/>
                <a:moveTo>
                  <a:pt x="2691" y="341"/>
                </a:moveTo>
                <a:cubicBezTo>
                  <a:pt x="2698" y="341"/>
                  <a:pt x="2704" y="335"/>
                  <a:pt x="2704" y="328"/>
                </a:cubicBezTo>
                <a:cubicBezTo>
                  <a:pt x="2704" y="321"/>
                  <a:pt x="2698" y="315"/>
                  <a:pt x="2691" y="315"/>
                </a:cubicBezTo>
                <a:cubicBezTo>
                  <a:pt x="2684" y="315"/>
                  <a:pt x="2678" y="321"/>
                  <a:pt x="2678" y="328"/>
                </a:cubicBezTo>
                <a:cubicBezTo>
                  <a:pt x="2678" y="335"/>
                  <a:pt x="2684" y="341"/>
                  <a:pt x="2691" y="341"/>
                </a:cubicBezTo>
                <a:close/>
                <a:moveTo>
                  <a:pt x="2730" y="341"/>
                </a:moveTo>
                <a:cubicBezTo>
                  <a:pt x="2738" y="341"/>
                  <a:pt x="2743" y="335"/>
                  <a:pt x="2743" y="328"/>
                </a:cubicBezTo>
                <a:cubicBezTo>
                  <a:pt x="2743" y="321"/>
                  <a:pt x="2738" y="315"/>
                  <a:pt x="2730" y="315"/>
                </a:cubicBezTo>
                <a:cubicBezTo>
                  <a:pt x="2723" y="315"/>
                  <a:pt x="2718" y="321"/>
                  <a:pt x="2718" y="328"/>
                </a:cubicBezTo>
                <a:cubicBezTo>
                  <a:pt x="2718" y="335"/>
                  <a:pt x="2723" y="341"/>
                  <a:pt x="2730" y="341"/>
                </a:cubicBezTo>
                <a:close/>
                <a:moveTo>
                  <a:pt x="2770" y="341"/>
                </a:moveTo>
                <a:cubicBezTo>
                  <a:pt x="2777" y="341"/>
                  <a:pt x="2783" y="335"/>
                  <a:pt x="2783" y="328"/>
                </a:cubicBezTo>
                <a:cubicBezTo>
                  <a:pt x="2783" y="321"/>
                  <a:pt x="2777" y="315"/>
                  <a:pt x="2770" y="315"/>
                </a:cubicBezTo>
                <a:cubicBezTo>
                  <a:pt x="2763" y="315"/>
                  <a:pt x="2757" y="321"/>
                  <a:pt x="2757" y="328"/>
                </a:cubicBezTo>
                <a:cubicBezTo>
                  <a:pt x="2757" y="335"/>
                  <a:pt x="2763" y="341"/>
                  <a:pt x="2770" y="341"/>
                </a:cubicBezTo>
                <a:close/>
                <a:moveTo>
                  <a:pt x="2809" y="341"/>
                </a:moveTo>
                <a:cubicBezTo>
                  <a:pt x="2816" y="341"/>
                  <a:pt x="2822" y="335"/>
                  <a:pt x="2822" y="328"/>
                </a:cubicBezTo>
                <a:cubicBezTo>
                  <a:pt x="2822" y="321"/>
                  <a:pt x="2816" y="315"/>
                  <a:pt x="2809" y="315"/>
                </a:cubicBezTo>
                <a:cubicBezTo>
                  <a:pt x="2802" y="315"/>
                  <a:pt x="2797" y="321"/>
                  <a:pt x="2797" y="328"/>
                </a:cubicBezTo>
                <a:cubicBezTo>
                  <a:pt x="2797" y="335"/>
                  <a:pt x="2802" y="341"/>
                  <a:pt x="2809" y="341"/>
                </a:cubicBezTo>
                <a:close/>
                <a:moveTo>
                  <a:pt x="2849" y="341"/>
                </a:moveTo>
                <a:cubicBezTo>
                  <a:pt x="2856" y="341"/>
                  <a:pt x="2861" y="335"/>
                  <a:pt x="2861" y="328"/>
                </a:cubicBezTo>
                <a:cubicBezTo>
                  <a:pt x="2861" y="321"/>
                  <a:pt x="2856" y="315"/>
                  <a:pt x="2849" y="315"/>
                </a:cubicBezTo>
                <a:cubicBezTo>
                  <a:pt x="2842" y="315"/>
                  <a:pt x="2836" y="321"/>
                  <a:pt x="2836" y="328"/>
                </a:cubicBezTo>
                <a:cubicBezTo>
                  <a:pt x="2836" y="335"/>
                  <a:pt x="2842" y="341"/>
                  <a:pt x="2849" y="341"/>
                </a:cubicBezTo>
                <a:close/>
                <a:moveTo>
                  <a:pt x="2888" y="341"/>
                </a:moveTo>
                <a:cubicBezTo>
                  <a:pt x="2895" y="341"/>
                  <a:pt x="2901" y="335"/>
                  <a:pt x="2901" y="328"/>
                </a:cubicBezTo>
                <a:cubicBezTo>
                  <a:pt x="2901" y="321"/>
                  <a:pt x="2895" y="315"/>
                  <a:pt x="2888" y="315"/>
                </a:cubicBezTo>
                <a:cubicBezTo>
                  <a:pt x="2881" y="315"/>
                  <a:pt x="2875" y="321"/>
                  <a:pt x="2875" y="328"/>
                </a:cubicBezTo>
                <a:cubicBezTo>
                  <a:pt x="2875" y="335"/>
                  <a:pt x="2881" y="341"/>
                  <a:pt x="2888" y="341"/>
                </a:cubicBezTo>
                <a:close/>
                <a:moveTo>
                  <a:pt x="2928" y="341"/>
                </a:moveTo>
                <a:cubicBezTo>
                  <a:pt x="2935" y="341"/>
                  <a:pt x="2940" y="335"/>
                  <a:pt x="2940" y="328"/>
                </a:cubicBezTo>
                <a:cubicBezTo>
                  <a:pt x="2940" y="321"/>
                  <a:pt x="2935" y="315"/>
                  <a:pt x="2928" y="315"/>
                </a:cubicBezTo>
                <a:cubicBezTo>
                  <a:pt x="2921" y="315"/>
                  <a:pt x="2915" y="321"/>
                  <a:pt x="2915" y="328"/>
                </a:cubicBezTo>
                <a:cubicBezTo>
                  <a:pt x="2915" y="335"/>
                  <a:pt x="2921" y="341"/>
                  <a:pt x="2928" y="341"/>
                </a:cubicBezTo>
                <a:close/>
                <a:moveTo>
                  <a:pt x="2967" y="341"/>
                </a:moveTo>
                <a:cubicBezTo>
                  <a:pt x="2974" y="341"/>
                  <a:pt x="2980" y="335"/>
                  <a:pt x="2980" y="328"/>
                </a:cubicBezTo>
                <a:cubicBezTo>
                  <a:pt x="2980" y="321"/>
                  <a:pt x="2974" y="315"/>
                  <a:pt x="2967" y="315"/>
                </a:cubicBezTo>
                <a:cubicBezTo>
                  <a:pt x="2960" y="315"/>
                  <a:pt x="2954" y="321"/>
                  <a:pt x="2954" y="328"/>
                </a:cubicBezTo>
                <a:cubicBezTo>
                  <a:pt x="2954" y="335"/>
                  <a:pt x="2960" y="341"/>
                  <a:pt x="2967" y="341"/>
                </a:cubicBezTo>
                <a:close/>
                <a:moveTo>
                  <a:pt x="3006" y="341"/>
                </a:moveTo>
                <a:cubicBezTo>
                  <a:pt x="3013" y="341"/>
                  <a:pt x="3019" y="335"/>
                  <a:pt x="3019" y="328"/>
                </a:cubicBezTo>
                <a:cubicBezTo>
                  <a:pt x="3019" y="321"/>
                  <a:pt x="3013" y="315"/>
                  <a:pt x="3006" y="315"/>
                </a:cubicBezTo>
                <a:cubicBezTo>
                  <a:pt x="2999" y="315"/>
                  <a:pt x="2994" y="321"/>
                  <a:pt x="2994" y="328"/>
                </a:cubicBezTo>
                <a:cubicBezTo>
                  <a:pt x="2994" y="335"/>
                  <a:pt x="2999" y="341"/>
                  <a:pt x="3006" y="341"/>
                </a:cubicBezTo>
                <a:close/>
                <a:moveTo>
                  <a:pt x="3046" y="341"/>
                </a:moveTo>
                <a:cubicBezTo>
                  <a:pt x="3053" y="341"/>
                  <a:pt x="3059" y="335"/>
                  <a:pt x="3059" y="328"/>
                </a:cubicBezTo>
                <a:cubicBezTo>
                  <a:pt x="3059" y="321"/>
                  <a:pt x="3053" y="315"/>
                  <a:pt x="3046" y="315"/>
                </a:cubicBezTo>
                <a:cubicBezTo>
                  <a:pt x="3039" y="315"/>
                  <a:pt x="3033" y="321"/>
                  <a:pt x="3033" y="328"/>
                </a:cubicBezTo>
                <a:cubicBezTo>
                  <a:pt x="3033" y="335"/>
                  <a:pt x="3039" y="341"/>
                  <a:pt x="3046" y="341"/>
                </a:cubicBezTo>
                <a:close/>
                <a:moveTo>
                  <a:pt x="3085" y="341"/>
                </a:moveTo>
                <a:cubicBezTo>
                  <a:pt x="3092" y="341"/>
                  <a:pt x="3098" y="335"/>
                  <a:pt x="3098" y="328"/>
                </a:cubicBezTo>
                <a:cubicBezTo>
                  <a:pt x="3098" y="321"/>
                  <a:pt x="3092" y="315"/>
                  <a:pt x="3085" y="315"/>
                </a:cubicBezTo>
                <a:cubicBezTo>
                  <a:pt x="3078" y="315"/>
                  <a:pt x="3073" y="321"/>
                  <a:pt x="3073" y="328"/>
                </a:cubicBezTo>
                <a:cubicBezTo>
                  <a:pt x="3073" y="335"/>
                  <a:pt x="3078" y="341"/>
                  <a:pt x="3085" y="341"/>
                </a:cubicBezTo>
                <a:close/>
                <a:moveTo>
                  <a:pt x="3125" y="341"/>
                </a:moveTo>
                <a:cubicBezTo>
                  <a:pt x="3132" y="341"/>
                  <a:pt x="3137" y="335"/>
                  <a:pt x="3137" y="328"/>
                </a:cubicBezTo>
                <a:cubicBezTo>
                  <a:pt x="3137" y="321"/>
                  <a:pt x="3132" y="315"/>
                  <a:pt x="3125" y="315"/>
                </a:cubicBezTo>
                <a:cubicBezTo>
                  <a:pt x="3118" y="315"/>
                  <a:pt x="3112" y="321"/>
                  <a:pt x="3112" y="328"/>
                </a:cubicBezTo>
                <a:cubicBezTo>
                  <a:pt x="3112" y="335"/>
                  <a:pt x="3118" y="341"/>
                  <a:pt x="3125" y="341"/>
                </a:cubicBezTo>
                <a:close/>
                <a:moveTo>
                  <a:pt x="3164" y="341"/>
                </a:moveTo>
                <a:cubicBezTo>
                  <a:pt x="3171" y="341"/>
                  <a:pt x="3177" y="335"/>
                  <a:pt x="3177" y="328"/>
                </a:cubicBezTo>
                <a:cubicBezTo>
                  <a:pt x="3177" y="321"/>
                  <a:pt x="3171" y="315"/>
                  <a:pt x="3164" y="315"/>
                </a:cubicBezTo>
                <a:cubicBezTo>
                  <a:pt x="3157" y="315"/>
                  <a:pt x="3151" y="321"/>
                  <a:pt x="3151" y="328"/>
                </a:cubicBezTo>
                <a:cubicBezTo>
                  <a:pt x="3151" y="335"/>
                  <a:pt x="3157" y="341"/>
                  <a:pt x="3164" y="341"/>
                </a:cubicBezTo>
                <a:close/>
                <a:moveTo>
                  <a:pt x="3204" y="341"/>
                </a:moveTo>
                <a:cubicBezTo>
                  <a:pt x="3211" y="341"/>
                  <a:pt x="3216" y="335"/>
                  <a:pt x="3216" y="328"/>
                </a:cubicBezTo>
                <a:cubicBezTo>
                  <a:pt x="3216" y="321"/>
                  <a:pt x="3211" y="315"/>
                  <a:pt x="3204" y="315"/>
                </a:cubicBezTo>
                <a:cubicBezTo>
                  <a:pt x="3197" y="315"/>
                  <a:pt x="3191" y="321"/>
                  <a:pt x="3191" y="328"/>
                </a:cubicBezTo>
                <a:cubicBezTo>
                  <a:pt x="3191" y="335"/>
                  <a:pt x="3197" y="341"/>
                  <a:pt x="3204" y="341"/>
                </a:cubicBezTo>
                <a:close/>
                <a:moveTo>
                  <a:pt x="3243" y="341"/>
                </a:moveTo>
                <a:cubicBezTo>
                  <a:pt x="3250" y="341"/>
                  <a:pt x="3256" y="335"/>
                  <a:pt x="3256" y="328"/>
                </a:cubicBezTo>
                <a:cubicBezTo>
                  <a:pt x="3256" y="321"/>
                  <a:pt x="3250" y="315"/>
                  <a:pt x="3243" y="315"/>
                </a:cubicBezTo>
                <a:cubicBezTo>
                  <a:pt x="3236" y="315"/>
                  <a:pt x="3230" y="321"/>
                  <a:pt x="3230" y="328"/>
                </a:cubicBezTo>
                <a:cubicBezTo>
                  <a:pt x="3230" y="335"/>
                  <a:pt x="3236" y="341"/>
                  <a:pt x="3243" y="341"/>
                </a:cubicBezTo>
                <a:close/>
                <a:moveTo>
                  <a:pt x="3282" y="341"/>
                </a:moveTo>
                <a:cubicBezTo>
                  <a:pt x="3289" y="341"/>
                  <a:pt x="3295" y="335"/>
                  <a:pt x="3295" y="328"/>
                </a:cubicBezTo>
                <a:cubicBezTo>
                  <a:pt x="3295" y="321"/>
                  <a:pt x="3289" y="315"/>
                  <a:pt x="3282" y="315"/>
                </a:cubicBezTo>
                <a:cubicBezTo>
                  <a:pt x="3275" y="315"/>
                  <a:pt x="3270" y="321"/>
                  <a:pt x="3270" y="328"/>
                </a:cubicBezTo>
                <a:cubicBezTo>
                  <a:pt x="3270" y="335"/>
                  <a:pt x="3275" y="341"/>
                  <a:pt x="3282" y="341"/>
                </a:cubicBezTo>
                <a:close/>
                <a:moveTo>
                  <a:pt x="3322" y="341"/>
                </a:moveTo>
                <a:cubicBezTo>
                  <a:pt x="3329" y="341"/>
                  <a:pt x="3335" y="335"/>
                  <a:pt x="3335" y="328"/>
                </a:cubicBezTo>
                <a:cubicBezTo>
                  <a:pt x="3335" y="321"/>
                  <a:pt x="3329" y="315"/>
                  <a:pt x="3322" y="315"/>
                </a:cubicBezTo>
                <a:cubicBezTo>
                  <a:pt x="3315" y="315"/>
                  <a:pt x="3309" y="321"/>
                  <a:pt x="3309" y="328"/>
                </a:cubicBezTo>
                <a:cubicBezTo>
                  <a:pt x="3309" y="335"/>
                  <a:pt x="3315" y="341"/>
                  <a:pt x="3322" y="341"/>
                </a:cubicBezTo>
                <a:close/>
                <a:moveTo>
                  <a:pt x="3361" y="341"/>
                </a:moveTo>
                <a:cubicBezTo>
                  <a:pt x="3368" y="341"/>
                  <a:pt x="3374" y="335"/>
                  <a:pt x="3374" y="328"/>
                </a:cubicBezTo>
                <a:cubicBezTo>
                  <a:pt x="3374" y="321"/>
                  <a:pt x="3368" y="315"/>
                  <a:pt x="3361" y="315"/>
                </a:cubicBezTo>
                <a:cubicBezTo>
                  <a:pt x="3354" y="315"/>
                  <a:pt x="3348" y="321"/>
                  <a:pt x="3348" y="328"/>
                </a:cubicBezTo>
                <a:cubicBezTo>
                  <a:pt x="3348" y="335"/>
                  <a:pt x="3354" y="341"/>
                  <a:pt x="3361" y="341"/>
                </a:cubicBezTo>
                <a:close/>
                <a:moveTo>
                  <a:pt x="3401" y="341"/>
                </a:moveTo>
                <a:cubicBezTo>
                  <a:pt x="3408" y="341"/>
                  <a:pt x="3413" y="335"/>
                  <a:pt x="3413" y="328"/>
                </a:cubicBezTo>
                <a:cubicBezTo>
                  <a:pt x="3413" y="321"/>
                  <a:pt x="3408" y="315"/>
                  <a:pt x="3401" y="315"/>
                </a:cubicBezTo>
                <a:cubicBezTo>
                  <a:pt x="3394" y="315"/>
                  <a:pt x="3388" y="321"/>
                  <a:pt x="3388" y="328"/>
                </a:cubicBezTo>
                <a:cubicBezTo>
                  <a:pt x="3388" y="335"/>
                  <a:pt x="3394" y="341"/>
                  <a:pt x="3401" y="341"/>
                </a:cubicBezTo>
                <a:close/>
                <a:moveTo>
                  <a:pt x="3440" y="341"/>
                </a:moveTo>
                <a:cubicBezTo>
                  <a:pt x="3447" y="341"/>
                  <a:pt x="3453" y="335"/>
                  <a:pt x="3453" y="328"/>
                </a:cubicBezTo>
                <a:cubicBezTo>
                  <a:pt x="3453" y="321"/>
                  <a:pt x="3447" y="315"/>
                  <a:pt x="3440" y="315"/>
                </a:cubicBezTo>
                <a:cubicBezTo>
                  <a:pt x="3433" y="315"/>
                  <a:pt x="3427" y="321"/>
                  <a:pt x="3427" y="328"/>
                </a:cubicBezTo>
                <a:cubicBezTo>
                  <a:pt x="3427" y="335"/>
                  <a:pt x="3433" y="341"/>
                  <a:pt x="3440" y="341"/>
                </a:cubicBezTo>
                <a:close/>
                <a:moveTo>
                  <a:pt x="3480" y="341"/>
                </a:moveTo>
                <a:cubicBezTo>
                  <a:pt x="3487" y="341"/>
                  <a:pt x="3492" y="335"/>
                  <a:pt x="3492" y="328"/>
                </a:cubicBezTo>
                <a:cubicBezTo>
                  <a:pt x="3492" y="321"/>
                  <a:pt x="3487" y="315"/>
                  <a:pt x="3480" y="315"/>
                </a:cubicBezTo>
                <a:cubicBezTo>
                  <a:pt x="3472" y="315"/>
                  <a:pt x="3467" y="321"/>
                  <a:pt x="3467" y="328"/>
                </a:cubicBezTo>
                <a:cubicBezTo>
                  <a:pt x="3467" y="335"/>
                  <a:pt x="3472" y="341"/>
                  <a:pt x="3480" y="341"/>
                </a:cubicBezTo>
                <a:close/>
                <a:moveTo>
                  <a:pt x="3519" y="315"/>
                </a:moveTo>
                <a:cubicBezTo>
                  <a:pt x="3512" y="315"/>
                  <a:pt x="3506" y="321"/>
                  <a:pt x="3506" y="328"/>
                </a:cubicBezTo>
                <a:cubicBezTo>
                  <a:pt x="3506" y="335"/>
                  <a:pt x="3512" y="341"/>
                  <a:pt x="3519" y="341"/>
                </a:cubicBezTo>
                <a:cubicBezTo>
                  <a:pt x="3526" y="341"/>
                  <a:pt x="3532" y="335"/>
                  <a:pt x="3532" y="328"/>
                </a:cubicBezTo>
                <a:cubicBezTo>
                  <a:pt x="3532" y="321"/>
                  <a:pt x="3526" y="315"/>
                  <a:pt x="3519" y="315"/>
                </a:cubicBezTo>
                <a:close/>
                <a:moveTo>
                  <a:pt x="3558" y="315"/>
                </a:moveTo>
                <a:cubicBezTo>
                  <a:pt x="3551" y="315"/>
                  <a:pt x="3546" y="321"/>
                  <a:pt x="3546" y="328"/>
                </a:cubicBezTo>
                <a:cubicBezTo>
                  <a:pt x="3546" y="335"/>
                  <a:pt x="3551" y="341"/>
                  <a:pt x="3558" y="341"/>
                </a:cubicBezTo>
                <a:cubicBezTo>
                  <a:pt x="3565" y="341"/>
                  <a:pt x="3571" y="335"/>
                  <a:pt x="3571" y="328"/>
                </a:cubicBezTo>
                <a:cubicBezTo>
                  <a:pt x="3571" y="321"/>
                  <a:pt x="3565" y="315"/>
                  <a:pt x="3558" y="315"/>
                </a:cubicBezTo>
                <a:close/>
                <a:moveTo>
                  <a:pt x="3598" y="315"/>
                </a:moveTo>
                <a:cubicBezTo>
                  <a:pt x="3591" y="315"/>
                  <a:pt x="3585" y="321"/>
                  <a:pt x="3585" y="328"/>
                </a:cubicBezTo>
                <a:cubicBezTo>
                  <a:pt x="3585" y="335"/>
                  <a:pt x="3591" y="341"/>
                  <a:pt x="3598" y="341"/>
                </a:cubicBezTo>
                <a:cubicBezTo>
                  <a:pt x="3605" y="341"/>
                  <a:pt x="3611" y="335"/>
                  <a:pt x="3611" y="328"/>
                </a:cubicBezTo>
                <a:cubicBezTo>
                  <a:pt x="3611" y="321"/>
                  <a:pt x="3605" y="315"/>
                  <a:pt x="3598" y="315"/>
                </a:cubicBezTo>
                <a:close/>
                <a:moveTo>
                  <a:pt x="89" y="380"/>
                </a:moveTo>
                <a:cubicBezTo>
                  <a:pt x="96" y="380"/>
                  <a:pt x="102" y="375"/>
                  <a:pt x="102" y="367"/>
                </a:cubicBezTo>
                <a:cubicBezTo>
                  <a:pt x="102" y="360"/>
                  <a:pt x="96" y="355"/>
                  <a:pt x="89" y="355"/>
                </a:cubicBezTo>
                <a:cubicBezTo>
                  <a:pt x="82" y="355"/>
                  <a:pt x="76" y="360"/>
                  <a:pt x="76" y="367"/>
                </a:cubicBezTo>
                <a:cubicBezTo>
                  <a:pt x="76" y="375"/>
                  <a:pt x="82" y="380"/>
                  <a:pt x="89" y="380"/>
                </a:cubicBezTo>
                <a:close/>
                <a:moveTo>
                  <a:pt x="128" y="380"/>
                </a:moveTo>
                <a:cubicBezTo>
                  <a:pt x="136" y="380"/>
                  <a:pt x="141" y="375"/>
                  <a:pt x="141" y="367"/>
                </a:cubicBezTo>
                <a:cubicBezTo>
                  <a:pt x="141" y="360"/>
                  <a:pt x="136" y="355"/>
                  <a:pt x="128" y="355"/>
                </a:cubicBezTo>
                <a:cubicBezTo>
                  <a:pt x="121" y="355"/>
                  <a:pt x="116" y="360"/>
                  <a:pt x="116" y="367"/>
                </a:cubicBezTo>
                <a:cubicBezTo>
                  <a:pt x="116" y="375"/>
                  <a:pt x="121" y="380"/>
                  <a:pt x="128" y="380"/>
                </a:cubicBezTo>
                <a:close/>
                <a:moveTo>
                  <a:pt x="168" y="380"/>
                </a:moveTo>
                <a:cubicBezTo>
                  <a:pt x="175" y="380"/>
                  <a:pt x="181" y="375"/>
                  <a:pt x="181" y="367"/>
                </a:cubicBezTo>
                <a:cubicBezTo>
                  <a:pt x="181" y="360"/>
                  <a:pt x="175" y="355"/>
                  <a:pt x="168" y="355"/>
                </a:cubicBezTo>
                <a:cubicBezTo>
                  <a:pt x="161" y="355"/>
                  <a:pt x="155" y="360"/>
                  <a:pt x="155" y="367"/>
                </a:cubicBezTo>
                <a:cubicBezTo>
                  <a:pt x="155" y="375"/>
                  <a:pt x="161" y="380"/>
                  <a:pt x="168" y="380"/>
                </a:cubicBezTo>
                <a:close/>
                <a:moveTo>
                  <a:pt x="207" y="380"/>
                </a:moveTo>
                <a:cubicBezTo>
                  <a:pt x="214" y="380"/>
                  <a:pt x="220" y="375"/>
                  <a:pt x="220" y="367"/>
                </a:cubicBezTo>
                <a:cubicBezTo>
                  <a:pt x="220" y="360"/>
                  <a:pt x="214" y="355"/>
                  <a:pt x="207" y="355"/>
                </a:cubicBezTo>
                <a:cubicBezTo>
                  <a:pt x="200" y="355"/>
                  <a:pt x="195" y="360"/>
                  <a:pt x="195" y="367"/>
                </a:cubicBezTo>
                <a:cubicBezTo>
                  <a:pt x="195" y="375"/>
                  <a:pt x="200" y="380"/>
                  <a:pt x="207" y="380"/>
                </a:cubicBezTo>
                <a:close/>
                <a:moveTo>
                  <a:pt x="247" y="380"/>
                </a:moveTo>
                <a:cubicBezTo>
                  <a:pt x="254" y="380"/>
                  <a:pt x="259" y="375"/>
                  <a:pt x="259" y="367"/>
                </a:cubicBezTo>
                <a:cubicBezTo>
                  <a:pt x="259" y="360"/>
                  <a:pt x="254" y="355"/>
                  <a:pt x="247" y="355"/>
                </a:cubicBezTo>
                <a:cubicBezTo>
                  <a:pt x="240" y="355"/>
                  <a:pt x="234" y="360"/>
                  <a:pt x="234" y="367"/>
                </a:cubicBezTo>
                <a:cubicBezTo>
                  <a:pt x="234" y="375"/>
                  <a:pt x="240" y="380"/>
                  <a:pt x="247" y="380"/>
                </a:cubicBezTo>
                <a:close/>
                <a:moveTo>
                  <a:pt x="286" y="380"/>
                </a:moveTo>
                <a:cubicBezTo>
                  <a:pt x="293" y="380"/>
                  <a:pt x="299" y="375"/>
                  <a:pt x="299" y="367"/>
                </a:cubicBezTo>
                <a:cubicBezTo>
                  <a:pt x="299" y="360"/>
                  <a:pt x="293" y="355"/>
                  <a:pt x="286" y="355"/>
                </a:cubicBezTo>
                <a:cubicBezTo>
                  <a:pt x="279" y="355"/>
                  <a:pt x="273" y="360"/>
                  <a:pt x="273" y="367"/>
                </a:cubicBezTo>
                <a:cubicBezTo>
                  <a:pt x="273" y="375"/>
                  <a:pt x="279" y="380"/>
                  <a:pt x="286" y="380"/>
                </a:cubicBezTo>
                <a:close/>
                <a:moveTo>
                  <a:pt x="326" y="380"/>
                </a:moveTo>
                <a:cubicBezTo>
                  <a:pt x="333" y="380"/>
                  <a:pt x="338" y="375"/>
                  <a:pt x="338" y="367"/>
                </a:cubicBezTo>
                <a:cubicBezTo>
                  <a:pt x="338" y="360"/>
                  <a:pt x="333" y="355"/>
                  <a:pt x="326" y="355"/>
                </a:cubicBezTo>
                <a:cubicBezTo>
                  <a:pt x="319" y="355"/>
                  <a:pt x="313" y="360"/>
                  <a:pt x="313" y="367"/>
                </a:cubicBezTo>
                <a:cubicBezTo>
                  <a:pt x="313" y="375"/>
                  <a:pt x="319" y="380"/>
                  <a:pt x="326" y="380"/>
                </a:cubicBezTo>
                <a:close/>
                <a:moveTo>
                  <a:pt x="365" y="380"/>
                </a:moveTo>
                <a:cubicBezTo>
                  <a:pt x="372" y="380"/>
                  <a:pt x="378" y="375"/>
                  <a:pt x="378" y="367"/>
                </a:cubicBezTo>
                <a:cubicBezTo>
                  <a:pt x="378" y="360"/>
                  <a:pt x="372" y="355"/>
                  <a:pt x="365" y="355"/>
                </a:cubicBezTo>
                <a:cubicBezTo>
                  <a:pt x="358" y="355"/>
                  <a:pt x="352" y="360"/>
                  <a:pt x="352" y="367"/>
                </a:cubicBezTo>
                <a:cubicBezTo>
                  <a:pt x="352" y="375"/>
                  <a:pt x="358" y="380"/>
                  <a:pt x="365" y="380"/>
                </a:cubicBezTo>
                <a:close/>
                <a:moveTo>
                  <a:pt x="404" y="380"/>
                </a:moveTo>
                <a:cubicBezTo>
                  <a:pt x="411" y="380"/>
                  <a:pt x="417" y="375"/>
                  <a:pt x="417" y="367"/>
                </a:cubicBezTo>
                <a:cubicBezTo>
                  <a:pt x="417" y="360"/>
                  <a:pt x="411" y="355"/>
                  <a:pt x="404" y="355"/>
                </a:cubicBezTo>
                <a:cubicBezTo>
                  <a:pt x="397" y="355"/>
                  <a:pt x="392" y="360"/>
                  <a:pt x="392" y="367"/>
                </a:cubicBezTo>
                <a:cubicBezTo>
                  <a:pt x="392" y="375"/>
                  <a:pt x="397" y="380"/>
                  <a:pt x="404" y="380"/>
                </a:cubicBezTo>
                <a:close/>
                <a:moveTo>
                  <a:pt x="444" y="380"/>
                </a:moveTo>
                <a:cubicBezTo>
                  <a:pt x="451" y="380"/>
                  <a:pt x="457" y="375"/>
                  <a:pt x="457" y="367"/>
                </a:cubicBezTo>
                <a:cubicBezTo>
                  <a:pt x="457" y="360"/>
                  <a:pt x="451" y="355"/>
                  <a:pt x="444" y="355"/>
                </a:cubicBezTo>
                <a:cubicBezTo>
                  <a:pt x="437" y="355"/>
                  <a:pt x="431" y="360"/>
                  <a:pt x="431" y="367"/>
                </a:cubicBezTo>
                <a:cubicBezTo>
                  <a:pt x="431" y="375"/>
                  <a:pt x="437" y="380"/>
                  <a:pt x="444" y="380"/>
                </a:cubicBezTo>
                <a:close/>
                <a:moveTo>
                  <a:pt x="483" y="380"/>
                </a:moveTo>
                <a:cubicBezTo>
                  <a:pt x="490" y="380"/>
                  <a:pt x="496" y="375"/>
                  <a:pt x="496" y="367"/>
                </a:cubicBezTo>
                <a:cubicBezTo>
                  <a:pt x="496" y="360"/>
                  <a:pt x="490" y="355"/>
                  <a:pt x="483" y="355"/>
                </a:cubicBezTo>
                <a:cubicBezTo>
                  <a:pt x="476" y="355"/>
                  <a:pt x="471" y="360"/>
                  <a:pt x="471" y="367"/>
                </a:cubicBezTo>
                <a:cubicBezTo>
                  <a:pt x="471" y="375"/>
                  <a:pt x="476" y="380"/>
                  <a:pt x="483" y="380"/>
                </a:cubicBezTo>
                <a:close/>
                <a:moveTo>
                  <a:pt x="523" y="380"/>
                </a:moveTo>
                <a:cubicBezTo>
                  <a:pt x="530" y="380"/>
                  <a:pt x="535" y="375"/>
                  <a:pt x="535" y="367"/>
                </a:cubicBezTo>
                <a:cubicBezTo>
                  <a:pt x="535" y="360"/>
                  <a:pt x="530" y="355"/>
                  <a:pt x="523" y="355"/>
                </a:cubicBezTo>
                <a:cubicBezTo>
                  <a:pt x="516" y="355"/>
                  <a:pt x="510" y="360"/>
                  <a:pt x="510" y="367"/>
                </a:cubicBezTo>
                <a:cubicBezTo>
                  <a:pt x="510" y="375"/>
                  <a:pt x="516" y="380"/>
                  <a:pt x="523" y="380"/>
                </a:cubicBezTo>
                <a:close/>
                <a:moveTo>
                  <a:pt x="562" y="380"/>
                </a:moveTo>
                <a:cubicBezTo>
                  <a:pt x="569" y="380"/>
                  <a:pt x="575" y="375"/>
                  <a:pt x="575" y="367"/>
                </a:cubicBezTo>
                <a:cubicBezTo>
                  <a:pt x="575" y="360"/>
                  <a:pt x="569" y="355"/>
                  <a:pt x="562" y="355"/>
                </a:cubicBezTo>
                <a:cubicBezTo>
                  <a:pt x="555" y="355"/>
                  <a:pt x="549" y="360"/>
                  <a:pt x="549" y="367"/>
                </a:cubicBezTo>
                <a:cubicBezTo>
                  <a:pt x="549" y="375"/>
                  <a:pt x="555" y="380"/>
                  <a:pt x="562" y="380"/>
                </a:cubicBezTo>
                <a:close/>
                <a:moveTo>
                  <a:pt x="602" y="380"/>
                </a:moveTo>
                <a:cubicBezTo>
                  <a:pt x="609" y="380"/>
                  <a:pt x="614" y="375"/>
                  <a:pt x="614" y="367"/>
                </a:cubicBezTo>
                <a:cubicBezTo>
                  <a:pt x="614" y="360"/>
                  <a:pt x="609" y="355"/>
                  <a:pt x="602" y="355"/>
                </a:cubicBezTo>
                <a:cubicBezTo>
                  <a:pt x="595" y="355"/>
                  <a:pt x="589" y="360"/>
                  <a:pt x="589" y="367"/>
                </a:cubicBezTo>
                <a:cubicBezTo>
                  <a:pt x="589" y="375"/>
                  <a:pt x="595" y="380"/>
                  <a:pt x="602" y="380"/>
                </a:cubicBezTo>
                <a:close/>
                <a:moveTo>
                  <a:pt x="641" y="380"/>
                </a:moveTo>
                <a:cubicBezTo>
                  <a:pt x="648" y="380"/>
                  <a:pt x="654" y="375"/>
                  <a:pt x="654" y="367"/>
                </a:cubicBezTo>
                <a:cubicBezTo>
                  <a:pt x="654" y="360"/>
                  <a:pt x="648" y="355"/>
                  <a:pt x="641" y="355"/>
                </a:cubicBezTo>
                <a:cubicBezTo>
                  <a:pt x="634" y="355"/>
                  <a:pt x="628" y="360"/>
                  <a:pt x="628" y="367"/>
                </a:cubicBezTo>
                <a:cubicBezTo>
                  <a:pt x="628" y="375"/>
                  <a:pt x="634" y="380"/>
                  <a:pt x="641" y="380"/>
                </a:cubicBezTo>
                <a:close/>
                <a:moveTo>
                  <a:pt x="680" y="380"/>
                </a:moveTo>
                <a:cubicBezTo>
                  <a:pt x="687" y="380"/>
                  <a:pt x="693" y="375"/>
                  <a:pt x="693" y="367"/>
                </a:cubicBezTo>
                <a:cubicBezTo>
                  <a:pt x="693" y="360"/>
                  <a:pt x="687" y="355"/>
                  <a:pt x="680" y="355"/>
                </a:cubicBezTo>
                <a:cubicBezTo>
                  <a:pt x="673" y="355"/>
                  <a:pt x="668" y="360"/>
                  <a:pt x="668" y="367"/>
                </a:cubicBezTo>
                <a:cubicBezTo>
                  <a:pt x="668" y="375"/>
                  <a:pt x="673" y="380"/>
                  <a:pt x="680" y="380"/>
                </a:cubicBezTo>
                <a:close/>
                <a:moveTo>
                  <a:pt x="720" y="380"/>
                </a:moveTo>
                <a:cubicBezTo>
                  <a:pt x="727" y="380"/>
                  <a:pt x="733" y="375"/>
                  <a:pt x="733" y="367"/>
                </a:cubicBezTo>
                <a:cubicBezTo>
                  <a:pt x="733" y="360"/>
                  <a:pt x="727" y="355"/>
                  <a:pt x="720" y="355"/>
                </a:cubicBezTo>
                <a:cubicBezTo>
                  <a:pt x="713" y="355"/>
                  <a:pt x="707" y="360"/>
                  <a:pt x="707" y="367"/>
                </a:cubicBezTo>
                <a:cubicBezTo>
                  <a:pt x="707" y="375"/>
                  <a:pt x="713" y="380"/>
                  <a:pt x="720" y="380"/>
                </a:cubicBezTo>
                <a:close/>
                <a:moveTo>
                  <a:pt x="759" y="380"/>
                </a:moveTo>
                <a:cubicBezTo>
                  <a:pt x="766" y="380"/>
                  <a:pt x="772" y="375"/>
                  <a:pt x="772" y="367"/>
                </a:cubicBezTo>
                <a:cubicBezTo>
                  <a:pt x="772" y="360"/>
                  <a:pt x="766" y="355"/>
                  <a:pt x="759" y="355"/>
                </a:cubicBezTo>
                <a:cubicBezTo>
                  <a:pt x="752" y="355"/>
                  <a:pt x="747" y="360"/>
                  <a:pt x="747" y="367"/>
                </a:cubicBezTo>
                <a:cubicBezTo>
                  <a:pt x="747" y="375"/>
                  <a:pt x="752" y="380"/>
                  <a:pt x="759" y="380"/>
                </a:cubicBezTo>
                <a:close/>
                <a:moveTo>
                  <a:pt x="799" y="380"/>
                </a:moveTo>
                <a:cubicBezTo>
                  <a:pt x="806" y="380"/>
                  <a:pt x="811" y="375"/>
                  <a:pt x="811" y="367"/>
                </a:cubicBezTo>
                <a:cubicBezTo>
                  <a:pt x="811" y="360"/>
                  <a:pt x="806" y="355"/>
                  <a:pt x="799" y="355"/>
                </a:cubicBezTo>
                <a:cubicBezTo>
                  <a:pt x="792" y="355"/>
                  <a:pt x="786" y="360"/>
                  <a:pt x="786" y="367"/>
                </a:cubicBezTo>
                <a:cubicBezTo>
                  <a:pt x="786" y="375"/>
                  <a:pt x="792" y="380"/>
                  <a:pt x="799" y="380"/>
                </a:cubicBezTo>
                <a:close/>
                <a:moveTo>
                  <a:pt x="838" y="380"/>
                </a:moveTo>
                <a:cubicBezTo>
                  <a:pt x="845" y="380"/>
                  <a:pt x="851" y="375"/>
                  <a:pt x="851" y="367"/>
                </a:cubicBezTo>
                <a:cubicBezTo>
                  <a:pt x="851" y="360"/>
                  <a:pt x="845" y="355"/>
                  <a:pt x="838" y="355"/>
                </a:cubicBezTo>
                <a:cubicBezTo>
                  <a:pt x="831" y="355"/>
                  <a:pt x="825" y="360"/>
                  <a:pt x="825" y="367"/>
                </a:cubicBezTo>
                <a:cubicBezTo>
                  <a:pt x="825" y="375"/>
                  <a:pt x="831" y="380"/>
                  <a:pt x="838" y="380"/>
                </a:cubicBezTo>
                <a:close/>
                <a:moveTo>
                  <a:pt x="956" y="380"/>
                </a:moveTo>
                <a:cubicBezTo>
                  <a:pt x="963" y="380"/>
                  <a:pt x="969" y="375"/>
                  <a:pt x="969" y="367"/>
                </a:cubicBezTo>
                <a:cubicBezTo>
                  <a:pt x="969" y="360"/>
                  <a:pt x="963" y="355"/>
                  <a:pt x="956" y="355"/>
                </a:cubicBezTo>
                <a:cubicBezTo>
                  <a:pt x="949" y="355"/>
                  <a:pt x="944" y="360"/>
                  <a:pt x="944" y="367"/>
                </a:cubicBezTo>
                <a:cubicBezTo>
                  <a:pt x="944" y="375"/>
                  <a:pt x="949" y="380"/>
                  <a:pt x="956" y="380"/>
                </a:cubicBezTo>
                <a:close/>
                <a:moveTo>
                  <a:pt x="996" y="380"/>
                </a:moveTo>
                <a:cubicBezTo>
                  <a:pt x="1003" y="380"/>
                  <a:pt x="1009" y="375"/>
                  <a:pt x="1009" y="367"/>
                </a:cubicBezTo>
                <a:cubicBezTo>
                  <a:pt x="1009" y="360"/>
                  <a:pt x="1003" y="355"/>
                  <a:pt x="996" y="355"/>
                </a:cubicBezTo>
                <a:cubicBezTo>
                  <a:pt x="989" y="355"/>
                  <a:pt x="983" y="360"/>
                  <a:pt x="983" y="367"/>
                </a:cubicBezTo>
                <a:cubicBezTo>
                  <a:pt x="983" y="375"/>
                  <a:pt x="989" y="380"/>
                  <a:pt x="996" y="380"/>
                </a:cubicBezTo>
                <a:close/>
                <a:moveTo>
                  <a:pt x="1193" y="380"/>
                </a:moveTo>
                <a:cubicBezTo>
                  <a:pt x="1200" y="380"/>
                  <a:pt x="1206" y="375"/>
                  <a:pt x="1206" y="367"/>
                </a:cubicBezTo>
                <a:cubicBezTo>
                  <a:pt x="1206" y="360"/>
                  <a:pt x="1200" y="355"/>
                  <a:pt x="1193" y="355"/>
                </a:cubicBezTo>
                <a:cubicBezTo>
                  <a:pt x="1186" y="355"/>
                  <a:pt x="1180" y="360"/>
                  <a:pt x="1180" y="367"/>
                </a:cubicBezTo>
                <a:cubicBezTo>
                  <a:pt x="1180" y="375"/>
                  <a:pt x="1186" y="380"/>
                  <a:pt x="1193" y="380"/>
                </a:cubicBezTo>
                <a:close/>
                <a:moveTo>
                  <a:pt x="1232" y="380"/>
                </a:moveTo>
                <a:cubicBezTo>
                  <a:pt x="1239" y="380"/>
                  <a:pt x="1245" y="375"/>
                  <a:pt x="1245" y="367"/>
                </a:cubicBezTo>
                <a:cubicBezTo>
                  <a:pt x="1245" y="360"/>
                  <a:pt x="1239" y="355"/>
                  <a:pt x="1232" y="355"/>
                </a:cubicBezTo>
                <a:cubicBezTo>
                  <a:pt x="1225" y="355"/>
                  <a:pt x="1220" y="360"/>
                  <a:pt x="1220" y="367"/>
                </a:cubicBezTo>
                <a:cubicBezTo>
                  <a:pt x="1220" y="375"/>
                  <a:pt x="1225" y="380"/>
                  <a:pt x="1232" y="380"/>
                </a:cubicBezTo>
                <a:close/>
                <a:moveTo>
                  <a:pt x="1272" y="380"/>
                </a:moveTo>
                <a:cubicBezTo>
                  <a:pt x="1279" y="380"/>
                  <a:pt x="1285" y="375"/>
                  <a:pt x="1285" y="367"/>
                </a:cubicBezTo>
                <a:cubicBezTo>
                  <a:pt x="1285" y="360"/>
                  <a:pt x="1279" y="355"/>
                  <a:pt x="1272" y="355"/>
                </a:cubicBezTo>
                <a:cubicBezTo>
                  <a:pt x="1265" y="355"/>
                  <a:pt x="1259" y="360"/>
                  <a:pt x="1259" y="367"/>
                </a:cubicBezTo>
                <a:cubicBezTo>
                  <a:pt x="1259" y="375"/>
                  <a:pt x="1265" y="380"/>
                  <a:pt x="1272" y="380"/>
                </a:cubicBezTo>
                <a:close/>
                <a:moveTo>
                  <a:pt x="1508" y="355"/>
                </a:moveTo>
                <a:cubicBezTo>
                  <a:pt x="1501" y="355"/>
                  <a:pt x="1496" y="360"/>
                  <a:pt x="1496" y="367"/>
                </a:cubicBezTo>
                <a:cubicBezTo>
                  <a:pt x="1496" y="375"/>
                  <a:pt x="1501" y="380"/>
                  <a:pt x="1508" y="380"/>
                </a:cubicBezTo>
                <a:cubicBezTo>
                  <a:pt x="1515" y="380"/>
                  <a:pt x="1521" y="375"/>
                  <a:pt x="1521" y="367"/>
                </a:cubicBezTo>
                <a:cubicBezTo>
                  <a:pt x="1521" y="360"/>
                  <a:pt x="1515" y="355"/>
                  <a:pt x="1508" y="355"/>
                </a:cubicBezTo>
                <a:close/>
                <a:moveTo>
                  <a:pt x="1824" y="380"/>
                </a:moveTo>
                <a:cubicBezTo>
                  <a:pt x="1831" y="380"/>
                  <a:pt x="1836" y="375"/>
                  <a:pt x="1836" y="367"/>
                </a:cubicBezTo>
                <a:cubicBezTo>
                  <a:pt x="1836" y="360"/>
                  <a:pt x="1831" y="355"/>
                  <a:pt x="1824" y="355"/>
                </a:cubicBezTo>
                <a:cubicBezTo>
                  <a:pt x="1817" y="355"/>
                  <a:pt x="1811" y="360"/>
                  <a:pt x="1811" y="367"/>
                </a:cubicBezTo>
                <a:cubicBezTo>
                  <a:pt x="1811" y="375"/>
                  <a:pt x="1817" y="380"/>
                  <a:pt x="1824" y="380"/>
                </a:cubicBezTo>
                <a:close/>
                <a:moveTo>
                  <a:pt x="1863" y="380"/>
                </a:moveTo>
                <a:cubicBezTo>
                  <a:pt x="1870" y="380"/>
                  <a:pt x="1876" y="375"/>
                  <a:pt x="1876" y="367"/>
                </a:cubicBezTo>
                <a:cubicBezTo>
                  <a:pt x="1876" y="360"/>
                  <a:pt x="1870" y="355"/>
                  <a:pt x="1863" y="355"/>
                </a:cubicBezTo>
                <a:cubicBezTo>
                  <a:pt x="1856" y="355"/>
                  <a:pt x="1850" y="360"/>
                  <a:pt x="1850" y="367"/>
                </a:cubicBezTo>
                <a:cubicBezTo>
                  <a:pt x="1850" y="375"/>
                  <a:pt x="1856" y="380"/>
                  <a:pt x="1863" y="380"/>
                </a:cubicBezTo>
                <a:close/>
                <a:moveTo>
                  <a:pt x="1903" y="380"/>
                </a:moveTo>
                <a:cubicBezTo>
                  <a:pt x="1910" y="380"/>
                  <a:pt x="1915" y="375"/>
                  <a:pt x="1915" y="367"/>
                </a:cubicBezTo>
                <a:cubicBezTo>
                  <a:pt x="1915" y="360"/>
                  <a:pt x="1910" y="355"/>
                  <a:pt x="1903" y="355"/>
                </a:cubicBezTo>
                <a:cubicBezTo>
                  <a:pt x="1896" y="355"/>
                  <a:pt x="1890" y="360"/>
                  <a:pt x="1890" y="367"/>
                </a:cubicBezTo>
                <a:cubicBezTo>
                  <a:pt x="1890" y="375"/>
                  <a:pt x="1896" y="380"/>
                  <a:pt x="1903" y="380"/>
                </a:cubicBezTo>
                <a:close/>
                <a:moveTo>
                  <a:pt x="1942" y="380"/>
                </a:moveTo>
                <a:cubicBezTo>
                  <a:pt x="1949" y="380"/>
                  <a:pt x="1955" y="375"/>
                  <a:pt x="1955" y="367"/>
                </a:cubicBezTo>
                <a:cubicBezTo>
                  <a:pt x="1955" y="360"/>
                  <a:pt x="1949" y="355"/>
                  <a:pt x="1942" y="355"/>
                </a:cubicBezTo>
                <a:cubicBezTo>
                  <a:pt x="1935" y="355"/>
                  <a:pt x="1929" y="360"/>
                  <a:pt x="1929" y="367"/>
                </a:cubicBezTo>
                <a:cubicBezTo>
                  <a:pt x="1929" y="375"/>
                  <a:pt x="1935" y="380"/>
                  <a:pt x="1942" y="380"/>
                </a:cubicBezTo>
                <a:close/>
                <a:moveTo>
                  <a:pt x="1981" y="380"/>
                </a:moveTo>
                <a:cubicBezTo>
                  <a:pt x="1988" y="380"/>
                  <a:pt x="1994" y="375"/>
                  <a:pt x="1994" y="367"/>
                </a:cubicBezTo>
                <a:cubicBezTo>
                  <a:pt x="1994" y="360"/>
                  <a:pt x="1988" y="355"/>
                  <a:pt x="1981" y="355"/>
                </a:cubicBezTo>
                <a:cubicBezTo>
                  <a:pt x="1974" y="355"/>
                  <a:pt x="1969" y="360"/>
                  <a:pt x="1969" y="367"/>
                </a:cubicBezTo>
                <a:cubicBezTo>
                  <a:pt x="1969" y="375"/>
                  <a:pt x="1974" y="380"/>
                  <a:pt x="1981" y="380"/>
                </a:cubicBezTo>
                <a:close/>
                <a:moveTo>
                  <a:pt x="2021" y="380"/>
                </a:moveTo>
                <a:cubicBezTo>
                  <a:pt x="2028" y="380"/>
                  <a:pt x="2034" y="375"/>
                  <a:pt x="2034" y="367"/>
                </a:cubicBezTo>
                <a:cubicBezTo>
                  <a:pt x="2034" y="360"/>
                  <a:pt x="2028" y="355"/>
                  <a:pt x="2021" y="355"/>
                </a:cubicBezTo>
                <a:cubicBezTo>
                  <a:pt x="2014" y="355"/>
                  <a:pt x="2008" y="360"/>
                  <a:pt x="2008" y="367"/>
                </a:cubicBezTo>
                <a:cubicBezTo>
                  <a:pt x="2008" y="375"/>
                  <a:pt x="2014" y="380"/>
                  <a:pt x="2021" y="380"/>
                </a:cubicBezTo>
                <a:close/>
                <a:moveTo>
                  <a:pt x="2060" y="380"/>
                </a:moveTo>
                <a:cubicBezTo>
                  <a:pt x="2067" y="380"/>
                  <a:pt x="2073" y="375"/>
                  <a:pt x="2073" y="367"/>
                </a:cubicBezTo>
                <a:cubicBezTo>
                  <a:pt x="2073" y="360"/>
                  <a:pt x="2067" y="355"/>
                  <a:pt x="2060" y="355"/>
                </a:cubicBezTo>
                <a:cubicBezTo>
                  <a:pt x="2053" y="355"/>
                  <a:pt x="2048" y="360"/>
                  <a:pt x="2048" y="367"/>
                </a:cubicBezTo>
                <a:cubicBezTo>
                  <a:pt x="2048" y="375"/>
                  <a:pt x="2053" y="380"/>
                  <a:pt x="2060" y="380"/>
                </a:cubicBezTo>
                <a:close/>
                <a:moveTo>
                  <a:pt x="2100" y="380"/>
                </a:moveTo>
                <a:cubicBezTo>
                  <a:pt x="2107" y="380"/>
                  <a:pt x="2112" y="375"/>
                  <a:pt x="2112" y="367"/>
                </a:cubicBezTo>
                <a:cubicBezTo>
                  <a:pt x="2112" y="360"/>
                  <a:pt x="2107" y="355"/>
                  <a:pt x="2100" y="355"/>
                </a:cubicBezTo>
                <a:cubicBezTo>
                  <a:pt x="2093" y="355"/>
                  <a:pt x="2087" y="360"/>
                  <a:pt x="2087" y="367"/>
                </a:cubicBezTo>
                <a:cubicBezTo>
                  <a:pt x="2087" y="375"/>
                  <a:pt x="2093" y="380"/>
                  <a:pt x="2100" y="380"/>
                </a:cubicBezTo>
                <a:close/>
                <a:moveTo>
                  <a:pt x="2139" y="380"/>
                </a:moveTo>
                <a:cubicBezTo>
                  <a:pt x="2146" y="380"/>
                  <a:pt x="2152" y="375"/>
                  <a:pt x="2152" y="367"/>
                </a:cubicBezTo>
                <a:cubicBezTo>
                  <a:pt x="2152" y="360"/>
                  <a:pt x="2146" y="355"/>
                  <a:pt x="2139" y="355"/>
                </a:cubicBezTo>
                <a:cubicBezTo>
                  <a:pt x="2132" y="355"/>
                  <a:pt x="2126" y="360"/>
                  <a:pt x="2126" y="367"/>
                </a:cubicBezTo>
                <a:cubicBezTo>
                  <a:pt x="2126" y="375"/>
                  <a:pt x="2132" y="380"/>
                  <a:pt x="2139" y="380"/>
                </a:cubicBezTo>
                <a:close/>
                <a:moveTo>
                  <a:pt x="2179" y="380"/>
                </a:moveTo>
                <a:cubicBezTo>
                  <a:pt x="2186" y="380"/>
                  <a:pt x="2191" y="375"/>
                  <a:pt x="2191" y="367"/>
                </a:cubicBezTo>
                <a:cubicBezTo>
                  <a:pt x="2191" y="360"/>
                  <a:pt x="2186" y="355"/>
                  <a:pt x="2179" y="355"/>
                </a:cubicBezTo>
                <a:cubicBezTo>
                  <a:pt x="2171" y="355"/>
                  <a:pt x="2166" y="360"/>
                  <a:pt x="2166" y="367"/>
                </a:cubicBezTo>
                <a:cubicBezTo>
                  <a:pt x="2166" y="375"/>
                  <a:pt x="2171" y="380"/>
                  <a:pt x="2179" y="380"/>
                </a:cubicBezTo>
                <a:close/>
                <a:moveTo>
                  <a:pt x="2218" y="380"/>
                </a:moveTo>
                <a:cubicBezTo>
                  <a:pt x="2225" y="380"/>
                  <a:pt x="2231" y="375"/>
                  <a:pt x="2231" y="367"/>
                </a:cubicBezTo>
                <a:cubicBezTo>
                  <a:pt x="2231" y="360"/>
                  <a:pt x="2225" y="355"/>
                  <a:pt x="2218" y="355"/>
                </a:cubicBezTo>
                <a:cubicBezTo>
                  <a:pt x="2211" y="355"/>
                  <a:pt x="2205" y="360"/>
                  <a:pt x="2205" y="367"/>
                </a:cubicBezTo>
                <a:cubicBezTo>
                  <a:pt x="2205" y="375"/>
                  <a:pt x="2211" y="380"/>
                  <a:pt x="2218" y="380"/>
                </a:cubicBezTo>
                <a:close/>
                <a:moveTo>
                  <a:pt x="2257" y="380"/>
                </a:moveTo>
                <a:cubicBezTo>
                  <a:pt x="2264" y="380"/>
                  <a:pt x="2270" y="375"/>
                  <a:pt x="2270" y="367"/>
                </a:cubicBezTo>
                <a:cubicBezTo>
                  <a:pt x="2270" y="360"/>
                  <a:pt x="2264" y="355"/>
                  <a:pt x="2257" y="355"/>
                </a:cubicBezTo>
                <a:cubicBezTo>
                  <a:pt x="2250" y="355"/>
                  <a:pt x="2245" y="360"/>
                  <a:pt x="2245" y="367"/>
                </a:cubicBezTo>
                <a:cubicBezTo>
                  <a:pt x="2245" y="375"/>
                  <a:pt x="2250" y="380"/>
                  <a:pt x="2257" y="380"/>
                </a:cubicBezTo>
                <a:close/>
                <a:moveTo>
                  <a:pt x="2297" y="380"/>
                </a:moveTo>
                <a:cubicBezTo>
                  <a:pt x="2304" y="380"/>
                  <a:pt x="2310" y="375"/>
                  <a:pt x="2310" y="367"/>
                </a:cubicBezTo>
                <a:cubicBezTo>
                  <a:pt x="2310" y="360"/>
                  <a:pt x="2304" y="355"/>
                  <a:pt x="2297" y="355"/>
                </a:cubicBezTo>
                <a:cubicBezTo>
                  <a:pt x="2290" y="355"/>
                  <a:pt x="2284" y="360"/>
                  <a:pt x="2284" y="367"/>
                </a:cubicBezTo>
                <a:cubicBezTo>
                  <a:pt x="2284" y="375"/>
                  <a:pt x="2290" y="380"/>
                  <a:pt x="2297" y="380"/>
                </a:cubicBezTo>
                <a:close/>
                <a:moveTo>
                  <a:pt x="2336" y="380"/>
                </a:moveTo>
                <a:cubicBezTo>
                  <a:pt x="2343" y="380"/>
                  <a:pt x="2349" y="375"/>
                  <a:pt x="2349" y="367"/>
                </a:cubicBezTo>
                <a:cubicBezTo>
                  <a:pt x="2349" y="360"/>
                  <a:pt x="2343" y="355"/>
                  <a:pt x="2336" y="355"/>
                </a:cubicBezTo>
                <a:cubicBezTo>
                  <a:pt x="2329" y="355"/>
                  <a:pt x="2323" y="360"/>
                  <a:pt x="2323" y="367"/>
                </a:cubicBezTo>
                <a:cubicBezTo>
                  <a:pt x="2323" y="375"/>
                  <a:pt x="2329" y="380"/>
                  <a:pt x="2336" y="380"/>
                </a:cubicBezTo>
                <a:close/>
                <a:moveTo>
                  <a:pt x="2376" y="380"/>
                </a:moveTo>
                <a:cubicBezTo>
                  <a:pt x="2383" y="380"/>
                  <a:pt x="2388" y="375"/>
                  <a:pt x="2388" y="367"/>
                </a:cubicBezTo>
                <a:cubicBezTo>
                  <a:pt x="2388" y="360"/>
                  <a:pt x="2383" y="355"/>
                  <a:pt x="2376" y="355"/>
                </a:cubicBezTo>
                <a:cubicBezTo>
                  <a:pt x="2369" y="355"/>
                  <a:pt x="2363" y="360"/>
                  <a:pt x="2363" y="367"/>
                </a:cubicBezTo>
                <a:cubicBezTo>
                  <a:pt x="2363" y="375"/>
                  <a:pt x="2369" y="380"/>
                  <a:pt x="2376" y="380"/>
                </a:cubicBezTo>
                <a:close/>
                <a:moveTo>
                  <a:pt x="2415" y="380"/>
                </a:moveTo>
                <a:cubicBezTo>
                  <a:pt x="2422" y="380"/>
                  <a:pt x="2428" y="375"/>
                  <a:pt x="2428" y="367"/>
                </a:cubicBezTo>
                <a:cubicBezTo>
                  <a:pt x="2428" y="360"/>
                  <a:pt x="2422" y="355"/>
                  <a:pt x="2415" y="355"/>
                </a:cubicBezTo>
                <a:cubicBezTo>
                  <a:pt x="2408" y="355"/>
                  <a:pt x="2402" y="360"/>
                  <a:pt x="2402" y="367"/>
                </a:cubicBezTo>
                <a:cubicBezTo>
                  <a:pt x="2402" y="375"/>
                  <a:pt x="2408" y="380"/>
                  <a:pt x="2415" y="380"/>
                </a:cubicBezTo>
                <a:close/>
                <a:moveTo>
                  <a:pt x="2454" y="380"/>
                </a:moveTo>
                <a:cubicBezTo>
                  <a:pt x="2462" y="380"/>
                  <a:pt x="2467" y="375"/>
                  <a:pt x="2467" y="367"/>
                </a:cubicBezTo>
                <a:cubicBezTo>
                  <a:pt x="2467" y="360"/>
                  <a:pt x="2462" y="355"/>
                  <a:pt x="2454" y="355"/>
                </a:cubicBezTo>
                <a:cubicBezTo>
                  <a:pt x="2447" y="355"/>
                  <a:pt x="2442" y="360"/>
                  <a:pt x="2442" y="367"/>
                </a:cubicBezTo>
                <a:cubicBezTo>
                  <a:pt x="2442" y="375"/>
                  <a:pt x="2447" y="380"/>
                  <a:pt x="2454" y="380"/>
                </a:cubicBezTo>
                <a:close/>
                <a:moveTo>
                  <a:pt x="2494" y="380"/>
                </a:moveTo>
                <a:cubicBezTo>
                  <a:pt x="2501" y="380"/>
                  <a:pt x="2507" y="375"/>
                  <a:pt x="2507" y="367"/>
                </a:cubicBezTo>
                <a:cubicBezTo>
                  <a:pt x="2507" y="360"/>
                  <a:pt x="2501" y="355"/>
                  <a:pt x="2494" y="355"/>
                </a:cubicBezTo>
                <a:cubicBezTo>
                  <a:pt x="2487" y="355"/>
                  <a:pt x="2481" y="360"/>
                  <a:pt x="2481" y="367"/>
                </a:cubicBezTo>
                <a:cubicBezTo>
                  <a:pt x="2481" y="375"/>
                  <a:pt x="2487" y="380"/>
                  <a:pt x="2494" y="380"/>
                </a:cubicBezTo>
                <a:close/>
                <a:moveTo>
                  <a:pt x="2533" y="380"/>
                </a:moveTo>
                <a:cubicBezTo>
                  <a:pt x="2540" y="380"/>
                  <a:pt x="2546" y="375"/>
                  <a:pt x="2546" y="367"/>
                </a:cubicBezTo>
                <a:cubicBezTo>
                  <a:pt x="2546" y="360"/>
                  <a:pt x="2540" y="355"/>
                  <a:pt x="2533" y="355"/>
                </a:cubicBezTo>
                <a:cubicBezTo>
                  <a:pt x="2526" y="355"/>
                  <a:pt x="2521" y="360"/>
                  <a:pt x="2521" y="367"/>
                </a:cubicBezTo>
                <a:cubicBezTo>
                  <a:pt x="2521" y="375"/>
                  <a:pt x="2526" y="380"/>
                  <a:pt x="2533" y="380"/>
                </a:cubicBezTo>
                <a:close/>
                <a:moveTo>
                  <a:pt x="2573" y="380"/>
                </a:moveTo>
                <a:cubicBezTo>
                  <a:pt x="2580" y="380"/>
                  <a:pt x="2586" y="375"/>
                  <a:pt x="2586" y="367"/>
                </a:cubicBezTo>
                <a:cubicBezTo>
                  <a:pt x="2586" y="360"/>
                  <a:pt x="2580" y="355"/>
                  <a:pt x="2573" y="355"/>
                </a:cubicBezTo>
                <a:cubicBezTo>
                  <a:pt x="2566" y="355"/>
                  <a:pt x="2560" y="360"/>
                  <a:pt x="2560" y="367"/>
                </a:cubicBezTo>
                <a:cubicBezTo>
                  <a:pt x="2560" y="375"/>
                  <a:pt x="2566" y="380"/>
                  <a:pt x="2573" y="380"/>
                </a:cubicBezTo>
                <a:close/>
                <a:moveTo>
                  <a:pt x="2612" y="380"/>
                </a:moveTo>
                <a:cubicBezTo>
                  <a:pt x="2619" y="380"/>
                  <a:pt x="2625" y="375"/>
                  <a:pt x="2625" y="367"/>
                </a:cubicBezTo>
                <a:cubicBezTo>
                  <a:pt x="2625" y="360"/>
                  <a:pt x="2619" y="355"/>
                  <a:pt x="2612" y="355"/>
                </a:cubicBezTo>
                <a:cubicBezTo>
                  <a:pt x="2605" y="355"/>
                  <a:pt x="2599" y="360"/>
                  <a:pt x="2599" y="367"/>
                </a:cubicBezTo>
                <a:cubicBezTo>
                  <a:pt x="2599" y="375"/>
                  <a:pt x="2605" y="380"/>
                  <a:pt x="2612" y="380"/>
                </a:cubicBezTo>
                <a:close/>
                <a:moveTo>
                  <a:pt x="2652" y="380"/>
                </a:moveTo>
                <a:cubicBezTo>
                  <a:pt x="2659" y="380"/>
                  <a:pt x="2664" y="375"/>
                  <a:pt x="2664" y="367"/>
                </a:cubicBezTo>
                <a:cubicBezTo>
                  <a:pt x="2664" y="360"/>
                  <a:pt x="2659" y="355"/>
                  <a:pt x="2652" y="355"/>
                </a:cubicBezTo>
                <a:cubicBezTo>
                  <a:pt x="2645" y="355"/>
                  <a:pt x="2639" y="360"/>
                  <a:pt x="2639" y="367"/>
                </a:cubicBezTo>
                <a:cubicBezTo>
                  <a:pt x="2639" y="375"/>
                  <a:pt x="2645" y="380"/>
                  <a:pt x="2652" y="380"/>
                </a:cubicBezTo>
                <a:close/>
                <a:moveTo>
                  <a:pt x="2691" y="380"/>
                </a:moveTo>
                <a:cubicBezTo>
                  <a:pt x="2698" y="380"/>
                  <a:pt x="2704" y="375"/>
                  <a:pt x="2704" y="367"/>
                </a:cubicBezTo>
                <a:cubicBezTo>
                  <a:pt x="2704" y="360"/>
                  <a:pt x="2698" y="355"/>
                  <a:pt x="2691" y="355"/>
                </a:cubicBezTo>
                <a:cubicBezTo>
                  <a:pt x="2684" y="355"/>
                  <a:pt x="2678" y="360"/>
                  <a:pt x="2678" y="367"/>
                </a:cubicBezTo>
                <a:cubicBezTo>
                  <a:pt x="2678" y="375"/>
                  <a:pt x="2684" y="380"/>
                  <a:pt x="2691" y="380"/>
                </a:cubicBezTo>
                <a:close/>
                <a:moveTo>
                  <a:pt x="2730" y="380"/>
                </a:moveTo>
                <a:cubicBezTo>
                  <a:pt x="2738" y="380"/>
                  <a:pt x="2743" y="375"/>
                  <a:pt x="2743" y="367"/>
                </a:cubicBezTo>
                <a:cubicBezTo>
                  <a:pt x="2743" y="360"/>
                  <a:pt x="2738" y="355"/>
                  <a:pt x="2730" y="355"/>
                </a:cubicBezTo>
                <a:cubicBezTo>
                  <a:pt x="2723" y="355"/>
                  <a:pt x="2718" y="360"/>
                  <a:pt x="2718" y="367"/>
                </a:cubicBezTo>
                <a:cubicBezTo>
                  <a:pt x="2718" y="375"/>
                  <a:pt x="2723" y="380"/>
                  <a:pt x="2730" y="380"/>
                </a:cubicBezTo>
                <a:close/>
                <a:moveTo>
                  <a:pt x="2770" y="380"/>
                </a:moveTo>
                <a:cubicBezTo>
                  <a:pt x="2777" y="380"/>
                  <a:pt x="2783" y="375"/>
                  <a:pt x="2783" y="367"/>
                </a:cubicBezTo>
                <a:cubicBezTo>
                  <a:pt x="2783" y="360"/>
                  <a:pt x="2777" y="355"/>
                  <a:pt x="2770" y="355"/>
                </a:cubicBezTo>
                <a:cubicBezTo>
                  <a:pt x="2763" y="355"/>
                  <a:pt x="2757" y="360"/>
                  <a:pt x="2757" y="367"/>
                </a:cubicBezTo>
                <a:cubicBezTo>
                  <a:pt x="2757" y="375"/>
                  <a:pt x="2763" y="380"/>
                  <a:pt x="2770" y="380"/>
                </a:cubicBezTo>
                <a:close/>
                <a:moveTo>
                  <a:pt x="2809" y="380"/>
                </a:moveTo>
                <a:cubicBezTo>
                  <a:pt x="2816" y="380"/>
                  <a:pt x="2822" y="375"/>
                  <a:pt x="2822" y="367"/>
                </a:cubicBezTo>
                <a:cubicBezTo>
                  <a:pt x="2822" y="360"/>
                  <a:pt x="2816" y="355"/>
                  <a:pt x="2809" y="355"/>
                </a:cubicBezTo>
                <a:cubicBezTo>
                  <a:pt x="2802" y="355"/>
                  <a:pt x="2797" y="360"/>
                  <a:pt x="2797" y="367"/>
                </a:cubicBezTo>
                <a:cubicBezTo>
                  <a:pt x="2797" y="375"/>
                  <a:pt x="2802" y="380"/>
                  <a:pt x="2809" y="380"/>
                </a:cubicBezTo>
                <a:close/>
                <a:moveTo>
                  <a:pt x="2849" y="380"/>
                </a:moveTo>
                <a:cubicBezTo>
                  <a:pt x="2856" y="380"/>
                  <a:pt x="2861" y="375"/>
                  <a:pt x="2861" y="367"/>
                </a:cubicBezTo>
                <a:cubicBezTo>
                  <a:pt x="2861" y="360"/>
                  <a:pt x="2856" y="355"/>
                  <a:pt x="2849" y="355"/>
                </a:cubicBezTo>
                <a:cubicBezTo>
                  <a:pt x="2842" y="355"/>
                  <a:pt x="2836" y="360"/>
                  <a:pt x="2836" y="367"/>
                </a:cubicBezTo>
                <a:cubicBezTo>
                  <a:pt x="2836" y="375"/>
                  <a:pt x="2842" y="380"/>
                  <a:pt x="2849" y="380"/>
                </a:cubicBezTo>
                <a:close/>
                <a:moveTo>
                  <a:pt x="2888" y="380"/>
                </a:moveTo>
                <a:cubicBezTo>
                  <a:pt x="2895" y="380"/>
                  <a:pt x="2901" y="375"/>
                  <a:pt x="2901" y="367"/>
                </a:cubicBezTo>
                <a:cubicBezTo>
                  <a:pt x="2901" y="360"/>
                  <a:pt x="2895" y="355"/>
                  <a:pt x="2888" y="355"/>
                </a:cubicBezTo>
                <a:cubicBezTo>
                  <a:pt x="2881" y="355"/>
                  <a:pt x="2875" y="360"/>
                  <a:pt x="2875" y="367"/>
                </a:cubicBezTo>
                <a:cubicBezTo>
                  <a:pt x="2875" y="375"/>
                  <a:pt x="2881" y="380"/>
                  <a:pt x="2888" y="380"/>
                </a:cubicBezTo>
                <a:close/>
                <a:moveTo>
                  <a:pt x="2928" y="380"/>
                </a:moveTo>
                <a:cubicBezTo>
                  <a:pt x="2935" y="380"/>
                  <a:pt x="2940" y="375"/>
                  <a:pt x="2940" y="367"/>
                </a:cubicBezTo>
                <a:cubicBezTo>
                  <a:pt x="2940" y="360"/>
                  <a:pt x="2935" y="355"/>
                  <a:pt x="2928" y="355"/>
                </a:cubicBezTo>
                <a:cubicBezTo>
                  <a:pt x="2921" y="355"/>
                  <a:pt x="2915" y="360"/>
                  <a:pt x="2915" y="367"/>
                </a:cubicBezTo>
                <a:cubicBezTo>
                  <a:pt x="2915" y="375"/>
                  <a:pt x="2921" y="380"/>
                  <a:pt x="2928" y="380"/>
                </a:cubicBezTo>
                <a:close/>
                <a:moveTo>
                  <a:pt x="2967" y="380"/>
                </a:moveTo>
                <a:cubicBezTo>
                  <a:pt x="2974" y="380"/>
                  <a:pt x="2980" y="375"/>
                  <a:pt x="2980" y="367"/>
                </a:cubicBezTo>
                <a:cubicBezTo>
                  <a:pt x="2980" y="360"/>
                  <a:pt x="2974" y="355"/>
                  <a:pt x="2967" y="355"/>
                </a:cubicBezTo>
                <a:cubicBezTo>
                  <a:pt x="2960" y="355"/>
                  <a:pt x="2954" y="360"/>
                  <a:pt x="2954" y="367"/>
                </a:cubicBezTo>
                <a:cubicBezTo>
                  <a:pt x="2954" y="375"/>
                  <a:pt x="2960" y="380"/>
                  <a:pt x="2967" y="380"/>
                </a:cubicBezTo>
                <a:close/>
                <a:moveTo>
                  <a:pt x="3006" y="380"/>
                </a:moveTo>
                <a:cubicBezTo>
                  <a:pt x="3013" y="380"/>
                  <a:pt x="3019" y="375"/>
                  <a:pt x="3019" y="367"/>
                </a:cubicBezTo>
                <a:cubicBezTo>
                  <a:pt x="3019" y="360"/>
                  <a:pt x="3013" y="355"/>
                  <a:pt x="3006" y="355"/>
                </a:cubicBezTo>
                <a:cubicBezTo>
                  <a:pt x="2999" y="355"/>
                  <a:pt x="2994" y="360"/>
                  <a:pt x="2994" y="367"/>
                </a:cubicBezTo>
                <a:cubicBezTo>
                  <a:pt x="2994" y="375"/>
                  <a:pt x="2999" y="380"/>
                  <a:pt x="3006" y="380"/>
                </a:cubicBezTo>
                <a:close/>
                <a:moveTo>
                  <a:pt x="3046" y="380"/>
                </a:moveTo>
                <a:cubicBezTo>
                  <a:pt x="3053" y="380"/>
                  <a:pt x="3059" y="375"/>
                  <a:pt x="3059" y="367"/>
                </a:cubicBezTo>
                <a:cubicBezTo>
                  <a:pt x="3059" y="360"/>
                  <a:pt x="3053" y="355"/>
                  <a:pt x="3046" y="355"/>
                </a:cubicBezTo>
                <a:cubicBezTo>
                  <a:pt x="3039" y="355"/>
                  <a:pt x="3033" y="360"/>
                  <a:pt x="3033" y="367"/>
                </a:cubicBezTo>
                <a:cubicBezTo>
                  <a:pt x="3033" y="375"/>
                  <a:pt x="3039" y="380"/>
                  <a:pt x="3046" y="380"/>
                </a:cubicBezTo>
                <a:close/>
                <a:moveTo>
                  <a:pt x="3085" y="380"/>
                </a:moveTo>
                <a:cubicBezTo>
                  <a:pt x="3092" y="380"/>
                  <a:pt x="3098" y="375"/>
                  <a:pt x="3098" y="367"/>
                </a:cubicBezTo>
                <a:cubicBezTo>
                  <a:pt x="3098" y="360"/>
                  <a:pt x="3092" y="355"/>
                  <a:pt x="3085" y="355"/>
                </a:cubicBezTo>
                <a:cubicBezTo>
                  <a:pt x="3078" y="355"/>
                  <a:pt x="3073" y="360"/>
                  <a:pt x="3073" y="367"/>
                </a:cubicBezTo>
                <a:cubicBezTo>
                  <a:pt x="3073" y="375"/>
                  <a:pt x="3078" y="380"/>
                  <a:pt x="3085" y="380"/>
                </a:cubicBezTo>
                <a:close/>
                <a:moveTo>
                  <a:pt x="3125" y="380"/>
                </a:moveTo>
                <a:cubicBezTo>
                  <a:pt x="3132" y="380"/>
                  <a:pt x="3137" y="375"/>
                  <a:pt x="3137" y="367"/>
                </a:cubicBezTo>
                <a:cubicBezTo>
                  <a:pt x="3137" y="360"/>
                  <a:pt x="3132" y="355"/>
                  <a:pt x="3125" y="355"/>
                </a:cubicBezTo>
                <a:cubicBezTo>
                  <a:pt x="3118" y="355"/>
                  <a:pt x="3112" y="360"/>
                  <a:pt x="3112" y="367"/>
                </a:cubicBezTo>
                <a:cubicBezTo>
                  <a:pt x="3112" y="375"/>
                  <a:pt x="3118" y="380"/>
                  <a:pt x="3125" y="380"/>
                </a:cubicBezTo>
                <a:close/>
                <a:moveTo>
                  <a:pt x="3164" y="380"/>
                </a:moveTo>
                <a:cubicBezTo>
                  <a:pt x="3171" y="380"/>
                  <a:pt x="3177" y="375"/>
                  <a:pt x="3177" y="367"/>
                </a:cubicBezTo>
                <a:cubicBezTo>
                  <a:pt x="3177" y="360"/>
                  <a:pt x="3171" y="355"/>
                  <a:pt x="3164" y="355"/>
                </a:cubicBezTo>
                <a:cubicBezTo>
                  <a:pt x="3157" y="355"/>
                  <a:pt x="3151" y="360"/>
                  <a:pt x="3151" y="367"/>
                </a:cubicBezTo>
                <a:cubicBezTo>
                  <a:pt x="3151" y="375"/>
                  <a:pt x="3157" y="380"/>
                  <a:pt x="3164" y="380"/>
                </a:cubicBezTo>
                <a:close/>
                <a:moveTo>
                  <a:pt x="3204" y="380"/>
                </a:moveTo>
                <a:cubicBezTo>
                  <a:pt x="3211" y="380"/>
                  <a:pt x="3216" y="375"/>
                  <a:pt x="3216" y="367"/>
                </a:cubicBezTo>
                <a:cubicBezTo>
                  <a:pt x="3216" y="360"/>
                  <a:pt x="3211" y="355"/>
                  <a:pt x="3204" y="355"/>
                </a:cubicBezTo>
                <a:cubicBezTo>
                  <a:pt x="3197" y="355"/>
                  <a:pt x="3191" y="360"/>
                  <a:pt x="3191" y="367"/>
                </a:cubicBezTo>
                <a:cubicBezTo>
                  <a:pt x="3191" y="375"/>
                  <a:pt x="3197" y="380"/>
                  <a:pt x="3204" y="380"/>
                </a:cubicBezTo>
                <a:close/>
                <a:moveTo>
                  <a:pt x="3243" y="380"/>
                </a:moveTo>
                <a:cubicBezTo>
                  <a:pt x="3250" y="380"/>
                  <a:pt x="3256" y="375"/>
                  <a:pt x="3256" y="367"/>
                </a:cubicBezTo>
                <a:cubicBezTo>
                  <a:pt x="3256" y="360"/>
                  <a:pt x="3250" y="355"/>
                  <a:pt x="3243" y="355"/>
                </a:cubicBezTo>
                <a:cubicBezTo>
                  <a:pt x="3236" y="355"/>
                  <a:pt x="3230" y="360"/>
                  <a:pt x="3230" y="367"/>
                </a:cubicBezTo>
                <a:cubicBezTo>
                  <a:pt x="3230" y="375"/>
                  <a:pt x="3236" y="380"/>
                  <a:pt x="3243" y="380"/>
                </a:cubicBezTo>
                <a:close/>
                <a:moveTo>
                  <a:pt x="3282" y="380"/>
                </a:moveTo>
                <a:cubicBezTo>
                  <a:pt x="3289" y="380"/>
                  <a:pt x="3295" y="375"/>
                  <a:pt x="3295" y="367"/>
                </a:cubicBezTo>
                <a:cubicBezTo>
                  <a:pt x="3295" y="360"/>
                  <a:pt x="3289" y="355"/>
                  <a:pt x="3282" y="355"/>
                </a:cubicBezTo>
                <a:cubicBezTo>
                  <a:pt x="3275" y="355"/>
                  <a:pt x="3270" y="360"/>
                  <a:pt x="3270" y="367"/>
                </a:cubicBezTo>
                <a:cubicBezTo>
                  <a:pt x="3270" y="375"/>
                  <a:pt x="3275" y="380"/>
                  <a:pt x="3282" y="380"/>
                </a:cubicBezTo>
                <a:close/>
                <a:moveTo>
                  <a:pt x="3322" y="380"/>
                </a:moveTo>
                <a:cubicBezTo>
                  <a:pt x="3329" y="380"/>
                  <a:pt x="3335" y="375"/>
                  <a:pt x="3335" y="367"/>
                </a:cubicBezTo>
                <a:cubicBezTo>
                  <a:pt x="3335" y="360"/>
                  <a:pt x="3329" y="355"/>
                  <a:pt x="3322" y="355"/>
                </a:cubicBezTo>
                <a:cubicBezTo>
                  <a:pt x="3315" y="355"/>
                  <a:pt x="3309" y="360"/>
                  <a:pt x="3309" y="367"/>
                </a:cubicBezTo>
                <a:cubicBezTo>
                  <a:pt x="3309" y="375"/>
                  <a:pt x="3315" y="380"/>
                  <a:pt x="3322" y="380"/>
                </a:cubicBezTo>
                <a:close/>
                <a:moveTo>
                  <a:pt x="3361" y="380"/>
                </a:moveTo>
                <a:cubicBezTo>
                  <a:pt x="3368" y="380"/>
                  <a:pt x="3374" y="375"/>
                  <a:pt x="3374" y="367"/>
                </a:cubicBezTo>
                <a:cubicBezTo>
                  <a:pt x="3374" y="360"/>
                  <a:pt x="3368" y="355"/>
                  <a:pt x="3361" y="355"/>
                </a:cubicBezTo>
                <a:cubicBezTo>
                  <a:pt x="3354" y="355"/>
                  <a:pt x="3348" y="360"/>
                  <a:pt x="3348" y="367"/>
                </a:cubicBezTo>
                <a:cubicBezTo>
                  <a:pt x="3348" y="375"/>
                  <a:pt x="3354" y="380"/>
                  <a:pt x="3361" y="380"/>
                </a:cubicBezTo>
                <a:close/>
                <a:moveTo>
                  <a:pt x="3401" y="380"/>
                </a:moveTo>
                <a:cubicBezTo>
                  <a:pt x="3408" y="380"/>
                  <a:pt x="3413" y="375"/>
                  <a:pt x="3413" y="367"/>
                </a:cubicBezTo>
                <a:cubicBezTo>
                  <a:pt x="3413" y="360"/>
                  <a:pt x="3408" y="355"/>
                  <a:pt x="3401" y="355"/>
                </a:cubicBezTo>
                <a:cubicBezTo>
                  <a:pt x="3394" y="355"/>
                  <a:pt x="3388" y="360"/>
                  <a:pt x="3388" y="367"/>
                </a:cubicBezTo>
                <a:cubicBezTo>
                  <a:pt x="3388" y="375"/>
                  <a:pt x="3394" y="380"/>
                  <a:pt x="3401" y="380"/>
                </a:cubicBezTo>
                <a:close/>
                <a:moveTo>
                  <a:pt x="3440" y="380"/>
                </a:moveTo>
                <a:cubicBezTo>
                  <a:pt x="3447" y="380"/>
                  <a:pt x="3453" y="375"/>
                  <a:pt x="3453" y="367"/>
                </a:cubicBezTo>
                <a:cubicBezTo>
                  <a:pt x="3453" y="360"/>
                  <a:pt x="3447" y="355"/>
                  <a:pt x="3440" y="355"/>
                </a:cubicBezTo>
                <a:cubicBezTo>
                  <a:pt x="3433" y="355"/>
                  <a:pt x="3427" y="360"/>
                  <a:pt x="3427" y="367"/>
                </a:cubicBezTo>
                <a:cubicBezTo>
                  <a:pt x="3427" y="375"/>
                  <a:pt x="3433" y="380"/>
                  <a:pt x="3440" y="380"/>
                </a:cubicBezTo>
                <a:close/>
                <a:moveTo>
                  <a:pt x="3480" y="380"/>
                </a:moveTo>
                <a:cubicBezTo>
                  <a:pt x="3487" y="380"/>
                  <a:pt x="3492" y="375"/>
                  <a:pt x="3492" y="367"/>
                </a:cubicBezTo>
                <a:cubicBezTo>
                  <a:pt x="3492" y="360"/>
                  <a:pt x="3487" y="355"/>
                  <a:pt x="3480" y="355"/>
                </a:cubicBezTo>
                <a:cubicBezTo>
                  <a:pt x="3472" y="355"/>
                  <a:pt x="3467" y="360"/>
                  <a:pt x="3467" y="367"/>
                </a:cubicBezTo>
                <a:cubicBezTo>
                  <a:pt x="3467" y="375"/>
                  <a:pt x="3472" y="380"/>
                  <a:pt x="3480" y="380"/>
                </a:cubicBezTo>
                <a:close/>
                <a:moveTo>
                  <a:pt x="50" y="394"/>
                </a:moveTo>
                <a:cubicBezTo>
                  <a:pt x="43" y="394"/>
                  <a:pt x="37" y="400"/>
                  <a:pt x="37" y="407"/>
                </a:cubicBezTo>
                <a:cubicBezTo>
                  <a:pt x="37" y="414"/>
                  <a:pt x="43" y="420"/>
                  <a:pt x="50" y="420"/>
                </a:cubicBezTo>
                <a:cubicBezTo>
                  <a:pt x="57" y="420"/>
                  <a:pt x="62" y="414"/>
                  <a:pt x="62" y="407"/>
                </a:cubicBezTo>
                <a:cubicBezTo>
                  <a:pt x="62" y="400"/>
                  <a:pt x="57" y="394"/>
                  <a:pt x="50" y="394"/>
                </a:cubicBezTo>
                <a:close/>
                <a:moveTo>
                  <a:pt x="89" y="420"/>
                </a:moveTo>
                <a:cubicBezTo>
                  <a:pt x="96" y="420"/>
                  <a:pt x="102" y="414"/>
                  <a:pt x="102" y="407"/>
                </a:cubicBezTo>
                <a:cubicBezTo>
                  <a:pt x="102" y="400"/>
                  <a:pt x="96" y="394"/>
                  <a:pt x="89" y="394"/>
                </a:cubicBezTo>
                <a:cubicBezTo>
                  <a:pt x="82" y="394"/>
                  <a:pt x="76" y="400"/>
                  <a:pt x="76" y="407"/>
                </a:cubicBezTo>
                <a:cubicBezTo>
                  <a:pt x="76" y="414"/>
                  <a:pt x="82" y="420"/>
                  <a:pt x="89" y="420"/>
                </a:cubicBezTo>
                <a:close/>
                <a:moveTo>
                  <a:pt x="128" y="420"/>
                </a:moveTo>
                <a:cubicBezTo>
                  <a:pt x="136" y="420"/>
                  <a:pt x="141" y="414"/>
                  <a:pt x="141" y="407"/>
                </a:cubicBezTo>
                <a:cubicBezTo>
                  <a:pt x="141" y="400"/>
                  <a:pt x="136" y="394"/>
                  <a:pt x="128" y="394"/>
                </a:cubicBezTo>
                <a:cubicBezTo>
                  <a:pt x="121" y="394"/>
                  <a:pt x="116" y="400"/>
                  <a:pt x="116" y="407"/>
                </a:cubicBezTo>
                <a:cubicBezTo>
                  <a:pt x="116" y="414"/>
                  <a:pt x="121" y="420"/>
                  <a:pt x="128" y="420"/>
                </a:cubicBezTo>
                <a:close/>
                <a:moveTo>
                  <a:pt x="168" y="394"/>
                </a:moveTo>
                <a:cubicBezTo>
                  <a:pt x="161" y="394"/>
                  <a:pt x="155" y="400"/>
                  <a:pt x="155" y="407"/>
                </a:cubicBezTo>
                <a:cubicBezTo>
                  <a:pt x="155" y="414"/>
                  <a:pt x="161" y="420"/>
                  <a:pt x="168" y="420"/>
                </a:cubicBezTo>
                <a:cubicBezTo>
                  <a:pt x="175" y="420"/>
                  <a:pt x="181" y="414"/>
                  <a:pt x="181" y="407"/>
                </a:cubicBezTo>
                <a:cubicBezTo>
                  <a:pt x="181" y="400"/>
                  <a:pt x="175" y="394"/>
                  <a:pt x="168" y="394"/>
                </a:cubicBezTo>
                <a:close/>
                <a:moveTo>
                  <a:pt x="207" y="394"/>
                </a:moveTo>
                <a:cubicBezTo>
                  <a:pt x="200" y="394"/>
                  <a:pt x="195" y="400"/>
                  <a:pt x="195" y="407"/>
                </a:cubicBezTo>
                <a:cubicBezTo>
                  <a:pt x="195" y="414"/>
                  <a:pt x="200" y="420"/>
                  <a:pt x="207" y="420"/>
                </a:cubicBezTo>
                <a:cubicBezTo>
                  <a:pt x="214" y="420"/>
                  <a:pt x="220" y="414"/>
                  <a:pt x="220" y="407"/>
                </a:cubicBezTo>
                <a:cubicBezTo>
                  <a:pt x="220" y="400"/>
                  <a:pt x="214" y="394"/>
                  <a:pt x="207" y="394"/>
                </a:cubicBezTo>
                <a:close/>
                <a:moveTo>
                  <a:pt x="247" y="394"/>
                </a:moveTo>
                <a:cubicBezTo>
                  <a:pt x="240" y="394"/>
                  <a:pt x="234" y="400"/>
                  <a:pt x="234" y="407"/>
                </a:cubicBezTo>
                <a:cubicBezTo>
                  <a:pt x="234" y="414"/>
                  <a:pt x="240" y="420"/>
                  <a:pt x="247" y="420"/>
                </a:cubicBezTo>
                <a:cubicBezTo>
                  <a:pt x="254" y="420"/>
                  <a:pt x="260" y="414"/>
                  <a:pt x="260" y="407"/>
                </a:cubicBezTo>
                <a:cubicBezTo>
                  <a:pt x="260" y="400"/>
                  <a:pt x="254" y="394"/>
                  <a:pt x="247" y="394"/>
                </a:cubicBezTo>
                <a:close/>
                <a:moveTo>
                  <a:pt x="286" y="394"/>
                </a:moveTo>
                <a:cubicBezTo>
                  <a:pt x="279" y="394"/>
                  <a:pt x="273" y="400"/>
                  <a:pt x="273" y="407"/>
                </a:cubicBezTo>
                <a:cubicBezTo>
                  <a:pt x="273" y="414"/>
                  <a:pt x="279" y="420"/>
                  <a:pt x="286" y="420"/>
                </a:cubicBezTo>
                <a:cubicBezTo>
                  <a:pt x="293" y="420"/>
                  <a:pt x="299" y="414"/>
                  <a:pt x="299" y="407"/>
                </a:cubicBezTo>
                <a:cubicBezTo>
                  <a:pt x="299" y="400"/>
                  <a:pt x="293" y="394"/>
                  <a:pt x="286" y="394"/>
                </a:cubicBezTo>
                <a:close/>
                <a:moveTo>
                  <a:pt x="326" y="420"/>
                </a:moveTo>
                <a:cubicBezTo>
                  <a:pt x="333" y="420"/>
                  <a:pt x="338" y="414"/>
                  <a:pt x="338" y="407"/>
                </a:cubicBezTo>
                <a:cubicBezTo>
                  <a:pt x="338" y="400"/>
                  <a:pt x="333" y="394"/>
                  <a:pt x="326" y="394"/>
                </a:cubicBezTo>
                <a:cubicBezTo>
                  <a:pt x="319" y="394"/>
                  <a:pt x="313" y="400"/>
                  <a:pt x="313" y="407"/>
                </a:cubicBezTo>
                <a:cubicBezTo>
                  <a:pt x="313" y="414"/>
                  <a:pt x="319" y="420"/>
                  <a:pt x="326" y="420"/>
                </a:cubicBezTo>
                <a:close/>
                <a:moveTo>
                  <a:pt x="365" y="420"/>
                </a:moveTo>
                <a:cubicBezTo>
                  <a:pt x="372" y="420"/>
                  <a:pt x="378" y="414"/>
                  <a:pt x="378" y="407"/>
                </a:cubicBezTo>
                <a:cubicBezTo>
                  <a:pt x="378" y="400"/>
                  <a:pt x="372" y="394"/>
                  <a:pt x="365" y="394"/>
                </a:cubicBezTo>
                <a:cubicBezTo>
                  <a:pt x="358" y="394"/>
                  <a:pt x="352" y="400"/>
                  <a:pt x="352" y="407"/>
                </a:cubicBezTo>
                <a:cubicBezTo>
                  <a:pt x="352" y="414"/>
                  <a:pt x="358" y="420"/>
                  <a:pt x="365" y="420"/>
                </a:cubicBezTo>
                <a:close/>
                <a:moveTo>
                  <a:pt x="404" y="420"/>
                </a:moveTo>
                <a:cubicBezTo>
                  <a:pt x="411" y="420"/>
                  <a:pt x="417" y="414"/>
                  <a:pt x="417" y="407"/>
                </a:cubicBezTo>
                <a:cubicBezTo>
                  <a:pt x="417" y="400"/>
                  <a:pt x="411" y="394"/>
                  <a:pt x="404" y="394"/>
                </a:cubicBezTo>
                <a:cubicBezTo>
                  <a:pt x="397" y="394"/>
                  <a:pt x="392" y="400"/>
                  <a:pt x="392" y="407"/>
                </a:cubicBezTo>
                <a:cubicBezTo>
                  <a:pt x="392" y="414"/>
                  <a:pt x="397" y="420"/>
                  <a:pt x="404" y="420"/>
                </a:cubicBezTo>
                <a:close/>
                <a:moveTo>
                  <a:pt x="444" y="420"/>
                </a:moveTo>
                <a:cubicBezTo>
                  <a:pt x="451" y="420"/>
                  <a:pt x="457" y="414"/>
                  <a:pt x="457" y="407"/>
                </a:cubicBezTo>
                <a:cubicBezTo>
                  <a:pt x="457" y="400"/>
                  <a:pt x="451" y="394"/>
                  <a:pt x="444" y="394"/>
                </a:cubicBezTo>
                <a:cubicBezTo>
                  <a:pt x="437" y="394"/>
                  <a:pt x="431" y="400"/>
                  <a:pt x="431" y="407"/>
                </a:cubicBezTo>
                <a:cubicBezTo>
                  <a:pt x="431" y="414"/>
                  <a:pt x="437" y="420"/>
                  <a:pt x="444" y="420"/>
                </a:cubicBezTo>
                <a:close/>
                <a:moveTo>
                  <a:pt x="483" y="420"/>
                </a:moveTo>
                <a:cubicBezTo>
                  <a:pt x="490" y="420"/>
                  <a:pt x="496" y="414"/>
                  <a:pt x="496" y="407"/>
                </a:cubicBezTo>
                <a:cubicBezTo>
                  <a:pt x="496" y="400"/>
                  <a:pt x="490" y="394"/>
                  <a:pt x="483" y="394"/>
                </a:cubicBezTo>
                <a:cubicBezTo>
                  <a:pt x="476" y="394"/>
                  <a:pt x="471" y="400"/>
                  <a:pt x="471" y="407"/>
                </a:cubicBezTo>
                <a:cubicBezTo>
                  <a:pt x="471" y="414"/>
                  <a:pt x="476" y="420"/>
                  <a:pt x="483" y="420"/>
                </a:cubicBezTo>
                <a:close/>
                <a:moveTo>
                  <a:pt x="523" y="396"/>
                </a:moveTo>
                <a:cubicBezTo>
                  <a:pt x="517" y="396"/>
                  <a:pt x="512" y="401"/>
                  <a:pt x="512" y="407"/>
                </a:cubicBezTo>
                <a:cubicBezTo>
                  <a:pt x="512" y="413"/>
                  <a:pt x="517" y="418"/>
                  <a:pt x="523" y="418"/>
                </a:cubicBezTo>
                <a:cubicBezTo>
                  <a:pt x="529" y="418"/>
                  <a:pt x="533" y="413"/>
                  <a:pt x="533" y="407"/>
                </a:cubicBezTo>
                <a:cubicBezTo>
                  <a:pt x="533" y="401"/>
                  <a:pt x="529" y="396"/>
                  <a:pt x="523" y="396"/>
                </a:cubicBezTo>
                <a:close/>
                <a:moveTo>
                  <a:pt x="562" y="394"/>
                </a:moveTo>
                <a:cubicBezTo>
                  <a:pt x="555" y="394"/>
                  <a:pt x="549" y="400"/>
                  <a:pt x="549" y="407"/>
                </a:cubicBezTo>
                <a:cubicBezTo>
                  <a:pt x="549" y="414"/>
                  <a:pt x="555" y="420"/>
                  <a:pt x="562" y="420"/>
                </a:cubicBezTo>
                <a:cubicBezTo>
                  <a:pt x="569" y="420"/>
                  <a:pt x="575" y="414"/>
                  <a:pt x="575" y="407"/>
                </a:cubicBezTo>
                <a:cubicBezTo>
                  <a:pt x="575" y="400"/>
                  <a:pt x="569" y="394"/>
                  <a:pt x="562" y="394"/>
                </a:cubicBezTo>
                <a:close/>
                <a:moveTo>
                  <a:pt x="602" y="420"/>
                </a:moveTo>
                <a:cubicBezTo>
                  <a:pt x="609" y="420"/>
                  <a:pt x="614" y="414"/>
                  <a:pt x="614" y="407"/>
                </a:cubicBezTo>
                <a:cubicBezTo>
                  <a:pt x="614" y="400"/>
                  <a:pt x="609" y="394"/>
                  <a:pt x="602" y="394"/>
                </a:cubicBezTo>
                <a:cubicBezTo>
                  <a:pt x="595" y="394"/>
                  <a:pt x="589" y="400"/>
                  <a:pt x="589" y="407"/>
                </a:cubicBezTo>
                <a:cubicBezTo>
                  <a:pt x="589" y="414"/>
                  <a:pt x="595" y="420"/>
                  <a:pt x="602" y="420"/>
                </a:cubicBezTo>
                <a:close/>
                <a:moveTo>
                  <a:pt x="641" y="420"/>
                </a:moveTo>
                <a:cubicBezTo>
                  <a:pt x="648" y="420"/>
                  <a:pt x="654" y="414"/>
                  <a:pt x="654" y="407"/>
                </a:cubicBezTo>
                <a:cubicBezTo>
                  <a:pt x="654" y="400"/>
                  <a:pt x="648" y="394"/>
                  <a:pt x="641" y="394"/>
                </a:cubicBezTo>
                <a:cubicBezTo>
                  <a:pt x="634" y="394"/>
                  <a:pt x="628" y="400"/>
                  <a:pt x="628" y="407"/>
                </a:cubicBezTo>
                <a:cubicBezTo>
                  <a:pt x="628" y="414"/>
                  <a:pt x="634" y="420"/>
                  <a:pt x="641" y="420"/>
                </a:cubicBezTo>
                <a:close/>
                <a:moveTo>
                  <a:pt x="680" y="420"/>
                </a:moveTo>
                <a:cubicBezTo>
                  <a:pt x="687" y="420"/>
                  <a:pt x="693" y="414"/>
                  <a:pt x="693" y="407"/>
                </a:cubicBezTo>
                <a:cubicBezTo>
                  <a:pt x="693" y="400"/>
                  <a:pt x="687" y="394"/>
                  <a:pt x="680" y="394"/>
                </a:cubicBezTo>
                <a:cubicBezTo>
                  <a:pt x="673" y="394"/>
                  <a:pt x="668" y="400"/>
                  <a:pt x="668" y="407"/>
                </a:cubicBezTo>
                <a:cubicBezTo>
                  <a:pt x="668" y="414"/>
                  <a:pt x="673" y="420"/>
                  <a:pt x="680" y="420"/>
                </a:cubicBezTo>
                <a:close/>
                <a:moveTo>
                  <a:pt x="720" y="420"/>
                </a:moveTo>
                <a:cubicBezTo>
                  <a:pt x="727" y="420"/>
                  <a:pt x="733" y="414"/>
                  <a:pt x="733" y="407"/>
                </a:cubicBezTo>
                <a:cubicBezTo>
                  <a:pt x="733" y="400"/>
                  <a:pt x="727" y="394"/>
                  <a:pt x="720" y="394"/>
                </a:cubicBezTo>
                <a:cubicBezTo>
                  <a:pt x="713" y="394"/>
                  <a:pt x="707" y="400"/>
                  <a:pt x="707" y="407"/>
                </a:cubicBezTo>
                <a:cubicBezTo>
                  <a:pt x="707" y="414"/>
                  <a:pt x="713" y="420"/>
                  <a:pt x="720" y="420"/>
                </a:cubicBezTo>
                <a:close/>
                <a:moveTo>
                  <a:pt x="917" y="420"/>
                </a:moveTo>
                <a:cubicBezTo>
                  <a:pt x="924" y="420"/>
                  <a:pt x="930" y="414"/>
                  <a:pt x="930" y="407"/>
                </a:cubicBezTo>
                <a:cubicBezTo>
                  <a:pt x="930" y="400"/>
                  <a:pt x="924" y="394"/>
                  <a:pt x="917" y="394"/>
                </a:cubicBezTo>
                <a:cubicBezTo>
                  <a:pt x="910" y="394"/>
                  <a:pt x="904" y="400"/>
                  <a:pt x="904" y="407"/>
                </a:cubicBezTo>
                <a:cubicBezTo>
                  <a:pt x="904" y="414"/>
                  <a:pt x="910" y="420"/>
                  <a:pt x="917" y="420"/>
                </a:cubicBezTo>
                <a:close/>
                <a:moveTo>
                  <a:pt x="956" y="394"/>
                </a:moveTo>
                <a:cubicBezTo>
                  <a:pt x="949" y="394"/>
                  <a:pt x="944" y="400"/>
                  <a:pt x="944" y="407"/>
                </a:cubicBezTo>
                <a:cubicBezTo>
                  <a:pt x="944" y="414"/>
                  <a:pt x="949" y="420"/>
                  <a:pt x="956" y="420"/>
                </a:cubicBezTo>
                <a:cubicBezTo>
                  <a:pt x="963" y="420"/>
                  <a:pt x="969" y="414"/>
                  <a:pt x="969" y="407"/>
                </a:cubicBezTo>
                <a:cubicBezTo>
                  <a:pt x="969" y="400"/>
                  <a:pt x="963" y="394"/>
                  <a:pt x="956" y="394"/>
                </a:cubicBezTo>
                <a:close/>
                <a:moveTo>
                  <a:pt x="1232" y="420"/>
                </a:moveTo>
                <a:cubicBezTo>
                  <a:pt x="1239" y="420"/>
                  <a:pt x="1245" y="414"/>
                  <a:pt x="1245" y="407"/>
                </a:cubicBezTo>
                <a:cubicBezTo>
                  <a:pt x="1245" y="400"/>
                  <a:pt x="1239" y="394"/>
                  <a:pt x="1232" y="394"/>
                </a:cubicBezTo>
                <a:cubicBezTo>
                  <a:pt x="1225" y="394"/>
                  <a:pt x="1220" y="400"/>
                  <a:pt x="1220" y="407"/>
                </a:cubicBezTo>
                <a:cubicBezTo>
                  <a:pt x="1220" y="414"/>
                  <a:pt x="1225" y="420"/>
                  <a:pt x="1232" y="420"/>
                </a:cubicBezTo>
                <a:close/>
                <a:moveTo>
                  <a:pt x="1784" y="420"/>
                </a:moveTo>
                <a:cubicBezTo>
                  <a:pt x="1791" y="420"/>
                  <a:pt x="1797" y="414"/>
                  <a:pt x="1797" y="407"/>
                </a:cubicBezTo>
                <a:cubicBezTo>
                  <a:pt x="1797" y="400"/>
                  <a:pt x="1791" y="394"/>
                  <a:pt x="1784" y="394"/>
                </a:cubicBezTo>
                <a:cubicBezTo>
                  <a:pt x="1777" y="394"/>
                  <a:pt x="1772" y="400"/>
                  <a:pt x="1772" y="407"/>
                </a:cubicBezTo>
                <a:cubicBezTo>
                  <a:pt x="1772" y="414"/>
                  <a:pt x="1777" y="420"/>
                  <a:pt x="1784" y="420"/>
                </a:cubicBezTo>
                <a:close/>
                <a:moveTo>
                  <a:pt x="1824" y="420"/>
                </a:moveTo>
                <a:cubicBezTo>
                  <a:pt x="1831" y="420"/>
                  <a:pt x="1836" y="414"/>
                  <a:pt x="1836" y="407"/>
                </a:cubicBezTo>
                <a:cubicBezTo>
                  <a:pt x="1836" y="400"/>
                  <a:pt x="1831" y="394"/>
                  <a:pt x="1824" y="394"/>
                </a:cubicBezTo>
                <a:cubicBezTo>
                  <a:pt x="1817" y="394"/>
                  <a:pt x="1811" y="400"/>
                  <a:pt x="1811" y="407"/>
                </a:cubicBezTo>
                <a:cubicBezTo>
                  <a:pt x="1811" y="414"/>
                  <a:pt x="1817" y="420"/>
                  <a:pt x="1824" y="420"/>
                </a:cubicBezTo>
                <a:close/>
                <a:moveTo>
                  <a:pt x="1863" y="420"/>
                </a:moveTo>
                <a:cubicBezTo>
                  <a:pt x="1870" y="420"/>
                  <a:pt x="1876" y="414"/>
                  <a:pt x="1876" y="407"/>
                </a:cubicBezTo>
                <a:cubicBezTo>
                  <a:pt x="1876" y="400"/>
                  <a:pt x="1870" y="394"/>
                  <a:pt x="1863" y="394"/>
                </a:cubicBezTo>
                <a:cubicBezTo>
                  <a:pt x="1856" y="394"/>
                  <a:pt x="1850" y="400"/>
                  <a:pt x="1850" y="407"/>
                </a:cubicBezTo>
                <a:cubicBezTo>
                  <a:pt x="1850" y="414"/>
                  <a:pt x="1856" y="420"/>
                  <a:pt x="1863" y="420"/>
                </a:cubicBezTo>
                <a:close/>
                <a:moveTo>
                  <a:pt x="1942" y="420"/>
                </a:moveTo>
                <a:cubicBezTo>
                  <a:pt x="1949" y="420"/>
                  <a:pt x="1955" y="414"/>
                  <a:pt x="1955" y="407"/>
                </a:cubicBezTo>
                <a:cubicBezTo>
                  <a:pt x="1955" y="400"/>
                  <a:pt x="1949" y="394"/>
                  <a:pt x="1942" y="394"/>
                </a:cubicBezTo>
                <a:cubicBezTo>
                  <a:pt x="1935" y="394"/>
                  <a:pt x="1929" y="400"/>
                  <a:pt x="1929" y="407"/>
                </a:cubicBezTo>
                <a:cubicBezTo>
                  <a:pt x="1929" y="414"/>
                  <a:pt x="1935" y="420"/>
                  <a:pt x="1942" y="420"/>
                </a:cubicBezTo>
                <a:close/>
                <a:moveTo>
                  <a:pt x="1981" y="420"/>
                </a:moveTo>
                <a:cubicBezTo>
                  <a:pt x="1988" y="420"/>
                  <a:pt x="1994" y="414"/>
                  <a:pt x="1994" y="407"/>
                </a:cubicBezTo>
                <a:cubicBezTo>
                  <a:pt x="1994" y="400"/>
                  <a:pt x="1988" y="394"/>
                  <a:pt x="1981" y="394"/>
                </a:cubicBezTo>
                <a:cubicBezTo>
                  <a:pt x="1974" y="394"/>
                  <a:pt x="1969" y="400"/>
                  <a:pt x="1969" y="407"/>
                </a:cubicBezTo>
                <a:cubicBezTo>
                  <a:pt x="1969" y="414"/>
                  <a:pt x="1974" y="420"/>
                  <a:pt x="1981" y="420"/>
                </a:cubicBezTo>
                <a:close/>
                <a:moveTo>
                  <a:pt x="2021" y="420"/>
                </a:moveTo>
                <a:cubicBezTo>
                  <a:pt x="2028" y="420"/>
                  <a:pt x="2034" y="414"/>
                  <a:pt x="2034" y="407"/>
                </a:cubicBezTo>
                <a:cubicBezTo>
                  <a:pt x="2034" y="400"/>
                  <a:pt x="2028" y="394"/>
                  <a:pt x="2021" y="394"/>
                </a:cubicBezTo>
                <a:cubicBezTo>
                  <a:pt x="2014" y="394"/>
                  <a:pt x="2008" y="400"/>
                  <a:pt x="2008" y="407"/>
                </a:cubicBezTo>
                <a:cubicBezTo>
                  <a:pt x="2008" y="414"/>
                  <a:pt x="2014" y="420"/>
                  <a:pt x="2021" y="420"/>
                </a:cubicBezTo>
                <a:close/>
                <a:moveTo>
                  <a:pt x="2060" y="420"/>
                </a:moveTo>
                <a:cubicBezTo>
                  <a:pt x="2067" y="420"/>
                  <a:pt x="2073" y="414"/>
                  <a:pt x="2073" y="407"/>
                </a:cubicBezTo>
                <a:cubicBezTo>
                  <a:pt x="2073" y="400"/>
                  <a:pt x="2067" y="394"/>
                  <a:pt x="2060" y="394"/>
                </a:cubicBezTo>
                <a:cubicBezTo>
                  <a:pt x="2053" y="394"/>
                  <a:pt x="2048" y="400"/>
                  <a:pt x="2048" y="407"/>
                </a:cubicBezTo>
                <a:cubicBezTo>
                  <a:pt x="2048" y="414"/>
                  <a:pt x="2053" y="420"/>
                  <a:pt x="2060" y="420"/>
                </a:cubicBezTo>
                <a:close/>
                <a:moveTo>
                  <a:pt x="2100" y="420"/>
                </a:moveTo>
                <a:cubicBezTo>
                  <a:pt x="2107" y="420"/>
                  <a:pt x="2112" y="414"/>
                  <a:pt x="2112" y="407"/>
                </a:cubicBezTo>
                <a:cubicBezTo>
                  <a:pt x="2112" y="400"/>
                  <a:pt x="2107" y="394"/>
                  <a:pt x="2100" y="394"/>
                </a:cubicBezTo>
                <a:cubicBezTo>
                  <a:pt x="2093" y="394"/>
                  <a:pt x="2087" y="400"/>
                  <a:pt x="2087" y="407"/>
                </a:cubicBezTo>
                <a:cubicBezTo>
                  <a:pt x="2087" y="414"/>
                  <a:pt x="2093" y="420"/>
                  <a:pt x="2100" y="420"/>
                </a:cubicBezTo>
                <a:close/>
                <a:moveTo>
                  <a:pt x="2139" y="420"/>
                </a:moveTo>
                <a:cubicBezTo>
                  <a:pt x="2146" y="420"/>
                  <a:pt x="2152" y="414"/>
                  <a:pt x="2152" y="407"/>
                </a:cubicBezTo>
                <a:cubicBezTo>
                  <a:pt x="2152" y="400"/>
                  <a:pt x="2146" y="394"/>
                  <a:pt x="2139" y="394"/>
                </a:cubicBezTo>
                <a:cubicBezTo>
                  <a:pt x="2132" y="394"/>
                  <a:pt x="2126" y="400"/>
                  <a:pt x="2126" y="407"/>
                </a:cubicBezTo>
                <a:cubicBezTo>
                  <a:pt x="2126" y="414"/>
                  <a:pt x="2132" y="420"/>
                  <a:pt x="2139" y="420"/>
                </a:cubicBezTo>
                <a:close/>
                <a:moveTo>
                  <a:pt x="2179" y="420"/>
                </a:moveTo>
                <a:cubicBezTo>
                  <a:pt x="2186" y="420"/>
                  <a:pt x="2191" y="414"/>
                  <a:pt x="2191" y="407"/>
                </a:cubicBezTo>
                <a:cubicBezTo>
                  <a:pt x="2191" y="400"/>
                  <a:pt x="2186" y="394"/>
                  <a:pt x="2179" y="394"/>
                </a:cubicBezTo>
                <a:cubicBezTo>
                  <a:pt x="2171" y="394"/>
                  <a:pt x="2166" y="400"/>
                  <a:pt x="2166" y="407"/>
                </a:cubicBezTo>
                <a:cubicBezTo>
                  <a:pt x="2166" y="414"/>
                  <a:pt x="2171" y="420"/>
                  <a:pt x="2179" y="420"/>
                </a:cubicBezTo>
                <a:close/>
                <a:moveTo>
                  <a:pt x="2218" y="420"/>
                </a:moveTo>
                <a:cubicBezTo>
                  <a:pt x="2225" y="420"/>
                  <a:pt x="2231" y="414"/>
                  <a:pt x="2231" y="407"/>
                </a:cubicBezTo>
                <a:cubicBezTo>
                  <a:pt x="2231" y="400"/>
                  <a:pt x="2225" y="394"/>
                  <a:pt x="2218" y="394"/>
                </a:cubicBezTo>
                <a:cubicBezTo>
                  <a:pt x="2211" y="394"/>
                  <a:pt x="2205" y="400"/>
                  <a:pt x="2205" y="407"/>
                </a:cubicBezTo>
                <a:cubicBezTo>
                  <a:pt x="2205" y="414"/>
                  <a:pt x="2211" y="420"/>
                  <a:pt x="2218" y="420"/>
                </a:cubicBezTo>
                <a:close/>
                <a:moveTo>
                  <a:pt x="2257" y="420"/>
                </a:moveTo>
                <a:cubicBezTo>
                  <a:pt x="2264" y="420"/>
                  <a:pt x="2270" y="414"/>
                  <a:pt x="2270" y="407"/>
                </a:cubicBezTo>
                <a:cubicBezTo>
                  <a:pt x="2270" y="400"/>
                  <a:pt x="2264" y="394"/>
                  <a:pt x="2257" y="394"/>
                </a:cubicBezTo>
                <a:cubicBezTo>
                  <a:pt x="2250" y="394"/>
                  <a:pt x="2245" y="400"/>
                  <a:pt x="2245" y="407"/>
                </a:cubicBezTo>
                <a:cubicBezTo>
                  <a:pt x="2245" y="414"/>
                  <a:pt x="2250" y="420"/>
                  <a:pt x="2257" y="420"/>
                </a:cubicBezTo>
                <a:close/>
                <a:moveTo>
                  <a:pt x="2297" y="420"/>
                </a:moveTo>
                <a:cubicBezTo>
                  <a:pt x="2304" y="420"/>
                  <a:pt x="2310" y="414"/>
                  <a:pt x="2310" y="407"/>
                </a:cubicBezTo>
                <a:cubicBezTo>
                  <a:pt x="2310" y="400"/>
                  <a:pt x="2304" y="394"/>
                  <a:pt x="2297" y="394"/>
                </a:cubicBezTo>
                <a:cubicBezTo>
                  <a:pt x="2290" y="394"/>
                  <a:pt x="2284" y="400"/>
                  <a:pt x="2284" y="407"/>
                </a:cubicBezTo>
                <a:cubicBezTo>
                  <a:pt x="2284" y="414"/>
                  <a:pt x="2290" y="420"/>
                  <a:pt x="2297" y="420"/>
                </a:cubicBezTo>
                <a:close/>
                <a:moveTo>
                  <a:pt x="2336" y="420"/>
                </a:moveTo>
                <a:cubicBezTo>
                  <a:pt x="2343" y="420"/>
                  <a:pt x="2349" y="414"/>
                  <a:pt x="2349" y="407"/>
                </a:cubicBezTo>
                <a:cubicBezTo>
                  <a:pt x="2349" y="400"/>
                  <a:pt x="2343" y="394"/>
                  <a:pt x="2336" y="394"/>
                </a:cubicBezTo>
                <a:cubicBezTo>
                  <a:pt x="2329" y="394"/>
                  <a:pt x="2323" y="400"/>
                  <a:pt x="2323" y="407"/>
                </a:cubicBezTo>
                <a:cubicBezTo>
                  <a:pt x="2323" y="414"/>
                  <a:pt x="2329" y="420"/>
                  <a:pt x="2336" y="420"/>
                </a:cubicBezTo>
                <a:close/>
                <a:moveTo>
                  <a:pt x="2376" y="420"/>
                </a:moveTo>
                <a:cubicBezTo>
                  <a:pt x="2383" y="420"/>
                  <a:pt x="2388" y="414"/>
                  <a:pt x="2388" y="407"/>
                </a:cubicBezTo>
                <a:cubicBezTo>
                  <a:pt x="2388" y="400"/>
                  <a:pt x="2383" y="394"/>
                  <a:pt x="2376" y="394"/>
                </a:cubicBezTo>
                <a:cubicBezTo>
                  <a:pt x="2369" y="394"/>
                  <a:pt x="2363" y="400"/>
                  <a:pt x="2363" y="407"/>
                </a:cubicBezTo>
                <a:cubicBezTo>
                  <a:pt x="2363" y="414"/>
                  <a:pt x="2369" y="420"/>
                  <a:pt x="2376" y="420"/>
                </a:cubicBezTo>
                <a:close/>
                <a:moveTo>
                  <a:pt x="2415" y="420"/>
                </a:moveTo>
                <a:cubicBezTo>
                  <a:pt x="2422" y="420"/>
                  <a:pt x="2428" y="414"/>
                  <a:pt x="2428" y="407"/>
                </a:cubicBezTo>
                <a:cubicBezTo>
                  <a:pt x="2428" y="400"/>
                  <a:pt x="2422" y="394"/>
                  <a:pt x="2415" y="394"/>
                </a:cubicBezTo>
                <a:cubicBezTo>
                  <a:pt x="2408" y="394"/>
                  <a:pt x="2402" y="400"/>
                  <a:pt x="2402" y="407"/>
                </a:cubicBezTo>
                <a:cubicBezTo>
                  <a:pt x="2402" y="414"/>
                  <a:pt x="2408" y="420"/>
                  <a:pt x="2415" y="420"/>
                </a:cubicBezTo>
                <a:close/>
                <a:moveTo>
                  <a:pt x="2454" y="420"/>
                </a:moveTo>
                <a:cubicBezTo>
                  <a:pt x="2462" y="420"/>
                  <a:pt x="2467" y="414"/>
                  <a:pt x="2467" y="407"/>
                </a:cubicBezTo>
                <a:cubicBezTo>
                  <a:pt x="2467" y="400"/>
                  <a:pt x="2462" y="394"/>
                  <a:pt x="2454" y="394"/>
                </a:cubicBezTo>
                <a:cubicBezTo>
                  <a:pt x="2447" y="394"/>
                  <a:pt x="2442" y="400"/>
                  <a:pt x="2442" y="407"/>
                </a:cubicBezTo>
                <a:cubicBezTo>
                  <a:pt x="2442" y="414"/>
                  <a:pt x="2447" y="420"/>
                  <a:pt x="2454" y="420"/>
                </a:cubicBezTo>
                <a:close/>
                <a:moveTo>
                  <a:pt x="2494" y="420"/>
                </a:moveTo>
                <a:cubicBezTo>
                  <a:pt x="2501" y="420"/>
                  <a:pt x="2507" y="414"/>
                  <a:pt x="2507" y="407"/>
                </a:cubicBezTo>
                <a:cubicBezTo>
                  <a:pt x="2507" y="400"/>
                  <a:pt x="2501" y="394"/>
                  <a:pt x="2494" y="394"/>
                </a:cubicBezTo>
                <a:cubicBezTo>
                  <a:pt x="2487" y="394"/>
                  <a:pt x="2481" y="400"/>
                  <a:pt x="2481" y="407"/>
                </a:cubicBezTo>
                <a:cubicBezTo>
                  <a:pt x="2481" y="414"/>
                  <a:pt x="2487" y="420"/>
                  <a:pt x="2494" y="420"/>
                </a:cubicBezTo>
                <a:close/>
                <a:moveTo>
                  <a:pt x="2533" y="420"/>
                </a:moveTo>
                <a:cubicBezTo>
                  <a:pt x="2540" y="420"/>
                  <a:pt x="2546" y="414"/>
                  <a:pt x="2546" y="407"/>
                </a:cubicBezTo>
                <a:cubicBezTo>
                  <a:pt x="2546" y="400"/>
                  <a:pt x="2540" y="394"/>
                  <a:pt x="2533" y="394"/>
                </a:cubicBezTo>
                <a:cubicBezTo>
                  <a:pt x="2526" y="394"/>
                  <a:pt x="2521" y="400"/>
                  <a:pt x="2521" y="407"/>
                </a:cubicBezTo>
                <a:cubicBezTo>
                  <a:pt x="2521" y="414"/>
                  <a:pt x="2526" y="420"/>
                  <a:pt x="2533" y="420"/>
                </a:cubicBezTo>
                <a:close/>
                <a:moveTo>
                  <a:pt x="2573" y="420"/>
                </a:moveTo>
                <a:cubicBezTo>
                  <a:pt x="2580" y="420"/>
                  <a:pt x="2586" y="414"/>
                  <a:pt x="2586" y="407"/>
                </a:cubicBezTo>
                <a:cubicBezTo>
                  <a:pt x="2586" y="400"/>
                  <a:pt x="2580" y="394"/>
                  <a:pt x="2573" y="394"/>
                </a:cubicBezTo>
                <a:cubicBezTo>
                  <a:pt x="2566" y="394"/>
                  <a:pt x="2560" y="400"/>
                  <a:pt x="2560" y="407"/>
                </a:cubicBezTo>
                <a:cubicBezTo>
                  <a:pt x="2560" y="414"/>
                  <a:pt x="2566" y="420"/>
                  <a:pt x="2573" y="420"/>
                </a:cubicBezTo>
                <a:close/>
                <a:moveTo>
                  <a:pt x="2612" y="420"/>
                </a:moveTo>
                <a:cubicBezTo>
                  <a:pt x="2619" y="420"/>
                  <a:pt x="2625" y="414"/>
                  <a:pt x="2625" y="407"/>
                </a:cubicBezTo>
                <a:cubicBezTo>
                  <a:pt x="2625" y="400"/>
                  <a:pt x="2619" y="394"/>
                  <a:pt x="2612" y="394"/>
                </a:cubicBezTo>
                <a:cubicBezTo>
                  <a:pt x="2605" y="394"/>
                  <a:pt x="2599" y="400"/>
                  <a:pt x="2599" y="407"/>
                </a:cubicBezTo>
                <a:cubicBezTo>
                  <a:pt x="2599" y="414"/>
                  <a:pt x="2605" y="420"/>
                  <a:pt x="2612" y="420"/>
                </a:cubicBezTo>
                <a:close/>
                <a:moveTo>
                  <a:pt x="2652" y="420"/>
                </a:moveTo>
                <a:cubicBezTo>
                  <a:pt x="2659" y="420"/>
                  <a:pt x="2664" y="414"/>
                  <a:pt x="2664" y="407"/>
                </a:cubicBezTo>
                <a:cubicBezTo>
                  <a:pt x="2664" y="400"/>
                  <a:pt x="2659" y="394"/>
                  <a:pt x="2652" y="394"/>
                </a:cubicBezTo>
                <a:cubicBezTo>
                  <a:pt x="2645" y="394"/>
                  <a:pt x="2639" y="400"/>
                  <a:pt x="2639" y="407"/>
                </a:cubicBezTo>
                <a:cubicBezTo>
                  <a:pt x="2639" y="414"/>
                  <a:pt x="2645" y="420"/>
                  <a:pt x="2652" y="420"/>
                </a:cubicBezTo>
                <a:close/>
                <a:moveTo>
                  <a:pt x="2691" y="420"/>
                </a:moveTo>
                <a:cubicBezTo>
                  <a:pt x="2698" y="420"/>
                  <a:pt x="2704" y="414"/>
                  <a:pt x="2704" y="407"/>
                </a:cubicBezTo>
                <a:cubicBezTo>
                  <a:pt x="2704" y="400"/>
                  <a:pt x="2698" y="394"/>
                  <a:pt x="2691" y="394"/>
                </a:cubicBezTo>
                <a:cubicBezTo>
                  <a:pt x="2684" y="394"/>
                  <a:pt x="2678" y="400"/>
                  <a:pt x="2678" y="407"/>
                </a:cubicBezTo>
                <a:cubicBezTo>
                  <a:pt x="2678" y="414"/>
                  <a:pt x="2684" y="420"/>
                  <a:pt x="2691" y="420"/>
                </a:cubicBezTo>
                <a:close/>
                <a:moveTo>
                  <a:pt x="2730" y="420"/>
                </a:moveTo>
                <a:cubicBezTo>
                  <a:pt x="2738" y="420"/>
                  <a:pt x="2743" y="414"/>
                  <a:pt x="2743" y="407"/>
                </a:cubicBezTo>
                <a:cubicBezTo>
                  <a:pt x="2743" y="400"/>
                  <a:pt x="2738" y="394"/>
                  <a:pt x="2730" y="394"/>
                </a:cubicBezTo>
                <a:cubicBezTo>
                  <a:pt x="2723" y="394"/>
                  <a:pt x="2718" y="400"/>
                  <a:pt x="2718" y="407"/>
                </a:cubicBezTo>
                <a:cubicBezTo>
                  <a:pt x="2718" y="414"/>
                  <a:pt x="2723" y="420"/>
                  <a:pt x="2730" y="420"/>
                </a:cubicBezTo>
                <a:close/>
                <a:moveTo>
                  <a:pt x="2770" y="420"/>
                </a:moveTo>
                <a:cubicBezTo>
                  <a:pt x="2777" y="420"/>
                  <a:pt x="2783" y="414"/>
                  <a:pt x="2783" y="407"/>
                </a:cubicBezTo>
                <a:cubicBezTo>
                  <a:pt x="2783" y="400"/>
                  <a:pt x="2777" y="394"/>
                  <a:pt x="2770" y="394"/>
                </a:cubicBezTo>
                <a:cubicBezTo>
                  <a:pt x="2763" y="394"/>
                  <a:pt x="2757" y="400"/>
                  <a:pt x="2757" y="407"/>
                </a:cubicBezTo>
                <a:cubicBezTo>
                  <a:pt x="2757" y="414"/>
                  <a:pt x="2763" y="420"/>
                  <a:pt x="2770" y="420"/>
                </a:cubicBezTo>
                <a:close/>
                <a:moveTo>
                  <a:pt x="2809" y="420"/>
                </a:moveTo>
                <a:cubicBezTo>
                  <a:pt x="2816" y="420"/>
                  <a:pt x="2822" y="414"/>
                  <a:pt x="2822" y="407"/>
                </a:cubicBezTo>
                <a:cubicBezTo>
                  <a:pt x="2822" y="400"/>
                  <a:pt x="2816" y="394"/>
                  <a:pt x="2809" y="394"/>
                </a:cubicBezTo>
                <a:cubicBezTo>
                  <a:pt x="2802" y="394"/>
                  <a:pt x="2797" y="400"/>
                  <a:pt x="2797" y="407"/>
                </a:cubicBezTo>
                <a:cubicBezTo>
                  <a:pt x="2797" y="414"/>
                  <a:pt x="2802" y="420"/>
                  <a:pt x="2809" y="420"/>
                </a:cubicBezTo>
                <a:close/>
                <a:moveTo>
                  <a:pt x="2849" y="420"/>
                </a:moveTo>
                <a:cubicBezTo>
                  <a:pt x="2856" y="420"/>
                  <a:pt x="2861" y="414"/>
                  <a:pt x="2861" y="407"/>
                </a:cubicBezTo>
                <a:cubicBezTo>
                  <a:pt x="2861" y="400"/>
                  <a:pt x="2856" y="394"/>
                  <a:pt x="2849" y="394"/>
                </a:cubicBezTo>
                <a:cubicBezTo>
                  <a:pt x="2842" y="394"/>
                  <a:pt x="2836" y="400"/>
                  <a:pt x="2836" y="407"/>
                </a:cubicBezTo>
                <a:cubicBezTo>
                  <a:pt x="2836" y="414"/>
                  <a:pt x="2842" y="420"/>
                  <a:pt x="2849" y="420"/>
                </a:cubicBezTo>
                <a:close/>
                <a:moveTo>
                  <a:pt x="2888" y="420"/>
                </a:moveTo>
                <a:cubicBezTo>
                  <a:pt x="2895" y="420"/>
                  <a:pt x="2901" y="414"/>
                  <a:pt x="2901" y="407"/>
                </a:cubicBezTo>
                <a:cubicBezTo>
                  <a:pt x="2901" y="400"/>
                  <a:pt x="2895" y="394"/>
                  <a:pt x="2888" y="394"/>
                </a:cubicBezTo>
                <a:cubicBezTo>
                  <a:pt x="2881" y="394"/>
                  <a:pt x="2875" y="400"/>
                  <a:pt x="2875" y="407"/>
                </a:cubicBezTo>
                <a:cubicBezTo>
                  <a:pt x="2875" y="414"/>
                  <a:pt x="2881" y="420"/>
                  <a:pt x="2888" y="420"/>
                </a:cubicBezTo>
                <a:close/>
                <a:moveTo>
                  <a:pt x="2928" y="420"/>
                </a:moveTo>
                <a:cubicBezTo>
                  <a:pt x="2935" y="420"/>
                  <a:pt x="2940" y="414"/>
                  <a:pt x="2940" y="407"/>
                </a:cubicBezTo>
                <a:cubicBezTo>
                  <a:pt x="2940" y="400"/>
                  <a:pt x="2935" y="394"/>
                  <a:pt x="2928" y="394"/>
                </a:cubicBezTo>
                <a:cubicBezTo>
                  <a:pt x="2921" y="394"/>
                  <a:pt x="2915" y="400"/>
                  <a:pt x="2915" y="407"/>
                </a:cubicBezTo>
                <a:cubicBezTo>
                  <a:pt x="2915" y="414"/>
                  <a:pt x="2921" y="420"/>
                  <a:pt x="2928" y="420"/>
                </a:cubicBezTo>
                <a:close/>
                <a:moveTo>
                  <a:pt x="2967" y="420"/>
                </a:moveTo>
                <a:cubicBezTo>
                  <a:pt x="2974" y="420"/>
                  <a:pt x="2980" y="414"/>
                  <a:pt x="2980" y="407"/>
                </a:cubicBezTo>
                <a:cubicBezTo>
                  <a:pt x="2980" y="400"/>
                  <a:pt x="2974" y="394"/>
                  <a:pt x="2967" y="394"/>
                </a:cubicBezTo>
                <a:cubicBezTo>
                  <a:pt x="2960" y="394"/>
                  <a:pt x="2954" y="400"/>
                  <a:pt x="2954" y="407"/>
                </a:cubicBezTo>
                <a:cubicBezTo>
                  <a:pt x="2954" y="414"/>
                  <a:pt x="2960" y="420"/>
                  <a:pt x="2967" y="420"/>
                </a:cubicBezTo>
                <a:close/>
                <a:moveTo>
                  <a:pt x="3006" y="420"/>
                </a:moveTo>
                <a:cubicBezTo>
                  <a:pt x="3013" y="420"/>
                  <a:pt x="3019" y="414"/>
                  <a:pt x="3019" y="407"/>
                </a:cubicBezTo>
                <a:cubicBezTo>
                  <a:pt x="3019" y="400"/>
                  <a:pt x="3013" y="394"/>
                  <a:pt x="3006" y="394"/>
                </a:cubicBezTo>
                <a:cubicBezTo>
                  <a:pt x="2999" y="394"/>
                  <a:pt x="2994" y="400"/>
                  <a:pt x="2994" y="407"/>
                </a:cubicBezTo>
                <a:cubicBezTo>
                  <a:pt x="2994" y="414"/>
                  <a:pt x="2999" y="420"/>
                  <a:pt x="3006" y="420"/>
                </a:cubicBezTo>
                <a:close/>
                <a:moveTo>
                  <a:pt x="3046" y="420"/>
                </a:moveTo>
                <a:cubicBezTo>
                  <a:pt x="3053" y="420"/>
                  <a:pt x="3059" y="414"/>
                  <a:pt x="3059" y="407"/>
                </a:cubicBezTo>
                <a:cubicBezTo>
                  <a:pt x="3059" y="400"/>
                  <a:pt x="3053" y="394"/>
                  <a:pt x="3046" y="394"/>
                </a:cubicBezTo>
                <a:cubicBezTo>
                  <a:pt x="3039" y="394"/>
                  <a:pt x="3033" y="400"/>
                  <a:pt x="3033" y="407"/>
                </a:cubicBezTo>
                <a:cubicBezTo>
                  <a:pt x="3033" y="414"/>
                  <a:pt x="3039" y="420"/>
                  <a:pt x="3046" y="420"/>
                </a:cubicBezTo>
                <a:close/>
                <a:moveTo>
                  <a:pt x="3085" y="420"/>
                </a:moveTo>
                <a:cubicBezTo>
                  <a:pt x="3092" y="420"/>
                  <a:pt x="3098" y="414"/>
                  <a:pt x="3098" y="407"/>
                </a:cubicBezTo>
                <a:cubicBezTo>
                  <a:pt x="3098" y="400"/>
                  <a:pt x="3092" y="394"/>
                  <a:pt x="3085" y="394"/>
                </a:cubicBezTo>
                <a:cubicBezTo>
                  <a:pt x="3078" y="394"/>
                  <a:pt x="3073" y="400"/>
                  <a:pt x="3073" y="407"/>
                </a:cubicBezTo>
                <a:cubicBezTo>
                  <a:pt x="3073" y="414"/>
                  <a:pt x="3078" y="420"/>
                  <a:pt x="3085" y="420"/>
                </a:cubicBezTo>
                <a:close/>
                <a:moveTo>
                  <a:pt x="3125" y="420"/>
                </a:moveTo>
                <a:cubicBezTo>
                  <a:pt x="3132" y="420"/>
                  <a:pt x="3137" y="414"/>
                  <a:pt x="3137" y="407"/>
                </a:cubicBezTo>
                <a:cubicBezTo>
                  <a:pt x="3137" y="400"/>
                  <a:pt x="3132" y="394"/>
                  <a:pt x="3125" y="394"/>
                </a:cubicBezTo>
                <a:cubicBezTo>
                  <a:pt x="3118" y="394"/>
                  <a:pt x="3112" y="400"/>
                  <a:pt x="3112" y="407"/>
                </a:cubicBezTo>
                <a:cubicBezTo>
                  <a:pt x="3112" y="414"/>
                  <a:pt x="3118" y="420"/>
                  <a:pt x="3125" y="420"/>
                </a:cubicBezTo>
                <a:close/>
                <a:moveTo>
                  <a:pt x="3164" y="420"/>
                </a:moveTo>
                <a:cubicBezTo>
                  <a:pt x="3171" y="420"/>
                  <a:pt x="3177" y="414"/>
                  <a:pt x="3177" y="407"/>
                </a:cubicBezTo>
                <a:cubicBezTo>
                  <a:pt x="3177" y="400"/>
                  <a:pt x="3171" y="394"/>
                  <a:pt x="3164" y="394"/>
                </a:cubicBezTo>
                <a:cubicBezTo>
                  <a:pt x="3157" y="394"/>
                  <a:pt x="3151" y="400"/>
                  <a:pt x="3151" y="407"/>
                </a:cubicBezTo>
                <a:cubicBezTo>
                  <a:pt x="3151" y="414"/>
                  <a:pt x="3157" y="420"/>
                  <a:pt x="3164" y="420"/>
                </a:cubicBezTo>
                <a:close/>
                <a:moveTo>
                  <a:pt x="3204" y="420"/>
                </a:moveTo>
                <a:cubicBezTo>
                  <a:pt x="3211" y="420"/>
                  <a:pt x="3216" y="414"/>
                  <a:pt x="3216" y="407"/>
                </a:cubicBezTo>
                <a:cubicBezTo>
                  <a:pt x="3216" y="400"/>
                  <a:pt x="3211" y="394"/>
                  <a:pt x="3204" y="394"/>
                </a:cubicBezTo>
                <a:cubicBezTo>
                  <a:pt x="3197" y="394"/>
                  <a:pt x="3191" y="400"/>
                  <a:pt x="3191" y="407"/>
                </a:cubicBezTo>
                <a:cubicBezTo>
                  <a:pt x="3191" y="414"/>
                  <a:pt x="3197" y="420"/>
                  <a:pt x="3204" y="420"/>
                </a:cubicBezTo>
                <a:close/>
                <a:moveTo>
                  <a:pt x="3243" y="420"/>
                </a:moveTo>
                <a:cubicBezTo>
                  <a:pt x="3250" y="420"/>
                  <a:pt x="3256" y="414"/>
                  <a:pt x="3256" y="407"/>
                </a:cubicBezTo>
                <a:cubicBezTo>
                  <a:pt x="3256" y="400"/>
                  <a:pt x="3250" y="394"/>
                  <a:pt x="3243" y="394"/>
                </a:cubicBezTo>
                <a:cubicBezTo>
                  <a:pt x="3236" y="394"/>
                  <a:pt x="3230" y="400"/>
                  <a:pt x="3230" y="407"/>
                </a:cubicBezTo>
                <a:cubicBezTo>
                  <a:pt x="3230" y="414"/>
                  <a:pt x="3236" y="420"/>
                  <a:pt x="3243" y="420"/>
                </a:cubicBezTo>
                <a:close/>
                <a:moveTo>
                  <a:pt x="3282" y="420"/>
                </a:moveTo>
                <a:cubicBezTo>
                  <a:pt x="3289" y="420"/>
                  <a:pt x="3295" y="414"/>
                  <a:pt x="3295" y="407"/>
                </a:cubicBezTo>
                <a:cubicBezTo>
                  <a:pt x="3295" y="400"/>
                  <a:pt x="3289" y="394"/>
                  <a:pt x="3282" y="394"/>
                </a:cubicBezTo>
                <a:cubicBezTo>
                  <a:pt x="3275" y="394"/>
                  <a:pt x="3270" y="400"/>
                  <a:pt x="3270" y="407"/>
                </a:cubicBezTo>
                <a:cubicBezTo>
                  <a:pt x="3270" y="414"/>
                  <a:pt x="3275" y="420"/>
                  <a:pt x="3282" y="420"/>
                </a:cubicBezTo>
                <a:close/>
                <a:moveTo>
                  <a:pt x="3361" y="394"/>
                </a:moveTo>
                <a:cubicBezTo>
                  <a:pt x="3354" y="394"/>
                  <a:pt x="3349" y="400"/>
                  <a:pt x="3349" y="407"/>
                </a:cubicBezTo>
                <a:cubicBezTo>
                  <a:pt x="3349" y="414"/>
                  <a:pt x="3354" y="420"/>
                  <a:pt x="3361" y="420"/>
                </a:cubicBezTo>
                <a:cubicBezTo>
                  <a:pt x="3368" y="420"/>
                  <a:pt x="3374" y="414"/>
                  <a:pt x="3374" y="407"/>
                </a:cubicBezTo>
                <a:cubicBezTo>
                  <a:pt x="3374" y="400"/>
                  <a:pt x="3368" y="394"/>
                  <a:pt x="3361" y="394"/>
                </a:cubicBezTo>
                <a:close/>
                <a:moveTo>
                  <a:pt x="3401" y="420"/>
                </a:moveTo>
                <a:cubicBezTo>
                  <a:pt x="3408" y="420"/>
                  <a:pt x="3413" y="414"/>
                  <a:pt x="3413" y="407"/>
                </a:cubicBezTo>
                <a:cubicBezTo>
                  <a:pt x="3413" y="400"/>
                  <a:pt x="3408" y="394"/>
                  <a:pt x="3401" y="394"/>
                </a:cubicBezTo>
                <a:cubicBezTo>
                  <a:pt x="3394" y="394"/>
                  <a:pt x="3388" y="400"/>
                  <a:pt x="3388" y="407"/>
                </a:cubicBezTo>
                <a:cubicBezTo>
                  <a:pt x="3388" y="414"/>
                  <a:pt x="3394" y="420"/>
                  <a:pt x="3401" y="420"/>
                </a:cubicBezTo>
                <a:close/>
                <a:moveTo>
                  <a:pt x="3440" y="420"/>
                </a:moveTo>
                <a:cubicBezTo>
                  <a:pt x="3447" y="420"/>
                  <a:pt x="3453" y="414"/>
                  <a:pt x="3453" y="407"/>
                </a:cubicBezTo>
                <a:cubicBezTo>
                  <a:pt x="3453" y="400"/>
                  <a:pt x="3447" y="394"/>
                  <a:pt x="3440" y="394"/>
                </a:cubicBezTo>
                <a:cubicBezTo>
                  <a:pt x="3433" y="394"/>
                  <a:pt x="3427" y="400"/>
                  <a:pt x="3427" y="407"/>
                </a:cubicBezTo>
                <a:cubicBezTo>
                  <a:pt x="3427" y="414"/>
                  <a:pt x="3433" y="420"/>
                  <a:pt x="3440" y="420"/>
                </a:cubicBezTo>
                <a:close/>
                <a:moveTo>
                  <a:pt x="89" y="434"/>
                </a:moveTo>
                <a:cubicBezTo>
                  <a:pt x="82" y="434"/>
                  <a:pt x="76" y="439"/>
                  <a:pt x="76" y="446"/>
                </a:cubicBezTo>
                <a:cubicBezTo>
                  <a:pt x="76" y="453"/>
                  <a:pt x="82" y="459"/>
                  <a:pt x="89" y="459"/>
                </a:cubicBezTo>
                <a:cubicBezTo>
                  <a:pt x="96" y="459"/>
                  <a:pt x="102" y="453"/>
                  <a:pt x="102" y="446"/>
                </a:cubicBezTo>
                <a:cubicBezTo>
                  <a:pt x="102" y="439"/>
                  <a:pt x="96" y="434"/>
                  <a:pt x="89" y="434"/>
                </a:cubicBezTo>
                <a:close/>
                <a:moveTo>
                  <a:pt x="128" y="434"/>
                </a:moveTo>
                <a:cubicBezTo>
                  <a:pt x="121" y="434"/>
                  <a:pt x="116" y="439"/>
                  <a:pt x="116" y="446"/>
                </a:cubicBezTo>
                <a:cubicBezTo>
                  <a:pt x="116" y="453"/>
                  <a:pt x="121" y="459"/>
                  <a:pt x="128" y="459"/>
                </a:cubicBezTo>
                <a:cubicBezTo>
                  <a:pt x="136" y="459"/>
                  <a:pt x="141" y="453"/>
                  <a:pt x="141" y="446"/>
                </a:cubicBezTo>
                <a:cubicBezTo>
                  <a:pt x="141" y="439"/>
                  <a:pt x="136" y="434"/>
                  <a:pt x="128" y="434"/>
                </a:cubicBezTo>
                <a:close/>
                <a:moveTo>
                  <a:pt x="326" y="434"/>
                </a:moveTo>
                <a:cubicBezTo>
                  <a:pt x="319" y="434"/>
                  <a:pt x="313" y="439"/>
                  <a:pt x="313" y="446"/>
                </a:cubicBezTo>
                <a:cubicBezTo>
                  <a:pt x="313" y="453"/>
                  <a:pt x="319" y="459"/>
                  <a:pt x="326" y="459"/>
                </a:cubicBezTo>
                <a:cubicBezTo>
                  <a:pt x="333" y="459"/>
                  <a:pt x="338" y="453"/>
                  <a:pt x="338" y="446"/>
                </a:cubicBezTo>
                <a:cubicBezTo>
                  <a:pt x="338" y="439"/>
                  <a:pt x="333" y="434"/>
                  <a:pt x="326" y="434"/>
                </a:cubicBezTo>
                <a:close/>
                <a:moveTo>
                  <a:pt x="365" y="459"/>
                </a:moveTo>
                <a:cubicBezTo>
                  <a:pt x="372" y="459"/>
                  <a:pt x="378" y="453"/>
                  <a:pt x="378" y="446"/>
                </a:cubicBezTo>
                <a:cubicBezTo>
                  <a:pt x="378" y="439"/>
                  <a:pt x="372" y="434"/>
                  <a:pt x="365" y="434"/>
                </a:cubicBezTo>
                <a:cubicBezTo>
                  <a:pt x="358" y="434"/>
                  <a:pt x="352" y="439"/>
                  <a:pt x="352" y="446"/>
                </a:cubicBezTo>
                <a:cubicBezTo>
                  <a:pt x="352" y="453"/>
                  <a:pt x="358" y="459"/>
                  <a:pt x="365" y="459"/>
                </a:cubicBezTo>
                <a:close/>
                <a:moveTo>
                  <a:pt x="404" y="459"/>
                </a:moveTo>
                <a:cubicBezTo>
                  <a:pt x="411" y="459"/>
                  <a:pt x="417" y="453"/>
                  <a:pt x="417" y="446"/>
                </a:cubicBezTo>
                <a:cubicBezTo>
                  <a:pt x="417" y="439"/>
                  <a:pt x="411" y="434"/>
                  <a:pt x="404" y="434"/>
                </a:cubicBezTo>
                <a:cubicBezTo>
                  <a:pt x="397" y="434"/>
                  <a:pt x="392" y="439"/>
                  <a:pt x="392" y="446"/>
                </a:cubicBezTo>
                <a:cubicBezTo>
                  <a:pt x="392" y="453"/>
                  <a:pt x="397" y="459"/>
                  <a:pt x="404" y="459"/>
                </a:cubicBezTo>
                <a:close/>
                <a:moveTo>
                  <a:pt x="444" y="459"/>
                </a:moveTo>
                <a:cubicBezTo>
                  <a:pt x="451" y="459"/>
                  <a:pt x="457" y="453"/>
                  <a:pt x="457" y="446"/>
                </a:cubicBezTo>
                <a:cubicBezTo>
                  <a:pt x="457" y="439"/>
                  <a:pt x="451" y="434"/>
                  <a:pt x="444" y="434"/>
                </a:cubicBezTo>
                <a:cubicBezTo>
                  <a:pt x="437" y="434"/>
                  <a:pt x="431" y="439"/>
                  <a:pt x="431" y="446"/>
                </a:cubicBezTo>
                <a:cubicBezTo>
                  <a:pt x="431" y="453"/>
                  <a:pt x="437" y="459"/>
                  <a:pt x="444" y="459"/>
                </a:cubicBezTo>
                <a:close/>
                <a:moveTo>
                  <a:pt x="483" y="459"/>
                </a:moveTo>
                <a:cubicBezTo>
                  <a:pt x="490" y="459"/>
                  <a:pt x="496" y="453"/>
                  <a:pt x="496" y="446"/>
                </a:cubicBezTo>
                <a:cubicBezTo>
                  <a:pt x="496" y="439"/>
                  <a:pt x="490" y="434"/>
                  <a:pt x="483" y="434"/>
                </a:cubicBezTo>
                <a:cubicBezTo>
                  <a:pt x="476" y="434"/>
                  <a:pt x="471" y="439"/>
                  <a:pt x="471" y="446"/>
                </a:cubicBezTo>
                <a:cubicBezTo>
                  <a:pt x="471" y="453"/>
                  <a:pt x="476" y="459"/>
                  <a:pt x="483" y="459"/>
                </a:cubicBezTo>
                <a:close/>
                <a:moveTo>
                  <a:pt x="523" y="459"/>
                </a:moveTo>
                <a:cubicBezTo>
                  <a:pt x="530" y="459"/>
                  <a:pt x="535" y="453"/>
                  <a:pt x="535" y="446"/>
                </a:cubicBezTo>
                <a:cubicBezTo>
                  <a:pt x="535" y="439"/>
                  <a:pt x="530" y="434"/>
                  <a:pt x="523" y="434"/>
                </a:cubicBezTo>
                <a:cubicBezTo>
                  <a:pt x="516" y="434"/>
                  <a:pt x="510" y="439"/>
                  <a:pt x="510" y="446"/>
                </a:cubicBezTo>
                <a:cubicBezTo>
                  <a:pt x="510" y="453"/>
                  <a:pt x="516" y="459"/>
                  <a:pt x="523" y="459"/>
                </a:cubicBezTo>
                <a:close/>
                <a:moveTo>
                  <a:pt x="562" y="459"/>
                </a:moveTo>
                <a:cubicBezTo>
                  <a:pt x="569" y="459"/>
                  <a:pt x="575" y="453"/>
                  <a:pt x="575" y="446"/>
                </a:cubicBezTo>
                <a:cubicBezTo>
                  <a:pt x="575" y="439"/>
                  <a:pt x="569" y="434"/>
                  <a:pt x="562" y="434"/>
                </a:cubicBezTo>
                <a:cubicBezTo>
                  <a:pt x="555" y="434"/>
                  <a:pt x="549" y="439"/>
                  <a:pt x="549" y="446"/>
                </a:cubicBezTo>
                <a:cubicBezTo>
                  <a:pt x="549" y="453"/>
                  <a:pt x="555" y="459"/>
                  <a:pt x="562" y="459"/>
                </a:cubicBezTo>
                <a:close/>
                <a:moveTo>
                  <a:pt x="602" y="459"/>
                </a:moveTo>
                <a:cubicBezTo>
                  <a:pt x="609" y="459"/>
                  <a:pt x="614" y="453"/>
                  <a:pt x="614" y="446"/>
                </a:cubicBezTo>
                <a:cubicBezTo>
                  <a:pt x="614" y="439"/>
                  <a:pt x="609" y="434"/>
                  <a:pt x="602" y="434"/>
                </a:cubicBezTo>
                <a:cubicBezTo>
                  <a:pt x="595" y="434"/>
                  <a:pt x="589" y="439"/>
                  <a:pt x="589" y="446"/>
                </a:cubicBezTo>
                <a:cubicBezTo>
                  <a:pt x="589" y="453"/>
                  <a:pt x="595" y="459"/>
                  <a:pt x="602" y="459"/>
                </a:cubicBezTo>
                <a:close/>
                <a:moveTo>
                  <a:pt x="641" y="459"/>
                </a:moveTo>
                <a:cubicBezTo>
                  <a:pt x="648" y="459"/>
                  <a:pt x="654" y="453"/>
                  <a:pt x="654" y="446"/>
                </a:cubicBezTo>
                <a:cubicBezTo>
                  <a:pt x="654" y="439"/>
                  <a:pt x="648" y="434"/>
                  <a:pt x="641" y="434"/>
                </a:cubicBezTo>
                <a:cubicBezTo>
                  <a:pt x="634" y="434"/>
                  <a:pt x="628" y="439"/>
                  <a:pt x="628" y="446"/>
                </a:cubicBezTo>
                <a:cubicBezTo>
                  <a:pt x="628" y="453"/>
                  <a:pt x="634" y="459"/>
                  <a:pt x="641" y="459"/>
                </a:cubicBezTo>
                <a:close/>
                <a:moveTo>
                  <a:pt x="680" y="459"/>
                </a:moveTo>
                <a:cubicBezTo>
                  <a:pt x="687" y="459"/>
                  <a:pt x="693" y="453"/>
                  <a:pt x="693" y="446"/>
                </a:cubicBezTo>
                <a:cubicBezTo>
                  <a:pt x="693" y="439"/>
                  <a:pt x="687" y="434"/>
                  <a:pt x="680" y="434"/>
                </a:cubicBezTo>
                <a:cubicBezTo>
                  <a:pt x="673" y="434"/>
                  <a:pt x="668" y="439"/>
                  <a:pt x="668" y="446"/>
                </a:cubicBezTo>
                <a:cubicBezTo>
                  <a:pt x="668" y="453"/>
                  <a:pt x="673" y="459"/>
                  <a:pt x="680" y="459"/>
                </a:cubicBezTo>
                <a:close/>
                <a:moveTo>
                  <a:pt x="720" y="459"/>
                </a:moveTo>
                <a:cubicBezTo>
                  <a:pt x="727" y="459"/>
                  <a:pt x="733" y="453"/>
                  <a:pt x="733" y="446"/>
                </a:cubicBezTo>
                <a:cubicBezTo>
                  <a:pt x="733" y="439"/>
                  <a:pt x="727" y="434"/>
                  <a:pt x="720" y="434"/>
                </a:cubicBezTo>
                <a:cubicBezTo>
                  <a:pt x="713" y="434"/>
                  <a:pt x="707" y="439"/>
                  <a:pt x="707" y="446"/>
                </a:cubicBezTo>
                <a:cubicBezTo>
                  <a:pt x="707" y="453"/>
                  <a:pt x="713" y="459"/>
                  <a:pt x="720" y="459"/>
                </a:cubicBezTo>
                <a:close/>
                <a:moveTo>
                  <a:pt x="917" y="459"/>
                </a:moveTo>
                <a:cubicBezTo>
                  <a:pt x="924" y="459"/>
                  <a:pt x="930" y="453"/>
                  <a:pt x="930" y="446"/>
                </a:cubicBezTo>
                <a:cubicBezTo>
                  <a:pt x="930" y="439"/>
                  <a:pt x="924" y="434"/>
                  <a:pt x="917" y="434"/>
                </a:cubicBezTo>
                <a:cubicBezTo>
                  <a:pt x="910" y="434"/>
                  <a:pt x="904" y="439"/>
                  <a:pt x="904" y="446"/>
                </a:cubicBezTo>
                <a:cubicBezTo>
                  <a:pt x="904" y="453"/>
                  <a:pt x="910" y="459"/>
                  <a:pt x="917" y="459"/>
                </a:cubicBezTo>
                <a:close/>
                <a:moveTo>
                  <a:pt x="956" y="459"/>
                </a:moveTo>
                <a:cubicBezTo>
                  <a:pt x="963" y="459"/>
                  <a:pt x="969" y="453"/>
                  <a:pt x="969" y="446"/>
                </a:cubicBezTo>
                <a:cubicBezTo>
                  <a:pt x="969" y="439"/>
                  <a:pt x="963" y="434"/>
                  <a:pt x="956" y="434"/>
                </a:cubicBezTo>
                <a:cubicBezTo>
                  <a:pt x="949" y="434"/>
                  <a:pt x="944" y="439"/>
                  <a:pt x="944" y="446"/>
                </a:cubicBezTo>
                <a:cubicBezTo>
                  <a:pt x="944" y="453"/>
                  <a:pt x="949" y="459"/>
                  <a:pt x="956" y="459"/>
                </a:cubicBezTo>
                <a:close/>
                <a:moveTo>
                  <a:pt x="1035" y="459"/>
                </a:moveTo>
                <a:cubicBezTo>
                  <a:pt x="1042" y="459"/>
                  <a:pt x="1048" y="453"/>
                  <a:pt x="1048" y="446"/>
                </a:cubicBezTo>
                <a:cubicBezTo>
                  <a:pt x="1048" y="439"/>
                  <a:pt x="1042" y="434"/>
                  <a:pt x="1035" y="434"/>
                </a:cubicBezTo>
                <a:cubicBezTo>
                  <a:pt x="1028" y="434"/>
                  <a:pt x="1022" y="439"/>
                  <a:pt x="1022" y="446"/>
                </a:cubicBezTo>
                <a:cubicBezTo>
                  <a:pt x="1022" y="453"/>
                  <a:pt x="1028" y="459"/>
                  <a:pt x="1035" y="459"/>
                </a:cubicBezTo>
                <a:close/>
                <a:moveTo>
                  <a:pt x="1784" y="459"/>
                </a:moveTo>
                <a:cubicBezTo>
                  <a:pt x="1791" y="459"/>
                  <a:pt x="1797" y="453"/>
                  <a:pt x="1797" y="446"/>
                </a:cubicBezTo>
                <a:cubicBezTo>
                  <a:pt x="1797" y="439"/>
                  <a:pt x="1791" y="434"/>
                  <a:pt x="1784" y="434"/>
                </a:cubicBezTo>
                <a:cubicBezTo>
                  <a:pt x="1777" y="434"/>
                  <a:pt x="1772" y="439"/>
                  <a:pt x="1772" y="446"/>
                </a:cubicBezTo>
                <a:cubicBezTo>
                  <a:pt x="1772" y="453"/>
                  <a:pt x="1777" y="459"/>
                  <a:pt x="1784" y="459"/>
                </a:cubicBezTo>
                <a:close/>
                <a:moveTo>
                  <a:pt x="1824" y="459"/>
                </a:moveTo>
                <a:cubicBezTo>
                  <a:pt x="1831" y="459"/>
                  <a:pt x="1836" y="453"/>
                  <a:pt x="1836" y="446"/>
                </a:cubicBezTo>
                <a:cubicBezTo>
                  <a:pt x="1836" y="439"/>
                  <a:pt x="1831" y="434"/>
                  <a:pt x="1824" y="434"/>
                </a:cubicBezTo>
                <a:cubicBezTo>
                  <a:pt x="1817" y="434"/>
                  <a:pt x="1811" y="439"/>
                  <a:pt x="1811" y="446"/>
                </a:cubicBezTo>
                <a:cubicBezTo>
                  <a:pt x="1811" y="453"/>
                  <a:pt x="1817" y="459"/>
                  <a:pt x="1824" y="459"/>
                </a:cubicBezTo>
                <a:close/>
                <a:moveTo>
                  <a:pt x="1863" y="459"/>
                </a:moveTo>
                <a:cubicBezTo>
                  <a:pt x="1870" y="459"/>
                  <a:pt x="1876" y="453"/>
                  <a:pt x="1876" y="446"/>
                </a:cubicBezTo>
                <a:cubicBezTo>
                  <a:pt x="1876" y="439"/>
                  <a:pt x="1870" y="434"/>
                  <a:pt x="1863" y="434"/>
                </a:cubicBezTo>
                <a:cubicBezTo>
                  <a:pt x="1856" y="434"/>
                  <a:pt x="1850" y="439"/>
                  <a:pt x="1850" y="446"/>
                </a:cubicBezTo>
                <a:cubicBezTo>
                  <a:pt x="1850" y="453"/>
                  <a:pt x="1856" y="459"/>
                  <a:pt x="1863" y="459"/>
                </a:cubicBezTo>
                <a:close/>
                <a:moveTo>
                  <a:pt x="1942" y="459"/>
                </a:moveTo>
                <a:cubicBezTo>
                  <a:pt x="1949" y="459"/>
                  <a:pt x="1955" y="453"/>
                  <a:pt x="1955" y="446"/>
                </a:cubicBezTo>
                <a:cubicBezTo>
                  <a:pt x="1955" y="439"/>
                  <a:pt x="1949" y="434"/>
                  <a:pt x="1942" y="434"/>
                </a:cubicBezTo>
                <a:cubicBezTo>
                  <a:pt x="1935" y="434"/>
                  <a:pt x="1929" y="439"/>
                  <a:pt x="1929" y="446"/>
                </a:cubicBezTo>
                <a:cubicBezTo>
                  <a:pt x="1929" y="453"/>
                  <a:pt x="1935" y="459"/>
                  <a:pt x="1942" y="459"/>
                </a:cubicBezTo>
                <a:close/>
                <a:moveTo>
                  <a:pt x="1981" y="459"/>
                </a:moveTo>
                <a:cubicBezTo>
                  <a:pt x="1988" y="459"/>
                  <a:pt x="1994" y="453"/>
                  <a:pt x="1994" y="446"/>
                </a:cubicBezTo>
                <a:cubicBezTo>
                  <a:pt x="1994" y="439"/>
                  <a:pt x="1988" y="434"/>
                  <a:pt x="1981" y="434"/>
                </a:cubicBezTo>
                <a:cubicBezTo>
                  <a:pt x="1974" y="434"/>
                  <a:pt x="1969" y="439"/>
                  <a:pt x="1969" y="446"/>
                </a:cubicBezTo>
                <a:cubicBezTo>
                  <a:pt x="1969" y="453"/>
                  <a:pt x="1974" y="459"/>
                  <a:pt x="1981" y="459"/>
                </a:cubicBezTo>
                <a:close/>
                <a:moveTo>
                  <a:pt x="2021" y="459"/>
                </a:moveTo>
                <a:cubicBezTo>
                  <a:pt x="2028" y="459"/>
                  <a:pt x="2034" y="453"/>
                  <a:pt x="2034" y="446"/>
                </a:cubicBezTo>
                <a:cubicBezTo>
                  <a:pt x="2034" y="439"/>
                  <a:pt x="2028" y="434"/>
                  <a:pt x="2021" y="434"/>
                </a:cubicBezTo>
                <a:cubicBezTo>
                  <a:pt x="2014" y="434"/>
                  <a:pt x="2008" y="439"/>
                  <a:pt x="2008" y="446"/>
                </a:cubicBezTo>
                <a:cubicBezTo>
                  <a:pt x="2008" y="453"/>
                  <a:pt x="2014" y="459"/>
                  <a:pt x="2021" y="459"/>
                </a:cubicBezTo>
                <a:close/>
                <a:moveTo>
                  <a:pt x="2060" y="459"/>
                </a:moveTo>
                <a:cubicBezTo>
                  <a:pt x="2067" y="459"/>
                  <a:pt x="2073" y="453"/>
                  <a:pt x="2073" y="446"/>
                </a:cubicBezTo>
                <a:cubicBezTo>
                  <a:pt x="2073" y="439"/>
                  <a:pt x="2067" y="434"/>
                  <a:pt x="2060" y="434"/>
                </a:cubicBezTo>
                <a:cubicBezTo>
                  <a:pt x="2053" y="434"/>
                  <a:pt x="2048" y="439"/>
                  <a:pt x="2048" y="446"/>
                </a:cubicBezTo>
                <a:cubicBezTo>
                  <a:pt x="2048" y="453"/>
                  <a:pt x="2053" y="459"/>
                  <a:pt x="2060" y="459"/>
                </a:cubicBezTo>
                <a:close/>
                <a:moveTo>
                  <a:pt x="2100" y="459"/>
                </a:moveTo>
                <a:cubicBezTo>
                  <a:pt x="2107" y="459"/>
                  <a:pt x="2112" y="453"/>
                  <a:pt x="2112" y="446"/>
                </a:cubicBezTo>
                <a:cubicBezTo>
                  <a:pt x="2112" y="439"/>
                  <a:pt x="2107" y="434"/>
                  <a:pt x="2100" y="434"/>
                </a:cubicBezTo>
                <a:cubicBezTo>
                  <a:pt x="2093" y="434"/>
                  <a:pt x="2087" y="439"/>
                  <a:pt x="2087" y="446"/>
                </a:cubicBezTo>
                <a:cubicBezTo>
                  <a:pt x="2087" y="453"/>
                  <a:pt x="2093" y="459"/>
                  <a:pt x="2100" y="459"/>
                </a:cubicBezTo>
                <a:close/>
                <a:moveTo>
                  <a:pt x="2139" y="459"/>
                </a:moveTo>
                <a:cubicBezTo>
                  <a:pt x="2146" y="459"/>
                  <a:pt x="2152" y="453"/>
                  <a:pt x="2152" y="446"/>
                </a:cubicBezTo>
                <a:cubicBezTo>
                  <a:pt x="2152" y="439"/>
                  <a:pt x="2146" y="434"/>
                  <a:pt x="2139" y="434"/>
                </a:cubicBezTo>
                <a:cubicBezTo>
                  <a:pt x="2132" y="434"/>
                  <a:pt x="2126" y="439"/>
                  <a:pt x="2126" y="446"/>
                </a:cubicBezTo>
                <a:cubicBezTo>
                  <a:pt x="2126" y="453"/>
                  <a:pt x="2132" y="459"/>
                  <a:pt x="2139" y="459"/>
                </a:cubicBezTo>
                <a:close/>
                <a:moveTo>
                  <a:pt x="2179" y="459"/>
                </a:moveTo>
                <a:cubicBezTo>
                  <a:pt x="2186" y="459"/>
                  <a:pt x="2191" y="453"/>
                  <a:pt x="2191" y="446"/>
                </a:cubicBezTo>
                <a:cubicBezTo>
                  <a:pt x="2191" y="439"/>
                  <a:pt x="2186" y="434"/>
                  <a:pt x="2179" y="434"/>
                </a:cubicBezTo>
                <a:cubicBezTo>
                  <a:pt x="2171" y="434"/>
                  <a:pt x="2166" y="439"/>
                  <a:pt x="2166" y="446"/>
                </a:cubicBezTo>
                <a:cubicBezTo>
                  <a:pt x="2166" y="453"/>
                  <a:pt x="2171" y="459"/>
                  <a:pt x="2179" y="459"/>
                </a:cubicBezTo>
                <a:close/>
                <a:moveTo>
                  <a:pt x="2218" y="459"/>
                </a:moveTo>
                <a:cubicBezTo>
                  <a:pt x="2225" y="459"/>
                  <a:pt x="2231" y="453"/>
                  <a:pt x="2231" y="446"/>
                </a:cubicBezTo>
                <a:cubicBezTo>
                  <a:pt x="2231" y="439"/>
                  <a:pt x="2225" y="434"/>
                  <a:pt x="2218" y="434"/>
                </a:cubicBezTo>
                <a:cubicBezTo>
                  <a:pt x="2211" y="434"/>
                  <a:pt x="2205" y="439"/>
                  <a:pt x="2205" y="446"/>
                </a:cubicBezTo>
                <a:cubicBezTo>
                  <a:pt x="2205" y="453"/>
                  <a:pt x="2211" y="459"/>
                  <a:pt x="2218" y="459"/>
                </a:cubicBezTo>
                <a:close/>
                <a:moveTo>
                  <a:pt x="2257" y="459"/>
                </a:moveTo>
                <a:cubicBezTo>
                  <a:pt x="2264" y="459"/>
                  <a:pt x="2270" y="453"/>
                  <a:pt x="2270" y="446"/>
                </a:cubicBezTo>
                <a:cubicBezTo>
                  <a:pt x="2270" y="439"/>
                  <a:pt x="2264" y="434"/>
                  <a:pt x="2257" y="434"/>
                </a:cubicBezTo>
                <a:cubicBezTo>
                  <a:pt x="2250" y="434"/>
                  <a:pt x="2245" y="439"/>
                  <a:pt x="2245" y="446"/>
                </a:cubicBezTo>
                <a:cubicBezTo>
                  <a:pt x="2245" y="453"/>
                  <a:pt x="2250" y="459"/>
                  <a:pt x="2257" y="459"/>
                </a:cubicBezTo>
                <a:close/>
                <a:moveTo>
                  <a:pt x="2297" y="459"/>
                </a:moveTo>
                <a:cubicBezTo>
                  <a:pt x="2304" y="459"/>
                  <a:pt x="2310" y="453"/>
                  <a:pt x="2310" y="446"/>
                </a:cubicBezTo>
                <a:cubicBezTo>
                  <a:pt x="2310" y="439"/>
                  <a:pt x="2304" y="434"/>
                  <a:pt x="2297" y="434"/>
                </a:cubicBezTo>
                <a:cubicBezTo>
                  <a:pt x="2290" y="434"/>
                  <a:pt x="2284" y="439"/>
                  <a:pt x="2284" y="446"/>
                </a:cubicBezTo>
                <a:cubicBezTo>
                  <a:pt x="2284" y="453"/>
                  <a:pt x="2290" y="459"/>
                  <a:pt x="2297" y="459"/>
                </a:cubicBezTo>
                <a:close/>
                <a:moveTo>
                  <a:pt x="2336" y="459"/>
                </a:moveTo>
                <a:cubicBezTo>
                  <a:pt x="2343" y="459"/>
                  <a:pt x="2349" y="453"/>
                  <a:pt x="2349" y="446"/>
                </a:cubicBezTo>
                <a:cubicBezTo>
                  <a:pt x="2349" y="439"/>
                  <a:pt x="2343" y="434"/>
                  <a:pt x="2336" y="434"/>
                </a:cubicBezTo>
                <a:cubicBezTo>
                  <a:pt x="2329" y="434"/>
                  <a:pt x="2323" y="439"/>
                  <a:pt x="2323" y="446"/>
                </a:cubicBezTo>
                <a:cubicBezTo>
                  <a:pt x="2323" y="453"/>
                  <a:pt x="2329" y="459"/>
                  <a:pt x="2336" y="459"/>
                </a:cubicBezTo>
                <a:close/>
                <a:moveTo>
                  <a:pt x="2376" y="459"/>
                </a:moveTo>
                <a:cubicBezTo>
                  <a:pt x="2383" y="459"/>
                  <a:pt x="2388" y="453"/>
                  <a:pt x="2388" y="446"/>
                </a:cubicBezTo>
                <a:cubicBezTo>
                  <a:pt x="2388" y="439"/>
                  <a:pt x="2383" y="434"/>
                  <a:pt x="2376" y="434"/>
                </a:cubicBezTo>
                <a:cubicBezTo>
                  <a:pt x="2369" y="434"/>
                  <a:pt x="2363" y="439"/>
                  <a:pt x="2363" y="446"/>
                </a:cubicBezTo>
                <a:cubicBezTo>
                  <a:pt x="2363" y="453"/>
                  <a:pt x="2369" y="459"/>
                  <a:pt x="2376" y="459"/>
                </a:cubicBezTo>
                <a:close/>
                <a:moveTo>
                  <a:pt x="2415" y="459"/>
                </a:moveTo>
                <a:cubicBezTo>
                  <a:pt x="2422" y="459"/>
                  <a:pt x="2428" y="453"/>
                  <a:pt x="2428" y="446"/>
                </a:cubicBezTo>
                <a:cubicBezTo>
                  <a:pt x="2428" y="439"/>
                  <a:pt x="2422" y="434"/>
                  <a:pt x="2415" y="434"/>
                </a:cubicBezTo>
                <a:cubicBezTo>
                  <a:pt x="2408" y="434"/>
                  <a:pt x="2402" y="439"/>
                  <a:pt x="2402" y="446"/>
                </a:cubicBezTo>
                <a:cubicBezTo>
                  <a:pt x="2402" y="453"/>
                  <a:pt x="2408" y="459"/>
                  <a:pt x="2415" y="459"/>
                </a:cubicBezTo>
                <a:close/>
                <a:moveTo>
                  <a:pt x="2454" y="459"/>
                </a:moveTo>
                <a:cubicBezTo>
                  <a:pt x="2462" y="459"/>
                  <a:pt x="2467" y="453"/>
                  <a:pt x="2467" y="446"/>
                </a:cubicBezTo>
                <a:cubicBezTo>
                  <a:pt x="2467" y="439"/>
                  <a:pt x="2462" y="434"/>
                  <a:pt x="2454" y="434"/>
                </a:cubicBezTo>
                <a:cubicBezTo>
                  <a:pt x="2447" y="434"/>
                  <a:pt x="2442" y="439"/>
                  <a:pt x="2442" y="446"/>
                </a:cubicBezTo>
                <a:cubicBezTo>
                  <a:pt x="2442" y="453"/>
                  <a:pt x="2447" y="459"/>
                  <a:pt x="2454" y="459"/>
                </a:cubicBezTo>
                <a:close/>
                <a:moveTo>
                  <a:pt x="2494" y="459"/>
                </a:moveTo>
                <a:cubicBezTo>
                  <a:pt x="2501" y="459"/>
                  <a:pt x="2507" y="453"/>
                  <a:pt x="2507" y="446"/>
                </a:cubicBezTo>
                <a:cubicBezTo>
                  <a:pt x="2507" y="439"/>
                  <a:pt x="2501" y="434"/>
                  <a:pt x="2494" y="434"/>
                </a:cubicBezTo>
                <a:cubicBezTo>
                  <a:pt x="2487" y="434"/>
                  <a:pt x="2481" y="439"/>
                  <a:pt x="2481" y="446"/>
                </a:cubicBezTo>
                <a:cubicBezTo>
                  <a:pt x="2481" y="453"/>
                  <a:pt x="2487" y="459"/>
                  <a:pt x="2494" y="459"/>
                </a:cubicBezTo>
                <a:close/>
                <a:moveTo>
                  <a:pt x="2533" y="459"/>
                </a:moveTo>
                <a:cubicBezTo>
                  <a:pt x="2540" y="459"/>
                  <a:pt x="2546" y="453"/>
                  <a:pt x="2546" y="446"/>
                </a:cubicBezTo>
                <a:cubicBezTo>
                  <a:pt x="2546" y="439"/>
                  <a:pt x="2540" y="434"/>
                  <a:pt x="2533" y="434"/>
                </a:cubicBezTo>
                <a:cubicBezTo>
                  <a:pt x="2526" y="434"/>
                  <a:pt x="2521" y="439"/>
                  <a:pt x="2521" y="446"/>
                </a:cubicBezTo>
                <a:cubicBezTo>
                  <a:pt x="2521" y="453"/>
                  <a:pt x="2526" y="459"/>
                  <a:pt x="2533" y="459"/>
                </a:cubicBezTo>
                <a:close/>
                <a:moveTo>
                  <a:pt x="2573" y="459"/>
                </a:moveTo>
                <a:cubicBezTo>
                  <a:pt x="2580" y="459"/>
                  <a:pt x="2586" y="453"/>
                  <a:pt x="2586" y="446"/>
                </a:cubicBezTo>
                <a:cubicBezTo>
                  <a:pt x="2586" y="439"/>
                  <a:pt x="2580" y="434"/>
                  <a:pt x="2573" y="434"/>
                </a:cubicBezTo>
                <a:cubicBezTo>
                  <a:pt x="2566" y="434"/>
                  <a:pt x="2560" y="439"/>
                  <a:pt x="2560" y="446"/>
                </a:cubicBezTo>
                <a:cubicBezTo>
                  <a:pt x="2560" y="453"/>
                  <a:pt x="2566" y="459"/>
                  <a:pt x="2573" y="459"/>
                </a:cubicBezTo>
                <a:close/>
                <a:moveTo>
                  <a:pt x="2612" y="459"/>
                </a:moveTo>
                <a:cubicBezTo>
                  <a:pt x="2619" y="459"/>
                  <a:pt x="2625" y="453"/>
                  <a:pt x="2625" y="446"/>
                </a:cubicBezTo>
                <a:cubicBezTo>
                  <a:pt x="2625" y="439"/>
                  <a:pt x="2619" y="434"/>
                  <a:pt x="2612" y="434"/>
                </a:cubicBezTo>
                <a:cubicBezTo>
                  <a:pt x="2605" y="434"/>
                  <a:pt x="2599" y="439"/>
                  <a:pt x="2599" y="446"/>
                </a:cubicBezTo>
                <a:cubicBezTo>
                  <a:pt x="2599" y="453"/>
                  <a:pt x="2605" y="459"/>
                  <a:pt x="2612" y="459"/>
                </a:cubicBezTo>
                <a:close/>
                <a:moveTo>
                  <a:pt x="2652" y="459"/>
                </a:moveTo>
                <a:cubicBezTo>
                  <a:pt x="2659" y="459"/>
                  <a:pt x="2664" y="453"/>
                  <a:pt x="2664" y="446"/>
                </a:cubicBezTo>
                <a:cubicBezTo>
                  <a:pt x="2664" y="439"/>
                  <a:pt x="2659" y="434"/>
                  <a:pt x="2652" y="434"/>
                </a:cubicBezTo>
                <a:cubicBezTo>
                  <a:pt x="2645" y="434"/>
                  <a:pt x="2639" y="439"/>
                  <a:pt x="2639" y="446"/>
                </a:cubicBezTo>
                <a:cubicBezTo>
                  <a:pt x="2639" y="453"/>
                  <a:pt x="2645" y="459"/>
                  <a:pt x="2652" y="459"/>
                </a:cubicBezTo>
                <a:close/>
                <a:moveTo>
                  <a:pt x="2691" y="459"/>
                </a:moveTo>
                <a:cubicBezTo>
                  <a:pt x="2698" y="459"/>
                  <a:pt x="2704" y="453"/>
                  <a:pt x="2704" y="446"/>
                </a:cubicBezTo>
                <a:cubicBezTo>
                  <a:pt x="2704" y="439"/>
                  <a:pt x="2698" y="434"/>
                  <a:pt x="2691" y="434"/>
                </a:cubicBezTo>
                <a:cubicBezTo>
                  <a:pt x="2684" y="434"/>
                  <a:pt x="2678" y="439"/>
                  <a:pt x="2678" y="446"/>
                </a:cubicBezTo>
                <a:cubicBezTo>
                  <a:pt x="2678" y="453"/>
                  <a:pt x="2684" y="459"/>
                  <a:pt x="2691" y="459"/>
                </a:cubicBezTo>
                <a:close/>
                <a:moveTo>
                  <a:pt x="2730" y="459"/>
                </a:moveTo>
                <a:cubicBezTo>
                  <a:pt x="2738" y="459"/>
                  <a:pt x="2743" y="453"/>
                  <a:pt x="2743" y="446"/>
                </a:cubicBezTo>
                <a:cubicBezTo>
                  <a:pt x="2743" y="439"/>
                  <a:pt x="2738" y="434"/>
                  <a:pt x="2730" y="434"/>
                </a:cubicBezTo>
                <a:cubicBezTo>
                  <a:pt x="2723" y="434"/>
                  <a:pt x="2718" y="439"/>
                  <a:pt x="2718" y="446"/>
                </a:cubicBezTo>
                <a:cubicBezTo>
                  <a:pt x="2718" y="453"/>
                  <a:pt x="2723" y="459"/>
                  <a:pt x="2730" y="459"/>
                </a:cubicBezTo>
                <a:close/>
                <a:moveTo>
                  <a:pt x="2770" y="459"/>
                </a:moveTo>
                <a:cubicBezTo>
                  <a:pt x="2777" y="459"/>
                  <a:pt x="2783" y="453"/>
                  <a:pt x="2783" y="446"/>
                </a:cubicBezTo>
                <a:cubicBezTo>
                  <a:pt x="2783" y="439"/>
                  <a:pt x="2777" y="434"/>
                  <a:pt x="2770" y="434"/>
                </a:cubicBezTo>
                <a:cubicBezTo>
                  <a:pt x="2763" y="434"/>
                  <a:pt x="2757" y="439"/>
                  <a:pt x="2757" y="446"/>
                </a:cubicBezTo>
                <a:cubicBezTo>
                  <a:pt x="2757" y="453"/>
                  <a:pt x="2763" y="459"/>
                  <a:pt x="2770" y="459"/>
                </a:cubicBezTo>
                <a:close/>
                <a:moveTo>
                  <a:pt x="2809" y="459"/>
                </a:moveTo>
                <a:cubicBezTo>
                  <a:pt x="2816" y="459"/>
                  <a:pt x="2822" y="453"/>
                  <a:pt x="2822" y="446"/>
                </a:cubicBezTo>
                <a:cubicBezTo>
                  <a:pt x="2822" y="439"/>
                  <a:pt x="2816" y="434"/>
                  <a:pt x="2809" y="434"/>
                </a:cubicBezTo>
                <a:cubicBezTo>
                  <a:pt x="2802" y="434"/>
                  <a:pt x="2797" y="439"/>
                  <a:pt x="2797" y="446"/>
                </a:cubicBezTo>
                <a:cubicBezTo>
                  <a:pt x="2797" y="453"/>
                  <a:pt x="2802" y="459"/>
                  <a:pt x="2809" y="459"/>
                </a:cubicBezTo>
                <a:close/>
                <a:moveTo>
                  <a:pt x="2849" y="459"/>
                </a:moveTo>
                <a:cubicBezTo>
                  <a:pt x="2856" y="459"/>
                  <a:pt x="2861" y="453"/>
                  <a:pt x="2861" y="446"/>
                </a:cubicBezTo>
                <a:cubicBezTo>
                  <a:pt x="2861" y="439"/>
                  <a:pt x="2856" y="434"/>
                  <a:pt x="2849" y="434"/>
                </a:cubicBezTo>
                <a:cubicBezTo>
                  <a:pt x="2842" y="434"/>
                  <a:pt x="2836" y="439"/>
                  <a:pt x="2836" y="446"/>
                </a:cubicBezTo>
                <a:cubicBezTo>
                  <a:pt x="2836" y="453"/>
                  <a:pt x="2842" y="459"/>
                  <a:pt x="2849" y="459"/>
                </a:cubicBezTo>
                <a:close/>
                <a:moveTo>
                  <a:pt x="2888" y="459"/>
                </a:moveTo>
                <a:cubicBezTo>
                  <a:pt x="2895" y="459"/>
                  <a:pt x="2901" y="453"/>
                  <a:pt x="2901" y="446"/>
                </a:cubicBezTo>
                <a:cubicBezTo>
                  <a:pt x="2901" y="439"/>
                  <a:pt x="2895" y="434"/>
                  <a:pt x="2888" y="434"/>
                </a:cubicBezTo>
                <a:cubicBezTo>
                  <a:pt x="2881" y="434"/>
                  <a:pt x="2875" y="439"/>
                  <a:pt x="2875" y="446"/>
                </a:cubicBezTo>
                <a:cubicBezTo>
                  <a:pt x="2875" y="453"/>
                  <a:pt x="2881" y="459"/>
                  <a:pt x="2888" y="459"/>
                </a:cubicBezTo>
                <a:close/>
                <a:moveTo>
                  <a:pt x="2928" y="459"/>
                </a:moveTo>
                <a:cubicBezTo>
                  <a:pt x="2935" y="459"/>
                  <a:pt x="2940" y="453"/>
                  <a:pt x="2940" y="446"/>
                </a:cubicBezTo>
                <a:cubicBezTo>
                  <a:pt x="2940" y="439"/>
                  <a:pt x="2935" y="434"/>
                  <a:pt x="2928" y="434"/>
                </a:cubicBezTo>
                <a:cubicBezTo>
                  <a:pt x="2921" y="434"/>
                  <a:pt x="2915" y="439"/>
                  <a:pt x="2915" y="446"/>
                </a:cubicBezTo>
                <a:cubicBezTo>
                  <a:pt x="2915" y="453"/>
                  <a:pt x="2921" y="459"/>
                  <a:pt x="2928" y="459"/>
                </a:cubicBezTo>
                <a:close/>
                <a:moveTo>
                  <a:pt x="2967" y="459"/>
                </a:moveTo>
                <a:cubicBezTo>
                  <a:pt x="2974" y="459"/>
                  <a:pt x="2980" y="453"/>
                  <a:pt x="2980" y="446"/>
                </a:cubicBezTo>
                <a:cubicBezTo>
                  <a:pt x="2980" y="439"/>
                  <a:pt x="2974" y="434"/>
                  <a:pt x="2967" y="434"/>
                </a:cubicBezTo>
                <a:cubicBezTo>
                  <a:pt x="2960" y="434"/>
                  <a:pt x="2954" y="439"/>
                  <a:pt x="2954" y="446"/>
                </a:cubicBezTo>
                <a:cubicBezTo>
                  <a:pt x="2954" y="453"/>
                  <a:pt x="2960" y="459"/>
                  <a:pt x="2967" y="459"/>
                </a:cubicBezTo>
                <a:close/>
                <a:moveTo>
                  <a:pt x="3006" y="459"/>
                </a:moveTo>
                <a:cubicBezTo>
                  <a:pt x="3013" y="459"/>
                  <a:pt x="3019" y="453"/>
                  <a:pt x="3019" y="446"/>
                </a:cubicBezTo>
                <a:cubicBezTo>
                  <a:pt x="3019" y="439"/>
                  <a:pt x="3013" y="434"/>
                  <a:pt x="3006" y="434"/>
                </a:cubicBezTo>
                <a:cubicBezTo>
                  <a:pt x="2999" y="434"/>
                  <a:pt x="2994" y="439"/>
                  <a:pt x="2994" y="446"/>
                </a:cubicBezTo>
                <a:cubicBezTo>
                  <a:pt x="2994" y="453"/>
                  <a:pt x="2999" y="459"/>
                  <a:pt x="3006" y="459"/>
                </a:cubicBezTo>
                <a:close/>
                <a:moveTo>
                  <a:pt x="3046" y="459"/>
                </a:moveTo>
                <a:cubicBezTo>
                  <a:pt x="3053" y="459"/>
                  <a:pt x="3059" y="453"/>
                  <a:pt x="3059" y="446"/>
                </a:cubicBezTo>
                <a:cubicBezTo>
                  <a:pt x="3059" y="439"/>
                  <a:pt x="3053" y="434"/>
                  <a:pt x="3046" y="434"/>
                </a:cubicBezTo>
                <a:cubicBezTo>
                  <a:pt x="3039" y="434"/>
                  <a:pt x="3033" y="439"/>
                  <a:pt x="3033" y="446"/>
                </a:cubicBezTo>
                <a:cubicBezTo>
                  <a:pt x="3033" y="453"/>
                  <a:pt x="3039" y="459"/>
                  <a:pt x="3046" y="459"/>
                </a:cubicBezTo>
                <a:close/>
                <a:moveTo>
                  <a:pt x="3085" y="459"/>
                </a:moveTo>
                <a:cubicBezTo>
                  <a:pt x="3092" y="459"/>
                  <a:pt x="3098" y="453"/>
                  <a:pt x="3098" y="446"/>
                </a:cubicBezTo>
                <a:cubicBezTo>
                  <a:pt x="3098" y="439"/>
                  <a:pt x="3092" y="434"/>
                  <a:pt x="3085" y="434"/>
                </a:cubicBezTo>
                <a:cubicBezTo>
                  <a:pt x="3078" y="434"/>
                  <a:pt x="3073" y="439"/>
                  <a:pt x="3073" y="446"/>
                </a:cubicBezTo>
                <a:cubicBezTo>
                  <a:pt x="3073" y="453"/>
                  <a:pt x="3078" y="459"/>
                  <a:pt x="3085" y="459"/>
                </a:cubicBezTo>
                <a:close/>
                <a:moveTo>
                  <a:pt x="3125" y="459"/>
                </a:moveTo>
                <a:cubicBezTo>
                  <a:pt x="3132" y="459"/>
                  <a:pt x="3137" y="453"/>
                  <a:pt x="3137" y="446"/>
                </a:cubicBezTo>
                <a:cubicBezTo>
                  <a:pt x="3137" y="439"/>
                  <a:pt x="3132" y="434"/>
                  <a:pt x="3125" y="434"/>
                </a:cubicBezTo>
                <a:cubicBezTo>
                  <a:pt x="3118" y="434"/>
                  <a:pt x="3112" y="439"/>
                  <a:pt x="3112" y="446"/>
                </a:cubicBezTo>
                <a:cubicBezTo>
                  <a:pt x="3112" y="453"/>
                  <a:pt x="3118" y="459"/>
                  <a:pt x="3125" y="459"/>
                </a:cubicBezTo>
                <a:close/>
                <a:moveTo>
                  <a:pt x="3243" y="459"/>
                </a:moveTo>
                <a:cubicBezTo>
                  <a:pt x="3250" y="459"/>
                  <a:pt x="3256" y="453"/>
                  <a:pt x="3256" y="446"/>
                </a:cubicBezTo>
                <a:cubicBezTo>
                  <a:pt x="3256" y="439"/>
                  <a:pt x="3250" y="434"/>
                  <a:pt x="3243" y="434"/>
                </a:cubicBezTo>
                <a:cubicBezTo>
                  <a:pt x="3236" y="434"/>
                  <a:pt x="3230" y="439"/>
                  <a:pt x="3230" y="446"/>
                </a:cubicBezTo>
                <a:cubicBezTo>
                  <a:pt x="3230" y="453"/>
                  <a:pt x="3236" y="459"/>
                  <a:pt x="3243" y="459"/>
                </a:cubicBezTo>
                <a:close/>
                <a:moveTo>
                  <a:pt x="3309" y="446"/>
                </a:moveTo>
                <a:cubicBezTo>
                  <a:pt x="3309" y="453"/>
                  <a:pt x="3315" y="459"/>
                  <a:pt x="3322" y="459"/>
                </a:cubicBezTo>
                <a:cubicBezTo>
                  <a:pt x="3329" y="459"/>
                  <a:pt x="3335" y="453"/>
                  <a:pt x="3335" y="446"/>
                </a:cubicBezTo>
                <a:cubicBezTo>
                  <a:pt x="3335" y="439"/>
                  <a:pt x="3329" y="434"/>
                  <a:pt x="3322" y="434"/>
                </a:cubicBezTo>
                <a:cubicBezTo>
                  <a:pt x="3315" y="434"/>
                  <a:pt x="3309" y="439"/>
                  <a:pt x="3309" y="446"/>
                </a:cubicBezTo>
                <a:close/>
                <a:moveTo>
                  <a:pt x="89" y="478"/>
                </a:moveTo>
                <a:cubicBezTo>
                  <a:pt x="85" y="478"/>
                  <a:pt x="82" y="482"/>
                  <a:pt x="82" y="486"/>
                </a:cubicBezTo>
                <a:cubicBezTo>
                  <a:pt x="82" y="490"/>
                  <a:pt x="85" y="493"/>
                  <a:pt x="89" y="493"/>
                </a:cubicBezTo>
                <a:cubicBezTo>
                  <a:pt x="93" y="493"/>
                  <a:pt x="96" y="490"/>
                  <a:pt x="96" y="486"/>
                </a:cubicBezTo>
                <a:cubicBezTo>
                  <a:pt x="96" y="482"/>
                  <a:pt x="93" y="478"/>
                  <a:pt x="89" y="478"/>
                </a:cubicBezTo>
                <a:close/>
                <a:moveTo>
                  <a:pt x="326" y="476"/>
                </a:moveTo>
                <a:cubicBezTo>
                  <a:pt x="320" y="476"/>
                  <a:pt x="316" y="480"/>
                  <a:pt x="316" y="486"/>
                </a:cubicBezTo>
                <a:cubicBezTo>
                  <a:pt x="316" y="491"/>
                  <a:pt x="320" y="496"/>
                  <a:pt x="326" y="496"/>
                </a:cubicBezTo>
                <a:cubicBezTo>
                  <a:pt x="331" y="496"/>
                  <a:pt x="336" y="491"/>
                  <a:pt x="336" y="486"/>
                </a:cubicBezTo>
                <a:cubicBezTo>
                  <a:pt x="336" y="480"/>
                  <a:pt x="331" y="476"/>
                  <a:pt x="326" y="476"/>
                </a:cubicBezTo>
                <a:close/>
                <a:moveTo>
                  <a:pt x="365" y="473"/>
                </a:moveTo>
                <a:cubicBezTo>
                  <a:pt x="358" y="473"/>
                  <a:pt x="352" y="479"/>
                  <a:pt x="352" y="486"/>
                </a:cubicBezTo>
                <a:cubicBezTo>
                  <a:pt x="352" y="493"/>
                  <a:pt x="358" y="499"/>
                  <a:pt x="365" y="499"/>
                </a:cubicBezTo>
                <a:cubicBezTo>
                  <a:pt x="372" y="499"/>
                  <a:pt x="378" y="493"/>
                  <a:pt x="378" y="486"/>
                </a:cubicBezTo>
                <a:cubicBezTo>
                  <a:pt x="378" y="479"/>
                  <a:pt x="372" y="473"/>
                  <a:pt x="365" y="473"/>
                </a:cubicBezTo>
                <a:close/>
                <a:moveTo>
                  <a:pt x="404" y="499"/>
                </a:moveTo>
                <a:cubicBezTo>
                  <a:pt x="411" y="499"/>
                  <a:pt x="417" y="493"/>
                  <a:pt x="417" y="486"/>
                </a:cubicBezTo>
                <a:cubicBezTo>
                  <a:pt x="417" y="479"/>
                  <a:pt x="411" y="473"/>
                  <a:pt x="404" y="473"/>
                </a:cubicBezTo>
                <a:cubicBezTo>
                  <a:pt x="397" y="473"/>
                  <a:pt x="392" y="479"/>
                  <a:pt x="392" y="486"/>
                </a:cubicBezTo>
                <a:cubicBezTo>
                  <a:pt x="392" y="493"/>
                  <a:pt x="397" y="499"/>
                  <a:pt x="404" y="499"/>
                </a:cubicBezTo>
                <a:close/>
                <a:moveTo>
                  <a:pt x="444" y="499"/>
                </a:moveTo>
                <a:cubicBezTo>
                  <a:pt x="451" y="499"/>
                  <a:pt x="457" y="493"/>
                  <a:pt x="457" y="486"/>
                </a:cubicBezTo>
                <a:cubicBezTo>
                  <a:pt x="457" y="479"/>
                  <a:pt x="451" y="473"/>
                  <a:pt x="444" y="473"/>
                </a:cubicBezTo>
                <a:cubicBezTo>
                  <a:pt x="437" y="473"/>
                  <a:pt x="431" y="479"/>
                  <a:pt x="431" y="486"/>
                </a:cubicBezTo>
                <a:cubicBezTo>
                  <a:pt x="431" y="493"/>
                  <a:pt x="437" y="499"/>
                  <a:pt x="444" y="499"/>
                </a:cubicBezTo>
                <a:close/>
                <a:moveTo>
                  <a:pt x="483" y="499"/>
                </a:moveTo>
                <a:cubicBezTo>
                  <a:pt x="490" y="499"/>
                  <a:pt x="496" y="493"/>
                  <a:pt x="496" y="486"/>
                </a:cubicBezTo>
                <a:cubicBezTo>
                  <a:pt x="496" y="479"/>
                  <a:pt x="490" y="473"/>
                  <a:pt x="483" y="473"/>
                </a:cubicBezTo>
                <a:cubicBezTo>
                  <a:pt x="476" y="473"/>
                  <a:pt x="471" y="479"/>
                  <a:pt x="471" y="486"/>
                </a:cubicBezTo>
                <a:cubicBezTo>
                  <a:pt x="471" y="493"/>
                  <a:pt x="476" y="499"/>
                  <a:pt x="483" y="499"/>
                </a:cubicBezTo>
                <a:close/>
                <a:moveTo>
                  <a:pt x="523" y="499"/>
                </a:moveTo>
                <a:cubicBezTo>
                  <a:pt x="530" y="499"/>
                  <a:pt x="535" y="493"/>
                  <a:pt x="535" y="486"/>
                </a:cubicBezTo>
                <a:cubicBezTo>
                  <a:pt x="535" y="479"/>
                  <a:pt x="530" y="473"/>
                  <a:pt x="523" y="473"/>
                </a:cubicBezTo>
                <a:cubicBezTo>
                  <a:pt x="516" y="473"/>
                  <a:pt x="510" y="479"/>
                  <a:pt x="510" y="486"/>
                </a:cubicBezTo>
                <a:cubicBezTo>
                  <a:pt x="510" y="493"/>
                  <a:pt x="516" y="499"/>
                  <a:pt x="523" y="499"/>
                </a:cubicBezTo>
                <a:close/>
                <a:moveTo>
                  <a:pt x="562" y="499"/>
                </a:moveTo>
                <a:cubicBezTo>
                  <a:pt x="569" y="499"/>
                  <a:pt x="575" y="493"/>
                  <a:pt x="575" y="486"/>
                </a:cubicBezTo>
                <a:cubicBezTo>
                  <a:pt x="575" y="479"/>
                  <a:pt x="569" y="473"/>
                  <a:pt x="562" y="473"/>
                </a:cubicBezTo>
                <a:cubicBezTo>
                  <a:pt x="555" y="473"/>
                  <a:pt x="549" y="479"/>
                  <a:pt x="549" y="486"/>
                </a:cubicBezTo>
                <a:cubicBezTo>
                  <a:pt x="549" y="493"/>
                  <a:pt x="555" y="499"/>
                  <a:pt x="562" y="499"/>
                </a:cubicBezTo>
                <a:close/>
                <a:moveTo>
                  <a:pt x="602" y="499"/>
                </a:moveTo>
                <a:cubicBezTo>
                  <a:pt x="609" y="499"/>
                  <a:pt x="614" y="493"/>
                  <a:pt x="614" y="486"/>
                </a:cubicBezTo>
                <a:cubicBezTo>
                  <a:pt x="614" y="479"/>
                  <a:pt x="609" y="473"/>
                  <a:pt x="602" y="473"/>
                </a:cubicBezTo>
                <a:cubicBezTo>
                  <a:pt x="595" y="473"/>
                  <a:pt x="589" y="479"/>
                  <a:pt x="589" y="486"/>
                </a:cubicBezTo>
                <a:cubicBezTo>
                  <a:pt x="589" y="493"/>
                  <a:pt x="595" y="499"/>
                  <a:pt x="602" y="499"/>
                </a:cubicBezTo>
                <a:close/>
                <a:moveTo>
                  <a:pt x="641" y="499"/>
                </a:moveTo>
                <a:cubicBezTo>
                  <a:pt x="648" y="499"/>
                  <a:pt x="654" y="493"/>
                  <a:pt x="654" y="486"/>
                </a:cubicBezTo>
                <a:cubicBezTo>
                  <a:pt x="654" y="479"/>
                  <a:pt x="648" y="473"/>
                  <a:pt x="641" y="473"/>
                </a:cubicBezTo>
                <a:cubicBezTo>
                  <a:pt x="634" y="473"/>
                  <a:pt x="628" y="479"/>
                  <a:pt x="628" y="486"/>
                </a:cubicBezTo>
                <a:cubicBezTo>
                  <a:pt x="628" y="493"/>
                  <a:pt x="634" y="499"/>
                  <a:pt x="641" y="499"/>
                </a:cubicBezTo>
                <a:close/>
                <a:moveTo>
                  <a:pt x="680" y="499"/>
                </a:moveTo>
                <a:cubicBezTo>
                  <a:pt x="687" y="499"/>
                  <a:pt x="693" y="493"/>
                  <a:pt x="693" y="486"/>
                </a:cubicBezTo>
                <a:cubicBezTo>
                  <a:pt x="693" y="479"/>
                  <a:pt x="687" y="473"/>
                  <a:pt x="680" y="473"/>
                </a:cubicBezTo>
                <a:cubicBezTo>
                  <a:pt x="673" y="473"/>
                  <a:pt x="668" y="479"/>
                  <a:pt x="668" y="486"/>
                </a:cubicBezTo>
                <a:cubicBezTo>
                  <a:pt x="668" y="493"/>
                  <a:pt x="673" y="499"/>
                  <a:pt x="680" y="499"/>
                </a:cubicBezTo>
                <a:close/>
                <a:moveTo>
                  <a:pt x="720" y="499"/>
                </a:moveTo>
                <a:cubicBezTo>
                  <a:pt x="727" y="499"/>
                  <a:pt x="733" y="493"/>
                  <a:pt x="733" y="486"/>
                </a:cubicBezTo>
                <a:cubicBezTo>
                  <a:pt x="733" y="479"/>
                  <a:pt x="727" y="473"/>
                  <a:pt x="720" y="473"/>
                </a:cubicBezTo>
                <a:cubicBezTo>
                  <a:pt x="713" y="473"/>
                  <a:pt x="707" y="479"/>
                  <a:pt x="707" y="486"/>
                </a:cubicBezTo>
                <a:cubicBezTo>
                  <a:pt x="707" y="493"/>
                  <a:pt x="713" y="499"/>
                  <a:pt x="720" y="499"/>
                </a:cubicBezTo>
                <a:close/>
                <a:moveTo>
                  <a:pt x="759" y="499"/>
                </a:moveTo>
                <a:cubicBezTo>
                  <a:pt x="766" y="499"/>
                  <a:pt x="772" y="493"/>
                  <a:pt x="772" y="486"/>
                </a:cubicBezTo>
                <a:cubicBezTo>
                  <a:pt x="772" y="479"/>
                  <a:pt x="766" y="473"/>
                  <a:pt x="759" y="473"/>
                </a:cubicBezTo>
                <a:cubicBezTo>
                  <a:pt x="752" y="473"/>
                  <a:pt x="747" y="479"/>
                  <a:pt x="747" y="486"/>
                </a:cubicBezTo>
                <a:cubicBezTo>
                  <a:pt x="747" y="493"/>
                  <a:pt x="752" y="499"/>
                  <a:pt x="759" y="499"/>
                </a:cubicBezTo>
                <a:close/>
                <a:moveTo>
                  <a:pt x="799" y="499"/>
                </a:moveTo>
                <a:cubicBezTo>
                  <a:pt x="806" y="499"/>
                  <a:pt x="811" y="493"/>
                  <a:pt x="811" y="486"/>
                </a:cubicBezTo>
                <a:cubicBezTo>
                  <a:pt x="811" y="479"/>
                  <a:pt x="806" y="473"/>
                  <a:pt x="799" y="473"/>
                </a:cubicBezTo>
                <a:cubicBezTo>
                  <a:pt x="792" y="473"/>
                  <a:pt x="786" y="479"/>
                  <a:pt x="786" y="486"/>
                </a:cubicBezTo>
                <a:cubicBezTo>
                  <a:pt x="786" y="493"/>
                  <a:pt x="792" y="499"/>
                  <a:pt x="799" y="499"/>
                </a:cubicBezTo>
                <a:close/>
                <a:moveTo>
                  <a:pt x="956" y="499"/>
                </a:moveTo>
                <a:cubicBezTo>
                  <a:pt x="963" y="499"/>
                  <a:pt x="969" y="493"/>
                  <a:pt x="969" y="486"/>
                </a:cubicBezTo>
                <a:cubicBezTo>
                  <a:pt x="969" y="479"/>
                  <a:pt x="963" y="473"/>
                  <a:pt x="956" y="473"/>
                </a:cubicBezTo>
                <a:cubicBezTo>
                  <a:pt x="949" y="473"/>
                  <a:pt x="944" y="479"/>
                  <a:pt x="944" y="486"/>
                </a:cubicBezTo>
                <a:cubicBezTo>
                  <a:pt x="944" y="493"/>
                  <a:pt x="949" y="499"/>
                  <a:pt x="956" y="499"/>
                </a:cubicBezTo>
                <a:close/>
                <a:moveTo>
                  <a:pt x="996" y="499"/>
                </a:moveTo>
                <a:cubicBezTo>
                  <a:pt x="1003" y="499"/>
                  <a:pt x="1009" y="493"/>
                  <a:pt x="1009" y="486"/>
                </a:cubicBezTo>
                <a:cubicBezTo>
                  <a:pt x="1009" y="479"/>
                  <a:pt x="1003" y="473"/>
                  <a:pt x="996" y="473"/>
                </a:cubicBezTo>
                <a:cubicBezTo>
                  <a:pt x="989" y="473"/>
                  <a:pt x="983" y="479"/>
                  <a:pt x="983" y="486"/>
                </a:cubicBezTo>
                <a:cubicBezTo>
                  <a:pt x="983" y="493"/>
                  <a:pt x="989" y="499"/>
                  <a:pt x="996" y="499"/>
                </a:cubicBezTo>
                <a:close/>
                <a:moveTo>
                  <a:pt x="1035" y="499"/>
                </a:moveTo>
                <a:cubicBezTo>
                  <a:pt x="1042" y="499"/>
                  <a:pt x="1048" y="493"/>
                  <a:pt x="1048" y="486"/>
                </a:cubicBezTo>
                <a:cubicBezTo>
                  <a:pt x="1048" y="479"/>
                  <a:pt x="1042" y="473"/>
                  <a:pt x="1035" y="473"/>
                </a:cubicBezTo>
                <a:cubicBezTo>
                  <a:pt x="1028" y="473"/>
                  <a:pt x="1022" y="479"/>
                  <a:pt x="1022" y="486"/>
                </a:cubicBezTo>
                <a:cubicBezTo>
                  <a:pt x="1022" y="493"/>
                  <a:pt x="1028" y="499"/>
                  <a:pt x="1035" y="499"/>
                </a:cubicBezTo>
                <a:close/>
                <a:moveTo>
                  <a:pt x="1666" y="493"/>
                </a:moveTo>
                <a:cubicBezTo>
                  <a:pt x="1670" y="493"/>
                  <a:pt x="1673" y="490"/>
                  <a:pt x="1673" y="486"/>
                </a:cubicBezTo>
                <a:cubicBezTo>
                  <a:pt x="1673" y="482"/>
                  <a:pt x="1670" y="478"/>
                  <a:pt x="1666" y="478"/>
                </a:cubicBezTo>
                <a:cubicBezTo>
                  <a:pt x="1662" y="478"/>
                  <a:pt x="1659" y="482"/>
                  <a:pt x="1659" y="486"/>
                </a:cubicBezTo>
                <a:cubicBezTo>
                  <a:pt x="1659" y="490"/>
                  <a:pt x="1662" y="493"/>
                  <a:pt x="1666" y="493"/>
                </a:cubicBezTo>
                <a:close/>
                <a:moveTo>
                  <a:pt x="1784" y="499"/>
                </a:moveTo>
                <a:cubicBezTo>
                  <a:pt x="1791" y="499"/>
                  <a:pt x="1797" y="493"/>
                  <a:pt x="1797" y="486"/>
                </a:cubicBezTo>
                <a:cubicBezTo>
                  <a:pt x="1797" y="479"/>
                  <a:pt x="1791" y="473"/>
                  <a:pt x="1784" y="473"/>
                </a:cubicBezTo>
                <a:cubicBezTo>
                  <a:pt x="1777" y="473"/>
                  <a:pt x="1772" y="479"/>
                  <a:pt x="1772" y="486"/>
                </a:cubicBezTo>
                <a:cubicBezTo>
                  <a:pt x="1772" y="493"/>
                  <a:pt x="1777" y="499"/>
                  <a:pt x="1784" y="499"/>
                </a:cubicBezTo>
                <a:close/>
                <a:moveTo>
                  <a:pt x="1863" y="473"/>
                </a:moveTo>
                <a:cubicBezTo>
                  <a:pt x="1856" y="473"/>
                  <a:pt x="1850" y="479"/>
                  <a:pt x="1850" y="486"/>
                </a:cubicBezTo>
                <a:cubicBezTo>
                  <a:pt x="1850" y="493"/>
                  <a:pt x="1856" y="498"/>
                  <a:pt x="1863" y="498"/>
                </a:cubicBezTo>
                <a:cubicBezTo>
                  <a:pt x="1870" y="498"/>
                  <a:pt x="1876" y="493"/>
                  <a:pt x="1876" y="486"/>
                </a:cubicBezTo>
                <a:cubicBezTo>
                  <a:pt x="1876" y="479"/>
                  <a:pt x="1870" y="473"/>
                  <a:pt x="1863" y="473"/>
                </a:cubicBezTo>
                <a:close/>
                <a:moveTo>
                  <a:pt x="1942" y="499"/>
                </a:moveTo>
                <a:cubicBezTo>
                  <a:pt x="1949" y="499"/>
                  <a:pt x="1955" y="493"/>
                  <a:pt x="1955" y="486"/>
                </a:cubicBezTo>
                <a:cubicBezTo>
                  <a:pt x="1955" y="479"/>
                  <a:pt x="1949" y="473"/>
                  <a:pt x="1942" y="473"/>
                </a:cubicBezTo>
                <a:cubicBezTo>
                  <a:pt x="1935" y="473"/>
                  <a:pt x="1929" y="479"/>
                  <a:pt x="1929" y="486"/>
                </a:cubicBezTo>
                <a:cubicBezTo>
                  <a:pt x="1929" y="493"/>
                  <a:pt x="1935" y="499"/>
                  <a:pt x="1942" y="499"/>
                </a:cubicBezTo>
                <a:close/>
                <a:moveTo>
                  <a:pt x="1981" y="499"/>
                </a:moveTo>
                <a:cubicBezTo>
                  <a:pt x="1988" y="499"/>
                  <a:pt x="1994" y="493"/>
                  <a:pt x="1994" y="486"/>
                </a:cubicBezTo>
                <a:cubicBezTo>
                  <a:pt x="1994" y="479"/>
                  <a:pt x="1988" y="473"/>
                  <a:pt x="1981" y="473"/>
                </a:cubicBezTo>
                <a:cubicBezTo>
                  <a:pt x="1974" y="473"/>
                  <a:pt x="1969" y="479"/>
                  <a:pt x="1969" y="486"/>
                </a:cubicBezTo>
                <a:cubicBezTo>
                  <a:pt x="1969" y="493"/>
                  <a:pt x="1974" y="499"/>
                  <a:pt x="1981" y="499"/>
                </a:cubicBezTo>
                <a:close/>
                <a:moveTo>
                  <a:pt x="2021" y="499"/>
                </a:moveTo>
                <a:cubicBezTo>
                  <a:pt x="2028" y="499"/>
                  <a:pt x="2034" y="493"/>
                  <a:pt x="2034" y="486"/>
                </a:cubicBezTo>
                <a:cubicBezTo>
                  <a:pt x="2034" y="479"/>
                  <a:pt x="2028" y="473"/>
                  <a:pt x="2021" y="473"/>
                </a:cubicBezTo>
                <a:cubicBezTo>
                  <a:pt x="2014" y="473"/>
                  <a:pt x="2008" y="479"/>
                  <a:pt x="2008" y="486"/>
                </a:cubicBezTo>
                <a:cubicBezTo>
                  <a:pt x="2008" y="493"/>
                  <a:pt x="2014" y="499"/>
                  <a:pt x="2021" y="499"/>
                </a:cubicBezTo>
                <a:close/>
                <a:moveTo>
                  <a:pt x="2060" y="499"/>
                </a:moveTo>
                <a:cubicBezTo>
                  <a:pt x="2067" y="499"/>
                  <a:pt x="2073" y="493"/>
                  <a:pt x="2073" y="486"/>
                </a:cubicBezTo>
                <a:cubicBezTo>
                  <a:pt x="2073" y="479"/>
                  <a:pt x="2067" y="473"/>
                  <a:pt x="2060" y="473"/>
                </a:cubicBezTo>
                <a:cubicBezTo>
                  <a:pt x="2053" y="473"/>
                  <a:pt x="2048" y="479"/>
                  <a:pt x="2048" y="486"/>
                </a:cubicBezTo>
                <a:cubicBezTo>
                  <a:pt x="2048" y="493"/>
                  <a:pt x="2053" y="499"/>
                  <a:pt x="2060" y="499"/>
                </a:cubicBezTo>
                <a:close/>
                <a:moveTo>
                  <a:pt x="2100" y="499"/>
                </a:moveTo>
                <a:cubicBezTo>
                  <a:pt x="2107" y="499"/>
                  <a:pt x="2112" y="493"/>
                  <a:pt x="2112" y="486"/>
                </a:cubicBezTo>
                <a:cubicBezTo>
                  <a:pt x="2112" y="479"/>
                  <a:pt x="2107" y="473"/>
                  <a:pt x="2100" y="473"/>
                </a:cubicBezTo>
                <a:cubicBezTo>
                  <a:pt x="2093" y="473"/>
                  <a:pt x="2087" y="479"/>
                  <a:pt x="2087" y="486"/>
                </a:cubicBezTo>
                <a:cubicBezTo>
                  <a:pt x="2087" y="493"/>
                  <a:pt x="2093" y="499"/>
                  <a:pt x="2100" y="499"/>
                </a:cubicBezTo>
                <a:close/>
                <a:moveTo>
                  <a:pt x="2139" y="499"/>
                </a:moveTo>
                <a:cubicBezTo>
                  <a:pt x="2146" y="499"/>
                  <a:pt x="2152" y="493"/>
                  <a:pt x="2152" y="486"/>
                </a:cubicBezTo>
                <a:cubicBezTo>
                  <a:pt x="2152" y="479"/>
                  <a:pt x="2146" y="473"/>
                  <a:pt x="2139" y="473"/>
                </a:cubicBezTo>
                <a:cubicBezTo>
                  <a:pt x="2132" y="473"/>
                  <a:pt x="2126" y="479"/>
                  <a:pt x="2126" y="486"/>
                </a:cubicBezTo>
                <a:cubicBezTo>
                  <a:pt x="2126" y="493"/>
                  <a:pt x="2132" y="499"/>
                  <a:pt x="2139" y="499"/>
                </a:cubicBezTo>
                <a:close/>
                <a:moveTo>
                  <a:pt x="2179" y="499"/>
                </a:moveTo>
                <a:cubicBezTo>
                  <a:pt x="2186" y="499"/>
                  <a:pt x="2191" y="493"/>
                  <a:pt x="2191" y="486"/>
                </a:cubicBezTo>
                <a:cubicBezTo>
                  <a:pt x="2191" y="479"/>
                  <a:pt x="2186" y="473"/>
                  <a:pt x="2179" y="473"/>
                </a:cubicBezTo>
                <a:cubicBezTo>
                  <a:pt x="2171" y="473"/>
                  <a:pt x="2166" y="479"/>
                  <a:pt x="2166" y="486"/>
                </a:cubicBezTo>
                <a:cubicBezTo>
                  <a:pt x="2166" y="493"/>
                  <a:pt x="2171" y="499"/>
                  <a:pt x="2179" y="499"/>
                </a:cubicBezTo>
                <a:close/>
                <a:moveTo>
                  <a:pt x="2218" y="499"/>
                </a:moveTo>
                <a:cubicBezTo>
                  <a:pt x="2225" y="499"/>
                  <a:pt x="2231" y="493"/>
                  <a:pt x="2231" y="486"/>
                </a:cubicBezTo>
                <a:cubicBezTo>
                  <a:pt x="2231" y="479"/>
                  <a:pt x="2225" y="473"/>
                  <a:pt x="2218" y="473"/>
                </a:cubicBezTo>
                <a:cubicBezTo>
                  <a:pt x="2211" y="473"/>
                  <a:pt x="2205" y="479"/>
                  <a:pt x="2205" y="486"/>
                </a:cubicBezTo>
                <a:cubicBezTo>
                  <a:pt x="2205" y="493"/>
                  <a:pt x="2211" y="499"/>
                  <a:pt x="2218" y="499"/>
                </a:cubicBezTo>
                <a:close/>
                <a:moveTo>
                  <a:pt x="2257" y="499"/>
                </a:moveTo>
                <a:cubicBezTo>
                  <a:pt x="2264" y="499"/>
                  <a:pt x="2270" y="493"/>
                  <a:pt x="2270" y="486"/>
                </a:cubicBezTo>
                <a:cubicBezTo>
                  <a:pt x="2270" y="479"/>
                  <a:pt x="2264" y="473"/>
                  <a:pt x="2257" y="473"/>
                </a:cubicBezTo>
                <a:cubicBezTo>
                  <a:pt x="2250" y="473"/>
                  <a:pt x="2245" y="479"/>
                  <a:pt x="2245" y="486"/>
                </a:cubicBezTo>
                <a:cubicBezTo>
                  <a:pt x="2245" y="493"/>
                  <a:pt x="2250" y="499"/>
                  <a:pt x="2257" y="499"/>
                </a:cubicBezTo>
                <a:close/>
                <a:moveTo>
                  <a:pt x="2297" y="499"/>
                </a:moveTo>
                <a:cubicBezTo>
                  <a:pt x="2304" y="499"/>
                  <a:pt x="2310" y="493"/>
                  <a:pt x="2310" y="486"/>
                </a:cubicBezTo>
                <a:cubicBezTo>
                  <a:pt x="2310" y="479"/>
                  <a:pt x="2304" y="473"/>
                  <a:pt x="2297" y="473"/>
                </a:cubicBezTo>
                <a:cubicBezTo>
                  <a:pt x="2290" y="473"/>
                  <a:pt x="2284" y="479"/>
                  <a:pt x="2284" y="486"/>
                </a:cubicBezTo>
                <a:cubicBezTo>
                  <a:pt x="2284" y="493"/>
                  <a:pt x="2290" y="499"/>
                  <a:pt x="2297" y="499"/>
                </a:cubicBezTo>
                <a:close/>
                <a:moveTo>
                  <a:pt x="2336" y="499"/>
                </a:moveTo>
                <a:cubicBezTo>
                  <a:pt x="2343" y="499"/>
                  <a:pt x="2349" y="493"/>
                  <a:pt x="2349" y="486"/>
                </a:cubicBezTo>
                <a:cubicBezTo>
                  <a:pt x="2349" y="479"/>
                  <a:pt x="2343" y="473"/>
                  <a:pt x="2336" y="473"/>
                </a:cubicBezTo>
                <a:cubicBezTo>
                  <a:pt x="2329" y="473"/>
                  <a:pt x="2323" y="479"/>
                  <a:pt x="2323" y="486"/>
                </a:cubicBezTo>
                <a:cubicBezTo>
                  <a:pt x="2323" y="493"/>
                  <a:pt x="2329" y="499"/>
                  <a:pt x="2336" y="499"/>
                </a:cubicBezTo>
                <a:close/>
                <a:moveTo>
                  <a:pt x="2376" y="499"/>
                </a:moveTo>
                <a:cubicBezTo>
                  <a:pt x="2383" y="499"/>
                  <a:pt x="2388" y="493"/>
                  <a:pt x="2388" y="486"/>
                </a:cubicBezTo>
                <a:cubicBezTo>
                  <a:pt x="2388" y="479"/>
                  <a:pt x="2383" y="473"/>
                  <a:pt x="2376" y="473"/>
                </a:cubicBezTo>
                <a:cubicBezTo>
                  <a:pt x="2369" y="473"/>
                  <a:pt x="2363" y="479"/>
                  <a:pt x="2363" y="486"/>
                </a:cubicBezTo>
                <a:cubicBezTo>
                  <a:pt x="2363" y="493"/>
                  <a:pt x="2369" y="499"/>
                  <a:pt x="2376" y="499"/>
                </a:cubicBezTo>
                <a:close/>
                <a:moveTo>
                  <a:pt x="2415" y="499"/>
                </a:moveTo>
                <a:cubicBezTo>
                  <a:pt x="2422" y="499"/>
                  <a:pt x="2428" y="493"/>
                  <a:pt x="2428" y="486"/>
                </a:cubicBezTo>
                <a:cubicBezTo>
                  <a:pt x="2428" y="479"/>
                  <a:pt x="2422" y="473"/>
                  <a:pt x="2415" y="473"/>
                </a:cubicBezTo>
                <a:cubicBezTo>
                  <a:pt x="2408" y="473"/>
                  <a:pt x="2402" y="479"/>
                  <a:pt x="2402" y="486"/>
                </a:cubicBezTo>
                <a:cubicBezTo>
                  <a:pt x="2402" y="493"/>
                  <a:pt x="2408" y="499"/>
                  <a:pt x="2415" y="499"/>
                </a:cubicBezTo>
                <a:close/>
                <a:moveTo>
                  <a:pt x="2454" y="499"/>
                </a:moveTo>
                <a:cubicBezTo>
                  <a:pt x="2462" y="499"/>
                  <a:pt x="2467" y="493"/>
                  <a:pt x="2467" y="486"/>
                </a:cubicBezTo>
                <a:cubicBezTo>
                  <a:pt x="2467" y="479"/>
                  <a:pt x="2462" y="473"/>
                  <a:pt x="2454" y="473"/>
                </a:cubicBezTo>
                <a:cubicBezTo>
                  <a:pt x="2447" y="473"/>
                  <a:pt x="2442" y="479"/>
                  <a:pt x="2442" y="486"/>
                </a:cubicBezTo>
                <a:cubicBezTo>
                  <a:pt x="2442" y="493"/>
                  <a:pt x="2447" y="499"/>
                  <a:pt x="2454" y="499"/>
                </a:cubicBezTo>
                <a:close/>
                <a:moveTo>
                  <a:pt x="2494" y="499"/>
                </a:moveTo>
                <a:cubicBezTo>
                  <a:pt x="2501" y="499"/>
                  <a:pt x="2507" y="493"/>
                  <a:pt x="2507" y="486"/>
                </a:cubicBezTo>
                <a:cubicBezTo>
                  <a:pt x="2507" y="479"/>
                  <a:pt x="2501" y="473"/>
                  <a:pt x="2494" y="473"/>
                </a:cubicBezTo>
                <a:cubicBezTo>
                  <a:pt x="2487" y="473"/>
                  <a:pt x="2481" y="479"/>
                  <a:pt x="2481" y="486"/>
                </a:cubicBezTo>
                <a:cubicBezTo>
                  <a:pt x="2481" y="493"/>
                  <a:pt x="2487" y="499"/>
                  <a:pt x="2494" y="499"/>
                </a:cubicBezTo>
                <a:close/>
                <a:moveTo>
                  <a:pt x="2533" y="499"/>
                </a:moveTo>
                <a:cubicBezTo>
                  <a:pt x="2540" y="499"/>
                  <a:pt x="2546" y="493"/>
                  <a:pt x="2546" y="486"/>
                </a:cubicBezTo>
                <a:cubicBezTo>
                  <a:pt x="2546" y="479"/>
                  <a:pt x="2540" y="473"/>
                  <a:pt x="2533" y="473"/>
                </a:cubicBezTo>
                <a:cubicBezTo>
                  <a:pt x="2526" y="473"/>
                  <a:pt x="2521" y="479"/>
                  <a:pt x="2521" y="486"/>
                </a:cubicBezTo>
                <a:cubicBezTo>
                  <a:pt x="2521" y="493"/>
                  <a:pt x="2526" y="499"/>
                  <a:pt x="2533" y="499"/>
                </a:cubicBezTo>
                <a:close/>
                <a:moveTo>
                  <a:pt x="2573" y="499"/>
                </a:moveTo>
                <a:cubicBezTo>
                  <a:pt x="2580" y="499"/>
                  <a:pt x="2586" y="493"/>
                  <a:pt x="2586" y="486"/>
                </a:cubicBezTo>
                <a:cubicBezTo>
                  <a:pt x="2586" y="479"/>
                  <a:pt x="2580" y="473"/>
                  <a:pt x="2573" y="473"/>
                </a:cubicBezTo>
                <a:cubicBezTo>
                  <a:pt x="2566" y="473"/>
                  <a:pt x="2560" y="479"/>
                  <a:pt x="2560" y="486"/>
                </a:cubicBezTo>
                <a:cubicBezTo>
                  <a:pt x="2560" y="493"/>
                  <a:pt x="2566" y="499"/>
                  <a:pt x="2573" y="499"/>
                </a:cubicBezTo>
                <a:close/>
                <a:moveTo>
                  <a:pt x="2612" y="499"/>
                </a:moveTo>
                <a:cubicBezTo>
                  <a:pt x="2619" y="499"/>
                  <a:pt x="2625" y="493"/>
                  <a:pt x="2625" y="486"/>
                </a:cubicBezTo>
                <a:cubicBezTo>
                  <a:pt x="2625" y="479"/>
                  <a:pt x="2619" y="473"/>
                  <a:pt x="2612" y="473"/>
                </a:cubicBezTo>
                <a:cubicBezTo>
                  <a:pt x="2605" y="473"/>
                  <a:pt x="2599" y="479"/>
                  <a:pt x="2599" y="486"/>
                </a:cubicBezTo>
                <a:cubicBezTo>
                  <a:pt x="2599" y="493"/>
                  <a:pt x="2605" y="499"/>
                  <a:pt x="2612" y="499"/>
                </a:cubicBezTo>
                <a:close/>
                <a:moveTo>
                  <a:pt x="2652" y="499"/>
                </a:moveTo>
                <a:cubicBezTo>
                  <a:pt x="2659" y="499"/>
                  <a:pt x="2664" y="493"/>
                  <a:pt x="2664" y="486"/>
                </a:cubicBezTo>
                <a:cubicBezTo>
                  <a:pt x="2664" y="479"/>
                  <a:pt x="2659" y="473"/>
                  <a:pt x="2652" y="473"/>
                </a:cubicBezTo>
                <a:cubicBezTo>
                  <a:pt x="2645" y="473"/>
                  <a:pt x="2639" y="479"/>
                  <a:pt x="2639" y="486"/>
                </a:cubicBezTo>
                <a:cubicBezTo>
                  <a:pt x="2639" y="493"/>
                  <a:pt x="2645" y="499"/>
                  <a:pt x="2652" y="499"/>
                </a:cubicBezTo>
                <a:close/>
                <a:moveTo>
                  <a:pt x="2691" y="499"/>
                </a:moveTo>
                <a:cubicBezTo>
                  <a:pt x="2698" y="499"/>
                  <a:pt x="2704" y="493"/>
                  <a:pt x="2704" y="486"/>
                </a:cubicBezTo>
                <a:cubicBezTo>
                  <a:pt x="2704" y="479"/>
                  <a:pt x="2698" y="473"/>
                  <a:pt x="2691" y="473"/>
                </a:cubicBezTo>
                <a:cubicBezTo>
                  <a:pt x="2684" y="473"/>
                  <a:pt x="2678" y="479"/>
                  <a:pt x="2678" y="486"/>
                </a:cubicBezTo>
                <a:cubicBezTo>
                  <a:pt x="2678" y="493"/>
                  <a:pt x="2684" y="499"/>
                  <a:pt x="2691" y="499"/>
                </a:cubicBezTo>
                <a:close/>
                <a:moveTo>
                  <a:pt x="2730" y="499"/>
                </a:moveTo>
                <a:cubicBezTo>
                  <a:pt x="2738" y="499"/>
                  <a:pt x="2743" y="493"/>
                  <a:pt x="2743" y="486"/>
                </a:cubicBezTo>
                <a:cubicBezTo>
                  <a:pt x="2743" y="479"/>
                  <a:pt x="2738" y="473"/>
                  <a:pt x="2730" y="473"/>
                </a:cubicBezTo>
                <a:cubicBezTo>
                  <a:pt x="2723" y="473"/>
                  <a:pt x="2718" y="479"/>
                  <a:pt x="2718" y="486"/>
                </a:cubicBezTo>
                <a:cubicBezTo>
                  <a:pt x="2718" y="493"/>
                  <a:pt x="2723" y="499"/>
                  <a:pt x="2730" y="499"/>
                </a:cubicBezTo>
                <a:close/>
                <a:moveTo>
                  <a:pt x="2770" y="499"/>
                </a:moveTo>
                <a:cubicBezTo>
                  <a:pt x="2777" y="499"/>
                  <a:pt x="2783" y="493"/>
                  <a:pt x="2783" y="486"/>
                </a:cubicBezTo>
                <a:cubicBezTo>
                  <a:pt x="2783" y="479"/>
                  <a:pt x="2777" y="473"/>
                  <a:pt x="2770" y="473"/>
                </a:cubicBezTo>
                <a:cubicBezTo>
                  <a:pt x="2763" y="473"/>
                  <a:pt x="2757" y="479"/>
                  <a:pt x="2757" y="486"/>
                </a:cubicBezTo>
                <a:cubicBezTo>
                  <a:pt x="2757" y="493"/>
                  <a:pt x="2763" y="499"/>
                  <a:pt x="2770" y="499"/>
                </a:cubicBezTo>
                <a:close/>
                <a:moveTo>
                  <a:pt x="2809" y="499"/>
                </a:moveTo>
                <a:cubicBezTo>
                  <a:pt x="2816" y="499"/>
                  <a:pt x="2822" y="493"/>
                  <a:pt x="2822" y="486"/>
                </a:cubicBezTo>
                <a:cubicBezTo>
                  <a:pt x="2822" y="479"/>
                  <a:pt x="2816" y="473"/>
                  <a:pt x="2809" y="473"/>
                </a:cubicBezTo>
                <a:cubicBezTo>
                  <a:pt x="2802" y="473"/>
                  <a:pt x="2797" y="479"/>
                  <a:pt x="2797" y="486"/>
                </a:cubicBezTo>
                <a:cubicBezTo>
                  <a:pt x="2797" y="493"/>
                  <a:pt x="2802" y="499"/>
                  <a:pt x="2809" y="499"/>
                </a:cubicBezTo>
                <a:close/>
                <a:moveTo>
                  <a:pt x="2849" y="499"/>
                </a:moveTo>
                <a:cubicBezTo>
                  <a:pt x="2856" y="499"/>
                  <a:pt x="2861" y="493"/>
                  <a:pt x="2861" y="486"/>
                </a:cubicBezTo>
                <a:cubicBezTo>
                  <a:pt x="2861" y="479"/>
                  <a:pt x="2856" y="473"/>
                  <a:pt x="2849" y="473"/>
                </a:cubicBezTo>
                <a:cubicBezTo>
                  <a:pt x="2842" y="473"/>
                  <a:pt x="2836" y="479"/>
                  <a:pt x="2836" y="486"/>
                </a:cubicBezTo>
                <a:cubicBezTo>
                  <a:pt x="2836" y="493"/>
                  <a:pt x="2842" y="499"/>
                  <a:pt x="2849" y="499"/>
                </a:cubicBezTo>
                <a:close/>
                <a:moveTo>
                  <a:pt x="2888" y="499"/>
                </a:moveTo>
                <a:cubicBezTo>
                  <a:pt x="2895" y="499"/>
                  <a:pt x="2901" y="493"/>
                  <a:pt x="2901" y="486"/>
                </a:cubicBezTo>
                <a:cubicBezTo>
                  <a:pt x="2901" y="479"/>
                  <a:pt x="2895" y="473"/>
                  <a:pt x="2888" y="473"/>
                </a:cubicBezTo>
                <a:cubicBezTo>
                  <a:pt x="2881" y="473"/>
                  <a:pt x="2875" y="479"/>
                  <a:pt x="2875" y="486"/>
                </a:cubicBezTo>
                <a:cubicBezTo>
                  <a:pt x="2875" y="493"/>
                  <a:pt x="2881" y="499"/>
                  <a:pt x="2888" y="499"/>
                </a:cubicBezTo>
                <a:close/>
                <a:moveTo>
                  <a:pt x="2928" y="499"/>
                </a:moveTo>
                <a:cubicBezTo>
                  <a:pt x="2935" y="499"/>
                  <a:pt x="2940" y="493"/>
                  <a:pt x="2940" y="486"/>
                </a:cubicBezTo>
                <a:cubicBezTo>
                  <a:pt x="2940" y="479"/>
                  <a:pt x="2935" y="473"/>
                  <a:pt x="2928" y="473"/>
                </a:cubicBezTo>
                <a:cubicBezTo>
                  <a:pt x="2921" y="473"/>
                  <a:pt x="2915" y="479"/>
                  <a:pt x="2915" y="486"/>
                </a:cubicBezTo>
                <a:cubicBezTo>
                  <a:pt x="2915" y="493"/>
                  <a:pt x="2921" y="499"/>
                  <a:pt x="2928" y="499"/>
                </a:cubicBezTo>
                <a:close/>
                <a:moveTo>
                  <a:pt x="2967" y="499"/>
                </a:moveTo>
                <a:cubicBezTo>
                  <a:pt x="2974" y="499"/>
                  <a:pt x="2980" y="493"/>
                  <a:pt x="2980" y="486"/>
                </a:cubicBezTo>
                <a:cubicBezTo>
                  <a:pt x="2980" y="479"/>
                  <a:pt x="2974" y="473"/>
                  <a:pt x="2967" y="473"/>
                </a:cubicBezTo>
                <a:cubicBezTo>
                  <a:pt x="2960" y="473"/>
                  <a:pt x="2954" y="479"/>
                  <a:pt x="2954" y="486"/>
                </a:cubicBezTo>
                <a:cubicBezTo>
                  <a:pt x="2954" y="493"/>
                  <a:pt x="2960" y="499"/>
                  <a:pt x="2967" y="499"/>
                </a:cubicBezTo>
                <a:close/>
                <a:moveTo>
                  <a:pt x="3006" y="499"/>
                </a:moveTo>
                <a:cubicBezTo>
                  <a:pt x="3013" y="499"/>
                  <a:pt x="3019" y="493"/>
                  <a:pt x="3019" y="486"/>
                </a:cubicBezTo>
                <a:cubicBezTo>
                  <a:pt x="3019" y="479"/>
                  <a:pt x="3013" y="473"/>
                  <a:pt x="3006" y="473"/>
                </a:cubicBezTo>
                <a:cubicBezTo>
                  <a:pt x="2999" y="473"/>
                  <a:pt x="2994" y="479"/>
                  <a:pt x="2994" y="486"/>
                </a:cubicBezTo>
                <a:cubicBezTo>
                  <a:pt x="2994" y="493"/>
                  <a:pt x="2999" y="499"/>
                  <a:pt x="3006" y="499"/>
                </a:cubicBezTo>
                <a:close/>
                <a:moveTo>
                  <a:pt x="3046" y="499"/>
                </a:moveTo>
                <a:cubicBezTo>
                  <a:pt x="3053" y="499"/>
                  <a:pt x="3059" y="493"/>
                  <a:pt x="3059" y="486"/>
                </a:cubicBezTo>
                <a:cubicBezTo>
                  <a:pt x="3059" y="479"/>
                  <a:pt x="3053" y="473"/>
                  <a:pt x="3046" y="473"/>
                </a:cubicBezTo>
                <a:cubicBezTo>
                  <a:pt x="3039" y="473"/>
                  <a:pt x="3033" y="479"/>
                  <a:pt x="3033" y="486"/>
                </a:cubicBezTo>
                <a:cubicBezTo>
                  <a:pt x="3033" y="493"/>
                  <a:pt x="3039" y="499"/>
                  <a:pt x="3046" y="499"/>
                </a:cubicBezTo>
                <a:close/>
                <a:moveTo>
                  <a:pt x="3085" y="499"/>
                </a:moveTo>
                <a:cubicBezTo>
                  <a:pt x="3092" y="499"/>
                  <a:pt x="3098" y="493"/>
                  <a:pt x="3098" y="486"/>
                </a:cubicBezTo>
                <a:cubicBezTo>
                  <a:pt x="3098" y="479"/>
                  <a:pt x="3092" y="473"/>
                  <a:pt x="3085" y="473"/>
                </a:cubicBezTo>
                <a:cubicBezTo>
                  <a:pt x="3078" y="473"/>
                  <a:pt x="3073" y="479"/>
                  <a:pt x="3073" y="486"/>
                </a:cubicBezTo>
                <a:cubicBezTo>
                  <a:pt x="3073" y="493"/>
                  <a:pt x="3078" y="499"/>
                  <a:pt x="3085" y="499"/>
                </a:cubicBezTo>
                <a:close/>
                <a:moveTo>
                  <a:pt x="3282" y="499"/>
                </a:moveTo>
                <a:cubicBezTo>
                  <a:pt x="3289" y="499"/>
                  <a:pt x="3295" y="493"/>
                  <a:pt x="3295" y="486"/>
                </a:cubicBezTo>
                <a:cubicBezTo>
                  <a:pt x="3295" y="479"/>
                  <a:pt x="3289" y="473"/>
                  <a:pt x="3282" y="473"/>
                </a:cubicBezTo>
                <a:cubicBezTo>
                  <a:pt x="3275" y="473"/>
                  <a:pt x="3270" y="479"/>
                  <a:pt x="3270" y="486"/>
                </a:cubicBezTo>
                <a:cubicBezTo>
                  <a:pt x="3270" y="493"/>
                  <a:pt x="3275" y="499"/>
                  <a:pt x="3282" y="499"/>
                </a:cubicBezTo>
                <a:close/>
                <a:moveTo>
                  <a:pt x="3322" y="473"/>
                </a:moveTo>
                <a:cubicBezTo>
                  <a:pt x="3315" y="473"/>
                  <a:pt x="3309" y="479"/>
                  <a:pt x="3309" y="486"/>
                </a:cubicBezTo>
                <a:cubicBezTo>
                  <a:pt x="3309" y="493"/>
                  <a:pt x="3315" y="499"/>
                  <a:pt x="3322" y="499"/>
                </a:cubicBezTo>
                <a:cubicBezTo>
                  <a:pt x="3329" y="499"/>
                  <a:pt x="3335" y="493"/>
                  <a:pt x="3335" y="486"/>
                </a:cubicBezTo>
                <a:cubicBezTo>
                  <a:pt x="3335" y="479"/>
                  <a:pt x="3329" y="473"/>
                  <a:pt x="3322" y="473"/>
                </a:cubicBezTo>
                <a:close/>
                <a:moveTo>
                  <a:pt x="404" y="512"/>
                </a:moveTo>
                <a:cubicBezTo>
                  <a:pt x="397" y="512"/>
                  <a:pt x="392" y="518"/>
                  <a:pt x="392" y="525"/>
                </a:cubicBezTo>
                <a:cubicBezTo>
                  <a:pt x="392" y="532"/>
                  <a:pt x="397" y="538"/>
                  <a:pt x="404" y="538"/>
                </a:cubicBezTo>
                <a:cubicBezTo>
                  <a:pt x="411" y="538"/>
                  <a:pt x="417" y="532"/>
                  <a:pt x="417" y="525"/>
                </a:cubicBezTo>
                <a:cubicBezTo>
                  <a:pt x="417" y="518"/>
                  <a:pt x="411" y="512"/>
                  <a:pt x="404" y="512"/>
                </a:cubicBezTo>
                <a:close/>
                <a:moveTo>
                  <a:pt x="444" y="538"/>
                </a:moveTo>
                <a:cubicBezTo>
                  <a:pt x="451" y="538"/>
                  <a:pt x="457" y="532"/>
                  <a:pt x="457" y="525"/>
                </a:cubicBezTo>
                <a:cubicBezTo>
                  <a:pt x="457" y="518"/>
                  <a:pt x="451" y="512"/>
                  <a:pt x="444" y="512"/>
                </a:cubicBezTo>
                <a:cubicBezTo>
                  <a:pt x="437" y="512"/>
                  <a:pt x="431" y="518"/>
                  <a:pt x="431" y="525"/>
                </a:cubicBezTo>
                <a:cubicBezTo>
                  <a:pt x="431" y="532"/>
                  <a:pt x="437" y="538"/>
                  <a:pt x="444" y="538"/>
                </a:cubicBezTo>
                <a:close/>
                <a:moveTo>
                  <a:pt x="483" y="538"/>
                </a:moveTo>
                <a:cubicBezTo>
                  <a:pt x="490" y="538"/>
                  <a:pt x="496" y="532"/>
                  <a:pt x="496" y="525"/>
                </a:cubicBezTo>
                <a:cubicBezTo>
                  <a:pt x="496" y="518"/>
                  <a:pt x="490" y="512"/>
                  <a:pt x="483" y="512"/>
                </a:cubicBezTo>
                <a:cubicBezTo>
                  <a:pt x="476" y="512"/>
                  <a:pt x="471" y="518"/>
                  <a:pt x="471" y="525"/>
                </a:cubicBezTo>
                <a:cubicBezTo>
                  <a:pt x="471" y="532"/>
                  <a:pt x="476" y="538"/>
                  <a:pt x="483" y="538"/>
                </a:cubicBezTo>
                <a:close/>
                <a:moveTo>
                  <a:pt x="523" y="538"/>
                </a:moveTo>
                <a:cubicBezTo>
                  <a:pt x="530" y="538"/>
                  <a:pt x="535" y="532"/>
                  <a:pt x="535" y="525"/>
                </a:cubicBezTo>
                <a:cubicBezTo>
                  <a:pt x="535" y="518"/>
                  <a:pt x="530" y="512"/>
                  <a:pt x="523" y="512"/>
                </a:cubicBezTo>
                <a:cubicBezTo>
                  <a:pt x="516" y="512"/>
                  <a:pt x="510" y="518"/>
                  <a:pt x="510" y="525"/>
                </a:cubicBezTo>
                <a:cubicBezTo>
                  <a:pt x="510" y="532"/>
                  <a:pt x="516" y="538"/>
                  <a:pt x="523" y="538"/>
                </a:cubicBezTo>
                <a:close/>
                <a:moveTo>
                  <a:pt x="562" y="538"/>
                </a:moveTo>
                <a:cubicBezTo>
                  <a:pt x="569" y="538"/>
                  <a:pt x="575" y="532"/>
                  <a:pt x="575" y="525"/>
                </a:cubicBezTo>
                <a:cubicBezTo>
                  <a:pt x="575" y="518"/>
                  <a:pt x="569" y="512"/>
                  <a:pt x="562" y="512"/>
                </a:cubicBezTo>
                <a:cubicBezTo>
                  <a:pt x="555" y="512"/>
                  <a:pt x="549" y="518"/>
                  <a:pt x="549" y="525"/>
                </a:cubicBezTo>
                <a:cubicBezTo>
                  <a:pt x="549" y="532"/>
                  <a:pt x="555" y="538"/>
                  <a:pt x="562" y="538"/>
                </a:cubicBezTo>
                <a:close/>
                <a:moveTo>
                  <a:pt x="602" y="538"/>
                </a:moveTo>
                <a:cubicBezTo>
                  <a:pt x="609" y="538"/>
                  <a:pt x="614" y="532"/>
                  <a:pt x="614" y="525"/>
                </a:cubicBezTo>
                <a:cubicBezTo>
                  <a:pt x="614" y="518"/>
                  <a:pt x="609" y="512"/>
                  <a:pt x="602" y="512"/>
                </a:cubicBezTo>
                <a:cubicBezTo>
                  <a:pt x="595" y="512"/>
                  <a:pt x="589" y="518"/>
                  <a:pt x="589" y="525"/>
                </a:cubicBezTo>
                <a:cubicBezTo>
                  <a:pt x="589" y="532"/>
                  <a:pt x="595" y="538"/>
                  <a:pt x="602" y="538"/>
                </a:cubicBezTo>
                <a:close/>
                <a:moveTo>
                  <a:pt x="641" y="538"/>
                </a:moveTo>
                <a:cubicBezTo>
                  <a:pt x="648" y="538"/>
                  <a:pt x="654" y="532"/>
                  <a:pt x="654" y="525"/>
                </a:cubicBezTo>
                <a:cubicBezTo>
                  <a:pt x="654" y="518"/>
                  <a:pt x="648" y="512"/>
                  <a:pt x="641" y="512"/>
                </a:cubicBezTo>
                <a:cubicBezTo>
                  <a:pt x="634" y="512"/>
                  <a:pt x="628" y="518"/>
                  <a:pt x="628" y="525"/>
                </a:cubicBezTo>
                <a:cubicBezTo>
                  <a:pt x="628" y="532"/>
                  <a:pt x="634" y="538"/>
                  <a:pt x="641" y="538"/>
                </a:cubicBezTo>
                <a:close/>
                <a:moveTo>
                  <a:pt x="680" y="538"/>
                </a:moveTo>
                <a:cubicBezTo>
                  <a:pt x="687" y="538"/>
                  <a:pt x="693" y="532"/>
                  <a:pt x="693" y="525"/>
                </a:cubicBezTo>
                <a:cubicBezTo>
                  <a:pt x="693" y="518"/>
                  <a:pt x="687" y="512"/>
                  <a:pt x="680" y="512"/>
                </a:cubicBezTo>
                <a:cubicBezTo>
                  <a:pt x="673" y="512"/>
                  <a:pt x="668" y="518"/>
                  <a:pt x="668" y="525"/>
                </a:cubicBezTo>
                <a:cubicBezTo>
                  <a:pt x="668" y="532"/>
                  <a:pt x="673" y="538"/>
                  <a:pt x="680" y="538"/>
                </a:cubicBezTo>
                <a:close/>
                <a:moveTo>
                  <a:pt x="720" y="538"/>
                </a:moveTo>
                <a:cubicBezTo>
                  <a:pt x="727" y="538"/>
                  <a:pt x="733" y="532"/>
                  <a:pt x="733" y="525"/>
                </a:cubicBezTo>
                <a:cubicBezTo>
                  <a:pt x="733" y="518"/>
                  <a:pt x="727" y="512"/>
                  <a:pt x="720" y="512"/>
                </a:cubicBezTo>
                <a:cubicBezTo>
                  <a:pt x="713" y="512"/>
                  <a:pt x="707" y="518"/>
                  <a:pt x="707" y="525"/>
                </a:cubicBezTo>
                <a:cubicBezTo>
                  <a:pt x="707" y="532"/>
                  <a:pt x="713" y="538"/>
                  <a:pt x="720" y="538"/>
                </a:cubicBezTo>
                <a:close/>
                <a:moveTo>
                  <a:pt x="759" y="538"/>
                </a:moveTo>
                <a:cubicBezTo>
                  <a:pt x="766" y="538"/>
                  <a:pt x="772" y="532"/>
                  <a:pt x="772" y="525"/>
                </a:cubicBezTo>
                <a:cubicBezTo>
                  <a:pt x="772" y="518"/>
                  <a:pt x="766" y="512"/>
                  <a:pt x="759" y="512"/>
                </a:cubicBezTo>
                <a:cubicBezTo>
                  <a:pt x="752" y="512"/>
                  <a:pt x="747" y="518"/>
                  <a:pt x="747" y="525"/>
                </a:cubicBezTo>
                <a:cubicBezTo>
                  <a:pt x="747" y="532"/>
                  <a:pt x="752" y="538"/>
                  <a:pt x="759" y="538"/>
                </a:cubicBezTo>
                <a:close/>
                <a:moveTo>
                  <a:pt x="799" y="538"/>
                </a:moveTo>
                <a:cubicBezTo>
                  <a:pt x="806" y="538"/>
                  <a:pt x="811" y="532"/>
                  <a:pt x="811" y="525"/>
                </a:cubicBezTo>
                <a:cubicBezTo>
                  <a:pt x="811" y="518"/>
                  <a:pt x="806" y="512"/>
                  <a:pt x="799" y="512"/>
                </a:cubicBezTo>
                <a:cubicBezTo>
                  <a:pt x="792" y="512"/>
                  <a:pt x="786" y="518"/>
                  <a:pt x="786" y="525"/>
                </a:cubicBezTo>
                <a:cubicBezTo>
                  <a:pt x="786" y="532"/>
                  <a:pt x="792" y="538"/>
                  <a:pt x="799" y="538"/>
                </a:cubicBezTo>
                <a:close/>
                <a:moveTo>
                  <a:pt x="838" y="538"/>
                </a:moveTo>
                <a:cubicBezTo>
                  <a:pt x="845" y="538"/>
                  <a:pt x="851" y="532"/>
                  <a:pt x="851" y="525"/>
                </a:cubicBezTo>
                <a:cubicBezTo>
                  <a:pt x="851" y="518"/>
                  <a:pt x="845" y="512"/>
                  <a:pt x="838" y="512"/>
                </a:cubicBezTo>
                <a:cubicBezTo>
                  <a:pt x="831" y="512"/>
                  <a:pt x="825" y="518"/>
                  <a:pt x="825" y="525"/>
                </a:cubicBezTo>
                <a:cubicBezTo>
                  <a:pt x="825" y="532"/>
                  <a:pt x="831" y="538"/>
                  <a:pt x="838" y="538"/>
                </a:cubicBezTo>
                <a:close/>
                <a:moveTo>
                  <a:pt x="917" y="538"/>
                </a:moveTo>
                <a:cubicBezTo>
                  <a:pt x="924" y="538"/>
                  <a:pt x="930" y="532"/>
                  <a:pt x="930" y="525"/>
                </a:cubicBezTo>
                <a:cubicBezTo>
                  <a:pt x="930" y="518"/>
                  <a:pt x="924" y="512"/>
                  <a:pt x="917" y="512"/>
                </a:cubicBezTo>
                <a:cubicBezTo>
                  <a:pt x="910" y="512"/>
                  <a:pt x="904" y="518"/>
                  <a:pt x="904" y="525"/>
                </a:cubicBezTo>
                <a:cubicBezTo>
                  <a:pt x="904" y="532"/>
                  <a:pt x="910" y="538"/>
                  <a:pt x="917" y="538"/>
                </a:cubicBezTo>
                <a:close/>
                <a:moveTo>
                  <a:pt x="956" y="538"/>
                </a:moveTo>
                <a:cubicBezTo>
                  <a:pt x="963" y="538"/>
                  <a:pt x="969" y="532"/>
                  <a:pt x="969" y="525"/>
                </a:cubicBezTo>
                <a:cubicBezTo>
                  <a:pt x="969" y="518"/>
                  <a:pt x="963" y="512"/>
                  <a:pt x="956" y="512"/>
                </a:cubicBezTo>
                <a:cubicBezTo>
                  <a:pt x="949" y="512"/>
                  <a:pt x="944" y="518"/>
                  <a:pt x="944" y="525"/>
                </a:cubicBezTo>
                <a:cubicBezTo>
                  <a:pt x="944" y="532"/>
                  <a:pt x="949" y="538"/>
                  <a:pt x="956" y="538"/>
                </a:cubicBezTo>
                <a:close/>
                <a:moveTo>
                  <a:pt x="996" y="538"/>
                </a:moveTo>
                <a:cubicBezTo>
                  <a:pt x="1003" y="538"/>
                  <a:pt x="1009" y="532"/>
                  <a:pt x="1009" y="525"/>
                </a:cubicBezTo>
                <a:cubicBezTo>
                  <a:pt x="1009" y="518"/>
                  <a:pt x="1003" y="512"/>
                  <a:pt x="996" y="512"/>
                </a:cubicBezTo>
                <a:cubicBezTo>
                  <a:pt x="989" y="512"/>
                  <a:pt x="983" y="518"/>
                  <a:pt x="983" y="525"/>
                </a:cubicBezTo>
                <a:cubicBezTo>
                  <a:pt x="983" y="532"/>
                  <a:pt x="989" y="538"/>
                  <a:pt x="996" y="538"/>
                </a:cubicBezTo>
                <a:close/>
                <a:moveTo>
                  <a:pt x="1035" y="538"/>
                </a:moveTo>
                <a:cubicBezTo>
                  <a:pt x="1042" y="538"/>
                  <a:pt x="1048" y="532"/>
                  <a:pt x="1048" y="525"/>
                </a:cubicBezTo>
                <a:cubicBezTo>
                  <a:pt x="1048" y="518"/>
                  <a:pt x="1042" y="512"/>
                  <a:pt x="1035" y="512"/>
                </a:cubicBezTo>
                <a:cubicBezTo>
                  <a:pt x="1028" y="512"/>
                  <a:pt x="1022" y="518"/>
                  <a:pt x="1022" y="525"/>
                </a:cubicBezTo>
                <a:cubicBezTo>
                  <a:pt x="1022" y="532"/>
                  <a:pt x="1028" y="538"/>
                  <a:pt x="1035" y="538"/>
                </a:cubicBezTo>
                <a:close/>
                <a:moveTo>
                  <a:pt x="1062" y="525"/>
                </a:moveTo>
                <a:cubicBezTo>
                  <a:pt x="1062" y="532"/>
                  <a:pt x="1068" y="538"/>
                  <a:pt x="1075" y="538"/>
                </a:cubicBezTo>
                <a:cubicBezTo>
                  <a:pt x="1082" y="538"/>
                  <a:pt x="1087" y="532"/>
                  <a:pt x="1087" y="525"/>
                </a:cubicBezTo>
                <a:cubicBezTo>
                  <a:pt x="1087" y="518"/>
                  <a:pt x="1082" y="512"/>
                  <a:pt x="1075" y="512"/>
                </a:cubicBezTo>
                <a:cubicBezTo>
                  <a:pt x="1068" y="512"/>
                  <a:pt x="1062" y="518"/>
                  <a:pt x="1062" y="525"/>
                </a:cubicBezTo>
                <a:close/>
                <a:moveTo>
                  <a:pt x="1627" y="538"/>
                </a:moveTo>
                <a:cubicBezTo>
                  <a:pt x="1634" y="538"/>
                  <a:pt x="1639" y="532"/>
                  <a:pt x="1639" y="525"/>
                </a:cubicBezTo>
                <a:cubicBezTo>
                  <a:pt x="1639" y="518"/>
                  <a:pt x="1634" y="512"/>
                  <a:pt x="1627" y="512"/>
                </a:cubicBezTo>
                <a:cubicBezTo>
                  <a:pt x="1620" y="512"/>
                  <a:pt x="1614" y="518"/>
                  <a:pt x="1614" y="525"/>
                </a:cubicBezTo>
                <a:cubicBezTo>
                  <a:pt x="1614" y="532"/>
                  <a:pt x="1620" y="538"/>
                  <a:pt x="1627" y="538"/>
                </a:cubicBezTo>
                <a:close/>
                <a:moveTo>
                  <a:pt x="1666" y="537"/>
                </a:moveTo>
                <a:cubicBezTo>
                  <a:pt x="1673" y="537"/>
                  <a:pt x="1678" y="532"/>
                  <a:pt x="1678" y="525"/>
                </a:cubicBezTo>
                <a:cubicBezTo>
                  <a:pt x="1678" y="519"/>
                  <a:pt x="1673" y="513"/>
                  <a:pt x="1666" y="513"/>
                </a:cubicBezTo>
                <a:cubicBezTo>
                  <a:pt x="1659" y="513"/>
                  <a:pt x="1654" y="519"/>
                  <a:pt x="1654" y="525"/>
                </a:cubicBezTo>
                <a:cubicBezTo>
                  <a:pt x="1654" y="532"/>
                  <a:pt x="1659" y="537"/>
                  <a:pt x="1666" y="537"/>
                </a:cubicBezTo>
                <a:close/>
                <a:moveTo>
                  <a:pt x="1784" y="538"/>
                </a:moveTo>
                <a:cubicBezTo>
                  <a:pt x="1791" y="538"/>
                  <a:pt x="1797" y="532"/>
                  <a:pt x="1797" y="525"/>
                </a:cubicBezTo>
                <a:cubicBezTo>
                  <a:pt x="1797" y="518"/>
                  <a:pt x="1791" y="512"/>
                  <a:pt x="1784" y="512"/>
                </a:cubicBezTo>
                <a:cubicBezTo>
                  <a:pt x="1777" y="512"/>
                  <a:pt x="1772" y="518"/>
                  <a:pt x="1772" y="525"/>
                </a:cubicBezTo>
                <a:cubicBezTo>
                  <a:pt x="1772" y="532"/>
                  <a:pt x="1777" y="538"/>
                  <a:pt x="1784" y="538"/>
                </a:cubicBezTo>
                <a:close/>
                <a:moveTo>
                  <a:pt x="1824" y="538"/>
                </a:moveTo>
                <a:cubicBezTo>
                  <a:pt x="1831" y="538"/>
                  <a:pt x="1836" y="532"/>
                  <a:pt x="1836" y="525"/>
                </a:cubicBezTo>
                <a:cubicBezTo>
                  <a:pt x="1836" y="518"/>
                  <a:pt x="1831" y="512"/>
                  <a:pt x="1824" y="512"/>
                </a:cubicBezTo>
                <a:cubicBezTo>
                  <a:pt x="1817" y="512"/>
                  <a:pt x="1811" y="518"/>
                  <a:pt x="1811" y="525"/>
                </a:cubicBezTo>
                <a:cubicBezTo>
                  <a:pt x="1811" y="532"/>
                  <a:pt x="1817" y="538"/>
                  <a:pt x="1824" y="538"/>
                </a:cubicBezTo>
                <a:close/>
                <a:moveTo>
                  <a:pt x="1863" y="538"/>
                </a:moveTo>
                <a:cubicBezTo>
                  <a:pt x="1870" y="538"/>
                  <a:pt x="1876" y="532"/>
                  <a:pt x="1876" y="525"/>
                </a:cubicBezTo>
                <a:cubicBezTo>
                  <a:pt x="1876" y="518"/>
                  <a:pt x="1870" y="512"/>
                  <a:pt x="1863" y="512"/>
                </a:cubicBezTo>
                <a:cubicBezTo>
                  <a:pt x="1856" y="512"/>
                  <a:pt x="1850" y="518"/>
                  <a:pt x="1850" y="525"/>
                </a:cubicBezTo>
                <a:cubicBezTo>
                  <a:pt x="1850" y="532"/>
                  <a:pt x="1856" y="538"/>
                  <a:pt x="1863" y="538"/>
                </a:cubicBezTo>
                <a:close/>
                <a:moveTo>
                  <a:pt x="1903" y="538"/>
                </a:moveTo>
                <a:cubicBezTo>
                  <a:pt x="1910" y="538"/>
                  <a:pt x="1915" y="532"/>
                  <a:pt x="1915" y="525"/>
                </a:cubicBezTo>
                <a:cubicBezTo>
                  <a:pt x="1915" y="518"/>
                  <a:pt x="1910" y="512"/>
                  <a:pt x="1903" y="512"/>
                </a:cubicBezTo>
                <a:cubicBezTo>
                  <a:pt x="1896" y="512"/>
                  <a:pt x="1890" y="518"/>
                  <a:pt x="1890" y="525"/>
                </a:cubicBezTo>
                <a:cubicBezTo>
                  <a:pt x="1890" y="532"/>
                  <a:pt x="1896" y="538"/>
                  <a:pt x="1903" y="538"/>
                </a:cubicBezTo>
                <a:close/>
                <a:moveTo>
                  <a:pt x="1942" y="538"/>
                </a:moveTo>
                <a:cubicBezTo>
                  <a:pt x="1949" y="538"/>
                  <a:pt x="1955" y="532"/>
                  <a:pt x="1955" y="525"/>
                </a:cubicBezTo>
                <a:cubicBezTo>
                  <a:pt x="1955" y="518"/>
                  <a:pt x="1949" y="512"/>
                  <a:pt x="1942" y="512"/>
                </a:cubicBezTo>
                <a:cubicBezTo>
                  <a:pt x="1935" y="512"/>
                  <a:pt x="1929" y="518"/>
                  <a:pt x="1929" y="525"/>
                </a:cubicBezTo>
                <a:cubicBezTo>
                  <a:pt x="1929" y="532"/>
                  <a:pt x="1935" y="538"/>
                  <a:pt x="1942" y="538"/>
                </a:cubicBezTo>
                <a:close/>
                <a:moveTo>
                  <a:pt x="1981" y="538"/>
                </a:moveTo>
                <a:cubicBezTo>
                  <a:pt x="1988" y="538"/>
                  <a:pt x="1994" y="532"/>
                  <a:pt x="1994" y="525"/>
                </a:cubicBezTo>
                <a:cubicBezTo>
                  <a:pt x="1994" y="518"/>
                  <a:pt x="1988" y="512"/>
                  <a:pt x="1981" y="512"/>
                </a:cubicBezTo>
                <a:cubicBezTo>
                  <a:pt x="1974" y="512"/>
                  <a:pt x="1969" y="518"/>
                  <a:pt x="1969" y="525"/>
                </a:cubicBezTo>
                <a:cubicBezTo>
                  <a:pt x="1969" y="532"/>
                  <a:pt x="1974" y="538"/>
                  <a:pt x="1981" y="538"/>
                </a:cubicBezTo>
                <a:close/>
                <a:moveTo>
                  <a:pt x="2021" y="538"/>
                </a:moveTo>
                <a:cubicBezTo>
                  <a:pt x="2028" y="538"/>
                  <a:pt x="2034" y="532"/>
                  <a:pt x="2034" y="525"/>
                </a:cubicBezTo>
                <a:cubicBezTo>
                  <a:pt x="2034" y="518"/>
                  <a:pt x="2028" y="512"/>
                  <a:pt x="2021" y="512"/>
                </a:cubicBezTo>
                <a:cubicBezTo>
                  <a:pt x="2014" y="512"/>
                  <a:pt x="2008" y="518"/>
                  <a:pt x="2008" y="525"/>
                </a:cubicBezTo>
                <a:cubicBezTo>
                  <a:pt x="2008" y="532"/>
                  <a:pt x="2014" y="538"/>
                  <a:pt x="2021" y="538"/>
                </a:cubicBezTo>
                <a:close/>
                <a:moveTo>
                  <a:pt x="2060" y="538"/>
                </a:moveTo>
                <a:cubicBezTo>
                  <a:pt x="2067" y="538"/>
                  <a:pt x="2073" y="532"/>
                  <a:pt x="2073" y="525"/>
                </a:cubicBezTo>
                <a:cubicBezTo>
                  <a:pt x="2073" y="518"/>
                  <a:pt x="2067" y="512"/>
                  <a:pt x="2060" y="512"/>
                </a:cubicBezTo>
                <a:cubicBezTo>
                  <a:pt x="2053" y="512"/>
                  <a:pt x="2048" y="518"/>
                  <a:pt x="2048" y="525"/>
                </a:cubicBezTo>
                <a:cubicBezTo>
                  <a:pt x="2048" y="532"/>
                  <a:pt x="2053" y="538"/>
                  <a:pt x="2060" y="538"/>
                </a:cubicBezTo>
                <a:close/>
                <a:moveTo>
                  <a:pt x="2100" y="538"/>
                </a:moveTo>
                <a:cubicBezTo>
                  <a:pt x="2107" y="538"/>
                  <a:pt x="2112" y="532"/>
                  <a:pt x="2112" y="525"/>
                </a:cubicBezTo>
                <a:cubicBezTo>
                  <a:pt x="2112" y="518"/>
                  <a:pt x="2107" y="512"/>
                  <a:pt x="2100" y="512"/>
                </a:cubicBezTo>
                <a:cubicBezTo>
                  <a:pt x="2093" y="512"/>
                  <a:pt x="2087" y="518"/>
                  <a:pt x="2087" y="525"/>
                </a:cubicBezTo>
                <a:cubicBezTo>
                  <a:pt x="2087" y="532"/>
                  <a:pt x="2093" y="538"/>
                  <a:pt x="2100" y="538"/>
                </a:cubicBezTo>
                <a:close/>
                <a:moveTo>
                  <a:pt x="2139" y="538"/>
                </a:moveTo>
                <a:cubicBezTo>
                  <a:pt x="2146" y="538"/>
                  <a:pt x="2152" y="532"/>
                  <a:pt x="2152" y="525"/>
                </a:cubicBezTo>
                <a:cubicBezTo>
                  <a:pt x="2152" y="518"/>
                  <a:pt x="2146" y="512"/>
                  <a:pt x="2139" y="512"/>
                </a:cubicBezTo>
                <a:cubicBezTo>
                  <a:pt x="2132" y="512"/>
                  <a:pt x="2126" y="518"/>
                  <a:pt x="2126" y="525"/>
                </a:cubicBezTo>
                <a:cubicBezTo>
                  <a:pt x="2126" y="532"/>
                  <a:pt x="2132" y="538"/>
                  <a:pt x="2139" y="538"/>
                </a:cubicBezTo>
                <a:close/>
                <a:moveTo>
                  <a:pt x="2179" y="538"/>
                </a:moveTo>
                <a:cubicBezTo>
                  <a:pt x="2186" y="538"/>
                  <a:pt x="2191" y="532"/>
                  <a:pt x="2191" y="525"/>
                </a:cubicBezTo>
                <a:cubicBezTo>
                  <a:pt x="2191" y="518"/>
                  <a:pt x="2186" y="512"/>
                  <a:pt x="2179" y="512"/>
                </a:cubicBezTo>
                <a:cubicBezTo>
                  <a:pt x="2171" y="512"/>
                  <a:pt x="2166" y="518"/>
                  <a:pt x="2166" y="525"/>
                </a:cubicBezTo>
                <a:cubicBezTo>
                  <a:pt x="2166" y="532"/>
                  <a:pt x="2171" y="538"/>
                  <a:pt x="2179" y="538"/>
                </a:cubicBezTo>
                <a:close/>
                <a:moveTo>
                  <a:pt x="2218" y="538"/>
                </a:moveTo>
                <a:cubicBezTo>
                  <a:pt x="2225" y="538"/>
                  <a:pt x="2231" y="532"/>
                  <a:pt x="2231" y="525"/>
                </a:cubicBezTo>
                <a:cubicBezTo>
                  <a:pt x="2231" y="518"/>
                  <a:pt x="2225" y="512"/>
                  <a:pt x="2218" y="512"/>
                </a:cubicBezTo>
                <a:cubicBezTo>
                  <a:pt x="2211" y="512"/>
                  <a:pt x="2205" y="518"/>
                  <a:pt x="2205" y="525"/>
                </a:cubicBezTo>
                <a:cubicBezTo>
                  <a:pt x="2205" y="532"/>
                  <a:pt x="2211" y="538"/>
                  <a:pt x="2218" y="538"/>
                </a:cubicBezTo>
                <a:close/>
                <a:moveTo>
                  <a:pt x="2257" y="538"/>
                </a:moveTo>
                <a:cubicBezTo>
                  <a:pt x="2264" y="538"/>
                  <a:pt x="2270" y="532"/>
                  <a:pt x="2270" y="525"/>
                </a:cubicBezTo>
                <a:cubicBezTo>
                  <a:pt x="2270" y="518"/>
                  <a:pt x="2264" y="512"/>
                  <a:pt x="2257" y="512"/>
                </a:cubicBezTo>
                <a:cubicBezTo>
                  <a:pt x="2250" y="512"/>
                  <a:pt x="2245" y="518"/>
                  <a:pt x="2245" y="525"/>
                </a:cubicBezTo>
                <a:cubicBezTo>
                  <a:pt x="2245" y="532"/>
                  <a:pt x="2250" y="538"/>
                  <a:pt x="2257" y="538"/>
                </a:cubicBezTo>
                <a:close/>
                <a:moveTo>
                  <a:pt x="2297" y="538"/>
                </a:moveTo>
                <a:cubicBezTo>
                  <a:pt x="2304" y="538"/>
                  <a:pt x="2310" y="532"/>
                  <a:pt x="2310" y="525"/>
                </a:cubicBezTo>
                <a:cubicBezTo>
                  <a:pt x="2310" y="518"/>
                  <a:pt x="2304" y="512"/>
                  <a:pt x="2297" y="512"/>
                </a:cubicBezTo>
                <a:cubicBezTo>
                  <a:pt x="2290" y="512"/>
                  <a:pt x="2284" y="518"/>
                  <a:pt x="2284" y="525"/>
                </a:cubicBezTo>
                <a:cubicBezTo>
                  <a:pt x="2284" y="532"/>
                  <a:pt x="2290" y="538"/>
                  <a:pt x="2297" y="538"/>
                </a:cubicBezTo>
                <a:close/>
                <a:moveTo>
                  <a:pt x="2336" y="538"/>
                </a:moveTo>
                <a:cubicBezTo>
                  <a:pt x="2343" y="538"/>
                  <a:pt x="2349" y="532"/>
                  <a:pt x="2349" y="525"/>
                </a:cubicBezTo>
                <a:cubicBezTo>
                  <a:pt x="2349" y="518"/>
                  <a:pt x="2343" y="512"/>
                  <a:pt x="2336" y="512"/>
                </a:cubicBezTo>
                <a:cubicBezTo>
                  <a:pt x="2329" y="512"/>
                  <a:pt x="2323" y="518"/>
                  <a:pt x="2323" y="525"/>
                </a:cubicBezTo>
                <a:cubicBezTo>
                  <a:pt x="2323" y="532"/>
                  <a:pt x="2329" y="538"/>
                  <a:pt x="2336" y="538"/>
                </a:cubicBezTo>
                <a:close/>
                <a:moveTo>
                  <a:pt x="2376" y="538"/>
                </a:moveTo>
                <a:cubicBezTo>
                  <a:pt x="2383" y="538"/>
                  <a:pt x="2388" y="532"/>
                  <a:pt x="2388" y="525"/>
                </a:cubicBezTo>
                <a:cubicBezTo>
                  <a:pt x="2388" y="518"/>
                  <a:pt x="2383" y="512"/>
                  <a:pt x="2376" y="512"/>
                </a:cubicBezTo>
                <a:cubicBezTo>
                  <a:pt x="2369" y="512"/>
                  <a:pt x="2363" y="518"/>
                  <a:pt x="2363" y="525"/>
                </a:cubicBezTo>
                <a:cubicBezTo>
                  <a:pt x="2363" y="532"/>
                  <a:pt x="2369" y="538"/>
                  <a:pt x="2376" y="538"/>
                </a:cubicBezTo>
                <a:close/>
                <a:moveTo>
                  <a:pt x="2415" y="538"/>
                </a:moveTo>
                <a:cubicBezTo>
                  <a:pt x="2422" y="538"/>
                  <a:pt x="2428" y="532"/>
                  <a:pt x="2428" y="525"/>
                </a:cubicBezTo>
                <a:cubicBezTo>
                  <a:pt x="2428" y="518"/>
                  <a:pt x="2422" y="512"/>
                  <a:pt x="2415" y="512"/>
                </a:cubicBezTo>
                <a:cubicBezTo>
                  <a:pt x="2408" y="512"/>
                  <a:pt x="2402" y="518"/>
                  <a:pt x="2402" y="525"/>
                </a:cubicBezTo>
                <a:cubicBezTo>
                  <a:pt x="2402" y="532"/>
                  <a:pt x="2408" y="538"/>
                  <a:pt x="2415" y="538"/>
                </a:cubicBezTo>
                <a:close/>
                <a:moveTo>
                  <a:pt x="2455" y="538"/>
                </a:moveTo>
                <a:cubicBezTo>
                  <a:pt x="2462" y="538"/>
                  <a:pt x="2467" y="532"/>
                  <a:pt x="2467" y="525"/>
                </a:cubicBezTo>
                <a:cubicBezTo>
                  <a:pt x="2467" y="518"/>
                  <a:pt x="2462" y="512"/>
                  <a:pt x="2455" y="512"/>
                </a:cubicBezTo>
                <a:cubicBezTo>
                  <a:pt x="2447" y="512"/>
                  <a:pt x="2442" y="518"/>
                  <a:pt x="2442" y="525"/>
                </a:cubicBezTo>
                <a:cubicBezTo>
                  <a:pt x="2442" y="532"/>
                  <a:pt x="2447" y="538"/>
                  <a:pt x="2455" y="538"/>
                </a:cubicBezTo>
                <a:close/>
                <a:moveTo>
                  <a:pt x="2494" y="538"/>
                </a:moveTo>
                <a:cubicBezTo>
                  <a:pt x="2501" y="538"/>
                  <a:pt x="2507" y="532"/>
                  <a:pt x="2507" y="525"/>
                </a:cubicBezTo>
                <a:cubicBezTo>
                  <a:pt x="2507" y="518"/>
                  <a:pt x="2501" y="512"/>
                  <a:pt x="2494" y="512"/>
                </a:cubicBezTo>
                <a:cubicBezTo>
                  <a:pt x="2487" y="512"/>
                  <a:pt x="2481" y="518"/>
                  <a:pt x="2481" y="525"/>
                </a:cubicBezTo>
                <a:cubicBezTo>
                  <a:pt x="2481" y="532"/>
                  <a:pt x="2487" y="538"/>
                  <a:pt x="2494" y="538"/>
                </a:cubicBezTo>
                <a:close/>
                <a:moveTo>
                  <a:pt x="2533" y="538"/>
                </a:moveTo>
                <a:cubicBezTo>
                  <a:pt x="2540" y="538"/>
                  <a:pt x="2546" y="532"/>
                  <a:pt x="2546" y="525"/>
                </a:cubicBezTo>
                <a:cubicBezTo>
                  <a:pt x="2546" y="518"/>
                  <a:pt x="2540" y="512"/>
                  <a:pt x="2533" y="512"/>
                </a:cubicBezTo>
                <a:cubicBezTo>
                  <a:pt x="2526" y="512"/>
                  <a:pt x="2521" y="518"/>
                  <a:pt x="2521" y="525"/>
                </a:cubicBezTo>
                <a:cubicBezTo>
                  <a:pt x="2521" y="532"/>
                  <a:pt x="2526" y="538"/>
                  <a:pt x="2533" y="538"/>
                </a:cubicBezTo>
                <a:close/>
                <a:moveTo>
                  <a:pt x="2573" y="538"/>
                </a:moveTo>
                <a:cubicBezTo>
                  <a:pt x="2580" y="538"/>
                  <a:pt x="2586" y="532"/>
                  <a:pt x="2586" y="525"/>
                </a:cubicBezTo>
                <a:cubicBezTo>
                  <a:pt x="2586" y="518"/>
                  <a:pt x="2580" y="512"/>
                  <a:pt x="2573" y="512"/>
                </a:cubicBezTo>
                <a:cubicBezTo>
                  <a:pt x="2566" y="512"/>
                  <a:pt x="2560" y="518"/>
                  <a:pt x="2560" y="525"/>
                </a:cubicBezTo>
                <a:cubicBezTo>
                  <a:pt x="2560" y="532"/>
                  <a:pt x="2566" y="538"/>
                  <a:pt x="2573" y="538"/>
                </a:cubicBezTo>
                <a:close/>
                <a:moveTo>
                  <a:pt x="2612" y="538"/>
                </a:moveTo>
                <a:cubicBezTo>
                  <a:pt x="2619" y="538"/>
                  <a:pt x="2625" y="532"/>
                  <a:pt x="2625" y="525"/>
                </a:cubicBezTo>
                <a:cubicBezTo>
                  <a:pt x="2625" y="518"/>
                  <a:pt x="2619" y="512"/>
                  <a:pt x="2612" y="512"/>
                </a:cubicBezTo>
                <a:cubicBezTo>
                  <a:pt x="2605" y="512"/>
                  <a:pt x="2599" y="518"/>
                  <a:pt x="2599" y="525"/>
                </a:cubicBezTo>
                <a:cubicBezTo>
                  <a:pt x="2599" y="532"/>
                  <a:pt x="2605" y="538"/>
                  <a:pt x="2612" y="538"/>
                </a:cubicBezTo>
                <a:close/>
                <a:moveTo>
                  <a:pt x="2652" y="538"/>
                </a:moveTo>
                <a:cubicBezTo>
                  <a:pt x="2659" y="538"/>
                  <a:pt x="2664" y="532"/>
                  <a:pt x="2664" y="525"/>
                </a:cubicBezTo>
                <a:cubicBezTo>
                  <a:pt x="2664" y="518"/>
                  <a:pt x="2659" y="512"/>
                  <a:pt x="2652" y="512"/>
                </a:cubicBezTo>
                <a:cubicBezTo>
                  <a:pt x="2645" y="512"/>
                  <a:pt x="2639" y="518"/>
                  <a:pt x="2639" y="525"/>
                </a:cubicBezTo>
                <a:cubicBezTo>
                  <a:pt x="2639" y="532"/>
                  <a:pt x="2645" y="538"/>
                  <a:pt x="2652" y="538"/>
                </a:cubicBezTo>
                <a:close/>
                <a:moveTo>
                  <a:pt x="2691" y="538"/>
                </a:moveTo>
                <a:cubicBezTo>
                  <a:pt x="2698" y="538"/>
                  <a:pt x="2704" y="532"/>
                  <a:pt x="2704" y="525"/>
                </a:cubicBezTo>
                <a:cubicBezTo>
                  <a:pt x="2704" y="518"/>
                  <a:pt x="2698" y="512"/>
                  <a:pt x="2691" y="512"/>
                </a:cubicBezTo>
                <a:cubicBezTo>
                  <a:pt x="2684" y="512"/>
                  <a:pt x="2678" y="518"/>
                  <a:pt x="2678" y="525"/>
                </a:cubicBezTo>
                <a:cubicBezTo>
                  <a:pt x="2678" y="532"/>
                  <a:pt x="2684" y="538"/>
                  <a:pt x="2691" y="538"/>
                </a:cubicBezTo>
                <a:close/>
                <a:moveTo>
                  <a:pt x="2730" y="538"/>
                </a:moveTo>
                <a:cubicBezTo>
                  <a:pt x="2738" y="538"/>
                  <a:pt x="2743" y="532"/>
                  <a:pt x="2743" y="525"/>
                </a:cubicBezTo>
                <a:cubicBezTo>
                  <a:pt x="2743" y="518"/>
                  <a:pt x="2738" y="512"/>
                  <a:pt x="2730" y="512"/>
                </a:cubicBezTo>
                <a:cubicBezTo>
                  <a:pt x="2723" y="512"/>
                  <a:pt x="2718" y="518"/>
                  <a:pt x="2718" y="525"/>
                </a:cubicBezTo>
                <a:cubicBezTo>
                  <a:pt x="2718" y="532"/>
                  <a:pt x="2723" y="538"/>
                  <a:pt x="2730" y="538"/>
                </a:cubicBezTo>
                <a:close/>
                <a:moveTo>
                  <a:pt x="2770" y="538"/>
                </a:moveTo>
                <a:cubicBezTo>
                  <a:pt x="2777" y="538"/>
                  <a:pt x="2783" y="532"/>
                  <a:pt x="2783" y="525"/>
                </a:cubicBezTo>
                <a:cubicBezTo>
                  <a:pt x="2783" y="518"/>
                  <a:pt x="2777" y="512"/>
                  <a:pt x="2770" y="512"/>
                </a:cubicBezTo>
                <a:cubicBezTo>
                  <a:pt x="2763" y="512"/>
                  <a:pt x="2757" y="518"/>
                  <a:pt x="2757" y="525"/>
                </a:cubicBezTo>
                <a:cubicBezTo>
                  <a:pt x="2757" y="532"/>
                  <a:pt x="2763" y="538"/>
                  <a:pt x="2770" y="538"/>
                </a:cubicBezTo>
                <a:close/>
                <a:moveTo>
                  <a:pt x="2809" y="538"/>
                </a:moveTo>
                <a:cubicBezTo>
                  <a:pt x="2816" y="538"/>
                  <a:pt x="2822" y="532"/>
                  <a:pt x="2822" y="525"/>
                </a:cubicBezTo>
                <a:cubicBezTo>
                  <a:pt x="2822" y="518"/>
                  <a:pt x="2816" y="512"/>
                  <a:pt x="2809" y="512"/>
                </a:cubicBezTo>
                <a:cubicBezTo>
                  <a:pt x="2802" y="512"/>
                  <a:pt x="2797" y="518"/>
                  <a:pt x="2797" y="525"/>
                </a:cubicBezTo>
                <a:cubicBezTo>
                  <a:pt x="2797" y="532"/>
                  <a:pt x="2802" y="538"/>
                  <a:pt x="2809" y="538"/>
                </a:cubicBezTo>
                <a:close/>
                <a:moveTo>
                  <a:pt x="2849" y="538"/>
                </a:moveTo>
                <a:cubicBezTo>
                  <a:pt x="2856" y="538"/>
                  <a:pt x="2861" y="532"/>
                  <a:pt x="2861" y="525"/>
                </a:cubicBezTo>
                <a:cubicBezTo>
                  <a:pt x="2861" y="518"/>
                  <a:pt x="2856" y="512"/>
                  <a:pt x="2849" y="512"/>
                </a:cubicBezTo>
                <a:cubicBezTo>
                  <a:pt x="2842" y="512"/>
                  <a:pt x="2836" y="518"/>
                  <a:pt x="2836" y="525"/>
                </a:cubicBezTo>
                <a:cubicBezTo>
                  <a:pt x="2836" y="532"/>
                  <a:pt x="2842" y="538"/>
                  <a:pt x="2849" y="538"/>
                </a:cubicBezTo>
                <a:close/>
                <a:moveTo>
                  <a:pt x="2888" y="538"/>
                </a:moveTo>
                <a:cubicBezTo>
                  <a:pt x="2895" y="538"/>
                  <a:pt x="2901" y="532"/>
                  <a:pt x="2901" y="525"/>
                </a:cubicBezTo>
                <a:cubicBezTo>
                  <a:pt x="2901" y="518"/>
                  <a:pt x="2895" y="512"/>
                  <a:pt x="2888" y="512"/>
                </a:cubicBezTo>
                <a:cubicBezTo>
                  <a:pt x="2881" y="512"/>
                  <a:pt x="2875" y="518"/>
                  <a:pt x="2875" y="525"/>
                </a:cubicBezTo>
                <a:cubicBezTo>
                  <a:pt x="2875" y="532"/>
                  <a:pt x="2881" y="538"/>
                  <a:pt x="2888" y="538"/>
                </a:cubicBezTo>
                <a:close/>
                <a:moveTo>
                  <a:pt x="2928" y="538"/>
                </a:moveTo>
                <a:cubicBezTo>
                  <a:pt x="2935" y="538"/>
                  <a:pt x="2940" y="532"/>
                  <a:pt x="2940" y="525"/>
                </a:cubicBezTo>
                <a:cubicBezTo>
                  <a:pt x="2940" y="518"/>
                  <a:pt x="2935" y="512"/>
                  <a:pt x="2928" y="512"/>
                </a:cubicBezTo>
                <a:cubicBezTo>
                  <a:pt x="2921" y="512"/>
                  <a:pt x="2915" y="518"/>
                  <a:pt x="2915" y="525"/>
                </a:cubicBezTo>
                <a:cubicBezTo>
                  <a:pt x="2915" y="532"/>
                  <a:pt x="2921" y="538"/>
                  <a:pt x="2928" y="538"/>
                </a:cubicBezTo>
                <a:close/>
                <a:moveTo>
                  <a:pt x="2967" y="538"/>
                </a:moveTo>
                <a:cubicBezTo>
                  <a:pt x="2974" y="538"/>
                  <a:pt x="2980" y="532"/>
                  <a:pt x="2980" y="525"/>
                </a:cubicBezTo>
                <a:cubicBezTo>
                  <a:pt x="2980" y="518"/>
                  <a:pt x="2974" y="512"/>
                  <a:pt x="2967" y="512"/>
                </a:cubicBezTo>
                <a:cubicBezTo>
                  <a:pt x="2960" y="512"/>
                  <a:pt x="2954" y="518"/>
                  <a:pt x="2954" y="525"/>
                </a:cubicBezTo>
                <a:cubicBezTo>
                  <a:pt x="2954" y="532"/>
                  <a:pt x="2960" y="538"/>
                  <a:pt x="2967" y="538"/>
                </a:cubicBezTo>
                <a:close/>
                <a:moveTo>
                  <a:pt x="3006" y="538"/>
                </a:moveTo>
                <a:cubicBezTo>
                  <a:pt x="3013" y="538"/>
                  <a:pt x="3019" y="532"/>
                  <a:pt x="3019" y="525"/>
                </a:cubicBezTo>
                <a:cubicBezTo>
                  <a:pt x="3019" y="518"/>
                  <a:pt x="3013" y="512"/>
                  <a:pt x="3006" y="512"/>
                </a:cubicBezTo>
                <a:cubicBezTo>
                  <a:pt x="2999" y="512"/>
                  <a:pt x="2994" y="518"/>
                  <a:pt x="2994" y="525"/>
                </a:cubicBezTo>
                <a:cubicBezTo>
                  <a:pt x="2994" y="532"/>
                  <a:pt x="2999" y="538"/>
                  <a:pt x="3006" y="538"/>
                </a:cubicBezTo>
                <a:close/>
                <a:moveTo>
                  <a:pt x="3046" y="538"/>
                </a:moveTo>
                <a:cubicBezTo>
                  <a:pt x="3053" y="538"/>
                  <a:pt x="3059" y="532"/>
                  <a:pt x="3059" y="525"/>
                </a:cubicBezTo>
                <a:cubicBezTo>
                  <a:pt x="3059" y="518"/>
                  <a:pt x="3053" y="512"/>
                  <a:pt x="3046" y="512"/>
                </a:cubicBezTo>
                <a:cubicBezTo>
                  <a:pt x="3039" y="512"/>
                  <a:pt x="3033" y="518"/>
                  <a:pt x="3033" y="525"/>
                </a:cubicBezTo>
                <a:cubicBezTo>
                  <a:pt x="3033" y="532"/>
                  <a:pt x="3039" y="538"/>
                  <a:pt x="3046" y="538"/>
                </a:cubicBezTo>
                <a:close/>
                <a:moveTo>
                  <a:pt x="3085" y="538"/>
                </a:moveTo>
                <a:cubicBezTo>
                  <a:pt x="3092" y="538"/>
                  <a:pt x="3098" y="532"/>
                  <a:pt x="3098" y="525"/>
                </a:cubicBezTo>
                <a:cubicBezTo>
                  <a:pt x="3098" y="518"/>
                  <a:pt x="3092" y="512"/>
                  <a:pt x="3085" y="512"/>
                </a:cubicBezTo>
                <a:cubicBezTo>
                  <a:pt x="3078" y="512"/>
                  <a:pt x="3073" y="518"/>
                  <a:pt x="3073" y="525"/>
                </a:cubicBezTo>
                <a:cubicBezTo>
                  <a:pt x="3073" y="532"/>
                  <a:pt x="3078" y="538"/>
                  <a:pt x="3085" y="538"/>
                </a:cubicBezTo>
                <a:close/>
                <a:moveTo>
                  <a:pt x="3282" y="512"/>
                </a:moveTo>
                <a:cubicBezTo>
                  <a:pt x="3275" y="512"/>
                  <a:pt x="3270" y="518"/>
                  <a:pt x="3270" y="525"/>
                </a:cubicBezTo>
                <a:cubicBezTo>
                  <a:pt x="3270" y="532"/>
                  <a:pt x="3275" y="538"/>
                  <a:pt x="3282" y="538"/>
                </a:cubicBezTo>
                <a:cubicBezTo>
                  <a:pt x="3289" y="538"/>
                  <a:pt x="3295" y="532"/>
                  <a:pt x="3295" y="525"/>
                </a:cubicBezTo>
                <a:cubicBezTo>
                  <a:pt x="3295" y="518"/>
                  <a:pt x="3289" y="512"/>
                  <a:pt x="3282" y="512"/>
                </a:cubicBezTo>
                <a:close/>
                <a:moveTo>
                  <a:pt x="444" y="577"/>
                </a:moveTo>
                <a:cubicBezTo>
                  <a:pt x="451" y="577"/>
                  <a:pt x="457" y="572"/>
                  <a:pt x="457" y="565"/>
                </a:cubicBezTo>
                <a:cubicBezTo>
                  <a:pt x="457" y="558"/>
                  <a:pt x="451" y="552"/>
                  <a:pt x="444" y="552"/>
                </a:cubicBezTo>
                <a:cubicBezTo>
                  <a:pt x="437" y="552"/>
                  <a:pt x="431" y="558"/>
                  <a:pt x="431" y="565"/>
                </a:cubicBezTo>
                <a:cubicBezTo>
                  <a:pt x="431" y="572"/>
                  <a:pt x="437" y="577"/>
                  <a:pt x="444" y="577"/>
                </a:cubicBezTo>
                <a:close/>
                <a:moveTo>
                  <a:pt x="483" y="577"/>
                </a:moveTo>
                <a:cubicBezTo>
                  <a:pt x="490" y="577"/>
                  <a:pt x="496" y="572"/>
                  <a:pt x="496" y="565"/>
                </a:cubicBezTo>
                <a:cubicBezTo>
                  <a:pt x="496" y="558"/>
                  <a:pt x="490" y="552"/>
                  <a:pt x="483" y="552"/>
                </a:cubicBezTo>
                <a:cubicBezTo>
                  <a:pt x="476" y="552"/>
                  <a:pt x="471" y="558"/>
                  <a:pt x="471" y="565"/>
                </a:cubicBezTo>
                <a:cubicBezTo>
                  <a:pt x="471" y="572"/>
                  <a:pt x="476" y="577"/>
                  <a:pt x="483" y="577"/>
                </a:cubicBezTo>
                <a:close/>
                <a:moveTo>
                  <a:pt x="523" y="577"/>
                </a:moveTo>
                <a:cubicBezTo>
                  <a:pt x="530" y="577"/>
                  <a:pt x="535" y="572"/>
                  <a:pt x="535" y="565"/>
                </a:cubicBezTo>
                <a:cubicBezTo>
                  <a:pt x="535" y="558"/>
                  <a:pt x="530" y="552"/>
                  <a:pt x="523" y="552"/>
                </a:cubicBezTo>
                <a:cubicBezTo>
                  <a:pt x="516" y="552"/>
                  <a:pt x="510" y="558"/>
                  <a:pt x="510" y="565"/>
                </a:cubicBezTo>
                <a:cubicBezTo>
                  <a:pt x="510" y="572"/>
                  <a:pt x="516" y="577"/>
                  <a:pt x="523" y="577"/>
                </a:cubicBezTo>
                <a:close/>
                <a:moveTo>
                  <a:pt x="562" y="577"/>
                </a:moveTo>
                <a:cubicBezTo>
                  <a:pt x="569" y="577"/>
                  <a:pt x="575" y="572"/>
                  <a:pt x="575" y="565"/>
                </a:cubicBezTo>
                <a:cubicBezTo>
                  <a:pt x="575" y="558"/>
                  <a:pt x="569" y="552"/>
                  <a:pt x="562" y="552"/>
                </a:cubicBezTo>
                <a:cubicBezTo>
                  <a:pt x="555" y="552"/>
                  <a:pt x="549" y="558"/>
                  <a:pt x="549" y="565"/>
                </a:cubicBezTo>
                <a:cubicBezTo>
                  <a:pt x="549" y="572"/>
                  <a:pt x="555" y="577"/>
                  <a:pt x="562" y="577"/>
                </a:cubicBezTo>
                <a:close/>
                <a:moveTo>
                  <a:pt x="602" y="577"/>
                </a:moveTo>
                <a:cubicBezTo>
                  <a:pt x="609" y="577"/>
                  <a:pt x="614" y="572"/>
                  <a:pt x="614" y="565"/>
                </a:cubicBezTo>
                <a:cubicBezTo>
                  <a:pt x="614" y="558"/>
                  <a:pt x="609" y="552"/>
                  <a:pt x="602" y="552"/>
                </a:cubicBezTo>
                <a:cubicBezTo>
                  <a:pt x="595" y="552"/>
                  <a:pt x="589" y="558"/>
                  <a:pt x="589" y="565"/>
                </a:cubicBezTo>
                <a:cubicBezTo>
                  <a:pt x="589" y="572"/>
                  <a:pt x="595" y="577"/>
                  <a:pt x="602" y="577"/>
                </a:cubicBezTo>
                <a:close/>
                <a:moveTo>
                  <a:pt x="641" y="577"/>
                </a:moveTo>
                <a:cubicBezTo>
                  <a:pt x="648" y="577"/>
                  <a:pt x="654" y="572"/>
                  <a:pt x="654" y="565"/>
                </a:cubicBezTo>
                <a:cubicBezTo>
                  <a:pt x="654" y="558"/>
                  <a:pt x="648" y="552"/>
                  <a:pt x="641" y="552"/>
                </a:cubicBezTo>
                <a:cubicBezTo>
                  <a:pt x="634" y="552"/>
                  <a:pt x="628" y="558"/>
                  <a:pt x="628" y="565"/>
                </a:cubicBezTo>
                <a:cubicBezTo>
                  <a:pt x="628" y="572"/>
                  <a:pt x="634" y="577"/>
                  <a:pt x="641" y="577"/>
                </a:cubicBezTo>
                <a:close/>
                <a:moveTo>
                  <a:pt x="680" y="577"/>
                </a:moveTo>
                <a:cubicBezTo>
                  <a:pt x="687" y="577"/>
                  <a:pt x="693" y="572"/>
                  <a:pt x="693" y="565"/>
                </a:cubicBezTo>
                <a:cubicBezTo>
                  <a:pt x="693" y="558"/>
                  <a:pt x="687" y="552"/>
                  <a:pt x="680" y="552"/>
                </a:cubicBezTo>
                <a:cubicBezTo>
                  <a:pt x="673" y="552"/>
                  <a:pt x="668" y="558"/>
                  <a:pt x="668" y="565"/>
                </a:cubicBezTo>
                <a:cubicBezTo>
                  <a:pt x="668" y="572"/>
                  <a:pt x="673" y="577"/>
                  <a:pt x="680" y="577"/>
                </a:cubicBezTo>
                <a:close/>
                <a:moveTo>
                  <a:pt x="720" y="577"/>
                </a:moveTo>
                <a:cubicBezTo>
                  <a:pt x="727" y="577"/>
                  <a:pt x="733" y="572"/>
                  <a:pt x="733" y="565"/>
                </a:cubicBezTo>
                <a:cubicBezTo>
                  <a:pt x="733" y="558"/>
                  <a:pt x="727" y="552"/>
                  <a:pt x="720" y="552"/>
                </a:cubicBezTo>
                <a:cubicBezTo>
                  <a:pt x="713" y="552"/>
                  <a:pt x="707" y="558"/>
                  <a:pt x="707" y="565"/>
                </a:cubicBezTo>
                <a:cubicBezTo>
                  <a:pt x="707" y="572"/>
                  <a:pt x="713" y="577"/>
                  <a:pt x="720" y="577"/>
                </a:cubicBezTo>
                <a:close/>
                <a:moveTo>
                  <a:pt x="759" y="577"/>
                </a:moveTo>
                <a:cubicBezTo>
                  <a:pt x="766" y="577"/>
                  <a:pt x="772" y="572"/>
                  <a:pt x="772" y="565"/>
                </a:cubicBezTo>
                <a:cubicBezTo>
                  <a:pt x="772" y="558"/>
                  <a:pt x="766" y="552"/>
                  <a:pt x="759" y="552"/>
                </a:cubicBezTo>
                <a:cubicBezTo>
                  <a:pt x="752" y="552"/>
                  <a:pt x="747" y="558"/>
                  <a:pt x="747" y="565"/>
                </a:cubicBezTo>
                <a:cubicBezTo>
                  <a:pt x="747" y="572"/>
                  <a:pt x="752" y="577"/>
                  <a:pt x="759" y="577"/>
                </a:cubicBezTo>
                <a:close/>
                <a:moveTo>
                  <a:pt x="799" y="577"/>
                </a:moveTo>
                <a:cubicBezTo>
                  <a:pt x="806" y="577"/>
                  <a:pt x="811" y="572"/>
                  <a:pt x="811" y="565"/>
                </a:cubicBezTo>
                <a:cubicBezTo>
                  <a:pt x="811" y="558"/>
                  <a:pt x="806" y="552"/>
                  <a:pt x="799" y="552"/>
                </a:cubicBezTo>
                <a:cubicBezTo>
                  <a:pt x="792" y="552"/>
                  <a:pt x="786" y="558"/>
                  <a:pt x="786" y="565"/>
                </a:cubicBezTo>
                <a:cubicBezTo>
                  <a:pt x="786" y="572"/>
                  <a:pt x="792" y="577"/>
                  <a:pt x="799" y="577"/>
                </a:cubicBezTo>
                <a:close/>
                <a:moveTo>
                  <a:pt x="838" y="577"/>
                </a:moveTo>
                <a:cubicBezTo>
                  <a:pt x="845" y="577"/>
                  <a:pt x="851" y="572"/>
                  <a:pt x="851" y="565"/>
                </a:cubicBezTo>
                <a:cubicBezTo>
                  <a:pt x="851" y="558"/>
                  <a:pt x="845" y="552"/>
                  <a:pt x="838" y="552"/>
                </a:cubicBezTo>
                <a:cubicBezTo>
                  <a:pt x="831" y="552"/>
                  <a:pt x="825" y="558"/>
                  <a:pt x="825" y="565"/>
                </a:cubicBezTo>
                <a:cubicBezTo>
                  <a:pt x="825" y="572"/>
                  <a:pt x="831" y="577"/>
                  <a:pt x="838" y="577"/>
                </a:cubicBezTo>
                <a:close/>
                <a:moveTo>
                  <a:pt x="878" y="577"/>
                </a:moveTo>
                <a:cubicBezTo>
                  <a:pt x="885" y="577"/>
                  <a:pt x="890" y="572"/>
                  <a:pt x="890" y="565"/>
                </a:cubicBezTo>
                <a:cubicBezTo>
                  <a:pt x="890" y="558"/>
                  <a:pt x="885" y="552"/>
                  <a:pt x="878" y="552"/>
                </a:cubicBezTo>
                <a:cubicBezTo>
                  <a:pt x="871" y="552"/>
                  <a:pt x="865" y="558"/>
                  <a:pt x="865" y="565"/>
                </a:cubicBezTo>
                <a:cubicBezTo>
                  <a:pt x="865" y="572"/>
                  <a:pt x="871" y="577"/>
                  <a:pt x="878" y="577"/>
                </a:cubicBezTo>
                <a:close/>
                <a:moveTo>
                  <a:pt x="917" y="577"/>
                </a:moveTo>
                <a:cubicBezTo>
                  <a:pt x="924" y="577"/>
                  <a:pt x="930" y="572"/>
                  <a:pt x="930" y="565"/>
                </a:cubicBezTo>
                <a:cubicBezTo>
                  <a:pt x="930" y="558"/>
                  <a:pt x="924" y="552"/>
                  <a:pt x="917" y="552"/>
                </a:cubicBezTo>
                <a:cubicBezTo>
                  <a:pt x="910" y="552"/>
                  <a:pt x="904" y="558"/>
                  <a:pt x="904" y="565"/>
                </a:cubicBezTo>
                <a:cubicBezTo>
                  <a:pt x="904" y="572"/>
                  <a:pt x="910" y="577"/>
                  <a:pt x="917" y="577"/>
                </a:cubicBezTo>
                <a:close/>
                <a:moveTo>
                  <a:pt x="956" y="577"/>
                </a:moveTo>
                <a:cubicBezTo>
                  <a:pt x="963" y="577"/>
                  <a:pt x="969" y="572"/>
                  <a:pt x="969" y="565"/>
                </a:cubicBezTo>
                <a:cubicBezTo>
                  <a:pt x="969" y="558"/>
                  <a:pt x="963" y="552"/>
                  <a:pt x="956" y="552"/>
                </a:cubicBezTo>
                <a:cubicBezTo>
                  <a:pt x="949" y="552"/>
                  <a:pt x="944" y="558"/>
                  <a:pt x="944" y="565"/>
                </a:cubicBezTo>
                <a:cubicBezTo>
                  <a:pt x="944" y="572"/>
                  <a:pt x="949" y="577"/>
                  <a:pt x="956" y="577"/>
                </a:cubicBezTo>
                <a:close/>
                <a:moveTo>
                  <a:pt x="996" y="577"/>
                </a:moveTo>
                <a:cubicBezTo>
                  <a:pt x="1003" y="577"/>
                  <a:pt x="1009" y="572"/>
                  <a:pt x="1009" y="565"/>
                </a:cubicBezTo>
                <a:cubicBezTo>
                  <a:pt x="1009" y="558"/>
                  <a:pt x="1003" y="552"/>
                  <a:pt x="996" y="552"/>
                </a:cubicBezTo>
                <a:cubicBezTo>
                  <a:pt x="989" y="552"/>
                  <a:pt x="983" y="558"/>
                  <a:pt x="983" y="565"/>
                </a:cubicBezTo>
                <a:cubicBezTo>
                  <a:pt x="983" y="572"/>
                  <a:pt x="989" y="577"/>
                  <a:pt x="996" y="577"/>
                </a:cubicBezTo>
                <a:close/>
                <a:moveTo>
                  <a:pt x="1035" y="577"/>
                </a:moveTo>
                <a:cubicBezTo>
                  <a:pt x="1042" y="577"/>
                  <a:pt x="1048" y="572"/>
                  <a:pt x="1048" y="565"/>
                </a:cubicBezTo>
                <a:cubicBezTo>
                  <a:pt x="1048" y="558"/>
                  <a:pt x="1042" y="552"/>
                  <a:pt x="1035" y="552"/>
                </a:cubicBezTo>
                <a:cubicBezTo>
                  <a:pt x="1028" y="552"/>
                  <a:pt x="1022" y="558"/>
                  <a:pt x="1022" y="565"/>
                </a:cubicBezTo>
                <a:cubicBezTo>
                  <a:pt x="1022" y="572"/>
                  <a:pt x="1028" y="577"/>
                  <a:pt x="1035" y="577"/>
                </a:cubicBezTo>
                <a:close/>
                <a:moveTo>
                  <a:pt x="1075" y="577"/>
                </a:moveTo>
                <a:cubicBezTo>
                  <a:pt x="1082" y="577"/>
                  <a:pt x="1087" y="572"/>
                  <a:pt x="1087" y="565"/>
                </a:cubicBezTo>
                <a:cubicBezTo>
                  <a:pt x="1087" y="558"/>
                  <a:pt x="1082" y="552"/>
                  <a:pt x="1075" y="552"/>
                </a:cubicBezTo>
                <a:cubicBezTo>
                  <a:pt x="1068" y="552"/>
                  <a:pt x="1062" y="558"/>
                  <a:pt x="1062" y="565"/>
                </a:cubicBezTo>
                <a:cubicBezTo>
                  <a:pt x="1062" y="572"/>
                  <a:pt x="1068" y="577"/>
                  <a:pt x="1075" y="577"/>
                </a:cubicBezTo>
                <a:close/>
                <a:moveTo>
                  <a:pt x="1666" y="577"/>
                </a:moveTo>
                <a:cubicBezTo>
                  <a:pt x="1673" y="577"/>
                  <a:pt x="1679" y="572"/>
                  <a:pt x="1679" y="565"/>
                </a:cubicBezTo>
                <a:cubicBezTo>
                  <a:pt x="1679" y="558"/>
                  <a:pt x="1673" y="552"/>
                  <a:pt x="1666" y="552"/>
                </a:cubicBezTo>
                <a:cubicBezTo>
                  <a:pt x="1659" y="552"/>
                  <a:pt x="1653" y="558"/>
                  <a:pt x="1653" y="565"/>
                </a:cubicBezTo>
                <a:cubicBezTo>
                  <a:pt x="1653" y="572"/>
                  <a:pt x="1659" y="577"/>
                  <a:pt x="1666" y="577"/>
                </a:cubicBezTo>
                <a:close/>
                <a:moveTo>
                  <a:pt x="1745" y="577"/>
                </a:moveTo>
                <a:cubicBezTo>
                  <a:pt x="1752" y="577"/>
                  <a:pt x="1758" y="572"/>
                  <a:pt x="1758" y="565"/>
                </a:cubicBezTo>
                <a:cubicBezTo>
                  <a:pt x="1758" y="558"/>
                  <a:pt x="1752" y="552"/>
                  <a:pt x="1745" y="552"/>
                </a:cubicBezTo>
                <a:cubicBezTo>
                  <a:pt x="1738" y="552"/>
                  <a:pt x="1732" y="558"/>
                  <a:pt x="1732" y="565"/>
                </a:cubicBezTo>
                <a:cubicBezTo>
                  <a:pt x="1732" y="572"/>
                  <a:pt x="1738" y="577"/>
                  <a:pt x="1745" y="577"/>
                </a:cubicBezTo>
                <a:close/>
                <a:moveTo>
                  <a:pt x="1784" y="577"/>
                </a:moveTo>
                <a:cubicBezTo>
                  <a:pt x="1791" y="577"/>
                  <a:pt x="1797" y="572"/>
                  <a:pt x="1797" y="565"/>
                </a:cubicBezTo>
                <a:cubicBezTo>
                  <a:pt x="1797" y="558"/>
                  <a:pt x="1791" y="552"/>
                  <a:pt x="1784" y="552"/>
                </a:cubicBezTo>
                <a:cubicBezTo>
                  <a:pt x="1777" y="552"/>
                  <a:pt x="1772" y="558"/>
                  <a:pt x="1772" y="565"/>
                </a:cubicBezTo>
                <a:cubicBezTo>
                  <a:pt x="1772" y="572"/>
                  <a:pt x="1777" y="577"/>
                  <a:pt x="1784" y="577"/>
                </a:cubicBezTo>
                <a:close/>
                <a:moveTo>
                  <a:pt x="1824" y="577"/>
                </a:moveTo>
                <a:cubicBezTo>
                  <a:pt x="1831" y="577"/>
                  <a:pt x="1836" y="572"/>
                  <a:pt x="1836" y="565"/>
                </a:cubicBezTo>
                <a:cubicBezTo>
                  <a:pt x="1836" y="558"/>
                  <a:pt x="1831" y="552"/>
                  <a:pt x="1824" y="552"/>
                </a:cubicBezTo>
                <a:cubicBezTo>
                  <a:pt x="1817" y="552"/>
                  <a:pt x="1811" y="558"/>
                  <a:pt x="1811" y="565"/>
                </a:cubicBezTo>
                <a:cubicBezTo>
                  <a:pt x="1811" y="572"/>
                  <a:pt x="1817" y="577"/>
                  <a:pt x="1824" y="577"/>
                </a:cubicBezTo>
                <a:close/>
                <a:moveTo>
                  <a:pt x="1863" y="577"/>
                </a:moveTo>
                <a:cubicBezTo>
                  <a:pt x="1870" y="577"/>
                  <a:pt x="1876" y="572"/>
                  <a:pt x="1876" y="565"/>
                </a:cubicBezTo>
                <a:cubicBezTo>
                  <a:pt x="1876" y="558"/>
                  <a:pt x="1870" y="552"/>
                  <a:pt x="1863" y="552"/>
                </a:cubicBezTo>
                <a:cubicBezTo>
                  <a:pt x="1856" y="552"/>
                  <a:pt x="1850" y="558"/>
                  <a:pt x="1850" y="565"/>
                </a:cubicBezTo>
                <a:cubicBezTo>
                  <a:pt x="1850" y="572"/>
                  <a:pt x="1856" y="577"/>
                  <a:pt x="1863" y="577"/>
                </a:cubicBezTo>
                <a:close/>
                <a:moveTo>
                  <a:pt x="1903" y="577"/>
                </a:moveTo>
                <a:cubicBezTo>
                  <a:pt x="1910" y="577"/>
                  <a:pt x="1915" y="572"/>
                  <a:pt x="1915" y="565"/>
                </a:cubicBezTo>
                <a:cubicBezTo>
                  <a:pt x="1915" y="558"/>
                  <a:pt x="1910" y="552"/>
                  <a:pt x="1903" y="552"/>
                </a:cubicBezTo>
                <a:cubicBezTo>
                  <a:pt x="1896" y="552"/>
                  <a:pt x="1890" y="558"/>
                  <a:pt x="1890" y="565"/>
                </a:cubicBezTo>
                <a:cubicBezTo>
                  <a:pt x="1890" y="572"/>
                  <a:pt x="1896" y="577"/>
                  <a:pt x="1903" y="577"/>
                </a:cubicBezTo>
                <a:close/>
                <a:moveTo>
                  <a:pt x="1942" y="577"/>
                </a:moveTo>
                <a:cubicBezTo>
                  <a:pt x="1949" y="577"/>
                  <a:pt x="1955" y="572"/>
                  <a:pt x="1955" y="565"/>
                </a:cubicBezTo>
                <a:cubicBezTo>
                  <a:pt x="1955" y="558"/>
                  <a:pt x="1949" y="552"/>
                  <a:pt x="1942" y="552"/>
                </a:cubicBezTo>
                <a:cubicBezTo>
                  <a:pt x="1935" y="552"/>
                  <a:pt x="1929" y="558"/>
                  <a:pt x="1929" y="565"/>
                </a:cubicBezTo>
                <a:cubicBezTo>
                  <a:pt x="1929" y="572"/>
                  <a:pt x="1935" y="577"/>
                  <a:pt x="1942" y="577"/>
                </a:cubicBezTo>
                <a:close/>
                <a:moveTo>
                  <a:pt x="1981" y="577"/>
                </a:moveTo>
                <a:cubicBezTo>
                  <a:pt x="1988" y="577"/>
                  <a:pt x="1994" y="572"/>
                  <a:pt x="1994" y="565"/>
                </a:cubicBezTo>
                <a:cubicBezTo>
                  <a:pt x="1994" y="558"/>
                  <a:pt x="1988" y="552"/>
                  <a:pt x="1981" y="552"/>
                </a:cubicBezTo>
                <a:cubicBezTo>
                  <a:pt x="1974" y="552"/>
                  <a:pt x="1969" y="558"/>
                  <a:pt x="1969" y="565"/>
                </a:cubicBezTo>
                <a:cubicBezTo>
                  <a:pt x="1969" y="572"/>
                  <a:pt x="1974" y="577"/>
                  <a:pt x="1981" y="577"/>
                </a:cubicBezTo>
                <a:close/>
                <a:moveTo>
                  <a:pt x="2021" y="577"/>
                </a:moveTo>
                <a:cubicBezTo>
                  <a:pt x="2028" y="577"/>
                  <a:pt x="2034" y="572"/>
                  <a:pt x="2034" y="565"/>
                </a:cubicBezTo>
                <a:cubicBezTo>
                  <a:pt x="2034" y="558"/>
                  <a:pt x="2028" y="552"/>
                  <a:pt x="2021" y="552"/>
                </a:cubicBezTo>
                <a:cubicBezTo>
                  <a:pt x="2014" y="552"/>
                  <a:pt x="2008" y="558"/>
                  <a:pt x="2008" y="565"/>
                </a:cubicBezTo>
                <a:cubicBezTo>
                  <a:pt x="2008" y="572"/>
                  <a:pt x="2014" y="577"/>
                  <a:pt x="2021" y="577"/>
                </a:cubicBezTo>
                <a:close/>
                <a:moveTo>
                  <a:pt x="2060" y="577"/>
                </a:moveTo>
                <a:cubicBezTo>
                  <a:pt x="2067" y="577"/>
                  <a:pt x="2073" y="572"/>
                  <a:pt x="2073" y="565"/>
                </a:cubicBezTo>
                <a:cubicBezTo>
                  <a:pt x="2073" y="558"/>
                  <a:pt x="2067" y="552"/>
                  <a:pt x="2060" y="552"/>
                </a:cubicBezTo>
                <a:cubicBezTo>
                  <a:pt x="2053" y="552"/>
                  <a:pt x="2048" y="558"/>
                  <a:pt x="2048" y="565"/>
                </a:cubicBezTo>
                <a:cubicBezTo>
                  <a:pt x="2048" y="572"/>
                  <a:pt x="2053" y="577"/>
                  <a:pt x="2060" y="577"/>
                </a:cubicBezTo>
                <a:close/>
                <a:moveTo>
                  <a:pt x="2100" y="577"/>
                </a:moveTo>
                <a:cubicBezTo>
                  <a:pt x="2107" y="577"/>
                  <a:pt x="2112" y="572"/>
                  <a:pt x="2112" y="565"/>
                </a:cubicBezTo>
                <a:cubicBezTo>
                  <a:pt x="2112" y="558"/>
                  <a:pt x="2107" y="552"/>
                  <a:pt x="2100" y="552"/>
                </a:cubicBezTo>
                <a:cubicBezTo>
                  <a:pt x="2093" y="552"/>
                  <a:pt x="2087" y="558"/>
                  <a:pt x="2087" y="565"/>
                </a:cubicBezTo>
                <a:cubicBezTo>
                  <a:pt x="2087" y="572"/>
                  <a:pt x="2093" y="577"/>
                  <a:pt x="2100" y="577"/>
                </a:cubicBezTo>
                <a:close/>
                <a:moveTo>
                  <a:pt x="2139" y="577"/>
                </a:moveTo>
                <a:cubicBezTo>
                  <a:pt x="2146" y="577"/>
                  <a:pt x="2152" y="572"/>
                  <a:pt x="2152" y="565"/>
                </a:cubicBezTo>
                <a:cubicBezTo>
                  <a:pt x="2152" y="558"/>
                  <a:pt x="2146" y="552"/>
                  <a:pt x="2139" y="552"/>
                </a:cubicBezTo>
                <a:cubicBezTo>
                  <a:pt x="2132" y="552"/>
                  <a:pt x="2126" y="558"/>
                  <a:pt x="2126" y="565"/>
                </a:cubicBezTo>
                <a:cubicBezTo>
                  <a:pt x="2126" y="572"/>
                  <a:pt x="2132" y="577"/>
                  <a:pt x="2139" y="577"/>
                </a:cubicBezTo>
                <a:close/>
                <a:moveTo>
                  <a:pt x="2179" y="577"/>
                </a:moveTo>
                <a:cubicBezTo>
                  <a:pt x="2186" y="577"/>
                  <a:pt x="2191" y="572"/>
                  <a:pt x="2191" y="565"/>
                </a:cubicBezTo>
                <a:cubicBezTo>
                  <a:pt x="2191" y="558"/>
                  <a:pt x="2186" y="552"/>
                  <a:pt x="2179" y="552"/>
                </a:cubicBezTo>
                <a:cubicBezTo>
                  <a:pt x="2171" y="552"/>
                  <a:pt x="2166" y="558"/>
                  <a:pt x="2166" y="565"/>
                </a:cubicBezTo>
                <a:cubicBezTo>
                  <a:pt x="2166" y="572"/>
                  <a:pt x="2171" y="577"/>
                  <a:pt x="2179" y="577"/>
                </a:cubicBezTo>
                <a:close/>
                <a:moveTo>
                  <a:pt x="2218" y="577"/>
                </a:moveTo>
                <a:cubicBezTo>
                  <a:pt x="2225" y="577"/>
                  <a:pt x="2231" y="572"/>
                  <a:pt x="2231" y="565"/>
                </a:cubicBezTo>
                <a:cubicBezTo>
                  <a:pt x="2231" y="558"/>
                  <a:pt x="2225" y="552"/>
                  <a:pt x="2218" y="552"/>
                </a:cubicBezTo>
                <a:cubicBezTo>
                  <a:pt x="2211" y="552"/>
                  <a:pt x="2205" y="558"/>
                  <a:pt x="2205" y="565"/>
                </a:cubicBezTo>
                <a:cubicBezTo>
                  <a:pt x="2205" y="572"/>
                  <a:pt x="2211" y="577"/>
                  <a:pt x="2218" y="577"/>
                </a:cubicBezTo>
                <a:close/>
                <a:moveTo>
                  <a:pt x="2257" y="577"/>
                </a:moveTo>
                <a:cubicBezTo>
                  <a:pt x="2264" y="577"/>
                  <a:pt x="2270" y="572"/>
                  <a:pt x="2270" y="565"/>
                </a:cubicBezTo>
                <a:cubicBezTo>
                  <a:pt x="2270" y="558"/>
                  <a:pt x="2264" y="552"/>
                  <a:pt x="2257" y="552"/>
                </a:cubicBezTo>
                <a:cubicBezTo>
                  <a:pt x="2250" y="552"/>
                  <a:pt x="2245" y="558"/>
                  <a:pt x="2245" y="565"/>
                </a:cubicBezTo>
                <a:cubicBezTo>
                  <a:pt x="2245" y="572"/>
                  <a:pt x="2250" y="577"/>
                  <a:pt x="2257" y="577"/>
                </a:cubicBezTo>
                <a:close/>
                <a:moveTo>
                  <a:pt x="2297" y="577"/>
                </a:moveTo>
                <a:cubicBezTo>
                  <a:pt x="2304" y="577"/>
                  <a:pt x="2310" y="572"/>
                  <a:pt x="2310" y="565"/>
                </a:cubicBezTo>
                <a:cubicBezTo>
                  <a:pt x="2310" y="558"/>
                  <a:pt x="2304" y="552"/>
                  <a:pt x="2297" y="552"/>
                </a:cubicBezTo>
                <a:cubicBezTo>
                  <a:pt x="2290" y="552"/>
                  <a:pt x="2284" y="558"/>
                  <a:pt x="2284" y="565"/>
                </a:cubicBezTo>
                <a:cubicBezTo>
                  <a:pt x="2284" y="572"/>
                  <a:pt x="2290" y="577"/>
                  <a:pt x="2297" y="577"/>
                </a:cubicBezTo>
                <a:close/>
                <a:moveTo>
                  <a:pt x="2336" y="577"/>
                </a:moveTo>
                <a:cubicBezTo>
                  <a:pt x="2343" y="577"/>
                  <a:pt x="2349" y="572"/>
                  <a:pt x="2349" y="565"/>
                </a:cubicBezTo>
                <a:cubicBezTo>
                  <a:pt x="2349" y="558"/>
                  <a:pt x="2343" y="552"/>
                  <a:pt x="2336" y="552"/>
                </a:cubicBezTo>
                <a:cubicBezTo>
                  <a:pt x="2329" y="552"/>
                  <a:pt x="2323" y="558"/>
                  <a:pt x="2323" y="565"/>
                </a:cubicBezTo>
                <a:cubicBezTo>
                  <a:pt x="2323" y="572"/>
                  <a:pt x="2329" y="577"/>
                  <a:pt x="2336" y="577"/>
                </a:cubicBezTo>
                <a:close/>
                <a:moveTo>
                  <a:pt x="2376" y="577"/>
                </a:moveTo>
                <a:cubicBezTo>
                  <a:pt x="2383" y="577"/>
                  <a:pt x="2388" y="572"/>
                  <a:pt x="2388" y="565"/>
                </a:cubicBezTo>
                <a:cubicBezTo>
                  <a:pt x="2388" y="558"/>
                  <a:pt x="2383" y="552"/>
                  <a:pt x="2376" y="552"/>
                </a:cubicBezTo>
                <a:cubicBezTo>
                  <a:pt x="2369" y="552"/>
                  <a:pt x="2363" y="558"/>
                  <a:pt x="2363" y="565"/>
                </a:cubicBezTo>
                <a:cubicBezTo>
                  <a:pt x="2363" y="572"/>
                  <a:pt x="2369" y="577"/>
                  <a:pt x="2376" y="577"/>
                </a:cubicBezTo>
                <a:close/>
                <a:moveTo>
                  <a:pt x="2415" y="577"/>
                </a:moveTo>
                <a:cubicBezTo>
                  <a:pt x="2422" y="577"/>
                  <a:pt x="2428" y="572"/>
                  <a:pt x="2428" y="565"/>
                </a:cubicBezTo>
                <a:cubicBezTo>
                  <a:pt x="2428" y="558"/>
                  <a:pt x="2422" y="552"/>
                  <a:pt x="2415" y="552"/>
                </a:cubicBezTo>
                <a:cubicBezTo>
                  <a:pt x="2408" y="552"/>
                  <a:pt x="2402" y="558"/>
                  <a:pt x="2402" y="565"/>
                </a:cubicBezTo>
                <a:cubicBezTo>
                  <a:pt x="2402" y="572"/>
                  <a:pt x="2408" y="577"/>
                  <a:pt x="2415" y="577"/>
                </a:cubicBezTo>
                <a:close/>
                <a:moveTo>
                  <a:pt x="2455" y="577"/>
                </a:moveTo>
                <a:cubicBezTo>
                  <a:pt x="2462" y="577"/>
                  <a:pt x="2467" y="572"/>
                  <a:pt x="2467" y="565"/>
                </a:cubicBezTo>
                <a:cubicBezTo>
                  <a:pt x="2467" y="558"/>
                  <a:pt x="2462" y="552"/>
                  <a:pt x="2455" y="552"/>
                </a:cubicBezTo>
                <a:cubicBezTo>
                  <a:pt x="2447" y="552"/>
                  <a:pt x="2442" y="558"/>
                  <a:pt x="2442" y="565"/>
                </a:cubicBezTo>
                <a:cubicBezTo>
                  <a:pt x="2442" y="572"/>
                  <a:pt x="2447" y="577"/>
                  <a:pt x="2455" y="577"/>
                </a:cubicBezTo>
                <a:close/>
                <a:moveTo>
                  <a:pt x="2494" y="577"/>
                </a:moveTo>
                <a:cubicBezTo>
                  <a:pt x="2501" y="577"/>
                  <a:pt x="2507" y="572"/>
                  <a:pt x="2507" y="565"/>
                </a:cubicBezTo>
                <a:cubicBezTo>
                  <a:pt x="2507" y="558"/>
                  <a:pt x="2501" y="552"/>
                  <a:pt x="2494" y="552"/>
                </a:cubicBezTo>
                <a:cubicBezTo>
                  <a:pt x="2487" y="552"/>
                  <a:pt x="2481" y="558"/>
                  <a:pt x="2481" y="565"/>
                </a:cubicBezTo>
                <a:cubicBezTo>
                  <a:pt x="2481" y="572"/>
                  <a:pt x="2487" y="577"/>
                  <a:pt x="2494" y="577"/>
                </a:cubicBezTo>
                <a:close/>
                <a:moveTo>
                  <a:pt x="2533" y="577"/>
                </a:moveTo>
                <a:cubicBezTo>
                  <a:pt x="2540" y="577"/>
                  <a:pt x="2546" y="572"/>
                  <a:pt x="2546" y="565"/>
                </a:cubicBezTo>
                <a:cubicBezTo>
                  <a:pt x="2546" y="558"/>
                  <a:pt x="2540" y="552"/>
                  <a:pt x="2533" y="552"/>
                </a:cubicBezTo>
                <a:cubicBezTo>
                  <a:pt x="2526" y="552"/>
                  <a:pt x="2521" y="558"/>
                  <a:pt x="2521" y="565"/>
                </a:cubicBezTo>
                <a:cubicBezTo>
                  <a:pt x="2521" y="572"/>
                  <a:pt x="2526" y="577"/>
                  <a:pt x="2533" y="577"/>
                </a:cubicBezTo>
                <a:close/>
                <a:moveTo>
                  <a:pt x="2573" y="577"/>
                </a:moveTo>
                <a:cubicBezTo>
                  <a:pt x="2580" y="577"/>
                  <a:pt x="2586" y="572"/>
                  <a:pt x="2586" y="565"/>
                </a:cubicBezTo>
                <a:cubicBezTo>
                  <a:pt x="2586" y="558"/>
                  <a:pt x="2580" y="552"/>
                  <a:pt x="2573" y="552"/>
                </a:cubicBezTo>
                <a:cubicBezTo>
                  <a:pt x="2566" y="552"/>
                  <a:pt x="2560" y="558"/>
                  <a:pt x="2560" y="565"/>
                </a:cubicBezTo>
                <a:cubicBezTo>
                  <a:pt x="2560" y="572"/>
                  <a:pt x="2566" y="577"/>
                  <a:pt x="2573" y="577"/>
                </a:cubicBezTo>
                <a:close/>
                <a:moveTo>
                  <a:pt x="2612" y="577"/>
                </a:moveTo>
                <a:cubicBezTo>
                  <a:pt x="2619" y="577"/>
                  <a:pt x="2625" y="572"/>
                  <a:pt x="2625" y="565"/>
                </a:cubicBezTo>
                <a:cubicBezTo>
                  <a:pt x="2625" y="558"/>
                  <a:pt x="2619" y="552"/>
                  <a:pt x="2612" y="552"/>
                </a:cubicBezTo>
                <a:cubicBezTo>
                  <a:pt x="2605" y="552"/>
                  <a:pt x="2599" y="558"/>
                  <a:pt x="2599" y="565"/>
                </a:cubicBezTo>
                <a:cubicBezTo>
                  <a:pt x="2599" y="572"/>
                  <a:pt x="2605" y="577"/>
                  <a:pt x="2612" y="577"/>
                </a:cubicBezTo>
                <a:close/>
                <a:moveTo>
                  <a:pt x="2652" y="577"/>
                </a:moveTo>
                <a:cubicBezTo>
                  <a:pt x="2659" y="577"/>
                  <a:pt x="2664" y="572"/>
                  <a:pt x="2664" y="565"/>
                </a:cubicBezTo>
                <a:cubicBezTo>
                  <a:pt x="2664" y="558"/>
                  <a:pt x="2659" y="552"/>
                  <a:pt x="2652" y="552"/>
                </a:cubicBezTo>
                <a:cubicBezTo>
                  <a:pt x="2645" y="552"/>
                  <a:pt x="2639" y="558"/>
                  <a:pt x="2639" y="565"/>
                </a:cubicBezTo>
                <a:cubicBezTo>
                  <a:pt x="2639" y="572"/>
                  <a:pt x="2645" y="577"/>
                  <a:pt x="2652" y="577"/>
                </a:cubicBezTo>
                <a:close/>
                <a:moveTo>
                  <a:pt x="2691" y="577"/>
                </a:moveTo>
                <a:cubicBezTo>
                  <a:pt x="2698" y="577"/>
                  <a:pt x="2704" y="572"/>
                  <a:pt x="2704" y="565"/>
                </a:cubicBezTo>
                <a:cubicBezTo>
                  <a:pt x="2704" y="558"/>
                  <a:pt x="2698" y="552"/>
                  <a:pt x="2691" y="552"/>
                </a:cubicBezTo>
                <a:cubicBezTo>
                  <a:pt x="2684" y="552"/>
                  <a:pt x="2678" y="558"/>
                  <a:pt x="2678" y="565"/>
                </a:cubicBezTo>
                <a:cubicBezTo>
                  <a:pt x="2678" y="572"/>
                  <a:pt x="2684" y="577"/>
                  <a:pt x="2691" y="577"/>
                </a:cubicBezTo>
                <a:close/>
                <a:moveTo>
                  <a:pt x="2730" y="577"/>
                </a:moveTo>
                <a:cubicBezTo>
                  <a:pt x="2738" y="577"/>
                  <a:pt x="2743" y="572"/>
                  <a:pt x="2743" y="565"/>
                </a:cubicBezTo>
                <a:cubicBezTo>
                  <a:pt x="2743" y="558"/>
                  <a:pt x="2738" y="552"/>
                  <a:pt x="2730" y="552"/>
                </a:cubicBezTo>
                <a:cubicBezTo>
                  <a:pt x="2723" y="552"/>
                  <a:pt x="2718" y="558"/>
                  <a:pt x="2718" y="565"/>
                </a:cubicBezTo>
                <a:cubicBezTo>
                  <a:pt x="2718" y="572"/>
                  <a:pt x="2723" y="577"/>
                  <a:pt x="2730" y="577"/>
                </a:cubicBezTo>
                <a:close/>
                <a:moveTo>
                  <a:pt x="2770" y="577"/>
                </a:moveTo>
                <a:cubicBezTo>
                  <a:pt x="2777" y="577"/>
                  <a:pt x="2783" y="572"/>
                  <a:pt x="2783" y="565"/>
                </a:cubicBezTo>
                <a:cubicBezTo>
                  <a:pt x="2783" y="558"/>
                  <a:pt x="2777" y="552"/>
                  <a:pt x="2770" y="552"/>
                </a:cubicBezTo>
                <a:cubicBezTo>
                  <a:pt x="2763" y="552"/>
                  <a:pt x="2757" y="558"/>
                  <a:pt x="2757" y="565"/>
                </a:cubicBezTo>
                <a:cubicBezTo>
                  <a:pt x="2757" y="572"/>
                  <a:pt x="2763" y="577"/>
                  <a:pt x="2770" y="577"/>
                </a:cubicBezTo>
                <a:close/>
                <a:moveTo>
                  <a:pt x="2809" y="577"/>
                </a:moveTo>
                <a:cubicBezTo>
                  <a:pt x="2816" y="577"/>
                  <a:pt x="2822" y="572"/>
                  <a:pt x="2822" y="565"/>
                </a:cubicBezTo>
                <a:cubicBezTo>
                  <a:pt x="2822" y="558"/>
                  <a:pt x="2816" y="552"/>
                  <a:pt x="2809" y="552"/>
                </a:cubicBezTo>
                <a:cubicBezTo>
                  <a:pt x="2802" y="552"/>
                  <a:pt x="2797" y="558"/>
                  <a:pt x="2797" y="565"/>
                </a:cubicBezTo>
                <a:cubicBezTo>
                  <a:pt x="2797" y="572"/>
                  <a:pt x="2802" y="577"/>
                  <a:pt x="2809" y="577"/>
                </a:cubicBezTo>
                <a:close/>
                <a:moveTo>
                  <a:pt x="2849" y="577"/>
                </a:moveTo>
                <a:cubicBezTo>
                  <a:pt x="2856" y="577"/>
                  <a:pt x="2861" y="572"/>
                  <a:pt x="2861" y="565"/>
                </a:cubicBezTo>
                <a:cubicBezTo>
                  <a:pt x="2861" y="558"/>
                  <a:pt x="2856" y="552"/>
                  <a:pt x="2849" y="552"/>
                </a:cubicBezTo>
                <a:cubicBezTo>
                  <a:pt x="2842" y="552"/>
                  <a:pt x="2836" y="558"/>
                  <a:pt x="2836" y="565"/>
                </a:cubicBezTo>
                <a:cubicBezTo>
                  <a:pt x="2836" y="572"/>
                  <a:pt x="2842" y="577"/>
                  <a:pt x="2849" y="577"/>
                </a:cubicBezTo>
                <a:close/>
                <a:moveTo>
                  <a:pt x="2888" y="577"/>
                </a:moveTo>
                <a:cubicBezTo>
                  <a:pt x="2895" y="577"/>
                  <a:pt x="2901" y="572"/>
                  <a:pt x="2901" y="565"/>
                </a:cubicBezTo>
                <a:cubicBezTo>
                  <a:pt x="2901" y="558"/>
                  <a:pt x="2895" y="552"/>
                  <a:pt x="2888" y="552"/>
                </a:cubicBezTo>
                <a:cubicBezTo>
                  <a:pt x="2881" y="552"/>
                  <a:pt x="2875" y="558"/>
                  <a:pt x="2875" y="565"/>
                </a:cubicBezTo>
                <a:cubicBezTo>
                  <a:pt x="2875" y="572"/>
                  <a:pt x="2881" y="577"/>
                  <a:pt x="2888" y="577"/>
                </a:cubicBezTo>
                <a:close/>
                <a:moveTo>
                  <a:pt x="2928" y="577"/>
                </a:moveTo>
                <a:cubicBezTo>
                  <a:pt x="2935" y="577"/>
                  <a:pt x="2940" y="572"/>
                  <a:pt x="2940" y="565"/>
                </a:cubicBezTo>
                <a:cubicBezTo>
                  <a:pt x="2940" y="558"/>
                  <a:pt x="2935" y="552"/>
                  <a:pt x="2928" y="552"/>
                </a:cubicBezTo>
                <a:cubicBezTo>
                  <a:pt x="2921" y="552"/>
                  <a:pt x="2915" y="558"/>
                  <a:pt x="2915" y="565"/>
                </a:cubicBezTo>
                <a:cubicBezTo>
                  <a:pt x="2915" y="572"/>
                  <a:pt x="2921" y="577"/>
                  <a:pt x="2928" y="577"/>
                </a:cubicBezTo>
                <a:close/>
                <a:moveTo>
                  <a:pt x="2967" y="577"/>
                </a:moveTo>
                <a:cubicBezTo>
                  <a:pt x="2974" y="577"/>
                  <a:pt x="2980" y="572"/>
                  <a:pt x="2980" y="565"/>
                </a:cubicBezTo>
                <a:cubicBezTo>
                  <a:pt x="2980" y="558"/>
                  <a:pt x="2974" y="552"/>
                  <a:pt x="2967" y="552"/>
                </a:cubicBezTo>
                <a:cubicBezTo>
                  <a:pt x="2960" y="552"/>
                  <a:pt x="2954" y="558"/>
                  <a:pt x="2954" y="565"/>
                </a:cubicBezTo>
                <a:cubicBezTo>
                  <a:pt x="2954" y="572"/>
                  <a:pt x="2960" y="577"/>
                  <a:pt x="2967" y="577"/>
                </a:cubicBezTo>
                <a:close/>
                <a:moveTo>
                  <a:pt x="3006" y="577"/>
                </a:moveTo>
                <a:cubicBezTo>
                  <a:pt x="3013" y="577"/>
                  <a:pt x="3019" y="572"/>
                  <a:pt x="3019" y="565"/>
                </a:cubicBezTo>
                <a:cubicBezTo>
                  <a:pt x="3019" y="558"/>
                  <a:pt x="3013" y="552"/>
                  <a:pt x="3006" y="552"/>
                </a:cubicBezTo>
                <a:cubicBezTo>
                  <a:pt x="2999" y="552"/>
                  <a:pt x="2994" y="558"/>
                  <a:pt x="2994" y="565"/>
                </a:cubicBezTo>
                <a:cubicBezTo>
                  <a:pt x="2994" y="572"/>
                  <a:pt x="2999" y="577"/>
                  <a:pt x="3006" y="577"/>
                </a:cubicBezTo>
                <a:close/>
                <a:moveTo>
                  <a:pt x="3046" y="577"/>
                </a:moveTo>
                <a:cubicBezTo>
                  <a:pt x="3053" y="577"/>
                  <a:pt x="3059" y="572"/>
                  <a:pt x="3059" y="565"/>
                </a:cubicBezTo>
                <a:cubicBezTo>
                  <a:pt x="3059" y="558"/>
                  <a:pt x="3053" y="552"/>
                  <a:pt x="3046" y="552"/>
                </a:cubicBezTo>
                <a:cubicBezTo>
                  <a:pt x="3039" y="552"/>
                  <a:pt x="3033" y="558"/>
                  <a:pt x="3033" y="565"/>
                </a:cubicBezTo>
                <a:cubicBezTo>
                  <a:pt x="3033" y="572"/>
                  <a:pt x="3039" y="577"/>
                  <a:pt x="3046" y="577"/>
                </a:cubicBezTo>
                <a:close/>
                <a:moveTo>
                  <a:pt x="3085" y="577"/>
                </a:moveTo>
                <a:cubicBezTo>
                  <a:pt x="3092" y="577"/>
                  <a:pt x="3098" y="572"/>
                  <a:pt x="3098" y="565"/>
                </a:cubicBezTo>
                <a:cubicBezTo>
                  <a:pt x="3098" y="558"/>
                  <a:pt x="3092" y="552"/>
                  <a:pt x="3085" y="552"/>
                </a:cubicBezTo>
                <a:cubicBezTo>
                  <a:pt x="3078" y="552"/>
                  <a:pt x="3073" y="558"/>
                  <a:pt x="3073" y="565"/>
                </a:cubicBezTo>
                <a:cubicBezTo>
                  <a:pt x="3073" y="572"/>
                  <a:pt x="3078" y="577"/>
                  <a:pt x="3085" y="577"/>
                </a:cubicBezTo>
                <a:close/>
                <a:moveTo>
                  <a:pt x="3282" y="554"/>
                </a:moveTo>
                <a:cubicBezTo>
                  <a:pt x="3276" y="554"/>
                  <a:pt x="3272" y="559"/>
                  <a:pt x="3272" y="565"/>
                </a:cubicBezTo>
                <a:cubicBezTo>
                  <a:pt x="3272" y="571"/>
                  <a:pt x="3276" y="575"/>
                  <a:pt x="3282" y="575"/>
                </a:cubicBezTo>
                <a:cubicBezTo>
                  <a:pt x="3288" y="575"/>
                  <a:pt x="3293" y="571"/>
                  <a:pt x="3293" y="565"/>
                </a:cubicBezTo>
                <a:cubicBezTo>
                  <a:pt x="3293" y="559"/>
                  <a:pt x="3288" y="554"/>
                  <a:pt x="3282" y="554"/>
                </a:cubicBezTo>
                <a:close/>
                <a:moveTo>
                  <a:pt x="444" y="617"/>
                </a:moveTo>
                <a:cubicBezTo>
                  <a:pt x="451" y="617"/>
                  <a:pt x="457" y="611"/>
                  <a:pt x="457" y="604"/>
                </a:cubicBezTo>
                <a:cubicBezTo>
                  <a:pt x="457" y="597"/>
                  <a:pt x="451" y="591"/>
                  <a:pt x="444" y="591"/>
                </a:cubicBezTo>
                <a:cubicBezTo>
                  <a:pt x="437" y="591"/>
                  <a:pt x="431" y="597"/>
                  <a:pt x="431" y="604"/>
                </a:cubicBezTo>
                <a:cubicBezTo>
                  <a:pt x="431" y="611"/>
                  <a:pt x="437" y="617"/>
                  <a:pt x="444" y="617"/>
                </a:cubicBezTo>
                <a:close/>
                <a:moveTo>
                  <a:pt x="483" y="617"/>
                </a:moveTo>
                <a:cubicBezTo>
                  <a:pt x="490" y="617"/>
                  <a:pt x="496" y="611"/>
                  <a:pt x="496" y="604"/>
                </a:cubicBezTo>
                <a:cubicBezTo>
                  <a:pt x="496" y="597"/>
                  <a:pt x="490" y="591"/>
                  <a:pt x="483" y="591"/>
                </a:cubicBezTo>
                <a:cubicBezTo>
                  <a:pt x="476" y="591"/>
                  <a:pt x="471" y="597"/>
                  <a:pt x="471" y="604"/>
                </a:cubicBezTo>
                <a:cubicBezTo>
                  <a:pt x="471" y="611"/>
                  <a:pt x="476" y="617"/>
                  <a:pt x="483" y="617"/>
                </a:cubicBezTo>
                <a:close/>
                <a:moveTo>
                  <a:pt x="523" y="617"/>
                </a:moveTo>
                <a:cubicBezTo>
                  <a:pt x="530" y="617"/>
                  <a:pt x="535" y="611"/>
                  <a:pt x="535" y="604"/>
                </a:cubicBezTo>
                <a:cubicBezTo>
                  <a:pt x="535" y="597"/>
                  <a:pt x="530" y="591"/>
                  <a:pt x="523" y="591"/>
                </a:cubicBezTo>
                <a:cubicBezTo>
                  <a:pt x="516" y="591"/>
                  <a:pt x="510" y="597"/>
                  <a:pt x="510" y="604"/>
                </a:cubicBezTo>
                <a:cubicBezTo>
                  <a:pt x="510" y="611"/>
                  <a:pt x="516" y="617"/>
                  <a:pt x="523" y="617"/>
                </a:cubicBezTo>
                <a:close/>
                <a:moveTo>
                  <a:pt x="562" y="617"/>
                </a:moveTo>
                <a:cubicBezTo>
                  <a:pt x="569" y="617"/>
                  <a:pt x="575" y="611"/>
                  <a:pt x="575" y="604"/>
                </a:cubicBezTo>
                <a:cubicBezTo>
                  <a:pt x="575" y="597"/>
                  <a:pt x="569" y="591"/>
                  <a:pt x="562" y="591"/>
                </a:cubicBezTo>
                <a:cubicBezTo>
                  <a:pt x="555" y="591"/>
                  <a:pt x="549" y="597"/>
                  <a:pt x="549" y="604"/>
                </a:cubicBezTo>
                <a:cubicBezTo>
                  <a:pt x="549" y="611"/>
                  <a:pt x="555" y="617"/>
                  <a:pt x="562" y="617"/>
                </a:cubicBezTo>
                <a:close/>
                <a:moveTo>
                  <a:pt x="602" y="617"/>
                </a:moveTo>
                <a:cubicBezTo>
                  <a:pt x="609" y="617"/>
                  <a:pt x="614" y="611"/>
                  <a:pt x="614" y="604"/>
                </a:cubicBezTo>
                <a:cubicBezTo>
                  <a:pt x="614" y="597"/>
                  <a:pt x="609" y="591"/>
                  <a:pt x="602" y="591"/>
                </a:cubicBezTo>
                <a:cubicBezTo>
                  <a:pt x="595" y="591"/>
                  <a:pt x="589" y="597"/>
                  <a:pt x="589" y="604"/>
                </a:cubicBezTo>
                <a:cubicBezTo>
                  <a:pt x="589" y="611"/>
                  <a:pt x="595" y="617"/>
                  <a:pt x="602" y="617"/>
                </a:cubicBezTo>
                <a:close/>
                <a:moveTo>
                  <a:pt x="641" y="617"/>
                </a:moveTo>
                <a:cubicBezTo>
                  <a:pt x="648" y="617"/>
                  <a:pt x="654" y="611"/>
                  <a:pt x="654" y="604"/>
                </a:cubicBezTo>
                <a:cubicBezTo>
                  <a:pt x="654" y="597"/>
                  <a:pt x="648" y="591"/>
                  <a:pt x="641" y="591"/>
                </a:cubicBezTo>
                <a:cubicBezTo>
                  <a:pt x="634" y="591"/>
                  <a:pt x="628" y="597"/>
                  <a:pt x="628" y="604"/>
                </a:cubicBezTo>
                <a:cubicBezTo>
                  <a:pt x="628" y="611"/>
                  <a:pt x="634" y="617"/>
                  <a:pt x="641" y="617"/>
                </a:cubicBezTo>
                <a:close/>
                <a:moveTo>
                  <a:pt x="680" y="617"/>
                </a:moveTo>
                <a:cubicBezTo>
                  <a:pt x="687" y="617"/>
                  <a:pt x="693" y="611"/>
                  <a:pt x="693" y="604"/>
                </a:cubicBezTo>
                <a:cubicBezTo>
                  <a:pt x="693" y="597"/>
                  <a:pt x="687" y="591"/>
                  <a:pt x="680" y="591"/>
                </a:cubicBezTo>
                <a:cubicBezTo>
                  <a:pt x="673" y="591"/>
                  <a:pt x="668" y="597"/>
                  <a:pt x="668" y="604"/>
                </a:cubicBezTo>
                <a:cubicBezTo>
                  <a:pt x="668" y="611"/>
                  <a:pt x="673" y="617"/>
                  <a:pt x="680" y="617"/>
                </a:cubicBezTo>
                <a:close/>
                <a:moveTo>
                  <a:pt x="720" y="617"/>
                </a:moveTo>
                <a:cubicBezTo>
                  <a:pt x="727" y="617"/>
                  <a:pt x="733" y="611"/>
                  <a:pt x="733" y="604"/>
                </a:cubicBezTo>
                <a:cubicBezTo>
                  <a:pt x="733" y="597"/>
                  <a:pt x="727" y="591"/>
                  <a:pt x="720" y="591"/>
                </a:cubicBezTo>
                <a:cubicBezTo>
                  <a:pt x="713" y="591"/>
                  <a:pt x="707" y="597"/>
                  <a:pt x="707" y="604"/>
                </a:cubicBezTo>
                <a:cubicBezTo>
                  <a:pt x="707" y="611"/>
                  <a:pt x="713" y="617"/>
                  <a:pt x="720" y="617"/>
                </a:cubicBezTo>
                <a:close/>
                <a:moveTo>
                  <a:pt x="759" y="617"/>
                </a:moveTo>
                <a:cubicBezTo>
                  <a:pt x="766" y="617"/>
                  <a:pt x="772" y="611"/>
                  <a:pt x="772" y="604"/>
                </a:cubicBezTo>
                <a:cubicBezTo>
                  <a:pt x="772" y="597"/>
                  <a:pt x="766" y="591"/>
                  <a:pt x="759" y="591"/>
                </a:cubicBezTo>
                <a:cubicBezTo>
                  <a:pt x="752" y="591"/>
                  <a:pt x="747" y="597"/>
                  <a:pt x="747" y="604"/>
                </a:cubicBezTo>
                <a:cubicBezTo>
                  <a:pt x="747" y="611"/>
                  <a:pt x="752" y="617"/>
                  <a:pt x="759" y="617"/>
                </a:cubicBezTo>
                <a:close/>
                <a:moveTo>
                  <a:pt x="838" y="617"/>
                </a:moveTo>
                <a:cubicBezTo>
                  <a:pt x="845" y="617"/>
                  <a:pt x="851" y="611"/>
                  <a:pt x="851" y="604"/>
                </a:cubicBezTo>
                <a:cubicBezTo>
                  <a:pt x="851" y="597"/>
                  <a:pt x="845" y="591"/>
                  <a:pt x="838" y="591"/>
                </a:cubicBezTo>
                <a:cubicBezTo>
                  <a:pt x="831" y="591"/>
                  <a:pt x="825" y="597"/>
                  <a:pt x="825" y="604"/>
                </a:cubicBezTo>
                <a:cubicBezTo>
                  <a:pt x="825" y="611"/>
                  <a:pt x="831" y="617"/>
                  <a:pt x="838" y="617"/>
                </a:cubicBezTo>
                <a:close/>
                <a:moveTo>
                  <a:pt x="878" y="617"/>
                </a:moveTo>
                <a:cubicBezTo>
                  <a:pt x="885" y="617"/>
                  <a:pt x="890" y="611"/>
                  <a:pt x="890" y="604"/>
                </a:cubicBezTo>
                <a:cubicBezTo>
                  <a:pt x="890" y="597"/>
                  <a:pt x="885" y="591"/>
                  <a:pt x="878" y="591"/>
                </a:cubicBezTo>
                <a:cubicBezTo>
                  <a:pt x="871" y="591"/>
                  <a:pt x="865" y="597"/>
                  <a:pt x="865" y="604"/>
                </a:cubicBezTo>
                <a:cubicBezTo>
                  <a:pt x="865" y="611"/>
                  <a:pt x="871" y="617"/>
                  <a:pt x="878" y="617"/>
                </a:cubicBezTo>
                <a:close/>
                <a:moveTo>
                  <a:pt x="917" y="617"/>
                </a:moveTo>
                <a:cubicBezTo>
                  <a:pt x="924" y="617"/>
                  <a:pt x="930" y="611"/>
                  <a:pt x="930" y="604"/>
                </a:cubicBezTo>
                <a:cubicBezTo>
                  <a:pt x="930" y="597"/>
                  <a:pt x="924" y="591"/>
                  <a:pt x="917" y="591"/>
                </a:cubicBezTo>
                <a:cubicBezTo>
                  <a:pt x="910" y="591"/>
                  <a:pt x="904" y="597"/>
                  <a:pt x="904" y="604"/>
                </a:cubicBezTo>
                <a:cubicBezTo>
                  <a:pt x="904" y="611"/>
                  <a:pt x="910" y="617"/>
                  <a:pt x="917" y="617"/>
                </a:cubicBezTo>
                <a:close/>
                <a:moveTo>
                  <a:pt x="956" y="617"/>
                </a:moveTo>
                <a:cubicBezTo>
                  <a:pt x="963" y="617"/>
                  <a:pt x="969" y="611"/>
                  <a:pt x="969" y="604"/>
                </a:cubicBezTo>
                <a:cubicBezTo>
                  <a:pt x="969" y="597"/>
                  <a:pt x="963" y="591"/>
                  <a:pt x="956" y="591"/>
                </a:cubicBezTo>
                <a:cubicBezTo>
                  <a:pt x="949" y="591"/>
                  <a:pt x="944" y="597"/>
                  <a:pt x="944" y="604"/>
                </a:cubicBezTo>
                <a:cubicBezTo>
                  <a:pt x="944" y="611"/>
                  <a:pt x="949" y="617"/>
                  <a:pt x="956" y="617"/>
                </a:cubicBezTo>
                <a:close/>
                <a:moveTo>
                  <a:pt x="996" y="617"/>
                </a:moveTo>
                <a:cubicBezTo>
                  <a:pt x="1003" y="617"/>
                  <a:pt x="1009" y="611"/>
                  <a:pt x="1009" y="604"/>
                </a:cubicBezTo>
                <a:cubicBezTo>
                  <a:pt x="1009" y="597"/>
                  <a:pt x="1003" y="591"/>
                  <a:pt x="996" y="591"/>
                </a:cubicBezTo>
                <a:cubicBezTo>
                  <a:pt x="989" y="591"/>
                  <a:pt x="983" y="597"/>
                  <a:pt x="983" y="604"/>
                </a:cubicBezTo>
                <a:cubicBezTo>
                  <a:pt x="983" y="611"/>
                  <a:pt x="989" y="617"/>
                  <a:pt x="996" y="617"/>
                </a:cubicBezTo>
                <a:close/>
                <a:moveTo>
                  <a:pt x="1035" y="595"/>
                </a:moveTo>
                <a:cubicBezTo>
                  <a:pt x="1030" y="595"/>
                  <a:pt x="1026" y="599"/>
                  <a:pt x="1026" y="604"/>
                </a:cubicBezTo>
                <a:cubicBezTo>
                  <a:pt x="1026" y="609"/>
                  <a:pt x="1030" y="613"/>
                  <a:pt x="1035" y="613"/>
                </a:cubicBezTo>
                <a:cubicBezTo>
                  <a:pt x="1040" y="613"/>
                  <a:pt x="1045" y="609"/>
                  <a:pt x="1045" y="604"/>
                </a:cubicBezTo>
                <a:cubicBezTo>
                  <a:pt x="1045" y="599"/>
                  <a:pt x="1040" y="595"/>
                  <a:pt x="1035" y="595"/>
                </a:cubicBezTo>
                <a:close/>
                <a:moveTo>
                  <a:pt x="1101" y="604"/>
                </a:moveTo>
                <a:cubicBezTo>
                  <a:pt x="1101" y="611"/>
                  <a:pt x="1107" y="617"/>
                  <a:pt x="1114" y="617"/>
                </a:cubicBezTo>
                <a:cubicBezTo>
                  <a:pt x="1121" y="617"/>
                  <a:pt x="1127" y="611"/>
                  <a:pt x="1127" y="604"/>
                </a:cubicBezTo>
                <a:cubicBezTo>
                  <a:pt x="1127" y="597"/>
                  <a:pt x="1121" y="591"/>
                  <a:pt x="1114" y="591"/>
                </a:cubicBezTo>
                <a:cubicBezTo>
                  <a:pt x="1107" y="591"/>
                  <a:pt x="1101" y="597"/>
                  <a:pt x="1101" y="604"/>
                </a:cubicBezTo>
                <a:close/>
                <a:moveTo>
                  <a:pt x="1144" y="604"/>
                </a:moveTo>
                <a:cubicBezTo>
                  <a:pt x="1144" y="609"/>
                  <a:pt x="1148" y="613"/>
                  <a:pt x="1154" y="613"/>
                </a:cubicBezTo>
                <a:cubicBezTo>
                  <a:pt x="1159" y="613"/>
                  <a:pt x="1163" y="609"/>
                  <a:pt x="1163" y="604"/>
                </a:cubicBezTo>
                <a:cubicBezTo>
                  <a:pt x="1163" y="599"/>
                  <a:pt x="1159" y="595"/>
                  <a:pt x="1154" y="595"/>
                </a:cubicBezTo>
                <a:cubicBezTo>
                  <a:pt x="1148" y="595"/>
                  <a:pt x="1144" y="599"/>
                  <a:pt x="1144" y="604"/>
                </a:cubicBezTo>
                <a:close/>
                <a:moveTo>
                  <a:pt x="1666" y="591"/>
                </a:moveTo>
                <a:cubicBezTo>
                  <a:pt x="1659" y="591"/>
                  <a:pt x="1653" y="597"/>
                  <a:pt x="1653" y="604"/>
                </a:cubicBezTo>
                <a:cubicBezTo>
                  <a:pt x="1653" y="611"/>
                  <a:pt x="1659" y="617"/>
                  <a:pt x="1666" y="617"/>
                </a:cubicBezTo>
                <a:cubicBezTo>
                  <a:pt x="1673" y="617"/>
                  <a:pt x="1679" y="611"/>
                  <a:pt x="1679" y="604"/>
                </a:cubicBezTo>
                <a:cubicBezTo>
                  <a:pt x="1679" y="597"/>
                  <a:pt x="1673" y="591"/>
                  <a:pt x="1666" y="591"/>
                </a:cubicBezTo>
                <a:close/>
                <a:moveTo>
                  <a:pt x="1705" y="617"/>
                </a:moveTo>
                <a:cubicBezTo>
                  <a:pt x="1712" y="617"/>
                  <a:pt x="1718" y="611"/>
                  <a:pt x="1718" y="604"/>
                </a:cubicBezTo>
                <a:cubicBezTo>
                  <a:pt x="1718" y="597"/>
                  <a:pt x="1712" y="591"/>
                  <a:pt x="1705" y="591"/>
                </a:cubicBezTo>
                <a:cubicBezTo>
                  <a:pt x="1698" y="591"/>
                  <a:pt x="1693" y="597"/>
                  <a:pt x="1693" y="604"/>
                </a:cubicBezTo>
                <a:cubicBezTo>
                  <a:pt x="1693" y="611"/>
                  <a:pt x="1698" y="617"/>
                  <a:pt x="1705" y="617"/>
                </a:cubicBezTo>
                <a:close/>
                <a:moveTo>
                  <a:pt x="1745" y="617"/>
                </a:moveTo>
                <a:cubicBezTo>
                  <a:pt x="1752" y="617"/>
                  <a:pt x="1758" y="611"/>
                  <a:pt x="1758" y="604"/>
                </a:cubicBezTo>
                <a:cubicBezTo>
                  <a:pt x="1758" y="597"/>
                  <a:pt x="1752" y="591"/>
                  <a:pt x="1745" y="591"/>
                </a:cubicBezTo>
                <a:cubicBezTo>
                  <a:pt x="1738" y="591"/>
                  <a:pt x="1732" y="597"/>
                  <a:pt x="1732" y="604"/>
                </a:cubicBezTo>
                <a:cubicBezTo>
                  <a:pt x="1732" y="611"/>
                  <a:pt x="1738" y="617"/>
                  <a:pt x="1745" y="617"/>
                </a:cubicBezTo>
                <a:close/>
                <a:moveTo>
                  <a:pt x="1784" y="617"/>
                </a:moveTo>
                <a:cubicBezTo>
                  <a:pt x="1791" y="617"/>
                  <a:pt x="1797" y="611"/>
                  <a:pt x="1797" y="604"/>
                </a:cubicBezTo>
                <a:cubicBezTo>
                  <a:pt x="1797" y="597"/>
                  <a:pt x="1791" y="591"/>
                  <a:pt x="1784" y="591"/>
                </a:cubicBezTo>
                <a:cubicBezTo>
                  <a:pt x="1777" y="591"/>
                  <a:pt x="1772" y="597"/>
                  <a:pt x="1772" y="604"/>
                </a:cubicBezTo>
                <a:cubicBezTo>
                  <a:pt x="1772" y="611"/>
                  <a:pt x="1777" y="617"/>
                  <a:pt x="1784" y="617"/>
                </a:cubicBezTo>
                <a:close/>
                <a:moveTo>
                  <a:pt x="1824" y="617"/>
                </a:moveTo>
                <a:cubicBezTo>
                  <a:pt x="1831" y="617"/>
                  <a:pt x="1836" y="611"/>
                  <a:pt x="1836" y="604"/>
                </a:cubicBezTo>
                <a:cubicBezTo>
                  <a:pt x="1836" y="597"/>
                  <a:pt x="1831" y="591"/>
                  <a:pt x="1824" y="591"/>
                </a:cubicBezTo>
                <a:cubicBezTo>
                  <a:pt x="1817" y="591"/>
                  <a:pt x="1811" y="597"/>
                  <a:pt x="1811" y="604"/>
                </a:cubicBezTo>
                <a:cubicBezTo>
                  <a:pt x="1811" y="611"/>
                  <a:pt x="1817" y="617"/>
                  <a:pt x="1824" y="617"/>
                </a:cubicBezTo>
                <a:close/>
                <a:moveTo>
                  <a:pt x="1863" y="617"/>
                </a:moveTo>
                <a:cubicBezTo>
                  <a:pt x="1870" y="617"/>
                  <a:pt x="1876" y="611"/>
                  <a:pt x="1876" y="604"/>
                </a:cubicBezTo>
                <a:cubicBezTo>
                  <a:pt x="1876" y="597"/>
                  <a:pt x="1870" y="591"/>
                  <a:pt x="1863" y="591"/>
                </a:cubicBezTo>
                <a:cubicBezTo>
                  <a:pt x="1856" y="591"/>
                  <a:pt x="1850" y="597"/>
                  <a:pt x="1850" y="604"/>
                </a:cubicBezTo>
                <a:cubicBezTo>
                  <a:pt x="1850" y="611"/>
                  <a:pt x="1856" y="617"/>
                  <a:pt x="1863" y="617"/>
                </a:cubicBezTo>
                <a:close/>
                <a:moveTo>
                  <a:pt x="1903" y="617"/>
                </a:moveTo>
                <a:cubicBezTo>
                  <a:pt x="1910" y="617"/>
                  <a:pt x="1915" y="611"/>
                  <a:pt x="1915" y="604"/>
                </a:cubicBezTo>
                <a:cubicBezTo>
                  <a:pt x="1915" y="597"/>
                  <a:pt x="1910" y="591"/>
                  <a:pt x="1903" y="591"/>
                </a:cubicBezTo>
                <a:cubicBezTo>
                  <a:pt x="1896" y="591"/>
                  <a:pt x="1890" y="597"/>
                  <a:pt x="1890" y="604"/>
                </a:cubicBezTo>
                <a:cubicBezTo>
                  <a:pt x="1890" y="611"/>
                  <a:pt x="1896" y="617"/>
                  <a:pt x="1903" y="617"/>
                </a:cubicBezTo>
                <a:close/>
                <a:moveTo>
                  <a:pt x="1942" y="617"/>
                </a:moveTo>
                <a:cubicBezTo>
                  <a:pt x="1949" y="617"/>
                  <a:pt x="1955" y="611"/>
                  <a:pt x="1955" y="604"/>
                </a:cubicBezTo>
                <a:cubicBezTo>
                  <a:pt x="1955" y="597"/>
                  <a:pt x="1949" y="591"/>
                  <a:pt x="1942" y="591"/>
                </a:cubicBezTo>
                <a:cubicBezTo>
                  <a:pt x="1935" y="591"/>
                  <a:pt x="1929" y="597"/>
                  <a:pt x="1929" y="604"/>
                </a:cubicBezTo>
                <a:cubicBezTo>
                  <a:pt x="1929" y="611"/>
                  <a:pt x="1935" y="617"/>
                  <a:pt x="1942" y="617"/>
                </a:cubicBezTo>
                <a:close/>
                <a:moveTo>
                  <a:pt x="1981" y="617"/>
                </a:moveTo>
                <a:cubicBezTo>
                  <a:pt x="1988" y="617"/>
                  <a:pt x="1994" y="611"/>
                  <a:pt x="1994" y="604"/>
                </a:cubicBezTo>
                <a:cubicBezTo>
                  <a:pt x="1994" y="597"/>
                  <a:pt x="1988" y="591"/>
                  <a:pt x="1981" y="591"/>
                </a:cubicBezTo>
                <a:cubicBezTo>
                  <a:pt x="1974" y="591"/>
                  <a:pt x="1969" y="597"/>
                  <a:pt x="1969" y="604"/>
                </a:cubicBezTo>
                <a:cubicBezTo>
                  <a:pt x="1969" y="611"/>
                  <a:pt x="1974" y="617"/>
                  <a:pt x="1981" y="617"/>
                </a:cubicBezTo>
                <a:close/>
                <a:moveTo>
                  <a:pt x="2021" y="617"/>
                </a:moveTo>
                <a:cubicBezTo>
                  <a:pt x="2028" y="617"/>
                  <a:pt x="2034" y="611"/>
                  <a:pt x="2034" y="604"/>
                </a:cubicBezTo>
                <a:cubicBezTo>
                  <a:pt x="2034" y="597"/>
                  <a:pt x="2028" y="591"/>
                  <a:pt x="2021" y="591"/>
                </a:cubicBezTo>
                <a:cubicBezTo>
                  <a:pt x="2014" y="591"/>
                  <a:pt x="2008" y="597"/>
                  <a:pt x="2008" y="604"/>
                </a:cubicBezTo>
                <a:cubicBezTo>
                  <a:pt x="2008" y="611"/>
                  <a:pt x="2014" y="617"/>
                  <a:pt x="2021" y="617"/>
                </a:cubicBezTo>
                <a:close/>
                <a:moveTo>
                  <a:pt x="2060" y="617"/>
                </a:moveTo>
                <a:cubicBezTo>
                  <a:pt x="2067" y="617"/>
                  <a:pt x="2073" y="611"/>
                  <a:pt x="2073" y="604"/>
                </a:cubicBezTo>
                <a:cubicBezTo>
                  <a:pt x="2073" y="597"/>
                  <a:pt x="2067" y="591"/>
                  <a:pt x="2060" y="591"/>
                </a:cubicBezTo>
                <a:cubicBezTo>
                  <a:pt x="2053" y="591"/>
                  <a:pt x="2048" y="597"/>
                  <a:pt x="2048" y="604"/>
                </a:cubicBezTo>
                <a:cubicBezTo>
                  <a:pt x="2048" y="611"/>
                  <a:pt x="2053" y="617"/>
                  <a:pt x="2060" y="617"/>
                </a:cubicBezTo>
                <a:close/>
                <a:moveTo>
                  <a:pt x="2100" y="617"/>
                </a:moveTo>
                <a:cubicBezTo>
                  <a:pt x="2107" y="617"/>
                  <a:pt x="2112" y="611"/>
                  <a:pt x="2112" y="604"/>
                </a:cubicBezTo>
                <a:cubicBezTo>
                  <a:pt x="2112" y="597"/>
                  <a:pt x="2107" y="591"/>
                  <a:pt x="2100" y="591"/>
                </a:cubicBezTo>
                <a:cubicBezTo>
                  <a:pt x="2093" y="591"/>
                  <a:pt x="2087" y="597"/>
                  <a:pt x="2087" y="604"/>
                </a:cubicBezTo>
                <a:cubicBezTo>
                  <a:pt x="2087" y="611"/>
                  <a:pt x="2093" y="617"/>
                  <a:pt x="2100" y="617"/>
                </a:cubicBezTo>
                <a:close/>
                <a:moveTo>
                  <a:pt x="2139" y="617"/>
                </a:moveTo>
                <a:cubicBezTo>
                  <a:pt x="2146" y="617"/>
                  <a:pt x="2152" y="611"/>
                  <a:pt x="2152" y="604"/>
                </a:cubicBezTo>
                <a:cubicBezTo>
                  <a:pt x="2152" y="597"/>
                  <a:pt x="2146" y="591"/>
                  <a:pt x="2139" y="591"/>
                </a:cubicBezTo>
                <a:cubicBezTo>
                  <a:pt x="2132" y="591"/>
                  <a:pt x="2126" y="597"/>
                  <a:pt x="2126" y="604"/>
                </a:cubicBezTo>
                <a:cubicBezTo>
                  <a:pt x="2126" y="611"/>
                  <a:pt x="2132" y="617"/>
                  <a:pt x="2139" y="617"/>
                </a:cubicBezTo>
                <a:close/>
                <a:moveTo>
                  <a:pt x="2179" y="617"/>
                </a:moveTo>
                <a:cubicBezTo>
                  <a:pt x="2186" y="617"/>
                  <a:pt x="2191" y="611"/>
                  <a:pt x="2191" y="604"/>
                </a:cubicBezTo>
                <a:cubicBezTo>
                  <a:pt x="2191" y="597"/>
                  <a:pt x="2186" y="591"/>
                  <a:pt x="2179" y="591"/>
                </a:cubicBezTo>
                <a:cubicBezTo>
                  <a:pt x="2171" y="591"/>
                  <a:pt x="2166" y="597"/>
                  <a:pt x="2166" y="604"/>
                </a:cubicBezTo>
                <a:cubicBezTo>
                  <a:pt x="2166" y="611"/>
                  <a:pt x="2171" y="617"/>
                  <a:pt x="2179" y="617"/>
                </a:cubicBezTo>
                <a:close/>
                <a:moveTo>
                  <a:pt x="2218" y="617"/>
                </a:moveTo>
                <a:cubicBezTo>
                  <a:pt x="2225" y="617"/>
                  <a:pt x="2231" y="611"/>
                  <a:pt x="2231" y="604"/>
                </a:cubicBezTo>
                <a:cubicBezTo>
                  <a:pt x="2231" y="597"/>
                  <a:pt x="2225" y="591"/>
                  <a:pt x="2218" y="591"/>
                </a:cubicBezTo>
                <a:cubicBezTo>
                  <a:pt x="2211" y="591"/>
                  <a:pt x="2205" y="597"/>
                  <a:pt x="2205" y="604"/>
                </a:cubicBezTo>
                <a:cubicBezTo>
                  <a:pt x="2205" y="611"/>
                  <a:pt x="2211" y="617"/>
                  <a:pt x="2218" y="617"/>
                </a:cubicBezTo>
                <a:close/>
                <a:moveTo>
                  <a:pt x="2257" y="617"/>
                </a:moveTo>
                <a:cubicBezTo>
                  <a:pt x="2264" y="617"/>
                  <a:pt x="2270" y="611"/>
                  <a:pt x="2270" y="604"/>
                </a:cubicBezTo>
                <a:cubicBezTo>
                  <a:pt x="2270" y="597"/>
                  <a:pt x="2264" y="591"/>
                  <a:pt x="2257" y="591"/>
                </a:cubicBezTo>
                <a:cubicBezTo>
                  <a:pt x="2250" y="591"/>
                  <a:pt x="2245" y="597"/>
                  <a:pt x="2245" y="604"/>
                </a:cubicBezTo>
                <a:cubicBezTo>
                  <a:pt x="2245" y="611"/>
                  <a:pt x="2250" y="617"/>
                  <a:pt x="2257" y="617"/>
                </a:cubicBezTo>
                <a:close/>
                <a:moveTo>
                  <a:pt x="2297" y="617"/>
                </a:moveTo>
                <a:cubicBezTo>
                  <a:pt x="2304" y="617"/>
                  <a:pt x="2310" y="611"/>
                  <a:pt x="2310" y="604"/>
                </a:cubicBezTo>
                <a:cubicBezTo>
                  <a:pt x="2310" y="597"/>
                  <a:pt x="2304" y="591"/>
                  <a:pt x="2297" y="591"/>
                </a:cubicBezTo>
                <a:cubicBezTo>
                  <a:pt x="2290" y="591"/>
                  <a:pt x="2284" y="597"/>
                  <a:pt x="2284" y="604"/>
                </a:cubicBezTo>
                <a:cubicBezTo>
                  <a:pt x="2284" y="611"/>
                  <a:pt x="2290" y="617"/>
                  <a:pt x="2297" y="617"/>
                </a:cubicBezTo>
                <a:close/>
                <a:moveTo>
                  <a:pt x="2336" y="617"/>
                </a:moveTo>
                <a:cubicBezTo>
                  <a:pt x="2343" y="617"/>
                  <a:pt x="2349" y="611"/>
                  <a:pt x="2349" y="604"/>
                </a:cubicBezTo>
                <a:cubicBezTo>
                  <a:pt x="2349" y="597"/>
                  <a:pt x="2343" y="591"/>
                  <a:pt x="2336" y="591"/>
                </a:cubicBezTo>
                <a:cubicBezTo>
                  <a:pt x="2329" y="591"/>
                  <a:pt x="2323" y="597"/>
                  <a:pt x="2323" y="604"/>
                </a:cubicBezTo>
                <a:cubicBezTo>
                  <a:pt x="2323" y="611"/>
                  <a:pt x="2329" y="617"/>
                  <a:pt x="2336" y="617"/>
                </a:cubicBezTo>
                <a:close/>
                <a:moveTo>
                  <a:pt x="2376" y="617"/>
                </a:moveTo>
                <a:cubicBezTo>
                  <a:pt x="2383" y="617"/>
                  <a:pt x="2388" y="611"/>
                  <a:pt x="2388" y="604"/>
                </a:cubicBezTo>
                <a:cubicBezTo>
                  <a:pt x="2388" y="597"/>
                  <a:pt x="2383" y="591"/>
                  <a:pt x="2376" y="591"/>
                </a:cubicBezTo>
                <a:cubicBezTo>
                  <a:pt x="2369" y="591"/>
                  <a:pt x="2363" y="597"/>
                  <a:pt x="2363" y="604"/>
                </a:cubicBezTo>
                <a:cubicBezTo>
                  <a:pt x="2363" y="611"/>
                  <a:pt x="2369" y="617"/>
                  <a:pt x="2376" y="617"/>
                </a:cubicBezTo>
                <a:close/>
                <a:moveTo>
                  <a:pt x="2415" y="617"/>
                </a:moveTo>
                <a:cubicBezTo>
                  <a:pt x="2422" y="617"/>
                  <a:pt x="2428" y="611"/>
                  <a:pt x="2428" y="604"/>
                </a:cubicBezTo>
                <a:cubicBezTo>
                  <a:pt x="2428" y="597"/>
                  <a:pt x="2422" y="591"/>
                  <a:pt x="2415" y="591"/>
                </a:cubicBezTo>
                <a:cubicBezTo>
                  <a:pt x="2408" y="591"/>
                  <a:pt x="2402" y="597"/>
                  <a:pt x="2402" y="604"/>
                </a:cubicBezTo>
                <a:cubicBezTo>
                  <a:pt x="2402" y="611"/>
                  <a:pt x="2408" y="617"/>
                  <a:pt x="2415" y="617"/>
                </a:cubicBezTo>
                <a:close/>
                <a:moveTo>
                  <a:pt x="2455" y="617"/>
                </a:moveTo>
                <a:cubicBezTo>
                  <a:pt x="2462" y="617"/>
                  <a:pt x="2467" y="611"/>
                  <a:pt x="2467" y="604"/>
                </a:cubicBezTo>
                <a:cubicBezTo>
                  <a:pt x="2467" y="597"/>
                  <a:pt x="2462" y="591"/>
                  <a:pt x="2455" y="591"/>
                </a:cubicBezTo>
                <a:cubicBezTo>
                  <a:pt x="2447" y="591"/>
                  <a:pt x="2442" y="597"/>
                  <a:pt x="2442" y="604"/>
                </a:cubicBezTo>
                <a:cubicBezTo>
                  <a:pt x="2442" y="611"/>
                  <a:pt x="2447" y="617"/>
                  <a:pt x="2455" y="617"/>
                </a:cubicBezTo>
                <a:close/>
                <a:moveTo>
                  <a:pt x="2494" y="617"/>
                </a:moveTo>
                <a:cubicBezTo>
                  <a:pt x="2501" y="617"/>
                  <a:pt x="2507" y="611"/>
                  <a:pt x="2507" y="604"/>
                </a:cubicBezTo>
                <a:cubicBezTo>
                  <a:pt x="2507" y="597"/>
                  <a:pt x="2501" y="591"/>
                  <a:pt x="2494" y="591"/>
                </a:cubicBezTo>
                <a:cubicBezTo>
                  <a:pt x="2487" y="591"/>
                  <a:pt x="2481" y="597"/>
                  <a:pt x="2481" y="604"/>
                </a:cubicBezTo>
                <a:cubicBezTo>
                  <a:pt x="2481" y="611"/>
                  <a:pt x="2487" y="617"/>
                  <a:pt x="2494" y="617"/>
                </a:cubicBezTo>
                <a:close/>
                <a:moveTo>
                  <a:pt x="2533" y="617"/>
                </a:moveTo>
                <a:cubicBezTo>
                  <a:pt x="2540" y="617"/>
                  <a:pt x="2546" y="611"/>
                  <a:pt x="2546" y="604"/>
                </a:cubicBezTo>
                <a:cubicBezTo>
                  <a:pt x="2546" y="597"/>
                  <a:pt x="2540" y="591"/>
                  <a:pt x="2533" y="591"/>
                </a:cubicBezTo>
                <a:cubicBezTo>
                  <a:pt x="2526" y="591"/>
                  <a:pt x="2521" y="597"/>
                  <a:pt x="2521" y="604"/>
                </a:cubicBezTo>
                <a:cubicBezTo>
                  <a:pt x="2521" y="611"/>
                  <a:pt x="2526" y="617"/>
                  <a:pt x="2533" y="617"/>
                </a:cubicBezTo>
                <a:close/>
                <a:moveTo>
                  <a:pt x="2573" y="617"/>
                </a:moveTo>
                <a:cubicBezTo>
                  <a:pt x="2580" y="617"/>
                  <a:pt x="2586" y="611"/>
                  <a:pt x="2586" y="604"/>
                </a:cubicBezTo>
                <a:cubicBezTo>
                  <a:pt x="2586" y="597"/>
                  <a:pt x="2580" y="591"/>
                  <a:pt x="2573" y="591"/>
                </a:cubicBezTo>
                <a:cubicBezTo>
                  <a:pt x="2566" y="591"/>
                  <a:pt x="2560" y="597"/>
                  <a:pt x="2560" y="604"/>
                </a:cubicBezTo>
                <a:cubicBezTo>
                  <a:pt x="2560" y="611"/>
                  <a:pt x="2566" y="617"/>
                  <a:pt x="2573" y="617"/>
                </a:cubicBezTo>
                <a:close/>
                <a:moveTo>
                  <a:pt x="2612" y="617"/>
                </a:moveTo>
                <a:cubicBezTo>
                  <a:pt x="2619" y="617"/>
                  <a:pt x="2625" y="611"/>
                  <a:pt x="2625" y="604"/>
                </a:cubicBezTo>
                <a:cubicBezTo>
                  <a:pt x="2625" y="597"/>
                  <a:pt x="2619" y="591"/>
                  <a:pt x="2612" y="591"/>
                </a:cubicBezTo>
                <a:cubicBezTo>
                  <a:pt x="2605" y="591"/>
                  <a:pt x="2599" y="597"/>
                  <a:pt x="2599" y="604"/>
                </a:cubicBezTo>
                <a:cubicBezTo>
                  <a:pt x="2599" y="611"/>
                  <a:pt x="2605" y="617"/>
                  <a:pt x="2612" y="617"/>
                </a:cubicBezTo>
                <a:close/>
                <a:moveTo>
                  <a:pt x="2652" y="617"/>
                </a:moveTo>
                <a:cubicBezTo>
                  <a:pt x="2659" y="617"/>
                  <a:pt x="2664" y="611"/>
                  <a:pt x="2664" y="604"/>
                </a:cubicBezTo>
                <a:cubicBezTo>
                  <a:pt x="2664" y="597"/>
                  <a:pt x="2659" y="591"/>
                  <a:pt x="2652" y="591"/>
                </a:cubicBezTo>
                <a:cubicBezTo>
                  <a:pt x="2645" y="591"/>
                  <a:pt x="2639" y="597"/>
                  <a:pt x="2639" y="604"/>
                </a:cubicBezTo>
                <a:cubicBezTo>
                  <a:pt x="2639" y="611"/>
                  <a:pt x="2645" y="617"/>
                  <a:pt x="2652" y="617"/>
                </a:cubicBezTo>
                <a:close/>
                <a:moveTo>
                  <a:pt x="2691" y="617"/>
                </a:moveTo>
                <a:cubicBezTo>
                  <a:pt x="2698" y="617"/>
                  <a:pt x="2704" y="611"/>
                  <a:pt x="2704" y="604"/>
                </a:cubicBezTo>
                <a:cubicBezTo>
                  <a:pt x="2704" y="597"/>
                  <a:pt x="2698" y="591"/>
                  <a:pt x="2691" y="591"/>
                </a:cubicBezTo>
                <a:cubicBezTo>
                  <a:pt x="2684" y="591"/>
                  <a:pt x="2678" y="597"/>
                  <a:pt x="2678" y="604"/>
                </a:cubicBezTo>
                <a:cubicBezTo>
                  <a:pt x="2678" y="611"/>
                  <a:pt x="2684" y="617"/>
                  <a:pt x="2691" y="617"/>
                </a:cubicBezTo>
                <a:close/>
                <a:moveTo>
                  <a:pt x="2730" y="617"/>
                </a:moveTo>
                <a:cubicBezTo>
                  <a:pt x="2738" y="617"/>
                  <a:pt x="2743" y="611"/>
                  <a:pt x="2743" y="604"/>
                </a:cubicBezTo>
                <a:cubicBezTo>
                  <a:pt x="2743" y="597"/>
                  <a:pt x="2738" y="591"/>
                  <a:pt x="2730" y="591"/>
                </a:cubicBezTo>
                <a:cubicBezTo>
                  <a:pt x="2723" y="591"/>
                  <a:pt x="2718" y="597"/>
                  <a:pt x="2718" y="604"/>
                </a:cubicBezTo>
                <a:cubicBezTo>
                  <a:pt x="2718" y="611"/>
                  <a:pt x="2723" y="617"/>
                  <a:pt x="2730" y="617"/>
                </a:cubicBezTo>
                <a:close/>
                <a:moveTo>
                  <a:pt x="2770" y="617"/>
                </a:moveTo>
                <a:cubicBezTo>
                  <a:pt x="2777" y="617"/>
                  <a:pt x="2783" y="611"/>
                  <a:pt x="2783" y="604"/>
                </a:cubicBezTo>
                <a:cubicBezTo>
                  <a:pt x="2783" y="597"/>
                  <a:pt x="2777" y="591"/>
                  <a:pt x="2770" y="591"/>
                </a:cubicBezTo>
                <a:cubicBezTo>
                  <a:pt x="2763" y="591"/>
                  <a:pt x="2757" y="597"/>
                  <a:pt x="2757" y="604"/>
                </a:cubicBezTo>
                <a:cubicBezTo>
                  <a:pt x="2757" y="611"/>
                  <a:pt x="2763" y="617"/>
                  <a:pt x="2770" y="617"/>
                </a:cubicBezTo>
                <a:close/>
                <a:moveTo>
                  <a:pt x="2809" y="617"/>
                </a:moveTo>
                <a:cubicBezTo>
                  <a:pt x="2816" y="617"/>
                  <a:pt x="2822" y="611"/>
                  <a:pt x="2822" y="604"/>
                </a:cubicBezTo>
                <a:cubicBezTo>
                  <a:pt x="2822" y="597"/>
                  <a:pt x="2816" y="591"/>
                  <a:pt x="2809" y="591"/>
                </a:cubicBezTo>
                <a:cubicBezTo>
                  <a:pt x="2802" y="591"/>
                  <a:pt x="2797" y="597"/>
                  <a:pt x="2797" y="604"/>
                </a:cubicBezTo>
                <a:cubicBezTo>
                  <a:pt x="2797" y="611"/>
                  <a:pt x="2802" y="617"/>
                  <a:pt x="2809" y="617"/>
                </a:cubicBezTo>
                <a:close/>
                <a:moveTo>
                  <a:pt x="2849" y="617"/>
                </a:moveTo>
                <a:cubicBezTo>
                  <a:pt x="2856" y="617"/>
                  <a:pt x="2861" y="611"/>
                  <a:pt x="2861" y="604"/>
                </a:cubicBezTo>
                <a:cubicBezTo>
                  <a:pt x="2861" y="597"/>
                  <a:pt x="2856" y="591"/>
                  <a:pt x="2849" y="591"/>
                </a:cubicBezTo>
                <a:cubicBezTo>
                  <a:pt x="2842" y="591"/>
                  <a:pt x="2836" y="597"/>
                  <a:pt x="2836" y="604"/>
                </a:cubicBezTo>
                <a:cubicBezTo>
                  <a:pt x="2836" y="611"/>
                  <a:pt x="2842" y="617"/>
                  <a:pt x="2849" y="617"/>
                </a:cubicBezTo>
                <a:close/>
                <a:moveTo>
                  <a:pt x="2888" y="617"/>
                </a:moveTo>
                <a:cubicBezTo>
                  <a:pt x="2895" y="617"/>
                  <a:pt x="2901" y="611"/>
                  <a:pt x="2901" y="604"/>
                </a:cubicBezTo>
                <a:cubicBezTo>
                  <a:pt x="2901" y="597"/>
                  <a:pt x="2895" y="591"/>
                  <a:pt x="2888" y="591"/>
                </a:cubicBezTo>
                <a:cubicBezTo>
                  <a:pt x="2881" y="591"/>
                  <a:pt x="2875" y="597"/>
                  <a:pt x="2875" y="604"/>
                </a:cubicBezTo>
                <a:cubicBezTo>
                  <a:pt x="2875" y="611"/>
                  <a:pt x="2881" y="617"/>
                  <a:pt x="2888" y="617"/>
                </a:cubicBezTo>
                <a:close/>
                <a:moveTo>
                  <a:pt x="2928" y="617"/>
                </a:moveTo>
                <a:cubicBezTo>
                  <a:pt x="2935" y="617"/>
                  <a:pt x="2940" y="611"/>
                  <a:pt x="2940" y="604"/>
                </a:cubicBezTo>
                <a:cubicBezTo>
                  <a:pt x="2940" y="597"/>
                  <a:pt x="2935" y="591"/>
                  <a:pt x="2928" y="591"/>
                </a:cubicBezTo>
                <a:cubicBezTo>
                  <a:pt x="2921" y="591"/>
                  <a:pt x="2915" y="597"/>
                  <a:pt x="2915" y="604"/>
                </a:cubicBezTo>
                <a:cubicBezTo>
                  <a:pt x="2915" y="611"/>
                  <a:pt x="2921" y="617"/>
                  <a:pt x="2928" y="617"/>
                </a:cubicBezTo>
                <a:close/>
                <a:moveTo>
                  <a:pt x="2967" y="617"/>
                </a:moveTo>
                <a:cubicBezTo>
                  <a:pt x="2974" y="617"/>
                  <a:pt x="2980" y="611"/>
                  <a:pt x="2980" y="604"/>
                </a:cubicBezTo>
                <a:cubicBezTo>
                  <a:pt x="2980" y="597"/>
                  <a:pt x="2974" y="591"/>
                  <a:pt x="2967" y="591"/>
                </a:cubicBezTo>
                <a:cubicBezTo>
                  <a:pt x="2960" y="591"/>
                  <a:pt x="2954" y="597"/>
                  <a:pt x="2954" y="604"/>
                </a:cubicBezTo>
                <a:cubicBezTo>
                  <a:pt x="2954" y="611"/>
                  <a:pt x="2960" y="617"/>
                  <a:pt x="2967" y="617"/>
                </a:cubicBezTo>
                <a:close/>
                <a:moveTo>
                  <a:pt x="3006" y="617"/>
                </a:moveTo>
                <a:cubicBezTo>
                  <a:pt x="3013" y="617"/>
                  <a:pt x="3019" y="611"/>
                  <a:pt x="3019" y="604"/>
                </a:cubicBezTo>
                <a:cubicBezTo>
                  <a:pt x="3019" y="597"/>
                  <a:pt x="3013" y="591"/>
                  <a:pt x="3006" y="591"/>
                </a:cubicBezTo>
                <a:cubicBezTo>
                  <a:pt x="2999" y="591"/>
                  <a:pt x="2994" y="597"/>
                  <a:pt x="2994" y="604"/>
                </a:cubicBezTo>
                <a:cubicBezTo>
                  <a:pt x="2994" y="611"/>
                  <a:pt x="2999" y="617"/>
                  <a:pt x="3006" y="617"/>
                </a:cubicBezTo>
                <a:close/>
                <a:moveTo>
                  <a:pt x="3046" y="617"/>
                </a:moveTo>
                <a:cubicBezTo>
                  <a:pt x="3053" y="617"/>
                  <a:pt x="3059" y="611"/>
                  <a:pt x="3059" y="604"/>
                </a:cubicBezTo>
                <a:cubicBezTo>
                  <a:pt x="3059" y="597"/>
                  <a:pt x="3053" y="591"/>
                  <a:pt x="3046" y="591"/>
                </a:cubicBezTo>
                <a:cubicBezTo>
                  <a:pt x="3039" y="591"/>
                  <a:pt x="3033" y="597"/>
                  <a:pt x="3033" y="604"/>
                </a:cubicBezTo>
                <a:cubicBezTo>
                  <a:pt x="3033" y="611"/>
                  <a:pt x="3039" y="617"/>
                  <a:pt x="3046" y="617"/>
                </a:cubicBezTo>
                <a:close/>
                <a:moveTo>
                  <a:pt x="3085" y="617"/>
                </a:moveTo>
                <a:cubicBezTo>
                  <a:pt x="3092" y="617"/>
                  <a:pt x="3098" y="611"/>
                  <a:pt x="3098" y="604"/>
                </a:cubicBezTo>
                <a:cubicBezTo>
                  <a:pt x="3098" y="597"/>
                  <a:pt x="3092" y="591"/>
                  <a:pt x="3085" y="591"/>
                </a:cubicBezTo>
                <a:cubicBezTo>
                  <a:pt x="3078" y="591"/>
                  <a:pt x="3073" y="597"/>
                  <a:pt x="3073" y="604"/>
                </a:cubicBezTo>
                <a:cubicBezTo>
                  <a:pt x="3073" y="611"/>
                  <a:pt x="3078" y="617"/>
                  <a:pt x="3085" y="617"/>
                </a:cubicBezTo>
                <a:close/>
                <a:moveTo>
                  <a:pt x="444" y="656"/>
                </a:moveTo>
                <a:cubicBezTo>
                  <a:pt x="451" y="656"/>
                  <a:pt x="457" y="651"/>
                  <a:pt x="457" y="643"/>
                </a:cubicBezTo>
                <a:cubicBezTo>
                  <a:pt x="457" y="636"/>
                  <a:pt x="451" y="631"/>
                  <a:pt x="444" y="631"/>
                </a:cubicBezTo>
                <a:cubicBezTo>
                  <a:pt x="437" y="631"/>
                  <a:pt x="431" y="636"/>
                  <a:pt x="431" y="643"/>
                </a:cubicBezTo>
                <a:cubicBezTo>
                  <a:pt x="431" y="651"/>
                  <a:pt x="437" y="656"/>
                  <a:pt x="444" y="656"/>
                </a:cubicBezTo>
                <a:close/>
                <a:moveTo>
                  <a:pt x="483" y="656"/>
                </a:moveTo>
                <a:cubicBezTo>
                  <a:pt x="490" y="656"/>
                  <a:pt x="496" y="651"/>
                  <a:pt x="496" y="643"/>
                </a:cubicBezTo>
                <a:cubicBezTo>
                  <a:pt x="496" y="636"/>
                  <a:pt x="490" y="631"/>
                  <a:pt x="483" y="631"/>
                </a:cubicBezTo>
                <a:cubicBezTo>
                  <a:pt x="476" y="631"/>
                  <a:pt x="471" y="636"/>
                  <a:pt x="471" y="643"/>
                </a:cubicBezTo>
                <a:cubicBezTo>
                  <a:pt x="471" y="651"/>
                  <a:pt x="476" y="656"/>
                  <a:pt x="483" y="656"/>
                </a:cubicBezTo>
                <a:close/>
                <a:moveTo>
                  <a:pt x="523" y="656"/>
                </a:moveTo>
                <a:cubicBezTo>
                  <a:pt x="530" y="656"/>
                  <a:pt x="535" y="651"/>
                  <a:pt x="535" y="643"/>
                </a:cubicBezTo>
                <a:cubicBezTo>
                  <a:pt x="535" y="636"/>
                  <a:pt x="530" y="631"/>
                  <a:pt x="523" y="631"/>
                </a:cubicBezTo>
                <a:cubicBezTo>
                  <a:pt x="516" y="631"/>
                  <a:pt x="510" y="636"/>
                  <a:pt x="510" y="643"/>
                </a:cubicBezTo>
                <a:cubicBezTo>
                  <a:pt x="510" y="651"/>
                  <a:pt x="516" y="656"/>
                  <a:pt x="523" y="656"/>
                </a:cubicBezTo>
                <a:close/>
                <a:moveTo>
                  <a:pt x="562" y="656"/>
                </a:moveTo>
                <a:cubicBezTo>
                  <a:pt x="569" y="656"/>
                  <a:pt x="575" y="651"/>
                  <a:pt x="575" y="643"/>
                </a:cubicBezTo>
                <a:cubicBezTo>
                  <a:pt x="575" y="636"/>
                  <a:pt x="569" y="631"/>
                  <a:pt x="562" y="631"/>
                </a:cubicBezTo>
                <a:cubicBezTo>
                  <a:pt x="555" y="631"/>
                  <a:pt x="549" y="636"/>
                  <a:pt x="549" y="643"/>
                </a:cubicBezTo>
                <a:cubicBezTo>
                  <a:pt x="549" y="651"/>
                  <a:pt x="555" y="656"/>
                  <a:pt x="562" y="656"/>
                </a:cubicBezTo>
                <a:close/>
                <a:moveTo>
                  <a:pt x="602" y="656"/>
                </a:moveTo>
                <a:cubicBezTo>
                  <a:pt x="609" y="656"/>
                  <a:pt x="614" y="651"/>
                  <a:pt x="614" y="643"/>
                </a:cubicBezTo>
                <a:cubicBezTo>
                  <a:pt x="614" y="636"/>
                  <a:pt x="609" y="631"/>
                  <a:pt x="602" y="631"/>
                </a:cubicBezTo>
                <a:cubicBezTo>
                  <a:pt x="595" y="631"/>
                  <a:pt x="589" y="636"/>
                  <a:pt x="589" y="643"/>
                </a:cubicBezTo>
                <a:cubicBezTo>
                  <a:pt x="589" y="651"/>
                  <a:pt x="595" y="656"/>
                  <a:pt x="602" y="656"/>
                </a:cubicBezTo>
                <a:close/>
                <a:moveTo>
                  <a:pt x="641" y="656"/>
                </a:moveTo>
                <a:cubicBezTo>
                  <a:pt x="648" y="656"/>
                  <a:pt x="654" y="651"/>
                  <a:pt x="654" y="643"/>
                </a:cubicBezTo>
                <a:cubicBezTo>
                  <a:pt x="654" y="636"/>
                  <a:pt x="648" y="631"/>
                  <a:pt x="641" y="631"/>
                </a:cubicBezTo>
                <a:cubicBezTo>
                  <a:pt x="634" y="631"/>
                  <a:pt x="628" y="636"/>
                  <a:pt x="628" y="643"/>
                </a:cubicBezTo>
                <a:cubicBezTo>
                  <a:pt x="628" y="651"/>
                  <a:pt x="634" y="656"/>
                  <a:pt x="641" y="656"/>
                </a:cubicBezTo>
                <a:close/>
                <a:moveTo>
                  <a:pt x="680" y="656"/>
                </a:moveTo>
                <a:cubicBezTo>
                  <a:pt x="687" y="656"/>
                  <a:pt x="693" y="651"/>
                  <a:pt x="693" y="643"/>
                </a:cubicBezTo>
                <a:cubicBezTo>
                  <a:pt x="693" y="636"/>
                  <a:pt x="687" y="631"/>
                  <a:pt x="680" y="631"/>
                </a:cubicBezTo>
                <a:cubicBezTo>
                  <a:pt x="673" y="631"/>
                  <a:pt x="668" y="636"/>
                  <a:pt x="668" y="643"/>
                </a:cubicBezTo>
                <a:cubicBezTo>
                  <a:pt x="668" y="651"/>
                  <a:pt x="673" y="656"/>
                  <a:pt x="680" y="656"/>
                </a:cubicBezTo>
                <a:close/>
                <a:moveTo>
                  <a:pt x="720" y="656"/>
                </a:moveTo>
                <a:cubicBezTo>
                  <a:pt x="727" y="656"/>
                  <a:pt x="733" y="651"/>
                  <a:pt x="733" y="643"/>
                </a:cubicBezTo>
                <a:cubicBezTo>
                  <a:pt x="733" y="636"/>
                  <a:pt x="727" y="631"/>
                  <a:pt x="720" y="631"/>
                </a:cubicBezTo>
                <a:cubicBezTo>
                  <a:pt x="713" y="631"/>
                  <a:pt x="707" y="636"/>
                  <a:pt x="707" y="643"/>
                </a:cubicBezTo>
                <a:cubicBezTo>
                  <a:pt x="707" y="651"/>
                  <a:pt x="713" y="656"/>
                  <a:pt x="720" y="656"/>
                </a:cubicBezTo>
                <a:close/>
                <a:moveTo>
                  <a:pt x="759" y="656"/>
                </a:moveTo>
                <a:cubicBezTo>
                  <a:pt x="766" y="656"/>
                  <a:pt x="772" y="651"/>
                  <a:pt x="772" y="643"/>
                </a:cubicBezTo>
                <a:cubicBezTo>
                  <a:pt x="772" y="636"/>
                  <a:pt x="766" y="631"/>
                  <a:pt x="759" y="631"/>
                </a:cubicBezTo>
                <a:cubicBezTo>
                  <a:pt x="752" y="631"/>
                  <a:pt x="747" y="636"/>
                  <a:pt x="747" y="643"/>
                </a:cubicBezTo>
                <a:cubicBezTo>
                  <a:pt x="747" y="651"/>
                  <a:pt x="752" y="656"/>
                  <a:pt x="759" y="656"/>
                </a:cubicBezTo>
                <a:close/>
                <a:moveTo>
                  <a:pt x="799" y="656"/>
                </a:moveTo>
                <a:cubicBezTo>
                  <a:pt x="806" y="656"/>
                  <a:pt x="811" y="651"/>
                  <a:pt x="811" y="643"/>
                </a:cubicBezTo>
                <a:cubicBezTo>
                  <a:pt x="811" y="636"/>
                  <a:pt x="806" y="631"/>
                  <a:pt x="799" y="631"/>
                </a:cubicBezTo>
                <a:cubicBezTo>
                  <a:pt x="792" y="631"/>
                  <a:pt x="786" y="636"/>
                  <a:pt x="786" y="643"/>
                </a:cubicBezTo>
                <a:cubicBezTo>
                  <a:pt x="786" y="651"/>
                  <a:pt x="792" y="656"/>
                  <a:pt x="799" y="656"/>
                </a:cubicBezTo>
                <a:close/>
                <a:moveTo>
                  <a:pt x="838" y="656"/>
                </a:moveTo>
                <a:cubicBezTo>
                  <a:pt x="845" y="656"/>
                  <a:pt x="851" y="651"/>
                  <a:pt x="851" y="643"/>
                </a:cubicBezTo>
                <a:cubicBezTo>
                  <a:pt x="851" y="636"/>
                  <a:pt x="845" y="631"/>
                  <a:pt x="838" y="631"/>
                </a:cubicBezTo>
                <a:cubicBezTo>
                  <a:pt x="831" y="631"/>
                  <a:pt x="825" y="636"/>
                  <a:pt x="825" y="643"/>
                </a:cubicBezTo>
                <a:cubicBezTo>
                  <a:pt x="825" y="651"/>
                  <a:pt x="831" y="656"/>
                  <a:pt x="838" y="656"/>
                </a:cubicBezTo>
                <a:close/>
                <a:moveTo>
                  <a:pt x="917" y="656"/>
                </a:moveTo>
                <a:cubicBezTo>
                  <a:pt x="924" y="656"/>
                  <a:pt x="930" y="651"/>
                  <a:pt x="930" y="643"/>
                </a:cubicBezTo>
                <a:cubicBezTo>
                  <a:pt x="930" y="636"/>
                  <a:pt x="924" y="631"/>
                  <a:pt x="917" y="631"/>
                </a:cubicBezTo>
                <a:cubicBezTo>
                  <a:pt x="910" y="631"/>
                  <a:pt x="904" y="636"/>
                  <a:pt x="904" y="643"/>
                </a:cubicBezTo>
                <a:cubicBezTo>
                  <a:pt x="904" y="651"/>
                  <a:pt x="910" y="656"/>
                  <a:pt x="917" y="656"/>
                </a:cubicBezTo>
                <a:close/>
                <a:moveTo>
                  <a:pt x="956" y="656"/>
                </a:moveTo>
                <a:cubicBezTo>
                  <a:pt x="963" y="656"/>
                  <a:pt x="969" y="651"/>
                  <a:pt x="969" y="643"/>
                </a:cubicBezTo>
                <a:cubicBezTo>
                  <a:pt x="969" y="636"/>
                  <a:pt x="963" y="631"/>
                  <a:pt x="956" y="631"/>
                </a:cubicBezTo>
                <a:cubicBezTo>
                  <a:pt x="949" y="631"/>
                  <a:pt x="944" y="636"/>
                  <a:pt x="944" y="643"/>
                </a:cubicBezTo>
                <a:cubicBezTo>
                  <a:pt x="944" y="651"/>
                  <a:pt x="949" y="656"/>
                  <a:pt x="956" y="656"/>
                </a:cubicBezTo>
                <a:close/>
                <a:moveTo>
                  <a:pt x="996" y="656"/>
                </a:moveTo>
                <a:cubicBezTo>
                  <a:pt x="1003" y="656"/>
                  <a:pt x="1009" y="651"/>
                  <a:pt x="1009" y="643"/>
                </a:cubicBezTo>
                <a:cubicBezTo>
                  <a:pt x="1009" y="636"/>
                  <a:pt x="1003" y="631"/>
                  <a:pt x="996" y="631"/>
                </a:cubicBezTo>
                <a:cubicBezTo>
                  <a:pt x="989" y="631"/>
                  <a:pt x="983" y="636"/>
                  <a:pt x="983" y="643"/>
                </a:cubicBezTo>
                <a:cubicBezTo>
                  <a:pt x="983" y="651"/>
                  <a:pt x="989" y="656"/>
                  <a:pt x="996" y="656"/>
                </a:cubicBezTo>
                <a:close/>
                <a:moveTo>
                  <a:pt x="1035" y="656"/>
                </a:moveTo>
                <a:cubicBezTo>
                  <a:pt x="1042" y="656"/>
                  <a:pt x="1048" y="651"/>
                  <a:pt x="1048" y="643"/>
                </a:cubicBezTo>
                <a:cubicBezTo>
                  <a:pt x="1048" y="636"/>
                  <a:pt x="1042" y="631"/>
                  <a:pt x="1035" y="631"/>
                </a:cubicBezTo>
                <a:cubicBezTo>
                  <a:pt x="1028" y="631"/>
                  <a:pt x="1022" y="636"/>
                  <a:pt x="1022" y="643"/>
                </a:cubicBezTo>
                <a:cubicBezTo>
                  <a:pt x="1022" y="651"/>
                  <a:pt x="1028" y="656"/>
                  <a:pt x="1035" y="656"/>
                </a:cubicBezTo>
                <a:close/>
                <a:moveTo>
                  <a:pt x="1705" y="656"/>
                </a:moveTo>
                <a:cubicBezTo>
                  <a:pt x="1712" y="656"/>
                  <a:pt x="1718" y="651"/>
                  <a:pt x="1718" y="643"/>
                </a:cubicBezTo>
                <a:cubicBezTo>
                  <a:pt x="1718" y="636"/>
                  <a:pt x="1712" y="631"/>
                  <a:pt x="1705" y="631"/>
                </a:cubicBezTo>
                <a:cubicBezTo>
                  <a:pt x="1698" y="631"/>
                  <a:pt x="1693" y="636"/>
                  <a:pt x="1693" y="643"/>
                </a:cubicBezTo>
                <a:cubicBezTo>
                  <a:pt x="1693" y="651"/>
                  <a:pt x="1698" y="656"/>
                  <a:pt x="1705" y="656"/>
                </a:cubicBezTo>
                <a:close/>
                <a:moveTo>
                  <a:pt x="1745" y="656"/>
                </a:moveTo>
                <a:cubicBezTo>
                  <a:pt x="1752" y="656"/>
                  <a:pt x="1758" y="651"/>
                  <a:pt x="1758" y="643"/>
                </a:cubicBezTo>
                <a:cubicBezTo>
                  <a:pt x="1758" y="636"/>
                  <a:pt x="1752" y="631"/>
                  <a:pt x="1745" y="631"/>
                </a:cubicBezTo>
                <a:cubicBezTo>
                  <a:pt x="1738" y="631"/>
                  <a:pt x="1732" y="636"/>
                  <a:pt x="1732" y="643"/>
                </a:cubicBezTo>
                <a:cubicBezTo>
                  <a:pt x="1732" y="651"/>
                  <a:pt x="1738" y="656"/>
                  <a:pt x="1745" y="656"/>
                </a:cubicBezTo>
                <a:close/>
                <a:moveTo>
                  <a:pt x="1784" y="656"/>
                </a:moveTo>
                <a:cubicBezTo>
                  <a:pt x="1791" y="656"/>
                  <a:pt x="1797" y="651"/>
                  <a:pt x="1797" y="643"/>
                </a:cubicBezTo>
                <a:cubicBezTo>
                  <a:pt x="1797" y="636"/>
                  <a:pt x="1791" y="631"/>
                  <a:pt x="1784" y="631"/>
                </a:cubicBezTo>
                <a:cubicBezTo>
                  <a:pt x="1777" y="631"/>
                  <a:pt x="1772" y="636"/>
                  <a:pt x="1772" y="643"/>
                </a:cubicBezTo>
                <a:cubicBezTo>
                  <a:pt x="1772" y="651"/>
                  <a:pt x="1777" y="656"/>
                  <a:pt x="1784" y="656"/>
                </a:cubicBezTo>
                <a:close/>
                <a:moveTo>
                  <a:pt x="1863" y="656"/>
                </a:moveTo>
                <a:cubicBezTo>
                  <a:pt x="1870" y="656"/>
                  <a:pt x="1876" y="651"/>
                  <a:pt x="1876" y="643"/>
                </a:cubicBezTo>
                <a:cubicBezTo>
                  <a:pt x="1876" y="636"/>
                  <a:pt x="1870" y="631"/>
                  <a:pt x="1863" y="631"/>
                </a:cubicBezTo>
                <a:cubicBezTo>
                  <a:pt x="1856" y="631"/>
                  <a:pt x="1850" y="636"/>
                  <a:pt x="1850" y="643"/>
                </a:cubicBezTo>
                <a:cubicBezTo>
                  <a:pt x="1850" y="651"/>
                  <a:pt x="1856" y="656"/>
                  <a:pt x="1863" y="656"/>
                </a:cubicBezTo>
                <a:close/>
                <a:moveTo>
                  <a:pt x="1903" y="656"/>
                </a:moveTo>
                <a:cubicBezTo>
                  <a:pt x="1910" y="656"/>
                  <a:pt x="1915" y="651"/>
                  <a:pt x="1915" y="643"/>
                </a:cubicBezTo>
                <a:cubicBezTo>
                  <a:pt x="1915" y="636"/>
                  <a:pt x="1910" y="631"/>
                  <a:pt x="1903" y="631"/>
                </a:cubicBezTo>
                <a:cubicBezTo>
                  <a:pt x="1896" y="631"/>
                  <a:pt x="1890" y="636"/>
                  <a:pt x="1890" y="643"/>
                </a:cubicBezTo>
                <a:cubicBezTo>
                  <a:pt x="1890" y="651"/>
                  <a:pt x="1896" y="656"/>
                  <a:pt x="1903" y="656"/>
                </a:cubicBezTo>
                <a:close/>
                <a:moveTo>
                  <a:pt x="1942" y="656"/>
                </a:moveTo>
                <a:cubicBezTo>
                  <a:pt x="1949" y="656"/>
                  <a:pt x="1955" y="651"/>
                  <a:pt x="1955" y="643"/>
                </a:cubicBezTo>
                <a:cubicBezTo>
                  <a:pt x="1955" y="636"/>
                  <a:pt x="1949" y="631"/>
                  <a:pt x="1942" y="631"/>
                </a:cubicBezTo>
                <a:cubicBezTo>
                  <a:pt x="1935" y="631"/>
                  <a:pt x="1929" y="636"/>
                  <a:pt x="1929" y="643"/>
                </a:cubicBezTo>
                <a:cubicBezTo>
                  <a:pt x="1929" y="651"/>
                  <a:pt x="1935" y="656"/>
                  <a:pt x="1942" y="656"/>
                </a:cubicBezTo>
                <a:close/>
                <a:moveTo>
                  <a:pt x="1994" y="643"/>
                </a:moveTo>
                <a:cubicBezTo>
                  <a:pt x="1994" y="636"/>
                  <a:pt x="1988" y="631"/>
                  <a:pt x="1981" y="631"/>
                </a:cubicBezTo>
                <a:cubicBezTo>
                  <a:pt x="1974" y="631"/>
                  <a:pt x="1969" y="636"/>
                  <a:pt x="1969" y="643"/>
                </a:cubicBezTo>
                <a:cubicBezTo>
                  <a:pt x="1969" y="650"/>
                  <a:pt x="1974" y="656"/>
                  <a:pt x="1981" y="656"/>
                </a:cubicBezTo>
                <a:cubicBezTo>
                  <a:pt x="1988" y="656"/>
                  <a:pt x="1994" y="650"/>
                  <a:pt x="1994" y="643"/>
                </a:cubicBezTo>
                <a:close/>
                <a:moveTo>
                  <a:pt x="2100" y="656"/>
                </a:moveTo>
                <a:cubicBezTo>
                  <a:pt x="2107" y="656"/>
                  <a:pt x="2112" y="651"/>
                  <a:pt x="2112" y="643"/>
                </a:cubicBezTo>
                <a:cubicBezTo>
                  <a:pt x="2112" y="636"/>
                  <a:pt x="2107" y="631"/>
                  <a:pt x="2100" y="631"/>
                </a:cubicBezTo>
                <a:cubicBezTo>
                  <a:pt x="2093" y="631"/>
                  <a:pt x="2087" y="636"/>
                  <a:pt x="2087" y="643"/>
                </a:cubicBezTo>
                <a:cubicBezTo>
                  <a:pt x="2087" y="651"/>
                  <a:pt x="2093" y="656"/>
                  <a:pt x="2100" y="656"/>
                </a:cubicBezTo>
                <a:close/>
                <a:moveTo>
                  <a:pt x="2139" y="656"/>
                </a:moveTo>
                <a:cubicBezTo>
                  <a:pt x="2146" y="656"/>
                  <a:pt x="2152" y="651"/>
                  <a:pt x="2152" y="643"/>
                </a:cubicBezTo>
                <a:cubicBezTo>
                  <a:pt x="2152" y="636"/>
                  <a:pt x="2146" y="631"/>
                  <a:pt x="2139" y="631"/>
                </a:cubicBezTo>
                <a:cubicBezTo>
                  <a:pt x="2132" y="631"/>
                  <a:pt x="2126" y="636"/>
                  <a:pt x="2126" y="643"/>
                </a:cubicBezTo>
                <a:cubicBezTo>
                  <a:pt x="2126" y="651"/>
                  <a:pt x="2132" y="656"/>
                  <a:pt x="2139" y="656"/>
                </a:cubicBezTo>
                <a:close/>
                <a:moveTo>
                  <a:pt x="2218" y="631"/>
                </a:moveTo>
                <a:cubicBezTo>
                  <a:pt x="2211" y="631"/>
                  <a:pt x="2205" y="636"/>
                  <a:pt x="2205" y="643"/>
                </a:cubicBezTo>
                <a:cubicBezTo>
                  <a:pt x="2205" y="650"/>
                  <a:pt x="2211" y="656"/>
                  <a:pt x="2218" y="656"/>
                </a:cubicBezTo>
                <a:cubicBezTo>
                  <a:pt x="2225" y="656"/>
                  <a:pt x="2231" y="650"/>
                  <a:pt x="2231" y="643"/>
                </a:cubicBezTo>
                <a:cubicBezTo>
                  <a:pt x="2231" y="636"/>
                  <a:pt x="2225" y="631"/>
                  <a:pt x="2218" y="631"/>
                </a:cubicBezTo>
                <a:close/>
                <a:moveTo>
                  <a:pt x="2257" y="656"/>
                </a:moveTo>
                <a:cubicBezTo>
                  <a:pt x="2264" y="656"/>
                  <a:pt x="2270" y="651"/>
                  <a:pt x="2270" y="643"/>
                </a:cubicBezTo>
                <a:cubicBezTo>
                  <a:pt x="2270" y="636"/>
                  <a:pt x="2264" y="631"/>
                  <a:pt x="2257" y="631"/>
                </a:cubicBezTo>
                <a:cubicBezTo>
                  <a:pt x="2250" y="631"/>
                  <a:pt x="2245" y="636"/>
                  <a:pt x="2245" y="643"/>
                </a:cubicBezTo>
                <a:cubicBezTo>
                  <a:pt x="2245" y="651"/>
                  <a:pt x="2250" y="656"/>
                  <a:pt x="2257" y="656"/>
                </a:cubicBezTo>
                <a:close/>
                <a:moveTo>
                  <a:pt x="2297" y="631"/>
                </a:moveTo>
                <a:cubicBezTo>
                  <a:pt x="2290" y="631"/>
                  <a:pt x="2284" y="636"/>
                  <a:pt x="2284" y="643"/>
                </a:cubicBezTo>
                <a:cubicBezTo>
                  <a:pt x="2284" y="650"/>
                  <a:pt x="2290" y="656"/>
                  <a:pt x="2297" y="656"/>
                </a:cubicBezTo>
                <a:cubicBezTo>
                  <a:pt x="2304" y="656"/>
                  <a:pt x="2310" y="650"/>
                  <a:pt x="2310" y="643"/>
                </a:cubicBezTo>
                <a:cubicBezTo>
                  <a:pt x="2310" y="636"/>
                  <a:pt x="2304" y="631"/>
                  <a:pt x="2297" y="631"/>
                </a:cubicBezTo>
                <a:close/>
                <a:moveTo>
                  <a:pt x="2336" y="656"/>
                </a:moveTo>
                <a:cubicBezTo>
                  <a:pt x="2343" y="656"/>
                  <a:pt x="2349" y="651"/>
                  <a:pt x="2349" y="643"/>
                </a:cubicBezTo>
                <a:cubicBezTo>
                  <a:pt x="2349" y="636"/>
                  <a:pt x="2343" y="631"/>
                  <a:pt x="2336" y="631"/>
                </a:cubicBezTo>
                <a:cubicBezTo>
                  <a:pt x="2329" y="631"/>
                  <a:pt x="2323" y="636"/>
                  <a:pt x="2323" y="643"/>
                </a:cubicBezTo>
                <a:cubicBezTo>
                  <a:pt x="2323" y="651"/>
                  <a:pt x="2329" y="656"/>
                  <a:pt x="2336" y="656"/>
                </a:cubicBezTo>
                <a:close/>
                <a:moveTo>
                  <a:pt x="2376" y="656"/>
                </a:moveTo>
                <a:cubicBezTo>
                  <a:pt x="2383" y="656"/>
                  <a:pt x="2388" y="651"/>
                  <a:pt x="2388" y="643"/>
                </a:cubicBezTo>
                <a:cubicBezTo>
                  <a:pt x="2388" y="636"/>
                  <a:pt x="2383" y="631"/>
                  <a:pt x="2376" y="631"/>
                </a:cubicBezTo>
                <a:cubicBezTo>
                  <a:pt x="2369" y="631"/>
                  <a:pt x="2363" y="636"/>
                  <a:pt x="2363" y="643"/>
                </a:cubicBezTo>
                <a:cubicBezTo>
                  <a:pt x="2363" y="651"/>
                  <a:pt x="2369" y="656"/>
                  <a:pt x="2376" y="656"/>
                </a:cubicBezTo>
                <a:close/>
                <a:moveTo>
                  <a:pt x="2415" y="656"/>
                </a:moveTo>
                <a:cubicBezTo>
                  <a:pt x="2422" y="656"/>
                  <a:pt x="2428" y="651"/>
                  <a:pt x="2428" y="643"/>
                </a:cubicBezTo>
                <a:cubicBezTo>
                  <a:pt x="2428" y="636"/>
                  <a:pt x="2422" y="631"/>
                  <a:pt x="2415" y="631"/>
                </a:cubicBezTo>
                <a:cubicBezTo>
                  <a:pt x="2408" y="631"/>
                  <a:pt x="2402" y="636"/>
                  <a:pt x="2402" y="643"/>
                </a:cubicBezTo>
                <a:cubicBezTo>
                  <a:pt x="2402" y="651"/>
                  <a:pt x="2408" y="656"/>
                  <a:pt x="2415" y="656"/>
                </a:cubicBezTo>
                <a:close/>
                <a:moveTo>
                  <a:pt x="2455" y="656"/>
                </a:moveTo>
                <a:cubicBezTo>
                  <a:pt x="2462" y="656"/>
                  <a:pt x="2467" y="651"/>
                  <a:pt x="2467" y="643"/>
                </a:cubicBezTo>
                <a:cubicBezTo>
                  <a:pt x="2467" y="636"/>
                  <a:pt x="2462" y="631"/>
                  <a:pt x="2455" y="631"/>
                </a:cubicBezTo>
                <a:cubicBezTo>
                  <a:pt x="2447" y="631"/>
                  <a:pt x="2442" y="636"/>
                  <a:pt x="2442" y="643"/>
                </a:cubicBezTo>
                <a:cubicBezTo>
                  <a:pt x="2442" y="651"/>
                  <a:pt x="2447" y="656"/>
                  <a:pt x="2455" y="656"/>
                </a:cubicBezTo>
                <a:close/>
                <a:moveTo>
                  <a:pt x="2494" y="656"/>
                </a:moveTo>
                <a:cubicBezTo>
                  <a:pt x="2501" y="656"/>
                  <a:pt x="2507" y="651"/>
                  <a:pt x="2507" y="643"/>
                </a:cubicBezTo>
                <a:cubicBezTo>
                  <a:pt x="2507" y="636"/>
                  <a:pt x="2501" y="631"/>
                  <a:pt x="2494" y="631"/>
                </a:cubicBezTo>
                <a:cubicBezTo>
                  <a:pt x="2487" y="631"/>
                  <a:pt x="2481" y="636"/>
                  <a:pt x="2481" y="643"/>
                </a:cubicBezTo>
                <a:cubicBezTo>
                  <a:pt x="2481" y="651"/>
                  <a:pt x="2487" y="656"/>
                  <a:pt x="2494" y="656"/>
                </a:cubicBezTo>
                <a:close/>
                <a:moveTo>
                  <a:pt x="2533" y="656"/>
                </a:moveTo>
                <a:cubicBezTo>
                  <a:pt x="2540" y="656"/>
                  <a:pt x="2546" y="651"/>
                  <a:pt x="2546" y="643"/>
                </a:cubicBezTo>
                <a:cubicBezTo>
                  <a:pt x="2546" y="636"/>
                  <a:pt x="2540" y="631"/>
                  <a:pt x="2533" y="631"/>
                </a:cubicBezTo>
                <a:cubicBezTo>
                  <a:pt x="2526" y="631"/>
                  <a:pt x="2521" y="636"/>
                  <a:pt x="2521" y="643"/>
                </a:cubicBezTo>
                <a:cubicBezTo>
                  <a:pt x="2521" y="651"/>
                  <a:pt x="2526" y="656"/>
                  <a:pt x="2533" y="656"/>
                </a:cubicBezTo>
                <a:close/>
                <a:moveTo>
                  <a:pt x="2573" y="656"/>
                </a:moveTo>
                <a:cubicBezTo>
                  <a:pt x="2580" y="656"/>
                  <a:pt x="2586" y="651"/>
                  <a:pt x="2586" y="643"/>
                </a:cubicBezTo>
                <a:cubicBezTo>
                  <a:pt x="2586" y="636"/>
                  <a:pt x="2580" y="631"/>
                  <a:pt x="2573" y="631"/>
                </a:cubicBezTo>
                <a:cubicBezTo>
                  <a:pt x="2566" y="631"/>
                  <a:pt x="2560" y="636"/>
                  <a:pt x="2560" y="643"/>
                </a:cubicBezTo>
                <a:cubicBezTo>
                  <a:pt x="2560" y="651"/>
                  <a:pt x="2566" y="656"/>
                  <a:pt x="2573" y="656"/>
                </a:cubicBezTo>
                <a:close/>
                <a:moveTo>
                  <a:pt x="2612" y="656"/>
                </a:moveTo>
                <a:cubicBezTo>
                  <a:pt x="2619" y="656"/>
                  <a:pt x="2625" y="651"/>
                  <a:pt x="2625" y="643"/>
                </a:cubicBezTo>
                <a:cubicBezTo>
                  <a:pt x="2625" y="636"/>
                  <a:pt x="2619" y="631"/>
                  <a:pt x="2612" y="631"/>
                </a:cubicBezTo>
                <a:cubicBezTo>
                  <a:pt x="2605" y="631"/>
                  <a:pt x="2599" y="636"/>
                  <a:pt x="2599" y="643"/>
                </a:cubicBezTo>
                <a:cubicBezTo>
                  <a:pt x="2599" y="651"/>
                  <a:pt x="2605" y="656"/>
                  <a:pt x="2612" y="656"/>
                </a:cubicBezTo>
                <a:close/>
                <a:moveTo>
                  <a:pt x="2652" y="656"/>
                </a:moveTo>
                <a:cubicBezTo>
                  <a:pt x="2659" y="656"/>
                  <a:pt x="2664" y="651"/>
                  <a:pt x="2664" y="643"/>
                </a:cubicBezTo>
                <a:cubicBezTo>
                  <a:pt x="2664" y="636"/>
                  <a:pt x="2659" y="631"/>
                  <a:pt x="2652" y="631"/>
                </a:cubicBezTo>
                <a:cubicBezTo>
                  <a:pt x="2645" y="631"/>
                  <a:pt x="2639" y="636"/>
                  <a:pt x="2639" y="643"/>
                </a:cubicBezTo>
                <a:cubicBezTo>
                  <a:pt x="2639" y="651"/>
                  <a:pt x="2645" y="656"/>
                  <a:pt x="2652" y="656"/>
                </a:cubicBezTo>
                <a:close/>
                <a:moveTo>
                  <a:pt x="2691" y="656"/>
                </a:moveTo>
                <a:cubicBezTo>
                  <a:pt x="2698" y="656"/>
                  <a:pt x="2704" y="651"/>
                  <a:pt x="2704" y="643"/>
                </a:cubicBezTo>
                <a:cubicBezTo>
                  <a:pt x="2704" y="636"/>
                  <a:pt x="2698" y="631"/>
                  <a:pt x="2691" y="631"/>
                </a:cubicBezTo>
                <a:cubicBezTo>
                  <a:pt x="2684" y="631"/>
                  <a:pt x="2678" y="636"/>
                  <a:pt x="2678" y="643"/>
                </a:cubicBezTo>
                <a:cubicBezTo>
                  <a:pt x="2678" y="651"/>
                  <a:pt x="2684" y="656"/>
                  <a:pt x="2691" y="656"/>
                </a:cubicBezTo>
                <a:close/>
                <a:moveTo>
                  <a:pt x="2730" y="656"/>
                </a:moveTo>
                <a:cubicBezTo>
                  <a:pt x="2738" y="656"/>
                  <a:pt x="2743" y="651"/>
                  <a:pt x="2743" y="643"/>
                </a:cubicBezTo>
                <a:cubicBezTo>
                  <a:pt x="2743" y="636"/>
                  <a:pt x="2738" y="631"/>
                  <a:pt x="2730" y="631"/>
                </a:cubicBezTo>
                <a:cubicBezTo>
                  <a:pt x="2723" y="631"/>
                  <a:pt x="2718" y="636"/>
                  <a:pt x="2718" y="643"/>
                </a:cubicBezTo>
                <a:cubicBezTo>
                  <a:pt x="2718" y="651"/>
                  <a:pt x="2723" y="656"/>
                  <a:pt x="2730" y="656"/>
                </a:cubicBezTo>
                <a:close/>
                <a:moveTo>
                  <a:pt x="2770" y="656"/>
                </a:moveTo>
                <a:cubicBezTo>
                  <a:pt x="2777" y="656"/>
                  <a:pt x="2783" y="651"/>
                  <a:pt x="2783" y="643"/>
                </a:cubicBezTo>
                <a:cubicBezTo>
                  <a:pt x="2783" y="636"/>
                  <a:pt x="2777" y="631"/>
                  <a:pt x="2770" y="631"/>
                </a:cubicBezTo>
                <a:cubicBezTo>
                  <a:pt x="2763" y="631"/>
                  <a:pt x="2757" y="636"/>
                  <a:pt x="2757" y="643"/>
                </a:cubicBezTo>
                <a:cubicBezTo>
                  <a:pt x="2757" y="651"/>
                  <a:pt x="2763" y="656"/>
                  <a:pt x="2770" y="656"/>
                </a:cubicBezTo>
                <a:close/>
                <a:moveTo>
                  <a:pt x="2809" y="656"/>
                </a:moveTo>
                <a:cubicBezTo>
                  <a:pt x="2816" y="656"/>
                  <a:pt x="2822" y="651"/>
                  <a:pt x="2822" y="643"/>
                </a:cubicBezTo>
                <a:cubicBezTo>
                  <a:pt x="2822" y="636"/>
                  <a:pt x="2816" y="631"/>
                  <a:pt x="2809" y="631"/>
                </a:cubicBezTo>
                <a:cubicBezTo>
                  <a:pt x="2802" y="631"/>
                  <a:pt x="2797" y="636"/>
                  <a:pt x="2797" y="643"/>
                </a:cubicBezTo>
                <a:cubicBezTo>
                  <a:pt x="2797" y="651"/>
                  <a:pt x="2802" y="656"/>
                  <a:pt x="2809" y="656"/>
                </a:cubicBezTo>
                <a:close/>
                <a:moveTo>
                  <a:pt x="2849" y="656"/>
                </a:moveTo>
                <a:cubicBezTo>
                  <a:pt x="2856" y="656"/>
                  <a:pt x="2862" y="651"/>
                  <a:pt x="2862" y="643"/>
                </a:cubicBezTo>
                <a:cubicBezTo>
                  <a:pt x="2862" y="636"/>
                  <a:pt x="2856" y="631"/>
                  <a:pt x="2849" y="631"/>
                </a:cubicBezTo>
                <a:cubicBezTo>
                  <a:pt x="2842" y="631"/>
                  <a:pt x="2836" y="636"/>
                  <a:pt x="2836" y="643"/>
                </a:cubicBezTo>
                <a:cubicBezTo>
                  <a:pt x="2836" y="651"/>
                  <a:pt x="2842" y="656"/>
                  <a:pt x="2849" y="656"/>
                </a:cubicBezTo>
                <a:close/>
                <a:moveTo>
                  <a:pt x="2888" y="656"/>
                </a:moveTo>
                <a:cubicBezTo>
                  <a:pt x="2895" y="656"/>
                  <a:pt x="2901" y="651"/>
                  <a:pt x="2901" y="643"/>
                </a:cubicBezTo>
                <a:cubicBezTo>
                  <a:pt x="2901" y="636"/>
                  <a:pt x="2895" y="631"/>
                  <a:pt x="2888" y="631"/>
                </a:cubicBezTo>
                <a:cubicBezTo>
                  <a:pt x="2881" y="631"/>
                  <a:pt x="2875" y="636"/>
                  <a:pt x="2875" y="643"/>
                </a:cubicBezTo>
                <a:cubicBezTo>
                  <a:pt x="2875" y="651"/>
                  <a:pt x="2881" y="656"/>
                  <a:pt x="2888" y="656"/>
                </a:cubicBezTo>
                <a:close/>
                <a:moveTo>
                  <a:pt x="2928" y="656"/>
                </a:moveTo>
                <a:cubicBezTo>
                  <a:pt x="2935" y="656"/>
                  <a:pt x="2940" y="651"/>
                  <a:pt x="2940" y="643"/>
                </a:cubicBezTo>
                <a:cubicBezTo>
                  <a:pt x="2940" y="636"/>
                  <a:pt x="2935" y="631"/>
                  <a:pt x="2928" y="631"/>
                </a:cubicBezTo>
                <a:cubicBezTo>
                  <a:pt x="2921" y="631"/>
                  <a:pt x="2915" y="636"/>
                  <a:pt x="2915" y="643"/>
                </a:cubicBezTo>
                <a:cubicBezTo>
                  <a:pt x="2915" y="651"/>
                  <a:pt x="2921" y="656"/>
                  <a:pt x="2928" y="656"/>
                </a:cubicBezTo>
                <a:close/>
                <a:moveTo>
                  <a:pt x="2967" y="656"/>
                </a:moveTo>
                <a:cubicBezTo>
                  <a:pt x="2974" y="656"/>
                  <a:pt x="2980" y="651"/>
                  <a:pt x="2980" y="643"/>
                </a:cubicBezTo>
                <a:cubicBezTo>
                  <a:pt x="2980" y="636"/>
                  <a:pt x="2974" y="631"/>
                  <a:pt x="2967" y="631"/>
                </a:cubicBezTo>
                <a:cubicBezTo>
                  <a:pt x="2960" y="631"/>
                  <a:pt x="2954" y="636"/>
                  <a:pt x="2954" y="643"/>
                </a:cubicBezTo>
                <a:cubicBezTo>
                  <a:pt x="2954" y="651"/>
                  <a:pt x="2960" y="656"/>
                  <a:pt x="2967" y="656"/>
                </a:cubicBezTo>
                <a:close/>
                <a:moveTo>
                  <a:pt x="3006" y="656"/>
                </a:moveTo>
                <a:cubicBezTo>
                  <a:pt x="3013" y="656"/>
                  <a:pt x="3019" y="651"/>
                  <a:pt x="3019" y="643"/>
                </a:cubicBezTo>
                <a:cubicBezTo>
                  <a:pt x="3019" y="636"/>
                  <a:pt x="3013" y="631"/>
                  <a:pt x="3006" y="631"/>
                </a:cubicBezTo>
                <a:cubicBezTo>
                  <a:pt x="2999" y="631"/>
                  <a:pt x="2994" y="636"/>
                  <a:pt x="2994" y="643"/>
                </a:cubicBezTo>
                <a:cubicBezTo>
                  <a:pt x="2994" y="651"/>
                  <a:pt x="2999" y="656"/>
                  <a:pt x="3006" y="656"/>
                </a:cubicBezTo>
                <a:close/>
                <a:moveTo>
                  <a:pt x="3046" y="656"/>
                </a:moveTo>
                <a:cubicBezTo>
                  <a:pt x="3053" y="656"/>
                  <a:pt x="3059" y="651"/>
                  <a:pt x="3059" y="643"/>
                </a:cubicBezTo>
                <a:cubicBezTo>
                  <a:pt x="3059" y="636"/>
                  <a:pt x="3053" y="631"/>
                  <a:pt x="3046" y="631"/>
                </a:cubicBezTo>
                <a:cubicBezTo>
                  <a:pt x="3039" y="631"/>
                  <a:pt x="3033" y="636"/>
                  <a:pt x="3033" y="643"/>
                </a:cubicBezTo>
                <a:cubicBezTo>
                  <a:pt x="3033" y="651"/>
                  <a:pt x="3039" y="656"/>
                  <a:pt x="3046" y="656"/>
                </a:cubicBezTo>
                <a:close/>
                <a:moveTo>
                  <a:pt x="444" y="670"/>
                </a:moveTo>
                <a:cubicBezTo>
                  <a:pt x="437" y="670"/>
                  <a:pt x="431" y="676"/>
                  <a:pt x="431" y="683"/>
                </a:cubicBezTo>
                <a:cubicBezTo>
                  <a:pt x="431" y="690"/>
                  <a:pt x="437" y="696"/>
                  <a:pt x="444" y="696"/>
                </a:cubicBezTo>
                <a:cubicBezTo>
                  <a:pt x="451" y="696"/>
                  <a:pt x="457" y="690"/>
                  <a:pt x="457" y="683"/>
                </a:cubicBezTo>
                <a:cubicBezTo>
                  <a:pt x="457" y="676"/>
                  <a:pt x="451" y="670"/>
                  <a:pt x="444" y="670"/>
                </a:cubicBezTo>
                <a:close/>
                <a:moveTo>
                  <a:pt x="483" y="696"/>
                </a:moveTo>
                <a:cubicBezTo>
                  <a:pt x="490" y="696"/>
                  <a:pt x="496" y="690"/>
                  <a:pt x="496" y="683"/>
                </a:cubicBezTo>
                <a:cubicBezTo>
                  <a:pt x="496" y="676"/>
                  <a:pt x="490" y="670"/>
                  <a:pt x="483" y="670"/>
                </a:cubicBezTo>
                <a:cubicBezTo>
                  <a:pt x="476" y="670"/>
                  <a:pt x="471" y="676"/>
                  <a:pt x="471" y="683"/>
                </a:cubicBezTo>
                <a:cubicBezTo>
                  <a:pt x="471" y="690"/>
                  <a:pt x="476" y="696"/>
                  <a:pt x="483" y="696"/>
                </a:cubicBezTo>
                <a:close/>
                <a:moveTo>
                  <a:pt x="523" y="696"/>
                </a:moveTo>
                <a:cubicBezTo>
                  <a:pt x="530" y="696"/>
                  <a:pt x="535" y="690"/>
                  <a:pt x="535" y="683"/>
                </a:cubicBezTo>
                <a:cubicBezTo>
                  <a:pt x="535" y="676"/>
                  <a:pt x="530" y="670"/>
                  <a:pt x="523" y="670"/>
                </a:cubicBezTo>
                <a:cubicBezTo>
                  <a:pt x="516" y="670"/>
                  <a:pt x="510" y="676"/>
                  <a:pt x="510" y="683"/>
                </a:cubicBezTo>
                <a:cubicBezTo>
                  <a:pt x="510" y="690"/>
                  <a:pt x="516" y="696"/>
                  <a:pt x="523" y="696"/>
                </a:cubicBezTo>
                <a:close/>
                <a:moveTo>
                  <a:pt x="562" y="696"/>
                </a:moveTo>
                <a:cubicBezTo>
                  <a:pt x="569" y="696"/>
                  <a:pt x="575" y="690"/>
                  <a:pt x="575" y="683"/>
                </a:cubicBezTo>
                <a:cubicBezTo>
                  <a:pt x="575" y="676"/>
                  <a:pt x="569" y="670"/>
                  <a:pt x="562" y="670"/>
                </a:cubicBezTo>
                <a:cubicBezTo>
                  <a:pt x="555" y="670"/>
                  <a:pt x="549" y="676"/>
                  <a:pt x="549" y="683"/>
                </a:cubicBezTo>
                <a:cubicBezTo>
                  <a:pt x="549" y="690"/>
                  <a:pt x="555" y="696"/>
                  <a:pt x="562" y="696"/>
                </a:cubicBezTo>
                <a:close/>
                <a:moveTo>
                  <a:pt x="602" y="696"/>
                </a:moveTo>
                <a:cubicBezTo>
                  <a:pt x="609" y="696"/>
                  <a:pt x="614" y="690"/>
                  <a:pt x="614" y="683"/>
                </a:cubicBezTo>
                <a:cubicBezTo>
                  <a:pt x="614" y="676"/>
                  <a:pt x="609" y="670"/>
                  <a:pt x="602" y="670"/>
                </a:cubicBezTo>
                <a:cubicBezTo>
                  <a:pt x="595" y="670"/>
                  <a:pt x="589" y="676"/>
                  <a:pt x="589" y="683"/>
                </a:cubicBezTo>
                <a:cubicBezTo>
                  <a:pt x="589" y="690"/>
                  <a:pt x="595" y="696"/>
                  <a:pt x="602" y="696"/>
                </a:cubicBezTo>
                <a:close/>
                <a:moveTo>
                  <a:pt x="641" y="696"/>
                </a:moveTo>
                <a:cubicBezTo>
                  <a:pt x="648" y="696"/>
                  <a:pt x="654" y="690"/>
                  <a:pt x="654" y="683"/>
                </a:cubicBezTo>
                <a:cubicBezTo>
                  <a:pt x="654" y="676"/>
                  <a:pt x="648" y="670"/>
                  <a:pt x="641" y="670"/>
                </a:cubicBezTo>
                <a:cubicBezTo>
                  <a:pt x="634" y="670"/>
                  <a:pt x="628" y="676"/>
                  <a:pt x="628" y="683"/>
                </a:cubicBezTo>
                <a:cubicBezTo>
                  <a:pt x="628" y="690"/>
                  <a:pt x="634" y="696"/>
                  <a:pt x="641" y="696"/>
                </a:cubicBezTo>
                <a:close/>
                <a:moveTo>
                  <a:pt x="680" y="696"/>
                </a:moveTo>
                <a:cubicBezTo>
                  <a:pt x="687" y="696"/>
                  <a:pt x="693" y="690"/>
                  <a:pt x="693" y="683"/>
                </a:cubicBezTo>
                <a:cubicBezTo>
                  <a:pt x="693" y="676"/>
                  <a:pt x="687" y="670"/>
                  <a:pt x="680" y="670"/>
                </a:cubicBezTo>
                <a:cubicBezTo>
                  <a:pt x="673" y="670"/>
                  <a:pt x="668" y="676"/>
                  <a:pt x="668" y="683"/>
                </a:cubicBezTo>
                <a:cubicBezTo>
                  <a:pt x="668" y="690"/>
                  <a:pt x="673" y="696"/>
                  <a:pt x="680" y="696"/>
                </a:cubicBezTo>
                <a:close/>
                <a:moveTo>
                  <a:pt x="720" y="696"/>
                </a:moveTo>
                <a:cubicBezTo>
                  <a:pt x="727" y="696"/>
                  <a:pt x="733" y="690"/>
                  <a:pt x="733" y="683"/>
                </a:cubicBezTo>
                <a:cubicBezTo>
                  <a:pt x="733" y="676"/>
                  <a:pt x="727" y="670"/>
                  <a:pt x="720" y="670"/>
                </a:cubicBezTo>
                <a:cubicBezTo>
                  <a:pt x="713" y="670"/>
                  <a:pt x="707" y="676"/>
                  <a:pt x="707" y="683"/>
                </a:cubicBezTo>
                <a:cubicBezTo>
                  <a:pt x="707" y="690"/>
                  <a:pt x="713" y="696"/>
                  <a:pt x="720" y="696"/>
                </a:cubicBezTo>
                <a:close/>
                <a:moveTo>
                  <a:pt x="759" y="696"/>
                </a:moveTo>
                <a:cubicBezTo>
                  <a:pt x="766" y="696"/>
                  <a:pt x="772" y="690"/>
                  <a:pt x="772" y="683"/>
                </a:cubicBezTo>
                <a:cubicBezTo>
                  <a:pt x="772" y="676"/>
                  <a:pt x="766" y="670"/>
                  <a:pt x="759" y="670"/>
                </a:cubicBezTo>
                <a:cubicBezTo>
                  <a:pt x="752" y="670"/>
                  <a:pt x="747" y="676"/>
                  <a:pt x="747" y="683"/>
                </a:cubicBezTo>
                <a:cubicBezTo>
                  <a:pt x="747" y="690"/>
                  <a:pt x="752" y="696"/>
                  <a:pt x="759" y="696"/>
                </a:cubicBezTo>
                <a:close/>
                <a:moveTo>
                  <a:pt x="799" y="696"/>
                </a:moveTo>
                <a:cubicBezTo>
                  <a:pt x="806" y="696"/>
                  <a:pt x="811" y="690"/>
                  <a:pt x="811" y="683"/>
                </a:cubicBezTo>
                <a:cubicBezTo>
                  <a:pt x="811" y="676"/>
                  <a:pt x="806" y="670"/>
                  <a:pt x="799" y="670"/>
                </a:cubicBezTo>
                <a:cubicBezTo>
                  <a:pt x="792" y="670"/>
                  <a:pt x="786" y="676"/>
                  <a:pt x="786" y="683"/>
                </a:cubicBezTo>
                <a:cubicBezTo>
                  <a:pt x="786" y="690"/>
                  <a:pt x="792" y="696"/>
                  <a:pt x="799" y="696"/>
                </a:cubicBezTo>
                <a:close/>
                <a:moveTo>
                  <a:pt x="838" y="696"/>
                </a:moveTo>
                <a:cubicBezTo>
                  <a:pt x="845" y="696"/>
                  <a:pt x="851" y="690"/>
                  <a:pt x="851" y="683"/>
                </a:cubicBezTo>
                <a:cubicBezTo>
                  <a:pt x="851" y="676"/>
                  <a:pt x="845" y="670"/>
                  <a:pt x="838" y="670"/>
                </a:cubicBezTo>
                <a:cubicBezTo>
                  <a:pt x="831" y="670"/>
                  <a:pt x="825" y="676"/>
                  <a:pt x="825" y="683"/>
                </a:cubicBezTo>
                <a:cubicBezTo>
                  <a:pt x="825" y="690"/>
                  <a:pt x="831" y="696"/>
                  <a:pt x="838" y="696"/>
                </a:cubicBezTo>
                <a:close/>
                <a:moveTo>
                  <a:pt x="878" y="696"/>
                </a:moveTo>
                <a:cubicBezTo>
                  <a:pt x="885" y="696"/>
                  <a:pt x="890" y="690"/>
                  <a:pt x="890" y="683"/>
                </a:cubicBezTo>
                <a:cubicBezTo>
                  <a:pt x="890" y="676"/>
                  <a:pt x="885" y="670"/>
                  <a:pt x="878" y="670"/>
                </a:cubicBezTo>
                <a:cubicBezTo>
                  <a:pt x="871" y="670"/>
                  <a:pt x="865" y="676"/>
                  <a:pt x="865" y="683"/>
                </a:cubicBezTo>
                <a:cubicBezTo>
                  <a:pt x="865" y="690"/>
                  <a:pt x="871" y="696"/>
                  <a:pt x="878" y="696"/>
                </a:cubicBezTo>
                <a:close/>
                <a:moveTo>
                  <a:pt x="917" y="696"/>
                </a:moveTo>
                <a:cubicBezTo>
                  <a:pt x="924" y="696"/>
                  <a:pt x="930" y="690"/>
                  <a:pt x="930" y="683"/>
                </a:cubicBezTo>
                <a:cubicBezTo>
                  <a:pt x="930" y="676"/>
                  <a:pt x="924" y="670"/>
                  <a:pt x="917" y="670"/>
                </a:cubicBezTo>
                <a:cubicBezTo>
                  <a:pt x="910" y="670"/>
                  <a:pt x="904" y="676"/>
                  <a:pt x="904" y="683"/>
                </a:cubicBezTo>
                <a:cubicBezTo>
                  <a:pt x="904" y="690"/>
                  <a:pt x="910" y="696"/>
                  <a:pt x="917" y="696"/>
                </a:cubicBezTo>
                <a:close/>
                <a:moveTo>
                  <a:pt x="956" y="696"/>
                </a:moveTo>
                <a:cubicBezTo>
                  <a:pt x="963" y="696"/>
                  <a:pt x="969" y="690"/>
                  <a:pt x="969" y="683"/>
                </a:cubicBezTo>
                <a:cubicBezTo>
                  <a:pt x="969" y="676"/>
                  <a:pt x="963" y="670"/>
                  <a:pt x="956" y="670"/>
                </a:cubicBezTo>
                <a:cubicBezTo>
                  <a:pt x="949" y="670"/>
                  <a:pt x="944" y="676"/>
                  <a:pt x="944" y="683"/>
                </a:cubicBezTo>
                <a:cubicBezTo>
                  <a:pt x="944" y="690"/>
                  <a:pt x="949" y="696"/>
                  <a:pt x="956" y="696"/>
                </a:cubicBezTo>
                <a:close/>
                <a:moveTo>
                  <a:pt x="1627" y="696"/>
                </a:moveTo>
                <a:cubicBezTo>
                  <a:pt x="1634" y="696"/>
                  <a:pt x="1639" y="690"/>
                  <a:pt x="1639" y="683"/>
                </a:cubicBezTo>
                <a:cubicBezTo>
                  <a:pt x="1639" y="676"/>
                  <a:pt x="1634" y="670"/>
                  <a:pt x="1627" y="670"/>
                </a:cubicBezTo>
                <a:cubicBezTo>
                  <a:pt x="1620" y="670"/>
                  <a:pt x="1614" y="676"/>
                  <a:pt x="1614" y="683"/>
                </a:cubicBezTo>
                <a:cubicBezTo>
                  <a:pt x="1614" y="690"/>
                  <a:pt x="1620" y="696"/>
                  <a:pt x="1627" y="696"/>
                </a:cubicBezTo>
                <a:close/>
                <a:moveTo>
                  <a:pt x="1666" y="696"/>
                </a:moveTo>
                <a:cubicBezTo>
                  <a:pt x="1673" y="696"/>
                  <a:pt x="1679" y="690"/>
                  <a:pt x="1679" y="683"/>
                </a:cubicBezTo>
                <a:cubicBezTo>
                  <a:pt x="1679" y="676"/>
                  <a:pt x="1673" y="670"/>
                  <a:pt x="1666" y="670"/>
                </a:cubicBezTo>
                <a:cubicBezTo>
                  <a:pt x="1659" y="670"/>
                  <a:pt x="1653" y="676"/>
                  <a:pt x="1653" y="683"/>
                </a:cubicBezTo>
                <a:cubicBezTo>
                  <a:pt x="1653" y="690"/>
                  <a:pt x="1659" y="696"/>
                  <a:pt x="1666" y="696"/>
                </a:cubicBezTo>
                <a:close/>
                <a:moveTo>
                  <a:pt x="1705" y="696"/>
                </a:moveTo>
                <a:cubicBezTo>
                  <a:pt x="1712" y="696"/>
                  <a:pt x="1718" y="690"/>
                  <a:pt x="1718" y="683"/>
                </a:cubicBezTo>
                <a:cubicBezTo>
                  <a:pt x="1718" y="676"/>
                  <a:pt x="1712" y="670"/>
                  <a:pt x="1705" y="670"/>
                </a:cubicBezTo>
                <a:cubicBezTo>
                  <a:pt x="1698" y="670"/>
                  <a:pt x="1693" y="676"/>
                  <a:pt x="1693" y="683"/>
                </a:cubicBezTo>
                <a:cubicBezTo>
                  <a:pt x="1693" y="690"/>
                  <a:pt x="1698" y="696"/>
                  <a:pt x="1705" y="696"/>
                </a:cubicBezTo>
                <a:close/>
                <a:moveTo>
                  <a:pt x="1817" y="683"/>
                </a:moveTo>
                <a:cubicBezTo>
                  <a:pt x="1817" y="686"/>
                  <a:pt x="1820" y="689"/>
                  <a:pt x="1824" y="689"/>
                </a:cubicBezTo>
                <a:cubicBezTo>
                  <a:pt x="1827" y="689"/>
                  <a:pt x="1830" y="686"/>
                  <a:pt x="1830" y="683"/>
                </a:cubicBezTo>
                <a:cubicBezTo>
                  <a:pt x="1830" y="679"/>
                  <a:pt x="1827" y="676"/>
                  <a:pt x="1824" y="676"/>
                </a:cubicBezTo>
                <a:cubicBezTo>
                  <a:pt x="1820" y="676"/>
                  <a:pt x="1817" y="679"/>
                  <a:pt x="1817" y="683"/>
                </a:cubicBezTo>
                <a:close/>
                <a:moveTo>
                  <a:pt x="1903" y="696"/>
                </a:moveTo>
                <a:cubicBezTo>
                  <a:pt x="1910" y="696"/>
                  <a:pt x="1915" y="690"/>
                  <a:pt x="1915" y="683"/>
                </a:cubicBezTo>
                <a:cubicBezTo>
                  <a:pt x="1915" y="676"/>
                  <a:pt x="1910" y="670"/>
                  <a:pt x="1903" y="670"/>
                </a:cubicBezTo>
                <a:cubicBezTo>
                  <a:pt x="1896" y="670"/>
                  <a:pt x="1890" y="676"/>
                  <a:pt x="1890" y="683"/>
                </a:cubicBezTo>
                <a:cubicBezTo>
                  <a:pt x="1890" y="690"/>
                  <a:pt x="1896" y="696"/>
                  <a:pt x="1903" y="696"/>
                </a:cubicBezTo>
                <a:close/>
                <a:moveTo>
                  <a:pt x="1955" y="683"/>
                </a:moveTo>
                <a:cubicBezTo>
                  <a:pt x="1955" y="676"/>
                  <a:pt x="1949" y="670"/>
                  <a:pt x="1942" y="670"/>
                </a:cubicBezTo>
                <a:cubicBezTo>
                  <a:pt x="1935" y="670"/>
                  <a:pt x="1929" y="676"/>
                  <a:pt x="1929" y="683"/>
                </a:cubicBezTo>
                <a:cubicBezTo>
                  <a:pt x="1929" y="690"/>
                  <a:pt x="1935" y="696"/>
                  <a:pt x="1942" y="696"/>
                </a:cubicBezTo>
                <a:cubicBezTo>
                  <a:pt x="1949" y="696"/>
                  <a:pt x="1955" y="690"/>
                  <a:pt x="1955" y="683"/>
                </a:cubicBezTo>
                <a:close/>
                <a:moveTo>
                  <a:pt x="1981" y="696"/>
                </a:moveTo>
                <a:cubicBezTo>
                  <a:pt x="1988" y="696"/>
                  <a:pt x="1994" y="690"/>
                  <a:pt x="1994" y="683"/>
                </a:cubicBezTo>
                <a:cubicBezTo>
                  <a:pt x="1994" y="676"/>
                  <a:pt x="1988" y="670"/>
                  <a:pt x="1981" y="670"/>
                </a:cubicBezTo>
                <a:cubicBezTo>
                  <a:pt x="1974" y="670"/>
                  <a:pt x="1969" y="676"/>
                  <a:pt x="1969" y="683"/>
                </a:cubicBezTo>
                <a:cubicBezTo>
                  <a:pt x="1969" y="690"/>
                  <a:pt x="1974" y="696"/>
                  <a:pt x="1981" y="696"/>
                </a:cubicBezTo>
                <a:close/>
                <a:moveTo>
                  <a:pt x="2021" y="696"/>
                </a:moveTo>
                <a:cubicBezTo>
                  <a:pt x="2028" y="696"/>
                  <a:pt x="2034" y="690"/>
                  <a:pt x="2034" y="683"/>
                </a:cubicBezTo>
                <a:cubicBezTo>
                  <a:pt x="2034" y="676"/>
                  <a:pt x="2028" y="670"/>
                  <a:pt x="2021" y="670"/>
                </a:cubicBezTo>
                <a:cubicBezTo>
                  <a:pt x="2014" y="670"/>
                  <a:pt x="2008" y="676"/>
                  <a:pt x="2008" y="683"/>
                </a:cubicBezTo>
                <a:cubicBezTo>
                  <a:pt x="2008" y="690"/>
                  <a:pt x="2014" y="696"/>
                  <a:pt x="2021" y="696"/>
                </a:cubicBezTo>
                <a:close/>
                <a:moveTo>
                  <a:pt x="2060" y="670"/>
                </a:moveTo>
                <a:cubicBezTo>
                  <a:pt x="2053" y="670"/>
                  <a:pt x="2048" y="676"/>
                  <a:pt x="2048" y="683"/>
                </a:cubicBezTo>
                <a:cubicBezTo>
                  <a:pt x="2048" y="690"/>
                  <a:pt x="2053" y="696"/>
                  <a:pt x="2060" y="696"/>
                </a:cubicBezTo>
                <a:cubicBezTo>
                  <a:pt x="2067" y="696"/>
                  <a:pt x="2073" y="690"/>
                  <a:pt x="2073" y="683"/>
                </a:cubicBezTo>
                <a:cubicBezTo>
                  <a:pt x="2073" y="676"/>
                  <a:pt x="2067" y="670"/>
                  <a:pt x="2060" y="670"/>
                </a:cubicBezTo>
                <a:close/>
                <a:moveTo>
                  <a:pt x="2139" y="696"/>
                </a:moveTo>
                <a:cubicBezTo>
                  <a:pt x="2146" y="696"/>
                  <a:pt x="2152" y="690"/>
                  <a:pt x="2152" y="683"/>
                </a:cubicBezTo>
                <a:cubicBezTo>
                  <a:pt x="2152" y="676"/>
                  <a:pt x="2146" y="670"/>
                  <a:pt x="2139" y="670"/>
                </a:cubicBezTo>
                <a:cubicBezTo>
                  <a:pt x="2132" y="670"/>
                  <a:pt x="2126" y="676"/>
                  <a:pt x="2126" y="683"/>
                </a:cubicBezTo>
                <a:cubicBezTo>
                  <a:pt x="2126" y="690"/>
                  <a:pt x="2132" y="696"/>
                  <a:pt x="2139" y="696"/>
                </a:cubicBezTo>
                <a:close/>
                <a:moveTo>
                  <a:pt x="2179" y="696"/>
                </a:moveTo>
                <a:cubicBezTo>
                  <a:pt x="2186" y="696"/>
                  <a:pt x="2191" y="690"/>
                  <a:pt x="2191" y="683"/>
                </a:cubicBezTo>
                <a:cubicBezTo>
                  <a:pt x="2191" y="676"/>
                  <a:pt x="2186" y="670"/>
                  <a:pt x="2179" y="670"/>
                </a:cubicBezTo>
                <a:cubicBezTo>
                  <a:pt x="2172" y="670"/>
                  <a:pt x="2166" y="676"/>
                  <a:pt x="2166" y="683"/>
                </a:cubicBezTo>
                <a:cubicBezTo>
                  <a:pt x="2166" y="690"/>
                  <a:pt x="2172" y="696"/>
                  <a:pt x="2179" y="696"/>
                </a:cubicBezTo>
                <a:close/>
                <a:moveTo>
                  <a:pt x="2257" y="696"/>
                </a:moveTo>
                <a:cubicBezTo>
                  <a:pt x="2264" y="696"/>
                  <a:pt x="2270" y="690"/>
                  <a:pt x="2270" y="683"/>
                </a:cubicBezTo>
                <a:cubicBezTo>
                  <a:pt x="2270" y="676"/>
                  <a:pt x="2264" y="670"/>
                  <a:pt x="2257" y="670"/>
                </a:cubicBezTo>
                <a:cubicBezTo>
                  <a:pt x="2250" y="670"/>
                  <a:pt x="2245" y="676"/>
                  <a:pt x="2245" y="683"/>
                </a:cubicBezTo>
                <a:cubicBezTo>
                  <a:pt x="2245" y="690"/>
                  <a:pt x="2250" y="696"/>
                  <a:pt x="2257" y="696"/>
                </a:cubicBezTo>
                <a:close/>
                <a:moveTo>
                  <a:pt x="2297" y="696"/>
                </a:moveTo>
                <a:cubicBezTo>
                  <a:pt x="2304" y="696"/>
                  <a:pt x="2310" y="690"/>
                  <a:pt x="2310" y="683"/>
                </a:cubicBezTo>
                <a:cubicBezTo>
                  <a:pt x="2310" y="676"/>
                  <a:pt x="2304" y="670"/>
                  <a:pt x="2297" y="670"/>
                </a:cubicBezTo>
                <a:cubicBezTo>
                  <a:pt x="2290" y="670"/>
                  <a:pt x="2284" y="676"/>
                  <a:pt x="2284" y="683"/>
                </a:cubicBezTo>
                <a:cubicBezTo>
                  <a:pt x="2284" y="690"/>
                  <a:pt x="2290" y="696"/>
                  <a:pt x="2297" y="696"/>
                </a:cubicBezTo>
                <a:close/>
                <a:moveTo>
                  <a:pt x="2336" y="696"/>
                </a:moveTo>
                <a:cubicBezTo>
                  <a:pt x="2343" y="696"/>
                  <a:pt x="2349" y="690"/>
                  <a:pt x="2349" y="683"/>
                </a:cubicBezTo>
                <a:cubicBezTo>
                  <a:pt x="2349" y="676"/>
                  <a:pt x="2343" y="670"/>
                  <a:pt x="2336" y="670"/>
                </a:cubicBezTo>
                <a:cubicBezTo>
                  <a:pt x="2329" y="670"/>
                  <a:pt x="2323" y="676"/>
                  <a:pt x="2323" y="683"/>
                </a:cubicBezTo>
                <a:cubicBezTo>
                  <a:pt x="2323" y="690"/>
                  <a:pt x="2329" y="696"/>
                  <a:pt x="2336" y="696"/>
                </a:cubicBezTo>
                <a:close/>
                <a:moveTo>
                  <a:pt x="2376" y="696"/>
                </a:moveTo>
                <a:cubicBezTo>
                  <a:pt x="2383" y="696"/>
                  <a:pt x="2388" y="690"/>
                  <a:pt x="2388" y="683"/>
                </a:cubicBezTo>
                <a:cubicBezTo>
                  <a:pt x="2388" y="676"/>
                  <a:pt x="2383" y="670"/>
                  <a:pt x="2376" y="670"/>
                </a:cubicBezTo>
                <a:cubicBezTo>
                  <a:pt x="2369" y="670"/>
                  <a:pt x="2363" y="676"/>
                  <a:pt x="2363" y="683"/>
                </a:cubicBezTo>
                <a:cubicBezTo>
                  <a:pt x="2363" y="690"/>
                  <a:pt x="2369" y="696"/>
                  <a:pt x="2376" y="696"/>
                </a:cubicBezTo>
                <a:close/>
                <a:moveTo>
                  <a:pt x="2415" y="696"/>
                </a:moveTo>
                <a:cubicBezTo>
                  <a:pt x="2422" y="696"/>
                  <a:pt x="2428" y="690"/>
                  <a:pt x="2428" y="683"/>
                </a:cubicBezTo>
                <a:cubicBezTo>
                  <a:pt x="2428" y="676"/>
                  <a:pt x="2422" y="670"/>
                  <a:pt x="2415" y="670"/>
                </a:cubicBezTo>
                <a:cubicBezTo>
                  <a:pt x="2408" y="670"/>
                  <a:pt x="2402" y="676"/>
                  <a:pt x="2402" y="683"/>
                </a:cubicBezTo>
                <a:cubicBezTo>
                  <a:pt x="2402" y="690"/>
                  <a:pt x="2408" y="696"/>
                  <a:pt x="2415" y="696"/>
                </a:cubicBezTo>
                <a:close/>
                <a:moveTo>
                  <a:pt x="2455" y="696"/>
                </a:moveTo>
                <a:cubicBezTo>
                  <a:pt x="2462" y="696"/>
                  <a:pt x="2467" y="690"/>
                  <a:pt x="2467" y="683"/>
                </a:cubicBezTo>
                <a:cubicBezTo>
                  <a:pt x="2467" y="676"/>
                  <a:pt x="2462" y="670"/>
                  <a:pt x="2455" y="670"/>
                </a:cubicBezTo>
                <a:cubicBezTo>
                  <a:pt x="2447" y="670"/>
                  <a:pt x="2442" y="676"/>
                  <a:pt x="2442" y="683"/>
                </a:cubicBezTo>
                <a:cubicBezTo>
                  <a:pt x="2442" y="690"/>
                  <a:pt x="2447" y="696"/>
                  <a:pt x="2455" y="696"/>
                </a:cubicBezTo>
                <a:close/>
                <a:moveTo>
                  <a:pt x="2494" y="696"/>
                </a:moveTo>
                <a:cubicBezTo>
                  <a:pt x="2501" y="696"/>
                  <a:pt x="2507" y="690"/>
                  <a:pt x="2507" y="683"/>
                </a:cubicBezTo>
                <a:cubicBezTo>
                  <a:pt x="2507" y="676"/>
                  <a:pt x="2501" y="670"/>
                  <a:pt x="2494" y="670"/>
                </a:cubicBezTo>
                <a:cubicBezTo>
                  <a:pt x="2487" y="670"/>
                  <a:pt x="2481" y="676"/>
                  <a:pt x="2481" y="683"/>
                </a:cubicBezTo>
                <a:cubicBezTo>
                  <a:pt x="2481" y="690"/>
                  <a:pt x="2487" y="696"/>
                  <a:pt x="2494" y="696"/>
                </a:cubicBezTo>
                <a:close/>
                <a:moveTo>
                  <a:pt x="2533" y="696"/>
                </a:moveTo>
                <a:cubicBezTo>
                  <a:pt x="2540" y="696"/>
                  <a:pt x="2546" y="690"/>
                  <a:pt x="2546" y="683"/>
                </a:cubicBezTo>
                <a:cubicBezTo>
                  <a:pt x="2546" y="676"/>
                  <a:pt x="2540" y="670"/>
                  <a:pt x="2533" y="670"/>
                </a:cubicBezTo>
                <a:cubicBezTo>
                  <a:pt x="2526" y="670"/>
                  <a:pt x="2521" y="676"/>
                  <a:pt x="2521" y="683"/>
                </a:cubicBezTo>
                <a:cubicBezTo>
                  <a:pt x="2521" y="690"/>
                  <a:pt x="2526" y="696"/>
                  <a:pt x="2533" y="696"/>
                </a:cubicBezTo>
                <a:close/>
                <a:moveTo>
                  <a:pt x="2573" y="696"/>
                </a:moveTo>
                <a:cubicBezTo>
                  <a:pt x="2580" y="696"/>
                  <a:pt x="2586" y="690"/>
                  <a:pt x="2586" y="683"/>
                </a:cubicBezTo>
                <a:cubicBezTo>
                  <a:pt x="2586" y="676"/>
                  <a:pt x="2580" y="670"/>
                  <a:pt x="2573" y="670"/>
                </a:cubicBezTo>
                <a:cubicBezTo>
                  <a:pt x="2566" y="670"/>
                  <a:pt x="2560" y="676"/>
                  <a:pt x="2560" y="683"/>
                </a:cubicBezTo>
                <a:cubicBezTo>
                  <a:pt x="2560" y="690"/>
                  <a:pt x="2566" y="696"/>
                  <a:pt x="2573" y="696"/>
                </a:cubicBezTo>
                <a:close/>
                <a:moveTo>
                  <a:pt x="2612" y="696"/>
                </a:moveTo>
                <a:cubicBezTo>
                  <a:pt x="2619" y="696"/>
                  <a:pt x="2625" y="690"/>
                  <a:pt x="2625" y="683"/>
                </a:cubicBezTo>
                <a:cubicBezTo>
                  <a:pt x="2625" y="676"/>
                  <a:pt x="2619" y="670"/>
                  <a:pt x="2612" y="670"/>
                </a:cubicBezTo>
                <a:cubicBezTo>
                  <a:pt x="2605" y="670"/>
                  <a:pt x="2599" y="676"/>
                  <a:pt x="2599" y="683"/>
                </a:cubicBezTo>
                <a:cubicBezTo>
                  <a:pt x="2599" y="690"/>
                  <a:pt x="2605" y="696"/>
                  <a:pt x="2612" y="696"/>
                </a:cubicBezTo>
                <a:close/>
                <a:moveTo>
                  <a:pt x="2652" y="696"/>
                </a:moveTo>
                <a:cubicBezTo>
                  <a:pt x="2659" y="696"/>
                  <a:pt x="2664" y="690"/>
                  <a:pt x="2664" y="683"/>
                </a:cubicBezTo>
                <a:cubicBezTo>
                  <a:pt x="2664" y="676"/>
                  <a:pt x="2659" y="670"/>
                  <a:pt x="2652" y="670"/>
                </a:cubicBezTo>
                <a:cubicBezTo>
                  <a:pt x="2645" y="670"/>
                  <a:pt x="2639" y="676"/>
                  <a:pt x="2639" y="683"/>
                </a:cubicBezTo>
                <a:cubicBezTo>
                  <a:pt x="2639" y="690"/>
                  <a:pt x="2645" y="696"/>
                  <a:pt x="2652" y="696"/>
                </a:cubicBezTo>
                <a:close/>
                <a:moveTo>
                  <a:pt x="2691" y="696"/>
                </a:moveTo>
                <a:cubicBezTo>
                  <a:pt x="2698" y="696"/>
                  <a:pt x="2704" y="690"/>
                  <a:pt x="2704" y="683"/>
                </a:cubicBezTo>
                <a:cubicBezTo>
                  <a:pt x="2704" y="676"/>
                  <a:pt x="2698" y="670"/>
                  <a:pt x="2691" y="670"/>
                </a:cubicBezTo>
                <a:cubicBezTo>
                  <a:pt x="2684" y="670"/>
                  <a:pt x="2678" y="676"/>
                  <a:pt x="2678" y="683"/>
                </a:cubicBezTo>
                <a:cubicBezTo>
                  <a:pt x="2678" y="690"/>
                  <a:pt x="2684" y="696"/>
                  <a:pt x="2691" y="696"/>
                </a:cubicBezTo>
                <a:close/>
                <a:moveTo>
                  <a:pt x="2730" y="696"/>
                </a:moveTo>
                <a:cubicBezTo>
                  <a:pt x="2738" y="696"/>
                  <a:pt x="2743" y="690"/>
                  <a:pt x="2743" y="683"/>
                </a:cubicBezTo>
                <a:cubicBezTo>
                  <a:pt x="2743" y="676"/>
                  <a:pt x="2738" y="670"/>
                  <a:pt x="2730" y="670"/>
                </a:cubicBezTo>
                <a:cubicBezTo>
                  <a:pt x="2723" y="670"/>
                  <a:pt x="2718" y="676"/>
                  <a:pt x="2718" y="683"/>
                </a:cubicBezTo>
                <a:cubicBezTo>
                  <a:pt x="2718" y="690"/>
                  <a:pt x="2723" y="696"/>
                  <a:pt x="2730" y="696"/>
                </a:cubicBezTo>
                <a:close/>
                <a:moveTo>
                  <a:pt x="2770" y="696"/>
                </a:moveTo>
                <a:cubicBezTo>
                  <a:pt x="2777" y="696"/>
                  <a:pt x="2783" y="690"/>
                  <a:pt x="2783" y="683"/>
                </a:cubicBezTo>
                <a:cubicBezTo>
                  <a:pt x="2783" y="676"/>
                  <a:pt x="2777" y="670"/>
                  <a:pt x="2770" y="670"/>
                </a:cubicBezTo>
                <a:cubicBezTo>
                  <a:pt x="2763" y="670"/>
                  <a:pt x="2757" y="676"/>
                  <a:pt x="2757" y="683"/>
                </a:cubicBezTo>
                <a:cubicBezTo>
                  <a:pt x="2757" y="690"/>
                  <a:pt x="2763" y="696"/>
                  <a:pt x="2770" y="696"/>
                </a:cubicBezTo>
                <a:close/>
                <a:moveTo>
                  <a:pt x="2809" y="696"/>
                </a:moveTo>
                <a:cubicBezTo>
                  <a:pt x="2816" y="696"/>
                  <a:pt x="2822" y="690"/>
                  <a:pt x="2822" y="683"/>
                </a:cubicBezTo>
                <a:cubicBezTo>
                  <a:pt x="2822" y="676"/>
                  <a:pt x="2816" y="670"/>
                  <a:pt x="2809" y="670"/>
                </a:cubicBezTo>
                <a:cubicBezTo>
                  <a:pt x="2802" y="670"/>
                  <a:pt x="2797" y="676"/>
                  <a:pt x="2797" y="683"/>
                </a:cubicBezTo>
                <a:cubicBezTo>
                  <a:pt x="2797" y="690"/>
                  <a:pt x="2802" y="696"/>
                  <a:pt x="2809" y="696"/>
                </a:cubicBezTo>
                <a:close/>
                <a:moveTo>
                  <a:pt x="2849" y="696"/>
                </a:moveTo>
                <a:cubicBezTo>
                  <a:pt x="2856" y="696"/>
                  <a:pt x="2862" y="690"/>
                  <a:pt x="2862" y="683"/>
                </a:cubicBezTo>
                <a:cubicBezTo>
                  <a:pt x="2862" y="676"/>
                  <a:pt x="2856" y="670"/>
                  <a:pt x="2849" y="670"/>
                </a:cubicBezTo>
                <a:cubicBezTo>
                  <a:pt x="2842" y="670"/>
                  <a:pt x="2836" y="676"/>
                  <a:pt x="2836" y="683"/>
                </a:cubicBezTo>
                <a:cubicBezTo>
                  <a:pt x="2836" y="690"/>
                  <a:pt x="2842" y="696"/>
                  <a:pt x="2849" y="696"/>
                </a:cubicBezTo>
                <a:close/>
                <a:moveTo>
                  <a:pt x="2888" y="696"/>
                </a:moveTo>
                <a:cubicBezTo>
                  <a:pt x="2895" y="696"/>
                  <a:pt x="2901" y="690"/>
                  <a:pt x="2901" y="683"/>
                </a:cubicBezTo>
                <a:cubicBezTo>
                  <a:pt x="2901" y="676"/>
                  <a:pt x="2895" y="670"/>
                  <a:pt x="2888" y="670"/>
                </a:cubicBezTo>
                <a:cubicBezTo>
                  <a:pt x="2881" y="670"/>
                  <a:pt x="2875" y="676"/>
                  <a:pt x="2875" y="683"/>
                </a:cubicBezTo>
                <a:cubicBezTo>
                  <a:pt x="2875" y="690"/>
                  <a:pt x="2881" y="696"/>
                  <a:pt x="2888" y="696"/>
                </a:cubicBezTo>
                <a:close/>
                <a:moveTo>
                  <a:pt x="2928" y="670"/>
                </a:moveTo>
                <a:cubicBezTo>
                  <a:pt x="2921" y="670"/>
                  <a:pt x="2915" y="676"/>
                  <a:pt x="2915" y="683"/>
                </a:cubicBezTo>
                <a:cubicBezTo>
                  <a:pt x="2915" y="690"/>
                  <a:pt x="2921" y="696"/>
                  <a:pt x="2928" y="696"/>
                </a:cubicBezTo>
                <a:cubicBezTo>
                  <a:pt x="2935" y="696"/>
                  <a:pt x="2940" y="690"/>
                  <a:pt x="2940" y="683"/>
                </a:cubicBezTo>
                <a:cubicBezTo>
                  <a:pt x="2940" y="676"/>
                  <a:pt x="2935" y="670"/>
                  <a:pt x="2928" y="670"/>
                </a:cubicBezTo>
                <a:close/>
                <a:moveTo>
                  <a:pt x="2967" y="696"/>
                </a:moveTo>
                <a:cubicBezTo>
                  <a:pt x="2974" y="696"/>
                  <a:pt x="2980" y="690"/>
                  <a:pt x="2980" y="683"/>
                </a:cubicBezTo>
                <a:cubicBezTo>
                  <a:pt x="2980" y="676"/>
                  <a:pt x="2974" y="670"/>
                  <a:pt x="2967" y="670"/>
                </a:cubicBezTo>
                <a:cubicBezTo>
                  <a:pt x="2960" y="670"/>
                  <a:pt x="2954" y="676"/>
                  <a:pt x="2954" y="683"/>
                </a:cubicBezTo>
                <a:cubicBezTo>
                  <a:pt x="2954" y="690"/>
                  <a:pt x="2960" y="696"/>
                  <a:pt x="2967" y="696"/>
                </a:cubicBezTo>
                <a:close/>
                <a:moveTo>
                  <a:pt x="3006" y="696"/>
                </a:moveTo>
                <a:cubicBezTo>
                  <a:pt x="3013" y="696"/>
                  <a:pt x="3019" y="690"/>
                  <a:pt x="3019" y="683"/>
                </a:cubicBezTo>
                <a:cubicBezTo>
                  <a:pt x="3019" y="676"/>
                  <a:pt x="3013" y="670"/>
                  <a:pt x="3006" y="670"/>
                </a:cubicBezTo>
                <a:cubicBezTo>
                  <a:pt x="2999" y="670"/>
                  <a:pt x="2994" y="676"/>
                  <a:pt x="2994" y="683"/>
                </a:cubicBezTo>
                <a:cubicBezTo>
                  <a:pt x="2994" y="690"/>
                  <a:pt x="2999" y="696"/>
                  <a:pt x="3006" y="696"/>
                </a:cubicBezTo>
                <a:close/>
                <a:moveTo>
                  <a:pt x="483" y="735"/>
                </a:moveTo>
                <a:cubicBezTo>
                  <a:pt x="490" y="735"/>
                  <a:pt x="496" y="729"/>
                  <a:pt x="496" y="722"/>
                </a:cubicBezTo>
                <a:cubicBezTo>
                  <a:pt x="496" y="715"/>
                  <a:pt x="490" y="710"/>
                  <a:pt x="483" y="710"/>
                </a:cubicBezTo>
                <a:cubicBezTo>
                  <a:pt x="476" y="710"/>
                  <a:pt x="471" y="715"/>
                  <a:pt x="471" y="722"/>
                </a:cubicBezTo>
                <a:cubicBezTo>
                  <a:pt x="471" y="729"/>
                  <a:pt x="476" y="735"/>
                  <a:pt x="483" y="735"/>
                </a:cubicBezTo>
                <a:close/>
                <a:moveTo>
                  <a:pt x="523" y="735"/>
                </a:moveTo>
                <a:cubicBezTo>
                  <a:pt x="530" y="735"/>
                  <a:pt x="535" y="729"/>
                  <a:pt x="535" y="722"/>
                </a:cubicBezTo>
                <a:cubicBezTo>
                  <a:pt x="535" y="715"/>
                  <a:pt x="530" y="710"/>
                  <a:pt x="523" y="710"/>
                </a:cubicBezTo>
                <a:cubicBezTo>
                  <a:pt x="516" y="710"/>
                  <a:pt x="510" y="715"/>
                  <a:pt x="510" y="722"/>
                </a:cubicBezTo>
                <a:cubicBezTo>
                  <a:pt x="510" y="729"/>
                  <a:pt x="516" y="735"/>
                  <a:pt x="523" y="735"/>
                </a:cubicBezTo>
                <a:close/>
                <a:moveTo>
                  <a:pt x="562" y="735"/>
                </a:moveTo>
                <a:cubicBezTo>
                  <a:pt x="569" y="735"/>
                  <a:pt x="575" y="729"/>
                  <a:pt x="575" y="722"/>
                </a:cubicBezTo>
                <a:cubicBezTo>
                  <a:pt x="575" y="715"/>
                  <a:pt x="569" y="710"/>
                  <a:pt x="562" y="710"/>
                </a:cubicBezTo>
                <a:cubicBezTo>
                  <a:pt x="555" y="710"/>
                  <a:pt x="549" y="715"/>
                  <a:pt x="549" y="722"/>
                </a:cubicBezTo>
                <a:cubicBezTo>
                  <a:pt x="549" y="729"/>
                  <a:pt x="555" y="735"/>
                  <a:pt x="562" y="735"/>
                </a:cubicBezTo>
                <a:close/>
                <a:moveTo>
                  <a:pt x="602" y="735"/>
                </a:moveTo>
                <a:cubicBezTo>
                  <a:pt x="609" y="735"/>
                  <a:pt x="614" y="729"/>
                  <a:pt x="614" y="722"/>
                </a:cubicBezTo>
                <a:cubicBezTo>
                  <a:pt x="614" y="715"/>
                  <a:pt x="609" y="710"/>
                  <a:pt x="602" y="710"/>
                </a:cubicBezTo>
                <a:cubicBezTo>
                  <a:pt x="595" y="710"/>
                  <a:pt x="589" y="715"/>
                  <a:pt x="589" y="722"/>
                </a:cubicBezTo>
                <a:cubicBezTo>
                  <a:pt x="589" y="729"/>
                  <a:pt x="595" y="735"/>
                  <a:pt x="602" y="735"/>
                </a:cubicBezTo>
                <a:close/>
                <a:moveTo>
                  <a:pt x="641" y="735"/>
                </a:moveTo>
                <a:cubicBezTo>
                  <a:pt x="648" y="735"/>
                  <a:pt x="654" y="729"/>
                  <a:pt x="654" y="722"/>
                </a:cubicBezTo>
                <a:cubicBezTo>
                  <a:pt x="654" y="715"/>
                  <a:pt x="648" y="710"/>
                  <a:pt x="641" y="710"/>
                </a:cubicBezTo>
                <a:cubicBezTo>
                  <a:pt x="634" y="710"/>
                  <a:pt x="628" y="715"/>
                  <a:pt x="628" y="722"/>
                </a:cubicBezTo>
                <a:cubicBezTo>
                  <a:pt x="628" y="729"/>
                  <a:pt x="634" y="735"/>
                  <a:pt x="641" y="735"/>
                </a:cubicBezTo>
                <a:close/>
                <a:moveTo>
                  <a:pt x="680" y="735"/>
                </a:moveTo>
                <a:cubicBezTo>
                  <a:pt x="687" y="735"/>
                  <a:pt x="693" y="729"/>
                  <a:pt x="693" y="722"/>
                </a:cubicBezTo>
                <a:cubicBezTo>
                  <a:pt x="693" y="715"/>
                  <a:pt x="687" y="710"/>
                  <a:pt x="680" y="710"/>
                </a:cubicBezTo>
                <a:cubicBezTo>
                  <a:pt x="673" y="710"/>
                  <a:pt x="668" y="715"/>
                  <a:pt x="668" y="722"/>
                </a:cubicBezTo>
                <a:cubicBezTo>
                  <a:pt x="668" y="729"/>
                  <a:pt x="673" y="735"/>
                  <a:pt x="680" y="735"/>
                </a:cubicBezTo>
                <a:close/>
                <a:moveTo>
                  <a:pt x="720" y="735"/>
                </a:moveTo>
                <a:cubicBezTo>
                  <a:pt x="727" y="735"/>
                  <a:pt x="733" y="729"/>
                  <a:pt x="733" y="722"/>
                </a:cubicBezTo>
                <a:cubicBezTo>
                  <a:pt x="733" y="715"/>
                  <a:pt x="727" y="710"/>
                  <a:pt x="720" y="710"/>
                </a:cubicBezTo>
                <a:cubicBezTo>
                  <a:pt x="713" y="710"/>
                  <a:pt x="707" y="715"/>
                  <a:pt x="707" y="722"/>
                </a:cubicBezTo>
                <a:cubicBezTo>
                  <a:pt x="707" y="729"/>
                  <a:pt x="713" y="735"/>
                  <a:pt x="720" y="735"/>
                </a:cubicBezTo>
                <a:close/>
                <a:moveTo>
                  <a:pt x="759" y="735"/>
                </a:moveTo>
                <a:cubicBezTo>
                  <a:pt x="766" y="735"/>
                  <a:pt x="772" y="729"/>
                  <a:pt x="772" y="722"/>
                </a:cubicBezTo>
                <a:cubicBezTo>
                  <a:pt x="772" y="715"/>
                  <a:pt x="766" y="710"/>
                  <a:pt x="759" y="710"/>
                </a:cubicBezTo>
                <a:cubicBezTo>
                  <a:pt x="752" y="710"/>
                  <a:pt x="747" y="715"/>
                  <a:pt x="747" y="722"/>
                </a:cubicBezTo>
                <a:cubicBezTo>
                  <a:pt x="747" y="729"/>
                  <a:pt x="752" y="735"/>
                  <a:pt x="759" y="735"/>
                </a:cubicBezTo>
                <a:close/>
                <a:moveTo>
                  <a:pt x="799" y="735"/>
                </a:moveTo>
                <a:cubicBezTo>
                  <a:pt x="806" y="735"/>
                  <a:pt x="811" y="729"/>
                  <a:pt x="811" y="722"/>
                </a:cubicBezTo>
                <a:cubicBezTo>
                  <a:pt x="811" y="715"/>
                  <a:pt x="806" y="710"/>
                  <a:pt x="799" y="710"/>
                </a:cubicBezTo>
                <a:cubicBezTo>
                  <a:pt x="792" y="710"/>
                  <a:pt x="786" y="715"/>
                  <a:pt x="786" y="722"/>
                </a:cubicBezTo>
                <a:cubicBezTo>
                  <a:pt x="786" y="729"/>
                  <a:pt x="792" y="735"/>
                  <a:pt x="799" y="735"/>
                </a:cubicBezTo>
                <a:close/>
                <a:moveTo>
                  <a:pt x="838" y="735"/>
                </a:moveTo>
                <a:cubicBezTo>
                  <a:pt x="845" y="735"/>
                  <a:pt x="851" y="729"/>
                  <a:pt x="851" y="722"/>
                </a:cubicBezTo>
                <a:cubicBezTo>
                  <a:pt x="851" y="715"/>
                  <a:pt x="845" y="710"/>
                  <a:pt x="838" y="710"/>
                </a:cubicBezTo>
                <a:cubicBezTo>
                  <a:pt x="831" y="710"/>
                  <a:pt x="825" y="715"/>
                  <a:pt x="825" y="722"/>
                </a:cubicBezTo>
                <a:cubicBezTo>
                  <a:pt x="825" y="729"/>
                  <a:pt x="831" y="735"/>
                  <a:pt x="838" y="735"/>
                </a:cubicBezTo>
                <a:close/>
                <a:moveTo>
                  <a:pt x="878" y="735"/>
                </a:moveTo>
                <a:cubicBezTo>
                  <a:pt x="885" y="735"/>
                  <a:pt x="890" y="729"/>
                  <a:pt x="890" y="722"/>
                </a:cubicBezTo>
                <a:cubicBezTo>
                  <a:pt x="890" y="715"/>
                  <a:pt x="885" y="710"/>
                  <a:pt x="878" y="710"/>
                </a:cubicBezTo>
                <a:cubicBezTo>
                  <a:pt x="871" y="710"/>
                  <a:pt x="865" y="715"/>
                  <a:pt x="865" y="722"/>
                </a:cubicBezTo>
                <a:cubicBezTo>
                  <a:pt x="865" y="729"/>
                  <a:pt x="871" y="735"/>
                  <a:pt x="878" y="735"/>
                </a:cubicBezTo>
                <a:close/>
                <a:moveTo>
                  <a:pt x="1627" y="735"/>
                </a:moveTo>
                <a:cubicBezTo>
                  <a:pt x="1634" y="735"/>
                  <a:pt x="1639" y="729"/>
                  <a:pt x="1639" y="722"/>
                </a:cubicBezTo>
                <a:cubicBezTo>
                  <a:pt x="1639" y="715"/>
                  <a:pt x="1634" y="710"/>
                  <a:pt x="1627" y="710"/>
                </a:cubicBezTo>
                <a:cubicBezTo>
                  <a:pt x="1620" y="710"/>
                  <a:pt x="1614" y="715"/>
                  <a:pt x="1614" y="722"/>
                </a:cubicBezTo>
                <a:cubicBezTo>
                  <a:pt x="1614" y="729"/>
                  <a:pt x="1620" y="735"/>
                  <a:pt x="1627" y="735"/>
                </a:cubicBezTo>
                <a:close/>
                <a:moveTo>
                  <a:pt x="1666" y="735"/>
                </a:moveTo>
                <a:cubicBezTo>
                  <a:pt x="1673" y="735"/>
                  <a:pt x="1679" y="729"/>
                  <a:pt x="1679" y="722"/>
                </a:cubicBezTo>
                <a:cubicBezTo>
                  <a:pt x="1679" y="715"/>
                  <a:pt x="1673" y="710"/>
                  <a:pt x="1666" y="710"/>
                </a:cubicBezTo>
                <a:cubicBezTo>
                  <a:pt x="1659" y="710"/>
                  <a:pt x="1653" y="715"/>
                  <a:pt x="1653" y="722"/>
                </a:cubicBezTo>
                <a:cubicBezTo>
                  <a:pt x="1653" y="729"/>
                  <a:pt x="1659" y="735"/>
                  <a:pt x="1666" y="735"/>
                </a:cubicBezTo>
                <a:close/>
                <a:moveTo>
                  <a:pt x="1907" y="722"/>
                </a:moveTo>
                <a:cubicBezTo>
                  <a:pt x="1907" y="720"/>
                  <a:pt x="1905" y="718"/>
                  <a:pt x="1903" y="718"/>
                </a:cubicBezTo>
                <a:cubicBezTo>
                  <a:pt x="1900" y="718"/>
                  <a:pt x="1898" y="720"/>
                  <a:pt x="1898" y="722"/>
                </a:cubicBezTo>
                <a:cubicBezTo>
                  <a:pt x="1898" y="725"/>
                  <a:pt x="1900" y="726"/>
                  <a:pt x="1903" y="726"/>
                </a:cubicBezTo>
                <a:cubicBezTo>
                  <a:pt x="1905" y="726"/>
                  <a:pt x="1907" y="725"/>
                  <a:pt x="1907" y="722"/>
                </a:cubicBezTo>
                <a:close/>
                <a:moveTo>
                  <a:pt x="1942" y="735"/>
                </a:moveTo>
                <a:cubicBezTo>
                  <a:pt x="1949" y="735"/>
                  <a:pt x="1955" y="729"/>
                  <a:pt x="1955" y="722"/>
                </a:cubicBezTo>
                <a:cubicBezTo>
                  <a:pt x="1955" y="715"/>
                  <a:pt x="1949" y="710"/>
                  <a:pt x="1942" y="710"/>
                </a:cubicBezTo>
                <a:cubicBezTo>
                  <a:pt x="1935" y="710"/>
                  <a:pt x="1929" y="715"/>
                  <a:pt x="1929" y="722"/>
                </a:cubicBezTo>
                <a:cubicBezTo>
                  <a:pt x="1929" y="729"/>
                  <a:pt x="1935" y="735"/>
                  <a:pt x="1942" y="735"/>
                </a:cubicBezTo>
                <a:close/>
                <a:moveTo>
                  <a:pt x="1981" y="735"/>
                </a:moveTo>
                <a:cubicBezTo>
                  <a:pt x="1988" y="735"/>
                  <a:pt x="1994" y="729"/>
                  <a:pt x="1994" y="722"/>
                </a:cubicBezTo>
                <a:cubicBezTo>
                  <a:pt x="1994" y="715"/>
                  <a:pt x="1988" y="710"/>
                  <a:pt x="1981" y="710"/>
                </a:cubicBezTo>
                <a:cubicBezTo>
                  <a:pt x="1974" y="710"/>
                  <a:pt x="1969" y="715"/>
                  <a:pt x="1969" y="722"/>
                </a:cubicBezTo>
                <a:cubicBezTo>
                  <a:pt x="1969" y="729"/>
                  <a:pt x="1974" y="735"/>
                  <a:pt x="1981" y="735"/>
                </a:cubicBezTo>
                <a:close/>
                <a:moveTo>
                  <a:pt x="2021" y="735"/>
                </a:moveTo>
                <a:cubicBezTo>
                  <a:pt x="2028" y="735"/>
                  <a:pt x="2034" y="729"/>
                  <a:pt x="2034" y="722"/>
                </a:cubicBezTo>
                <a:cubicBezTo>
                  <a:pt x="2034" y="715"/>
                  <a:pt x="2028" y="710"/>
                  <a:pt x="2021" y="710"/>
                </a:cubicBezTo>
                <a:cubicBezTo>
                  <a:pt x="2014" y="710"/>
                  <a:pt x="2008" y="715"/>
                  <a:pt x="2008" y="722"/>
                </a:cubicBezTo>
                <a:cubicBezTo>
                  <a:pt x="2008" y="729"/>
                  <a:pt x="2014" y="735"/>
                  <a:pt x="2021" y="735"/>
                </a:cubicBezTo>
                <a:close/>
                <a:moveTo>
                  <a:pt x="2060" y="735"/>
                </a:moveTo>
                <a:cubicBezTo>
                  <a:pt x="2067" y="735"/>
                  <a:pt x="2073" y="729"/>
                  <a:pt x="2073" y="722"/>
                </a:cubicBezTo>
                <a:cubicBezTo>
                  <a:pt x="2073" y="715"/>
                  <a:pt x="2067" y="710"/>
                  <a:pt x="2060" y="710"/>
                </a:cubicBezTo>
                <a:cubicBezTo>
                  <a:pt x="2053" y="710"/>
                  <a:pt x="2048" y="715"/>
                  <a:pt x="2048" y="722"/>
                </a:cubicBezTo>
                <a:cubicBezTo>
                  <a:pt x="2048" y="729"/>
                  <a:pt x="2053" y="735"/>
                  <a:pt x="2060" y="735"/>
                </a:cubicBezTo>
                <a:close/>
                <a:moveTo>
                  <a:pt x="2100" y="735"/>
                </a:moveTo>
                <a:cubicBezTo>
                  <a:pt x="2107" y="735"/>
                  <a:pt x="2112" y="729"/>
                  <a:pt x="2112" y="722"/>
                </a:cubicBezTo>
                <a:cubicBezTo>
                  <a:pt x="2112" y="715"/>
                  <a:pt x="2107" y="710"/>
                  <a:pt x="2100" y="710"/>
                </a:cubicBezTo>
                <a:cubicBezTo>
                  <a:pt x="2093" y="710"/>
                  <a:pt x="2087" y="715"/>
                  <a:pt x="2087" y="722"/>
                </a:cubicBezTo>
                <a:cubicBezTo>
                  <a:pt x="2087" y="729"/>
                  <a:pt x="2093" y="735"/>
                  <a:pt x="2100" y="735"/>
                </a:cubicBezTo>
                <a:close/>
                <a:moveTo>
                  <a:pt x="2139" y="735"/>
                </a:moveTo>
                <a:cubicBezTo>
                  <a:pt x="2146" y="735"/>
                  <a:pt x="2152" y="729"/>
                  <a:pt x="2152" y="722"/>
                </a:cubicBezTo>
                <a:cubicBezTo>
                  <a:pt x="2152" y="715"/>
                  <a:pt x="2146" y="710"/>
                  <a:pt x="2139" y="710"/>
                </a:cubicBezTo>
                <a:cubicBezTo>
                  <a:pt x="2132" y="710"/>
                  <a:pt x="2126" y="715"/>
                  <a:pt x="2126" y="722"/>
                </a:cubicBezTo>
                <a:cubicBezTo>
                  <a:pt x="2126" y="729"/>
                  <a:pt x="2132" y="735"/>
                  <a:pt x="2139" y="735"/>
                </a:cubicBezTo>
                <a:close/>
                <a:moveTo>
                  <a:pt x="2179" y="735"/>
                </a:moveTo>
                <a:cubicBezTo>
                  <a:pt x="2186" y="735"/>
                  <a:pt x="2191" y="729"/>
                  <a:pt x="2191" y="722"/>
                </a:cubicBezTo>
                <a:cubicBezTo>
                  <a:pt x="2191" y="715"/>
                  <a:pt x="2186" y="710"/>
                  <a:pt x="2179" y="710"/>
                </a:cubicBezTo>
                <a:cubicBezTo>
                  <a:pt x="2172" y="710"/>
                  <a:pt x="2166" y="715"/>
                  <a:pt x="2166" y="722"/>
                </a:cubicBezTo>
                <a:cubicBezTo>
                  <a:pt x="2166" y="729"/>
                  <a:pt x="2172" y="735"/>
                  <a:pt x="2179" y="735"/>
                </a:cubicBezTo>
                <a:close/>
                <a:moveTo>
                  <a:pt x="2257" y="735"/>
                </a:moveTo>
                <a:cubicBezTo>
                  <a:pt x="2264" y="735"/>
                  <a:pt x="2270" y="729"/>
                  <a:pt x="2270" y="722"/>
                </a:cubicBezTo>
                <a:cubicBezTo>
                  <a:pt x="2270" y="715"/>
                  <a:pt x="2264" y="710"/>
                  <a:pt x="2257" y="710"/>
                </a:cubicBezTo>
                <a:cubicBezTo>
                  <a:pt x="2250" y="710"/>
                  <a:pt x="2245" y="715"/>
                  <a:pt x="2245" y="722"/>
                </a:cubicBezTo>
                <a:cubicBezTo>
                  <a:pt x="2245" y="729"/>
                  <a:pt x="2250" y="735"/>
                  <a:pt x="2257" y="735"/>
                </a:cubicBezTo>
                <a:close/>
                <a:moveTo>
                  <a:pt x="2297" y="735"/>
                </a:moveTo>
                <a:cubicBezTo>
                  <a:pt x="2304" y="735"/>
                  <a:pt x="2310" y="729"/>
                  <a:pt x="2310" y="722"/>
                </a:cubicBezTo>
                <a:cubicBezTo>
                  <a:pt x="2310" y="715"/>
                  <a:pt x="2304" y="710"/>
                  <a:pt x="2297" y="710"/>
                </a:cubicBezTo>
                <a:cubicBezTo>
                  <a:pt x="2290" y="710"/>
                  <a:pt x="2284" y="715"/>
                  <a:pt x="2284" y="722"/>
                </a:cubicBezTo>
                <a:cubicBezTo>
                  <a:pt x="2284" y="729"/>
                  <a:pt x="2290" y="735"/>
                  <a:pt x="2297" y="735"/>
                </a:cubicBezTo>
                <a:close/>
                <a:moveTo>
                  <a:pt x="2336" y="735"/>
                </a:moveTo>
                <a:cubicBezTo>
                  <a:pt x="2343" y="735"/>
                  <a:pt x="2349" y="729"/>
                  <a:pt x="2349" y="722"/>
                </a:cubicBezTo>
                <a:cubicBezTo>
                  <a:pt x="2349" y="715"/>
                  <a:pt x="2343" y="710"/>
                  <a:pt x="2336" y="710"/>
                </a:cubicBezTo>
                <a:cubicBezTo>
                  <a:pt x="2329" y="710"/>
                  <a:pt x="2323" y="715"/>
                  <a:pt x="2323" y="722"/>
                </a:cubicBezTo>
                <a:cubicBezTo>
                  <a:pt x="2323" y="729"/>
                  <a:pt x="2329" y="735"/>
                  <a:pt x="2336" y="735"/>
                </a:cubicBezTo>
                <a:close/>
                <a:moveTo>
                  <a:pt x="2376" y="735"/>
                </a:moveTo>
                <a:cubicBezTo>
                  <a:pt x="2383" y="735"/>
                  <a:pt x="2388" y="729"/>
                  <a:pt x="2388" y="722"/>
                </a:cubicBezTo>
                <a:cubicBezTo>
                  <a:pt x="2388" y="715"/>
                  <a:pt x="2383" y="710"/>
                  <a:pt x="2376" y="710"/>
                </a:cubicBezTo>
                <a:cubicBezTo>
                  <a:pt x="2369" y="710"/>
                  <a:pt x="2363" y="715"/>
                  <a:pt x="2363" y="722"/>
                </a:cubicBezTo>
                <a:cubicBezTo>
                  <a:pt x="2363" y="729"/>
                  <a:pt x="2369" y="735"/>
                  <a:pt x="2376" y="735"/>
                </a:cubicBezTo>
                <a:close/>
                <a:moveTo>
                  <a:pt x="2415" y="735"/>
                </a:moveTo>
                <a:cubicBezTo>
                  <a:pt x="2422" y="735"/>
                  <a:pt x="2428" y="729"/>
                  <a:pt x="2428" y="722"/>
                </a:cubicBezTo>
                <a:cubicBezTo>
                  <a:pt x="2428" y="715"/>
                  <a:pt x="2422" y="710"/>
                  <a:pt x="2415" y="710"/>
                </a:cubicBezTo>
                <a:cubicBezTo>
                  <a:pt x="2408" y="710"/>
                  <a:pt x="2402" y="715"/>
                  <a:pt x="2402" y="722"/>
                </a:cubicBezTo>
                <a:cubicBezTo>
                  <a:pt x="2402" y="729"/>
                  <a:pt x="2408" y="735"/>
                  <a:pt x="2415" y="735"/>
                </a:cubicBezTo>
                <a:close/>
                <a:moveTo>
                  <a:pt x="2455" y="735"/>
                </a:moveTo>
                <a:cubicBezTo>
                  <a:pt x="2462" y="735"/>
                  <a:pt x="2467" y="729"/>
                  <a:pt x="2467" y="722"/>
                </a:cubicBezTo>
                <a:cubicBezTo>
                  <a:pt x="2467" y="715"/>
                  <a:pt x="2462" y="710"/>
                  <a:pt x="2455" y="710"/>
                </a:cubicBezTo>
                <a:cubicBezTo>
                  <a:pt x="2447" y="710"/>
                  <a:pt x="2442" y="715"/>
                  <a:pt x="2442" y="722"/>
                </a:cubicBezTo>
                <a:cubicBezTo>
                  <a:pt x="2442" y="729"/>
                  <a:pt x="2447" y="735"/>
                  <a:pt x="2455" y="735"/>
                </a:cubicBezTo>
                <a:close/>
                <a:moveTo>
                  <a:pt x="2494" y="735"/>
                </a:moveTo>
                <a:cubicBezTo>
                  <a:pt x="2501" y="735"/>
                  <a:pt x="2507" y="729"/>
                  <a:pt x="2507" y="722"/>
                </a:cubicBezTo>
                <a:cubicBezTo>
                  <a:pt x="2507" y="715"/>
                  <a:pt x="2501" y="710"/>
                  <a:pt x="2494" y="710"/>
                </a:cubicBezTo>
                <a:cubicBezTo>
                  <a:pt x="2487" y="710"/>
                  <a:pt x="2481" y="715"/>
                  <a:pt x="2481" y="722"/>
                </a:cubicBezTo>
                <a:cubicBezTo>
                  <a:pt x="2481" y="729"/>
                  <a:pt x="2487" y="735"/>
                  <a:pt x="2494" y="735"/>
                </a:cubicBezTo>
                <a:close/>
                <a:moveTo>
                  <a:pt x="2533" y="735"/>
                </a:moveTo>
                <a:cubicBezTo>
                  <a:pt x="2540" y="735"/>
                  <a:pt x="2546" y="729"/>
                  <a:pt x="2546" y="722"/>
                </a:cubicBezTo>
                <a:cubicBezTo>
                  <a:pt x="2546" y="715"/>
                  <a:pt x="2540" y="710"/>
                  <a:pt x="2533" y="710"/>
                </a:cubicBezTo>
                <a:cubicBezTo>
                  <a:pt x="2526" y="710"/>
                  <a:pt x="2521" y="715"/>
                  <a:pt x="2521" y="722"/>
                </a:cubicBezTo>
                <a:cubicBezTo>
                  <a:pt x="2521" y="729"/>
                  <a:pt x="2526" y="735"/>
                  <a:pt x="2533" y="735"/>
                </a:cubicBezTo>
                <a:close/>
                <a:moveTo>
                  <a:pt x="2573" y="735"/>
                </a:moveTo>
                <a:cubicBezTo>
                  <a:pt x="2580" y="735"/>
                  <a:pt x="2586" y="729"/>
                  <a:pt x="2586" y="722"/>
                </a:cubicBezTo>
                <a:cubicBezTo>
                  <a:pt x="2586" y="715"/>
                  <a:pt x="2580" y="710"/>
                  <a:pt x="2573" y="710"/>
                </a:cubicBezTo>
                <a:cubicBezTo>
                  <a:pt x="2566" y="710"/>
                  <a:pt x="2560" y="715"/>
                  <a:pt x="2560" y="722"/>
                </a:cubicBezTo>
                <a:cubicBezTo>
                  <a:pt x="2560" y="729"/>
                  <a:pt x="2566" y="735"/>
                  <a:pt x="2573" y="735"/>
                </a:cubicBezTo>
                <a:close/>
                <a:moveTo>
                  <a:pt x="2612" y="735"/>
                </a:moveTo>
                <a:cubicBezTo>
                  <a:pt x="2619" y="735"/>
                  <a:pt x="2625" y="729"/>
                  <a:pt x="2625" y="722"/>
                </a:cubicBezTo>
                <a:cubicBezTo>
                  <a:pt x="2625" y="715"/>
                  <a:pt x="2619" y="710"/>
                  <a:pt x="2612" y="710"/>
                </a:cubicBezTo>
                <a:cubicBezTo>
                  <a:pt x="2605" y="710"/>
                  <a:pt x="2599" y="715"/>
                  <a:pt x="2599" y="722"/>
                </a:cubicBezTo>
                <a:cubicBezTo>
                  <a:pt x="2599" y="729"/>
                  <a:pt x="2605" y="735"/>
                  <a:pt x="2612" y="735"/>
                </a:cubicBezTo>
                <a:close/>
                <a:moveTo>
                  <a:pt x="2652" y="735"/>
                </a:moveTo>
                <a:cubicBezTo>
                  <a:pt x="2659" y="735"/>
                  <a:pt x="2664" y="729"/>
                  <a:pt x="2664" y="722"/>
                </a:cubicBezTo>
                <a:cubicBezTo>
                  <a:pt x="2664" y="715"/>
                  <a:pt x="2659" y="710"/>
                  <a:pt x="2652" y="710"/>
                </a:cubicBezTo>
                <a:cubicBezTo>
                  <a:pt x="2645" y="710"/>
                  <a:pt x="2639" y="715"/>
                  <a:pt x="2639" y="722"/>
                </a:cubicBezTo>
                <a:cubicBezTo>
                  <a:pt x="2639" y="729"/>
                  <a:pt x="2645" y="735"/>
                  <a:pt x="2652" y="735"/>
                </a:cubicBezTo>
                <a:close/>
                <a:moveTo>
                  <a:pt x="2691" y="735"/>
                </a:moveTo>
                <a:cubicBezTo>
                  <a:pt x="2698" y="735"/>
                  <a:pt x="2704" y="729"/>
                  <a:pt x="2704" y="722"/>
                </a:cubicBezTo>
                <a:cubicBezTo>
                  <a:pt x="2704" y="715"/>
                  <a:pt x="2698" y="710"/>
                  <a:pt x="2691" y="710"/>
                </a:cubicBezTo>
                <a:cubicBezTo>
                  <a:pt x="2684" y="710"/>
                  <a:pt x="2678" y="715"/>
                  <a:pt x="2678" y="722"/>
                </a:cubicBezTo>
                <a:cubicBezTo>
                  <a:pt x="2678" y="729"/>
                  <a:pt x="2684" y="735"/>
                  <a:pt x="2691" y="735"/>
                </a:cubicBezTo>
                <a:close/>
                <a:moveTo>
                  <a:pt x="2730" y="735"/>
                </a:moveTo>
                <a:cubicBezTo>
                  <a:pt x="2738" y="735"/>
                  <a:pt x="2743" y="729"/>
                  <a:pt x="2743" y="722"/>
                </a:cubicBezTo>
                <a:cubicBezTo>
                  <a:pt x="2743" y="715"/>
                  <a:pt x="2738" y="710"/>
                  <a:pt x="2730" y="710"/>
                </a:cubicBezTo>
                <a:cubicBezTo>
                  <a:pt x="2723" y="710"/>
                  <a:pt x="2718" y="715"/>
                  <a:pt x="2718" y="722"/>
                </a:cubicBezTo>
                <a:cubicBezTo>
                  <a:pt x="2718" y="729"/>
                  <a:pt x="2723" y="735"/>
                  <a:pt x="2730" y="735"/>
                </a:cubicBezTo>
                <a:close/>
                <a:moveTo>
                  <a:pt x="2770" y="735"/>
                </a:moveTo>
                <a:cubicBezTo>
                  <a:pt x="2777" y="735"/>
                  <a:pt x="2783" y="729"/>
                  <a:pt x="2783" y="722"/>
                </a:cubicBezTo>
                <a:cubicBezTo>
                  <a:pt x="2783" y="715"/>
                  <a:pt x="2777" y="710"/>
                  <a:pt x="2770" y="710"/>
                </a:cubicBezTo>
                <a:cubicBezTo>
                  <a:pt x="2763" y="710"/>
                  <a:pt x="2757" y="715"/>
                  <a:pt x="2757" y="722"/>
                </a:cubicBezTo>
                <a:cubicBezTo>
                  <a:pt x="2757" y="729"/>
                  <a:pt x="2763" y="735"/>
                  <a:pt x="2770" y="735"/>
                </a:cubicBezTo>
                <a:close/>
                <a:moveTo>
                  <a:pt x="2809" y="735"/>
                </a:moveTo>
                <a:cubicBezTo>
                  <a:pt x="2816" y="735"/>
                  <a:pt x="2822" y="729"/>
                  <a:pt x="2822" y="722"/>
                </a:cubicBezTo>
                <a:cubicBezTo>
                  <a:pt x="2822" y="715"/>
                  <a:pt x="2816" y="710"/>
                  <a:pt x="2809" y="710"/>
                </a:cubicBezTo>
                <a:cubicBezTo>
                  <a:pt x="2802" y="710"/>
                  <a:pt x="2797" y="715"/>
                  <a:pt x="2797" y="722"/>
                </a:cubicBezTo>
                <a:cubicBezTo>
                  <a:pt x="2797" y="729"/>
                  <a:pt x="2802" y="735"/>
                  <a:pt x="2809" y="735"/>
                </a:cubicBezTo>
                <a:close/>
                <a:moveTo>
                  <a:pt x="2849" y="735"/>
                </a:moveTo>
                <a:cubicBezTo>
                  <a:pt x="2856" y="735"/>
                  <a:pt x="2862" y="729"/>
                  <a:pt x="2862" y="722"/>
                </a:cubicBezTo>
                <a:cubicBezTo>
                  <a:pt x="2862" y="715"/>
                  <a:pt x="2856" y="710"/>
                  <a:pt x="2849" y="710"/>
                </a:cubicBezTo>
                <a:cubicBezTo>
                  <a:pt x="2842" y="710"/>
                  <a:pt x="2836" y="715"/>
                  <a:pt x="2836" y="722"/>
                </a:cubicBezTo>
                <a:cubicBezTo>
                  <a:pt x="2836" y="729"/>
                  <a:pt x="2842" y="735"/>
                  <a:pt x="2849" y="735"/>
                </a:cubicBezTo>
                <a:close/>
                <a:moveTo>
                  <a:pt x="2888" y="735"/>
                </a:moveTo>
                <a:cubicBezTo>
                  <a:pt x="2895" y="735"/>
                  <a:pt x="2901" y="729"/>
                  <a:pt x="2901" y="722"/>
                </a:cubicBezTo>
                <a:cubicBezTo>
                  <a:pt x="2901" y="715"/>
                  <a:pt x="2895" y="710"/>
                  <a:pt x="2888" y="710"/>
                </a:cubicBezTo>
                <a:cubicBezTo>
                  <a:pt x="2881" y="710"/>
                  <a:pt x="2875" y="715"/>
                  <a:pt x="2875" y="722"/>
                </a:cubicBezTo>
                <a:cubicBezTo>
                  <a:pt x="2875" y="729"/>
                  <a:pt x="2881" y="735"/>
                  <a:pt x="2888" y="735"/>
                </a:cubicBezTo>
                <a:close/>
                <a:moveTo>
                  <a:pt x="2967" y="735"/>
                </a:moveTo>
                <a:cubicBezTo>
                  <a:pt x="2974" y="735"/>
                  <a:pt x="2980" y="729"/>
                  <a:pt x="2980" y="722"/>
                </a:cubicBezTo>
                <a:cubicBezTo>
                  <a:pt x="2980" y="715"/>
                  <a:pt x="2974" y="710"/>
                  <a:pt x="2967" y="710"/>
                </a:cubicBezTo>
                <a:cubicBezTo>
                  <a:pt x="2960" y="710"/>
                  <a:pt x="2954" y="715"/>
                  <a:pt x="2954" y="722"/>
                </a:cubicBezTo>
                <a:cubicBezTo>
                  <a:pt x="2954" y="729"/>
                  <a:pt x="2960" y="735"/>
                  <a:pt x="2967" y="735"/>
                </a:cubicBezTo>
                <a:close/>
                <a:moveTo>
                  <a:pt x="3125" y="735"/>
                </a:moveTo>
                <a:cubicBezTo>
                  <a:pt x="3132" y="735"/>
                  <a:pt x="3137" y="729"/>
                  <a:pt x="3137" y="722"/>
                </a:cubicBezTo>
                <a:cubicBezTo>
                  <a:pt x="3137" y="715"/>
                  <a:pt x="3132" y="710"/>
                  <a:pt x="3125" y="710"/>
                </a:cubicBezTo>
                <a:cubicBezTo>
                  <a:pt x="3118" y="710"/>
                  <a:pt x="3112" y="715"/>
                  <a:pt x="3112" y="722"/>
                </a:cubicBezTo>
                <a:cubicBezTo>
                  <a:pt x="3112" y="729"/>
                  <a:pt x="3118" y="735"/>
                  <a:pt x="3125" y="735"/>
                </a:cubicBezTo>
                <a:close/>
                <a:moveTo>
                  <a:pt x="483" y="749"/>
                </a:moveTo>
                <a:cubicBezTo>
                  <a:pt x="476" y="749"/>
                  <a:pt x="471" y="755"/>
                  <a:pt x="471" y="762"/>
                </a:cubicBezTo>
                <a:cubicBezTo>
                  <a:pt x="471" y="769"/>
                  <a:pt x="476" y="774"/>
                  <a:pt x="483" y="774"/>
                </a:cubicBezTo>
                <a:cubicBezTo>
                  <a:pt x="490" y="774"/>
                  <a:pt x="496" y="769"/>
                  <a:pt x="496" y="762"/>
                </a:cubicBezTo>
                <a:cubicBezTo>
                  <a:pt x="496" y="755"/>
                  <a:pt x="490" y="749"/>
                  <a:pt x="483" y="749"/>
                </a:cubicBezTo>
                <a:close/>
                <a:moveTo>
                  <a:pt x="523" y="774"/>
                </a:moveTo>
                <a:cubicBezTo>
                  <a:pt x="530" y="774"/>
                  <a:pt x="535" y="769"/>
                  <a:pt x="535" y="762"/>
                </a:cubicBezTo>
                <a:cubicBezTo>
                  <a:pt x="535" y="755"/>
                  <a:pt x="530" y="749"/>
                  <a:pt x="523" y="749"/>
                </a:cubicBezTo>
                <a:cubicBezTo>
                  <a:pt x="516" y="749"/>
                  <a:pt x="510" y="755"/>
                  <a:pt x="510" y="762"/>
                </a:cubicBezTo>
                <a:cubicBezTo>
                  <a:pt x="510" y="769"/>
                  <a:pt x="516" y="774"/>
                  <a:pt x="523" y="774"/>
                </a:cubicBezTo>
                <a:close/>
                <a:moveTo>
                  <a:pt x="562" y="774"/>
                </a:moveTo>
                <a:cubicBezTo>
                  <a:pt x="569" y="774"/>
                  <a:pt x="575" y="769"/>
                  <a:pt x="575" y="762"/>
                </a:cubicBezTo>
                <a:cubicBezTo>
                  <a:pt x="575" y="755"/>
                  <a:pt x="569" y="749"/>
                  <a:pt x="562" y="749"/>
                </a:cubicBezTo>
                <a:cubicBezTo>
                  <a:pt x="555" y="749"/>
                  <a:pt x="549" y="755"/>
                  <a:pt x="549" y="762"/>
                </a:cubicBezTo>
                <a:cubicBezTo>
                  <a:pt x="549" y="769"/>
                  <a:pt x="555" y="774"/>
                  <a:pt x="562" y="774"/>
                </a:cubicBezTo>
                <a:close/>
                <a:moveTo>
                  <a:pt x="602" y="774"/>
                </a:moveTo>
                <a:cubicBezTo>
                  <a:pt x="609" y="774"/>
                  <a:pt x="614" y="769"/>
                  <a:pt x="614" y="762"/>
                </a:cubicBezTo>
                <a:cubicBezTo>
                  <a:pt x="614" y="755"/>
                  <a:pt x="609" y="749"/>
                  <a:pt x="602" y="749"/>
                </a:cubicBezTo>
                <a:cubicBezTo>
                  <a:pt x="595" y="749"/>
                  <a:pt x="589" y="755"/>
                  <a:pt x="589" y="762"/>
                </a:cubicBezTo>
                <a:cubicBezTo>
                  <a:pt x="589" y="769"/>
                  <a:pt x="595" y="774"/>
                  <a:pt x="602" y="774"/>
                </a:cubicBezTo>
                <a:close/>
                <a:moveTo>
                  <a:pt x="641" y="774"/>
                </a:moveTo>
                <a:cubicBezTo>
                  <a:pt x="648" y="774"/>
                  <a:pt x="654" y="769"/>
                  <a:pt x="654" y="762"/>
                </a:cubicBezTo>
                <a:cubicBezTo>
                  <a:pt x="654" y="755"/>
                  <a:pt x="648" y="749"/>
                  <a:pt x="641" y="749"/>
                </a:cubicBezTo>
                <a:cubicBezTo>
                  <a:pt x="634" y="749"/>
                  <a:pt x="628" y="755"/>
                  <a:pt x="628" y="762"/>
                </a:cubicBezTo>
                <a:cubicBezTo>
                  <a:pt x="628" y="769"/>
                  <a:pt x="634" y="774"/>
                  <a:pt x="641" y="774"/>
                </a:cubicBezTo>
                <a:close/>
                <a:moveTo>
                  <a:pt x="680" y="774"/>
                </a:moveTo>
                <a:cubicBezTo>
                  <a:pt x="687" y="774"/>
                  <a:pt x="693" y="769"/>
                  <a:pt x="693" y="762"/>
                </a:cubicBezTo>
                <a:cubicBezTo>
                  <a:pt x="693" y="755"/>
                  <a:pt x="687" y="749"/>
                  <a:pt x="680" y="749"/>
                </a:cubicBezTo>
                <a:cubicBezTo>
                  <a:pt x="673" y="749"/>
                  <a:pt x="668" y="755"/>
                  <a:pt x="668" y="762"/>
                </a:cubicBezTo>
                <a:cubicBezTo>
                  <a:pt x="668" y="769"/>
                  <a:pt x="673" y="774"/>
                  <a:pt x="680" y="774"/>
                </a:cubicBezTo>
                <a:close/>
                <a:moveTo>
                  <a:pt x="720" y="774"/>
                </a:moveTo>
                <a:cubicBezTo>
                  <a:pt x="727" y="774"/>
                  <a:pt x="733" y="769"/>
                  <a:pt x="733" y="762"/>
                </a:cubicBezTo>
                <a:cubicBezTo>
                  <a:pt x="733" y="755"/>
                  <a:pt x="727" y="749"/>
                  <a:pt x="720" y="749"/>
                </a:cubicBezTo>
                <a:cubicBezTo>
                  <a:pt x="713" y="749"/>
                  <a:pt x="707" y="755"/>
                  <a:pt x="707" y="762"/>
                </a:cubicBezTo>
                <a:cubicBezTo>
                  <a:pt x="707" y="769"/>
                  <a:pt x="713" y="774"/>
                  <a:pt x="720" y="774"/>
                </a:cubicBezTo>
                <a:close/>
                <a:moveTo>
                  <a:pt x="759" y="774"/>
                </a:moveTo>
                <a:cubicBezTo>
                  <a:pt x="766" y="774"/>
                  <a:pt x="772" y="769"/>
                  <a:pt x="772" y="762"/>
                </a:cubicBezTo>
                <a:cubicBezTo>
                  <a:pt x="772" y="755"/>
                  <a:pt x="766" y="749"/>
                  <a:pt x="759" y="749"/>
                </a:cubicBezTo>
                <a:cubicBezTo>
                  <a:pt x="752" y="749"/>
                  <a:pt x="747" y="755"/>
                  <a:pt x="747" y="762"/>
                </a:cubicBezTo>
                <a:cubicBezTo>
                  <a:pt x="747" y="769"/>
                  <a:pt x="752" y="774"/>
                  <a:pt x="759" y="774"/>
                </a:cubicBezTo>
                <a:close/>
                <a:moveTo>
                  <a:pt x="799" y="774"/>
                </a:moveTo>
                <a:cubicBezTo>
                  <a:pt x="806" y="774"/>
                  <a:pt x="811" y="769"/>
                  <a:pt x="811" y="762"/>
                </a:cubicBezTo>
                <a:cubicBezTo>
                  <a:pt x="811" y="755"/>
                  <a:pt x="806" y="749"/>
                  <a:pt x="799" y="749"/>
                </a:cubicBezTo>
                <a:cubicBezTo>
                  <a:pt x="792" y="749"/>
                  <a:pt x="786" y="755"/>
                  <a:pt x="786" y="762"/>
                </a:cubicBezTo>
                <a:cubicBezTo>
                  <a:pt x="786" y="769"/>
                  <a:pt x="792" y="774"/>
                  <a:pt x="799" y="774"/>
                </a:cubicBezTo>
                <a:close/>
                <a:moveTo>
                  <a:pt x="838" y="774"/>
                </a:moveTo>
                <a:cubicBezTo>
                  <a:pt x="845" y="774"/>
                  <a:pt x="851" y="769"/>
                  <a:pt x="851" y="762"/>
                </a:cubicBezTo>
                <a:cubicBezTo>
                  <a:pt x="851" y="755"/>
                  <a:pt x="845" y="749"/>
                  <a:pt x="838" y="749"/>
                </a:cubicBezTo>
                <a:cubicBezTo>
                  <a:pt x="831" y="749"/>
                  <a:pt x="825" y="755"/>
                  <a:pt x="825" y="762"/>
                </a:cubicBezTo>
                <a:cubicBezTo>
                  <a:pt x="825" y="769"/>
                  <a:pt x="831" y="774"/>
                  <a:pt x="838" y="774"/>
                </a:cubicBezTo>
                <a:close/>
                <a:moveTo>
                  <a:pt x="878" y="774"/>
                </a:moveTo>
                <a:cubicBezTo>
                  <a:pt x="885" y="774"/>
                  <a:pt x="890" y="769"/>
                  <a:pt x="890" y="762"/>
                </a:cubicBezTo>
                <a:cubicBezTo>
                  <a:pt x="890" y="755"/>
                  <a:pt x="885" y="749"/>
                  <a:pt x="878" y="749"/>
                </a:cubicBezTo>
                <a:cubicBezTo>
                  <a:pt x="871" y="749"/>
                  <a:pt x="865" y="755"/>
                  <a:pt x="865" y="762"/>
                </a:cubicBezTo>
                <a:cubicBezTo>
                  <a:pt x="865" y="769"/>
                  <a:pt x="871" y="774"/>
                  <a:pt x="878" y="774"/>
                </a:cubicBezTo>
                <a:close/>
                <a:moveTo>
                  <a:pt x="930" y="762"/>
                </a:moveTo>
                <a:cubicBezTo>
                  <a:pt x="930" y="755"/>
                  <a:pt x="924" y="749"/>
                  <a:pt x="917" y="749"/>
                </a:cubicBezTo>
                <a:cubicBezTo>
                  <a:pt x="910" y="749"/>
                  <a:pt x="904" y="755"/>
                  <a:pt x="904" y="762"/>
                </a:cubicBezTo>
                <a:cubicBezTo>
                  <a:pt x="904" y="769"/>
                  <a:pt x="910" y="774"/>
                  <a:pt x="917" y="774"/>
                </a:cubicBezTo>
                <a:cubicBezTo>
                  <a:pt x="924" y="774"/>
                  <a:pt x="930" y="769"/>
                  <a:pt x="930" y="762"/>
                </a:cubicBezTo>
                <a:close/>
                <a:moveTo>
                  <a:pt x="1666" y="774"/>
                </a:moveTo>
                <a:cubicBezTo>
                  <a:pt x="1673" y="774"/>
                  <a:pt x="1679" y="769"/>
                  <a:pt x="1679" y="762"/>
                </a:cubicBezTo>
                <a:cubicBezTo>
                  <a:pt x="1679" y="755"/>
                  <a:pt x="1673" y="749"/>
                  <a:pt x="1666" y="749"/>
                </a:cubicBezTo>
                <a:cubicBezTo>
                  <a:pt x="1659" y="749"/>
                  <a:pt x="1653" y="755"/>
                  <a:pt x="1653" y="762"/>
                </a:cubicBezTo>
                <a:cubicBezTo>
                  <a:pt x="1653" y="769"/>
                  <a:pt x="1659" y="774"/>
                  <a:pt x="1666" y="774"/>
                </a:cubicBezTo>
                <a:close/>
                <a:moveTo>
                  <a:pt x="1705" y="774"/>
                </a:moveTo>
                <a:cubicBezTo>
                  <a:pt x="1713" y="774"/>
                  <a:pt x="1718" y="769"/>
                  <a:pt x="1718" y="762"/>
                </a:cubicBezTo>
                <a:cubicBezTo>
                  <a:pt x="1718" y="755"/>
                  <a:pt x="1713" y="749"/>
                  <a:pt x="1705" y="749"/>
                </a:cubicBezTo>
                <a:cubicBezTo>
                  <a:pt x="1698" y="749"/>
                  <a:pt x="1693" y="755"/>
                  <a:pt x="1693" y="762"/>
                </a:cubicBezTo>
                <a:cubicBezTo>
                  <a:pt x="1693" y="769"/>
                  <a:pt x="1698" y="774"/>
                  <a:pt x="1705" y="774"/>
                </a:cubicBezTo>
                <a:close/>
                <a:moveTo>
                  <a:pt x="1745" y="774"/>
                </a:moveTo>
                <a:cubicBezTo>
                  <a:pt x="1752" y="774"/>
                  <a:pt x="1758" y="769"/>
                  <a:pt x="1758" y="762"/>
                </a:cubicBezTo>
                <a:cubicBezTo>
                  <a:pt x="1758" y="755"/>
                  <a:pt x="1752" y="749"/>
                  <a:pt x="1745" y="749"/>
                </a:cubicBezTo>
                <a:cubicBezTo>
                  <a:pt x="1738" y="749"/>
                  <a:pt x="1732" y="755"/>
                  <a:pt x="1732" y="762"/>
                </a:cubicBezTo>
                <a:cubicBezTo>
                  <a:pt x="1732" y="769"/>
                  <a:pt x="1738" y="774"/>
                  <a:pt x="1745" y="774"/>
                </a:cubicBezTo>
                <a:close/>
                <a:moveTo>
                  <a:pt x="1784" y="774"/>
                </a:moveTo>
                <a:cubicBezTo>
                  <a:pt x="1791" y="774"/>
                  <a:pt x="1797" y="769"/>
                  <a:pt x="1797" y="762"/>
                </a:cubicBezTo>
                <a:cubicBezTo>
                  <a:pt x="1797" y="755"/>
                  <a:pt x="1791" y="749"/>
                  <a:pt x="1784" y="749"/>
                </a:cubicBezTo>
                <a:cubicBezTo>
                  <a:pt x="1777" y="749"/>
                  <a:pt x="1772" y="755"/>
                  <a:pt x="1772" y="762"/>
                </a:cubicBezTo>
                <a:cubicBezTo>
                  <a:pt x="1772" y="769"/>
                  <a:pt x="1777" y="774"/>
                  <a:pt x="1784" y="774"/>
                </a:cubicBezTo>
                <a:close/>
                <a:moveTo>
                  <a:pt x="2060" y="752"/>
                </a:moveTo>
                <a:cubicBezTo>
                  <a:pt x="2055" y="752"/>
                  <a:pt x="2051" y="757"/>
                  <a:pt x="2051" y="762"/>
                </a:cubicBezTo>
                <a:cubicBezTo>
                  <a:pt x="2051" y="767"/>
                  <a:pt x="2055" y="771"/>
                  <a:pt x="2060" y="771"/>
                </a:cubicBezTo>
                <a:cubicBezTo>
                  <a:pt x="2065" y="771"/>
                  <a:pt x="2070" y="767"/>
                  <a:pt x="2070" y="762"/>
                </a:cubicBezTo>
                <a:cubicBezTo>
                  <a:pt x="2070" y="757"/>
                  <a:pt x="2065" y="752"/>
                  <a:pt x="2060" y="752"/>
                </a:cubicBezTo>
                <a:close/>
                <a:moveTo>
                  <a:pt x="2100" y="774"/>
                </a:moveTo>
                <a:cubicBezTo>
                  <a:pt x="2107" y="774"/>
                  <a:pt x="2112" y="769"/>
                  <a:pt x="2112" y="762"/>
                </a:cubicBezTo>
                <a:cubicBezTo>
                  <a:pt x="2112" y="755"/>
                  <a:pt x="2107" y="749"/>
                  <a:pt x="2100" y="749"/>
                </a:cubicBezTo>
                <a:cubicBezTo>
                  <a:pt x="2093" y="749"/>
                  <a:pt x="2087" y="755"/>
                  <a:pt x="2087" y="762"/>
                </a:cubicBezTo>
                <a:cubicBezTo>
                  <a:pt x="2087" y="769"/>
                  <a:pt x="2093" y="774"/>
                  <a:pt x="2100" y="774"/>
                </a:cubicBezTo>
                <a:close/>
                <a:moveTo>
                  <a:pt x="2139" y="774"/>
                </a:moveTo>
                <a:cubicBezTo>
                  <a:pt x="2146" y="774"/>
                  <a:pt x="2152" y="769"/>
                  <a:pt x="2152" y="762"/>
                </a:cubicBezTo>
                <a:cubicBezTo>
                  <a:pt x="2152" y="755"/>
                  <a:pt x="2146" y="749"/>
                  <a:pt x="2139" y="749"/>
                </a:cubicBezTo>
                <a:cubicBezTo>
                  <a:pt x="2132" y="749"/>
                  <a:pt x="2126" y="755"/>
                  <a:pt x="2126" y="762"/>
                </a:cubicBezTo>
                <a:cubicBezTo>
                  <a:pt x="2126" y="769"/>
                  <a:pt x="2132" y="774"/>
                  <a:pt x="2139" y="774"/>
                </a:cubicBezTo>
                <a:close/>
                <a:moveTo>
                  <a:pt x="2179" y="774"/>
                </a:moveTo>
                <a:cubicBezTo>
                  <a:pt x="2186" y="774"/>
                  <a:pt x="2191" y="769"/>
                  <a:pt x="2191" y="762"/>
                </a:cubicBezTo>
                <a:cubicBezTo>
                  <a:pt x="2191" y="755"/>
                  <a:pt x="2186" y="749"/>
                  <a:pt x="2179" y="749"/>
                </a:cubicBezTo>
                <a:cubicBezTo>
                  <a:pt x="2172" y="749"/>
                  <a:pt x="2166" y="755"/>
                  <a:pt x="2166" y="762"/>
                </a:cubicBezTo>
                <a:cubicBezTo>
                  <a:pt x="2166" y="769"/>
                  <a:pt x="2172" y="774"/>
                  <a:pt x="2179" y="774"/>
                </a:cubicBezTo>
                <a:close/>
                <a:moveTo>
                  <a:pt x="2218" y="774"/>
                </a:moveTo>
                <a:cubicBezTo>
                  <a:pt x="2225" y="774"/>
                  <a:pt x="2231" y="769"/>
                  <a:pt x="2231" y="762"/>
                </a:cubicBezTo>
                <a:cubicBezTo>
                  <a:pt x="2231" y="755"/>
                  <a:pt x="2225" y="749"/>
                  <a:pt x="2218" y="749"/>
                </a:cubicBezTo>
                <a:cubicBezTo>
                  <a:pt x="2211" y="749"/>
                  <a:pt x="2205" y="755"/>
                  <a:pt x="2205" y="762"/>
                </a:cubicBezTo>
                <a:cubicBezTo>
                  <a:pt x="2205" y="769"/>
                  <a:pt x="2211" y="774"/>
                  <a:pt x="2218" y="774"/>
                </a:cubicBezTo>
                <a:close/>
                <a:moveTo>
                  <a:pt x="2257" y="774"/>
                </a:moveTo>
                <a:cubicBezTo>
                  <a:pt x="2264" y="774"/>
                  <a:pt x="2270" y="769"/>
                  <a:pt x="2270" y="762"/>
                </a:cubicBezTo>
                <a:cubicBezTo>
                  <a:pt x="2270" y="755"/>
                  <a:pt x="2264" y="749"/>
                  <a:pt x="2257" y="749"/>
                </a:cubicBezTo>
                <a:cubicBezTo>
                  <a:pt x="2250" y="749"/>
                  <a:pt x="2245" y="755"/>
                  <a:pt x="2245" y="762"/>
                </a:cubicBezTo>
                <a:cubicBezTo>
                  <a:pt x="2245" y="769"/>
                  <a:pt x="2250" y="774"/>
                  <a:pt x="2257" y="774"/>
                </a:cubicBezTo>
                <a:close/>
                <a:moveTo>
                  <a:pt x="2297" y="774"/>
                </a:moveTo>
                <a:cubicBezTo>
                  <a:pt x="2304" y="774"/>
                  <a:pt x="2310" y="769"/>
                  <a:pt x="2310" y="762"/>
                </a:cubicBezTo>
                <a:cubicBezTo>
                  <a:pt x="2310" y="755"/>
                  <a:pt x="2304" y="749"/>
                  <a:pt x="2297" y="749"/>
                </a:cubicBezTo>
                <a:cubicBezTo>
                  <a:pt x="2290" y="749"/>
                  <a:pt x="2284" y="755"/>
                  <a:pt x="2284" y="762"/>
                </a:cubicBezTo>
                <a:cubicBezTo>
                  <a:pt x="2284" y="769"/>
                  <a:pt x="2290" y="774"/>
                  <a:pt x="2297" y="774"/>
                </a:cubicBezTo>
                <a:close/>
                <a:moveTo>
                  <a:pt x="2336" y="774"/>
                </a:moveTo>
                <a:cubicBezTo>
                  <a:pt x="2343" y="774"/>
                  <a:pt x="2349" y="769"/>
                  <a:pt x="2349" y="762"/>
                </a:cubicBezTo>
                <a:cubicBezTo>
                  <a:pt x="2349" y="755"/>
                  <a:pt x="2343" y="749"/>
                  <a:pt x="2336" y="749"/>
                </a:cubicBezTo>
                <a:cubicBezTo>
                  <a:pt x="2329" y="749"/>
                  <a:pt x="2323" y="755"/>
                  <a:pt x="2323" y="762"/>
                </a:cubicBezTo>
                <a:cubicBezTo>
                  <a:pt x="2323" y="769"/>
                  <a:pt x="2329" y="774"/>
                  <a:pt x="2336" y="774"/>
                </a:cubicBezTo>
                <a:close/>
                <a:moveTo>
                  <a:pt x="2376" y="774"/>
                </a:moveTo>
                <a:cubicBezTo>
                  <a:pt x="2383" y="774"/>
                  <a:pt x="2388" y="769"/>
                  <a:pt x="2388" y="762"/>
                </a:cubicBezTo>
                <a:cubicBezTo>
                  <a:pt x="2388" y="755"/>
                  <a:pt x="2383" y="749"/>
                  <a:pt x="2376" y="749"/>
                </a:cubicBezTo>
                <a:cubicBezTo>
                  <a:pt x="2369" y="749"/>
                  <a:pt x="2363" y="755"/>
                  <a:pt x="2363" y="762"/>
                </a:cubicBezTo>
                <a:cubicBezTo>
                  <a:pt x="2363" y="769"/>
                  <a:pt x="2369" y="774"/>
                  <a:pt x="2376" y="774"/>
                </a:cubicBezTo>
                <a:close/>
                <a:moveTo>
                  <a:pt x="2415" y="774"/>
                </a:moveTo>
                <a:cubicBezTo>
                  <a:pt x="2422" y="774"/>
                  <a:pt x="2428" y="769"/>
                  <a:pt x="2428" y="762"/>
                </a:cubicBezTo>
                <a:cubicBezTo>
                  <a:pt x="2428" y="755"/>
                  <a:pt x="2422" y="749"/>
                  <a:pt x="2415" y="749"/>
                </a:cubicBezTo>
                <a:cubicBezTo>
                  <a:pt x="2408" y="749"/>
                  <a:pt x="2402" y="755"/>
                  <a:pt x="2402" y="762"/>
                </a:cubicBezTo>
                <a:cubicBezTo>
                  <a:pt x="2402" y="769"/>
                  <a:pt x="2408" y="774"/>
                  <a:pt x="2415" y="774"/>
                </a:cubicBezTo>
                <a:close/>
                <a:moveTo>
                  <a:pt x="2455" y="774"/>
                </a:moveTo>
                <a:cubicBezTo>
                  <a:pt x="2462" y="774"/>
                  <a:pt x="2467" y="769"/>
                  <a:pt x="2467" y="762"/>
                </a:cubicBezTo>
                <a:cubicBezTo>
                  <a:pt x="2467" y="755"/>
                  <a:pt x="2462" y="749"/>
                  <a:pt x="2455" y="749"/>
                </a:cubicBezTo>
                <a:cubicBezTo>
                  <a:pt x="2447" y="749"/>
                  <a:pt x="2442" y="755"/>
                  <a:pt x="2442" y="762"/>
                </a:cubicBezTo>
                <a:cubicBezTo>
                  <a:pt x="2442" y="769"/>
                  <a:pt x="2447" y="774"/>
                  <a:pt x="2455" y="774"/>
                </a:cubicBezTo>
                <a:close/>
                <a:moveTo>
                  <a:pt x="2494" y="774"/>
                </a:moveTo>
                <a:cubicBezTo>
                  <a:pt x="2501" y="774"/>
                  <a:pt x="2507" y="769"/>
                  <a:pt x="2507" y="762"/>
                </a:cubicBezTo>
                <a:cubicBezTo>
                  <a:pt x="2507" y="755"/>
                  <a:pt x="2501" y="749"/>
                  <a:pt x="2494" y="749"/>
                </a:cubicBezTo>
                <a:cubicBezTo>
                  <a:pt x="2487" y="749"/>
                  <a:pt x="2481" y="755"/>
                  <a:pt x="2481" y="762"/>
                </a:cubicBezTo>
                <a:cubicBezTo>
                  <a:pt x="2481" y="769"/>
                  <a:pt x="2487" y="774"/>
                  <a:pt x="2494" y="774"/>
                </a:cubicBezTo>
                <a:close/>
                <a:moveTo>
                  <a:pt x="2533" y="774"/>
                </a:moveTo>
                <a:cubicBezTo>
                  <a:pt x="2540" y="774"/>
                  <a:pt x="2546" y="769"/>
                  <a:pt x="2546" y="762"/>
                </a:cubicBezTo>
                <a:cubicBezTo>
                  <a:pt x="2546" y="755"/>
                  <a:pt x="2540" y="749"/>
                  <a:pt x="2533" y="749"/>
                </a:cubicBezTo>
                <a:cubicBezTo>
                  <a:pt x="2526" y="749"/>
                  <a:pt x="2521" y="755"/>
                  <a:pt x="2521" y="762"/>
                </a:cubicBezTo>
                <a:cubicBezTo>
                  <a:pt x="2521" y="769"/>
                  <a:pt x="2526" y="774"/>
                  <a:pt x="2533" y="774"/>
                </a:cubicBezTo>
                <a:close/>
                <a:moveTo>
                  <a:pt x="2573" y="774"/>
                </a:moveTo>
                <a:cubicBezTo>
                  <a:pt x="2580" y="774"/>
                  <a:pt x="2586" y="769"/>
                  <a:pt x="2586" y="762"/>
                </a:cubicBezTo>
                <a:cubicBezTo>
                  <a:pt x="2586" y="755"/>
                  <a:pt x="2580" y="749"/>
                  <a:pt x="2573" y="749"/>
                </a:cubicBezTo>
                <a:cubicBezTo>
                  <a:pt x="2566" y="749"/>
                  <a:pt x="2560" y="755"/>
                  <a:pt x="2560" y="762"/>
                </a:cubicBezTo>
                <a:cubicBezTo>
                  <a:pt x="2560" y="769"/>
                  <a:pt x="2566" y="774"/>
                  <a:pt x="2573" y="774"/>
                </a:cubicBezTo>
                <a:close/>
                <a:moveTo>
                  <a:pt x="2612" y="774"/>
                </a:moveTo>
                <a:cubicBezTo>
                  <a:pt x="2619" y="774"/>
                  <a:pt x="2625" y="769"/>
                  <a:pt x="2625" y="762"/>
                </a:cubicBezTo>
                <a:cubicBezTo>
                  <a:pt x="2625" y="755"/>
                  <a:pt x="2619" y="749"/>
                  <a:pt x="2612" y="749"/>
                </a:cubicBezTo>
                <a:cubicBezTo>
                  <a:pt x="2605" y="749"/>
                  <a:pt x="2599" y="755"/>
                  <a:pt x="2599" y="762"/>
                </a:cubicBezTo>
                <a:cubicBezTo>
                  <a:pt x="2599" y="769"/>
                  <a:pt x="2605" y="774"/>
                  <a:pt x="2612" y="774"/>
                </a:cubicBezTo>
                <a:close/>
                <a:moveTo>
                  <a:pt x="2652" y="774"/>
                </a:moveTo>
                <a:cubicBezTo>
                  <a:pt x="2659" y="774"/>
                  <a:pt x="2664" y="769"/>
                  <a:pt x="2664" y="762"/>
                </a:cubicBezTo>
                <a:cubicBezTo>
                  <a:pt x="2664" y="755"/>
                  <a:pt x="2659" y="749"/>
                  <a:pt x="2652" y="749"/>
                </a:cubicBezTo>
                <a:cubicBezTo>
                  <a:pt x="2645" y="749"/>
                  <a:pt x="2639" y="755"/>
                  <a:pt x="2639" y="762"/>
                </a:cubicBezTo>
                <a:cubicBezTo>
                  <a:pt x="2639" y="769"/>
                  <a:pt x="2645" y="774"/>
                  <a:pt x="2652" y="774"/>
                </a:cubicBezTo>
                <a:close/>
                <a:moveTo>
                  <a:pt x="2691" y="774"/>
                </a:moveTo>
                <a:cubicBezTo>
                  <a:pt x="2698" y="774"/>
                  <a:pt x="2704" y="769"/>
                  <a:pt x="2704" y="762"/>
                </a:cubicBezTo>
                <a:cubicBezTo>
                  <a:pt x="2704" y="755"/>
                  <a:pt x="2698" y="749"/>
                  <a:pt x="2691" y="749"/>
                </a:cubicBezTo>
                <a:cubicBezTo>
                  <a:pt x="2684" y="749"/>
                  <a:pt x="2678" y="755"/>
                  <a:pt x="2678" y="762"/>
                </a:cubicBezTo>
                <a:cubicBezTo>
                  <a:pt x="2678" y="769"/>
                  <a:pt x="2684" y="774"/>
                  <a:pt x="2691" y="774"/>
                </a:cubicBezTo>
                <a:close/>
                <a:moveTo>
                  <a:pt x="2730" y="774"/>
                </a:moveTo>
                <a:cubicBezTo>
                  <a:pt x="2738" y="774"/>
                  <a:pt x="2743" y="769"/>
                  <a:pt x="2743" y="762"/>
                </a:cubicBezTo>
                <a:cubicBezTo>
                  <a:pt x="2743" y="755"/>
                  <a:pt x="2738" y="749"/>
                  <a:pt x="2730" y="749"/>
                </a:cubicBezTo>
                <a:cubicBezTo>
                  <a:pt x="2723" y="749"/>
                  <a:pt x="2718" y="755"/>
                  <a:pt x="2718" y="762"/>
                </a:cubicBezTo>
                <a:cubicBezTo>
                  <a:pt x="2718" y="769"/>
                  <a:pt x="2723" y="774"/>
                  <a:pt x="2730" y="774"/>
                </a:cubicBezTo>
                <a:close/>
                <a:moveTo>
                  <a:pt x="2770" y="774"/>
                </a:moveTo>
                <a:cubicBezTo>
                  <a:pt x="2777" y="774"/>
                  <a:pt x="2783" y="769"/>
                  <a:pt x="2783" y="762"/>
                </a:cubicBezTo>
                <a:cubicBezTo>
                  <a:pt x="2783" y="755"/>
                  <a:pt x="2777" y="749"/>
                  <a:pt x="2770" y="749"/>
                </a:cubicBezTo>
                <a:cubicBezTo>
                  <a:pt x="2763" y="749"/>
                  <a:pt x="2757" y="755"/>
                  <a:pt x="2757" y="762"/>
                </a:cubicBezTo>
                <a:cubicBezTo>
                  <a:pt x="2757" y="769"/>
                  <a:pt x="2763" y="774"/>
                  <a:pt x="2770" y="774"/>
                </a:cubicBezTo>
                <a:close/>
                <a:moveTo>
                  <a:pt x="2809" y="774"/>
                </a:moveTo>
                <a:cubicBezTo>
                  <a:pt x="2816" y="774"/>
                  <a:pt x="2822" y="769"/>
                  <a:pt x="2822" y="762"/>
                </a:cubicBezTo>
                <a:cubicBezTo>
                  <a:pt x="2822" y="755"/>
                  <a:pt x="2816" y="749"/>
                  <a:pt x="2809" y="749"/>
                </a:cubicBezTo>
                <a:cubicBezTo>
                  <a:pt x="2802" y="749"/>
                  <a:pt x="2797" y="755"/>
                  <a:pt x="2797" y="762"/>
                </a:cubicBezTo>
                <a:cubicBezTo>
                  <a:pt x="2797" y="769"/>
                  <a:pt x="2802" y="774"/>
                  <a:pt x="2809" y="774"/>
                </a:cubicBezTo>
                <a:close/>
                <a:moveTo>
                  <a:pt x="2849" y="774"/>
                </a:moveTo>
                <a:cubicBezTo>
                  <a:pt x="2856" y="774"/>
                  <a:pt x="2862" y="769"/>
                  <a:pt x="2862" y="762"/>
                </a:cubicBezTo>
                <a:cubicBezTo>
                  <a:pt x="2862" y="755"/>
                  <a:pt x="2856" y="749"/>
                  <a:pt x="2849" y="749"/>
                </a:cubicBezTo>
                <a:cubicBezTo>
                  <a:pt x="2842" y="749"/>
                  <a:pt x="2836" y="755"/>
                  <a:pt x="2836" y="762"/>
                </a:cubicBezTo>
                <a:cubicBezTo>
                  <a:pt x="2836" y="769"/>
                  <a:pt x="2842" y="774"/>
                  <a:pt x="2849" y="774"/>
                </a:cubicBezTo>
                <a:close/>
                <a:moveTo>
                  <a:pt x="2888" y="774"/>
                </a:moveTo>
                <a:cubicBezTo>
                  <a:pt x="2895" y="774"/>
                  <a:pt x="2901" y="769"/>
                  <a:pt x="2901" y="762"/>
                </a:cubicBezTo>
                <a:cubicBezTo>
                  <a:pt x="2901" y="755"/>
                  <a:pt x="2895" y="749"/>
                  <a:pt x="2888" y="749"/>
                </a:cubicBezTo>
                <a:cubicBezTo>
                  <a:pt x="2881" y="749"/>
                  <a:pt x="2875" y="755"/>
                  <a:pt x="2875" y="762"/>
                </a:cubicBezTo>
                <a:cubicBezTo>
                  <a:pt x="2875" y="769"/>
                  <a:pt x="2881" y="774"/>
                  <a:pt x="2888" y="774"/>
                </a:cubicBezTo>
                <a:close/>
                <a:moveTo>
                  <a:pt x="3046" y="749"/>
                </a:moveTo>
                <a:cubicBezTo>
                  <a:pt x="3039" y="749"/>
                  <a:pt x="3033" y="755"/>
                  <a:pt x="3033" y="762"/>
                </a:cubicBezTo>
                <a:cubicBezTo>
                  <a:pt x="3033" y="769"/>
                  <a:pt x="3039" y="774"/>
                  <a:pt x="3046" y="774"/>
                </a:cubicBezTo>
                <a:cubicBezTo>
                  <a:pt x="3053" y="774"/>
                  <a:pt x="3059" y="769"/>
                  <a:pt x="3059" y="762"/>
                </a:cubicBezTo>
                <a:cubicBezTo>
                  <a:pt x="3059" y="755"/>
                  <a:pt x="3053" y="749"/>
                  <a:pt x="3046" y="749"/>
                </a:cubicBezTo>
                <a:close/>
                <a:moveTo>
                  <a:pt x="3077" y="762"/>
                </a:moveTo>
                <a:cubicBezTo>
                  <a:pt x="3077" y="766"/>
                  <a:pt x="3081" y="770"/>
                  <a:pt x="3085" y="770"/>
                </a:cubicBezTo>
                <a:cubicBezTo>
                  <a:pt x="3090" y="770"/>
                  <a:pt x="3093" y="766"/>
                  <a:pt x="3093" y="762"/>
                </a:cubicBezTo>
                <a:cubicBezTo>
                  <a:pt x="3093" y="757"/>
                  <a:pt x="3090" y="754"/>
                  <a:pt x="3085" y="754"/>
                </a:cubicBezTo>
                <a:cubicBezTo>
                  <a:pt x="3081" y="754"/>
                  <a:pt x="3077" y="757"/>
                  <a:pt x="3077" y="762"/>
                </a:cubicBezTo>
                <a:close/>
                <a:moveTo>
                  <a:pt x="523" y="788"/>
                </a:moveTo>
                <a:cubicBezTo>
                  <a:pt x="516" y="788"/>
                  <a:pt x="510" y="794"/>
                  <a:pt x="510" y="801"/>
                </a:cubicBezTo>
                <a:cubicBezTo>
                  <a:pt x="510" y="808"/>
                  <a:pt x="516" y="814"/>
                  <a:pt x="523" y="814"/>
                </a:cubicBezTo>
                <a:cubicBezTo>
                  <a:pt x="530" y="814"/>
                  <a:pt x="535" y="808"/>
                  <a:pt x="535" y="801"/>
                </a:cubicBezTo>
                <a:cubicBezTo>
                  <a:pt x="535" y="794"/>
                  <a:pt x="530" y="788"/>
                  <a:pt x="523" y="788"/>
                </a:cubicBezTo>
                <a:close/>
                <a:moveTo>
                  <a:pt x="562" y="788"/>
                </a:moveTo>
                <a:cubicBezTo>
                  <a:pt x="555" y="788"/>
                  <a:pt x="549" y="794"/>
                  <a:pt x="549" y="801"/>
                </a:cubicBezTo>
                <a:cubicBezTo>
                  <a:pt x="549" y="808"/>
                  <a:pt x="555" y="814"/>
                  <a:pt x="562" y="814"/>
                </a:cubicBezTo>
                <a:cubicBezTo>
                  <a:pt x="569" y="814"/>
                  <a:pt x="575" y="808"/>
                  <a:pt x="575" y="801"/>
                </a:cubicBezTo>
                <a:cubicBezTo>
                  <a:pt x="575" y="794"/>
                  <a:pt x="569" y="788"/>
                  <a:pt x="562" y="788"/>
                </a:cubicBezTo>
                <a:close/>
                <a:moveTo>
                  <a:pt x="602" y="814"/>
                </a:moveTo>
                <a:cubicBezTo>
                  <a:pt x="609" y="814"/>
                  <a:pt x="614" y="808"/>
                  <a:pt x="614" y="801"/>
                </a:cubicBezTo>
                <a:cubicBezTo>
                  <a:pt x="614" y="794"/>
                  <a:pt x="609" y="788"/>
                  <a:pt x="602" y="788"/>
                </a:cubicBezTo>
                <a:cubicBezTo>
                  <a:pt x="595" y="788"/>
                  <a:pt x="589" y="794"/>
                  <a:pt x="589" y="801"/>
                </a:cubicBezTo>
                <a:cubicBezTo>
                  <a:pt x="589" y="808"/>
                  <a:pt x="595" y="814"/>
                  <a:pt x="602" y="814"/>
                </a:cubicBezTo>
                <a:close/>
                <a:moveTo>
                  <a:pt x="641" y="814"/>
                </a:moveTo>
                <a:cubicBezTo>
                  <a:pt x="648" y="814"/>
                  <a:pt x="654" y="808"/>
                  <a:pt x="654" y="801"/>
                </a:cubicBezTo>
                <a:cubicBezTo>
                  <a:pt x="654" y="794"/>
                  <a:pt x="648" y="788"/>
                  <a:pt x="641" y="788"/>
                </a:cubicBezTo>
                <a:cubicBezTo>
                  <a:pt x="634" y="788"/>
                  <a:pt x="628" y="794"/>
                  <a:pt x="628" y="801"/>
                </a:cubicBezTo>
                <a:cubicBezTo>
                  <a:pt x="628" y="808"/>
                  <a:pt x="634" y="814"/>
                  <a:pt x="641" y="814"/>
                </a:cubicBezTo>
                <a:close/>
                <a:moveTo>
                  <a:pt x="680" y="814"/>
                </a:moveTo>
                <a:cubicBezTo>
                  <a:pt x="687" y="814"/>
                  <a:pt x="693" y="808"/>
                  <a:pt x="693" y="801"/>
                </a:cubicBezTo>
                <a:cubicBezTo>
                  <a:pt x="693" y="794"/>
                  <a:pt x="687" y="788"/>
                  <a:pt x="680" y="788"/>
                </a:cubicBezTo>
                <a:cubicBezTo>
                  <a:pt x="673" y="788"/>
                  <a:pt x="668" y="794"/>
                  <a:pt x="668" y="801"/>
                </a:cubicBezTo>
                <a:cubicBezTo>
                  <a:pt x="668" y="808"/>
                  <a:pt x="673" y="814"/>
                  <a:pt x="680" y="814"/>
                </a:cubicBezTo>
                <a:close/>
                <a:moveTo>
                  <a:pt x="720" y="814"/>
                </a:moveTo>
                <a:cubicBezTo>
                  <a:pt x="727" y="814"/>
                  <a:pt x="733" y="808"/>
                  <a:pt x="733" y="801"/>
                </a:cubicBezTo>
                <a:cubicBezTo>
                  <a:pt x="733" y="794"/>
                  <a:pt x="727" y="788"/>
                  <a:pt x="720" y="788"/>
                </a:cubicBezTo>
                <a:cubicBezTo>
                  <a:pt x="713" y="788"/>
                  <a:pt x="707" y="794"/>
                  <a:pt x="707" y="801"/>
                </a:cubicBezTo>
                <a:cubicBezTo>
                  <a:pt x="707" y="808"/>
                  <a:pt x="713" y="814"/>
                  <a:pt x="720" y="814"/>
                </a:cubicBezTo>
                <a:close/>
                <a:moveTo>
                  <a:pt x="759" y="814"/>
                </a:moveTo>
                <a:cubicBezTo>
                  <a:pt x="766" y="814"/>
                  <a:pt x="772" y="808"/>
                  <a:pt x="772" y="801"/>
                </a:cubicBezTo>
                <a:cubicBezTo>
                  <a:pt x="772" y="794"/>
                  <a:pt x="766" y="788"/>
                  <a:pt x="759" y="788"/>
                </a:cubicBezTo>
                <a:cubicBezTo>
                  <a:pt x="752" y="788"/>
                  <a:pt x="747" y="794"/>
                  <a:pt x="747" y="801"/>
                </a:cubicBezTo>
                <a:cubicBezTo>
                  <a:pt x="747" y="808"/>
                  <a:pt x="752" y="814"/>
                  <a:pt x="759" y="814"/>
                </a:cubicBezTo>
                <a:close/>
                <a:moveTo>
                  <a:pt x="799" y="814"/>
                </a:moveTo>
                <a:cubicBezTo>
                  <a:pt x="806" y="814"/>
                  <a:pt x="811" y="808"/>
                  <a:pt x="811" y="801"/>
                </a:cubicBezTo>
                <a:cubicBezTo>
                  <a:pt x="811" y="794"/>
                  <a:pt x="806" y="788"/>
                  <a:pt x="799" y="788"/>
                </a:cubicBezTo>
                <a:cubicBezTo>
                  <a:pt x="792" y="788"/>
                  <a:pt x="786" y="794"/>
                  <a:pt x="786" y="801"/>
                </a:cubicBezTo>
                <a:cubicBezTo>
                  <a:pt x="786" y="808"/>
                  <a:pt x="792" y="814"/>
                  <a:pt x="799" y="814"/>
                </a:cubicBezTo>
                <a:close/>
                <a:moveTo>
                  <a:pt x="838" y="814"/>
                </a:moveTo>
                <a:cubicBezTo>
                  <a:pt x="845" y="814"/>
                  <a:pt x="851" y="808"/>
                  <a:pt x="851" y="801"/>
                </a:cubicBezTo>
                <a:cubicBezTo>
                  <a:pt x="851" y="794"/>
                  <a:pt x="845" y="788"/>
                  <a:pt x="838" y="788"/>
                </a:cubicBezTo>
                <a:cubicBezTo>
                  <a:pt x="831" y="788"/>
                  <a:pt x="825" y="794"/>
                  <a:pt x="825" y="801"/>
                </a:cubicBezTo>
                <a:cubicBezTo>
                  <a:pt x="825" y="808"/>
                  <a:pt x="831" y="814"/>
                  <a:pt x="838" y="814"/>
                </a:cubicBezTo>
                <a:close/>
                <a:moveTo>
                  <a:pt x="1627" y="814"/>
                </a:moveTo>
                <a:cubicBezTo>
                  <a:pt x="1634" y="814"/>
                  <a:pt x="1639" y="808"/>
                  <a:pt x="1639" y="801"/>
                </a:cubicBezTo>
                <a:cubicBezTo>
                  <a:pt x="1639" y="794"/>
                  <a:pt x="1634" y="788"/>
                  <a:pt x="1627" y="788"/>
                </a:cubicBezTo>
                <a:cubicBezTo>
                  <a:pt x="1620" y="788"/>
                  <a:pt x="1614" y="794"/>
                  <a:pt x="1614" y="801"/>
                </a:cubicBezTo>
                <a:cubicBezTo>
                  <a:pt x="1614" y="808"/>
                  <a:pt x="1620" y="814"/>
                  <a:pt x="1627" y="814"/>
                </a:cubicBezTo>
                <a:close/>
                <a:moveTo>
                  <a:pt x="1666" y="814"/>
                </a:moveTo>
                <a:cubicBezTo>
                  <a:pt x="1673" y="814"/>
                  <a:pt x="1679" y="808"/>
                  <a:pt x="1679" y="801"/>
                </a:cubicBezTo>
                <a:cubicBezTo>
                  <a:pt x="1679" y="794"/>
                  <a:pt x="1673" y="788"/>
                  <a:pt x="1666" y="788"/>
                </a:cubicBezTo>
                <a:cubicBezTo>
                  <a:pt x="1659" y="788"/>
                  <a:pt x="1653" y="794"/>
                  <a:pt x="1653" y="801"/>
                </a:cubicBezTo>
                <a:cubicBezTo>
                  <a:pt x="1653" y="808"/>
                  <a:pt x="1659" y="814"/>
                  <a:pt x="1666" y="814"/>
                </a:cubicBezTo>
                <a:close/>
                <a:moveTo>
                  <a:pt x="1705" y="814"/>
                </a:moveTo>
                <a:cubicBezTo>
                  <a:pt x="1713" y="814"/>
                  <a:pt x="1718" y="808"/>
                  <a:pt x="1718" y="801"/>
                </a:cubicBezTo>
                <a:cubicBezTo>
                  <a:pt x="1718" y="794"/>
                  <a:pt x="1713" y="788"/>
                  <a:pt x="1705" y="788"/>
                </a:cubicBezTo>
                <a:cubicBezTo>
                  <a:pt x="1698" y="788"/>
                  <a:pt x="1693" y="794"/>
                  <a:pt x="1693" y="801"/>
                </a:cubicBezTo>
                <a:cubicBezTo>
                  <a:pt x="1693" y="808"/>
                  <a:pt x="1698" y="814"/>
                  <a:pt x="1705" y="814"/>
                </a:cubicBezTo>
                <a:close/>
                <a:moveTo>
                  <a:pt x="1745" y="814"/>
                </a:moveTo>
                <a:cubicBezTo>
                  <a:pt x="1752" y="814"/>
                  <a:pt x="1758" y="808"/>
                  <a:pt x="1758" y="801"/>
                </a:cubicBezTo>
                <a:cubicBezTo>
                  <a:pt x="1758" y="794"/>
                  <a:pt x="1752" y="788"/>
                  <a:pt x="1745" y="788"/>
                </a:cubicBezTo>
                <a:cubicBezTo>
                  <a:pt x="1738" y="788"/>
                  <a:pt x="1732" y="794"/>
                  <a:pt x="1732" y="801"/>
                </a:cubicBezTo>
                <a:cubicBezTo>
                  <a:pt x="1732" y="808"/>
                  <a:pt x="1738" y="814"/>
                  <a:pt x="1745" y="814"/>
                </a:cubicBezTo>
                <a:close/>
                <a:moveTo>
                  <a:pt x="1784" y="814"/>
                </a:moveTo>
                <a:cubicBezTo>
                  <a:pt x="1791" y="814"/>
                  <a:pt x="1797" y="808"/>
                  <a:pt x="1797" y="801"/>
                </a:cubicBezTo>
                <a:cubicBezTo>
                  <a:pt x="1797" y="794"/>
                  <a:pt x="1791" y="788"/>
                  <a:pt x="1784" y="788"/>
                </a:cubicBezTo>
                <a:cubicBezTo>
                  <a:pt x="1777" y="788"/>
                  <a:pt x="1772" y="794"/>
                  <a:pt x="1772" y="801"/>
                </a:cubicBezTo>
                <a:cubicBezTo>
                  <a:pt x="1772" y="808"/>
                  <a:pt x="1777" y="814"/>
                  <a:pt x="1784" y="814"/>
                </a:cubicBezTo>
                <a:close/>
                <a:moveTo>
                  <a:pt x="1824" y="814"/>
                </a:moveTo>
                <a:cubicBezTo>
                  <a:pt x="1831" y="814"/>
                  <a:pt x="1836" y="808"/>
                  <a:pt x="1836" y="801"/>
                </a:cubicBezTo>
                <a:cubicBezTo>
                  <a:pt x="1836" y="794"/>
                  <a:pt x="1831" y="788"/>
                  <a:pt x="1824" y="788"/>
                </a:cubicBezTo>
                <a:cubicBezTo>
                  <a:pt x="1817" y="788"/>
                  <a:pt x="1811" y="794"/>
                  <a:pt x="1811" y="801"/>
                </a:cubicBezTo>
                <a:cubicBezTo>
                  <a:pt x="1811" y="808"/>
                  <a:pt x="1817" y="814"/>
                  <a:pt x="1824" y="814"/>
                </a:cubicBezTo>
                <a:close/>
                <a:moveTo>
                  <a:pt x="1890" y="801"/>
                </a:moveTo>
                <a:cubicBezTo>
                  <a:pt x="1890" y="808"/>
                  <a:pt x="1896" y="814"/>
                  <a:pt x="1903" y="814"/>
                </a:cubicBezTo>
                <a:cubicBezTo>
                  <a:pt x="1910" y="814"/>
                  <a:pt x="1915" y="808"/>
                  <a:pt x="1915" y="801"/>
                </a:cubicBezTo>
                <a:cubicBezTo>
                  <a:pt x="1915" y="794"/>
                  <a:pt x="1910" y="788"/>
                  <a:pt x="1903" y="788"/>
                </a:cubicBezTo>
                <a:cubicBezTo>
                  <a:pt x="1896" y="788"/>
                  <a:pt x="1890" y="794"/>
                  <a:pt x="1890" y="801"/>
                </a:cubicBezTo>
                <a:close/>
                <a:moveTo>
                  <a:pt x="1942" y="814"/>
                </a:moveTo>
                <a:cubicBezTo>
                  <a:pt x="1949" y="814"/>
                  <a:pt x="1955" y="808"/>
                  <a:pt x="1955" y="801"/>
                </a:cubicBezTo>
                <a:cubicBezTo>
                  <a:pt x="1955" y="794"/>
                  <a:pt x="1949" y="788"/>
                  <a:pt x="1942" y="788"/>
                </a:cubicBezTo>
                <a:cubicBezTo>
                  <a:pt x="1935" y="788"/>
                  <a:pt x="1929" y="794"/>
                  <a:pt x="1929" y="801"/>
                </a:cubicBezTo>
                <a:cubicBezTo>
                  <a:pt x="1929" y="808"/>
                  <a:pt x="1935" y="814"/>
                  <a:pt x="1942" y="814"/>
                </a:cubicBezTo>
                <a:close/>
                <a:moveTo>
                  <a:pt x="2021" y="788"/>
                </a:moveTo>
                <a:cubicBezTo>
                  <a:pt x="2014" y="788"/>
                  <a:pt x="2008" y="794"/>
                  <a:pt x="2008" y="801"/>
                </a:cubicBezTo>
                <a:cubicBezTo>
                  <a:pt x="2008" y="808"/>
                  <a:pt x="2014" y="814"/>
                  <a:pt x="2021" y="814"/>
                </a:cubicBezTo>
                <a:cubicBezTo>
                  <a:pt x="2028" y="814"/>
                  <a:pt x="2034" y="808"/>
                  <a:pt x="2034" y="801"/>
                </a:cubicBezTo>
                <a:cubicBezTo>
                  <a:pt x="2034" y="794"/>
                  <a:pt x="2028" y="788"/>
                  <a:pt x="2021" y="788"/>
                </a:cubicBezTo>
                <a:close/>
                <a:moveTo>
                  <a:pt x="2060" y="814"/>
                </a:moveTo>
                <a:cubicBezTo>
                  <a:pt x="2067" y="814"/>
                  <a:pt x="2073" y="808"/>
                  <a:pt x="2073" y="801"/>
                </a:cubicBezTo>
                <a:cubicBezTo>
                  <a:pt x="2073" y="794"/>
                  <a:pt x="2067" y="788"/>
                  <a:pt x="2060" y="788"/>
                </a:cubicBezTo>
                <a:cubicBezTo>
                  <a:pt x="2053" y="788"/>
                  <a:pt x="2048" y="794"/>
                  <a:pt x="2048" y="801"/>
                </a:cubicBezTo>
                <a:cubicBezTo>
                  <a:pt x="2048" y="808"/>
                  <a:pt x="2053" y="814"/>
                  <a:pt x="2060" y="814"/>
                </a:cubicBezTo>
                <a:close/>
                <a:moveTo>
                  <a:pt x="2100" y="814"/>
                </a:moveTo>
                <a:cubicBezTo>
                  <a:pt x="2107" y="814"/>
                  <a:pt x="2112" y="808"/>
                  <a:pt x="2112" y="801"/>
                </a:cubicBezTo>
                <a:cubicBezTo>
                  <a:pt x="2112" y="794"/>
                  <a:pt x="2107" y="788"/>
                  <a:pt x="2100" y="788"/>
                </a:cubicBezTo>
                <a:cubicBezTo>
                  <a:pt x="2093" y="788"/>
                  <a:pt x="2087" y="794"/>
                  <a:pt x="2087" y="801"/>
                </a:cubicBezTo>
                <a:cubicBezTo>
                  <a:pt x="2087" y="808"/>
                  <a:pt x="2093" y="814"/>
                  <a:pt x="2100" y="814"/>
                </a:cubicBezTo>
                <a:close/>
                <a:moveTo>
                  <a:pt x="2139" y="814"/>
                </a:moveTo>
                <a:cubicBezTo>
                  <a:pt x="2146" y="814"/>
                  <a:pt x="2152" y="808"/>
                  <a:pt x="2152" y="801"/>
                </a:cubicBezTo>
                <a:cubicBezTo>
                  <a:pt x="2152" y="794"/>
                  <a:pt x="2146" y="788"/>
                  <a:pt x="2139" y="788"/>
                </a:cubicBezTo>
                <a:cubicBezTo>
                  <a:pt x="2132" y="788"/>
                  <a:pt x="2126" y="794"/>
                  <a:pt x="2126" y="801"/>
                </a:cubicBezTo>
                <a:cubicBezTo>
                  <a:pt x="2126" y="808"/>
                  <a:pt x="2132" y="814"/>
                  <a:pt x="2139" y="814"/>
                </a:cubicBezTo>
                <a:close/>
                <a:moveTo>
                  <a:pt x="2179" y="814"/>
                </a:moveTo>
                <a:cubicBezTo>
                  <a:pt x="2186" y="814"/>
                  <a:pt x="2191" y="808"/>
                  <a:pt x="2191" y="801"/>
                </a:cubicBezTo>
                <a:cubicBezTo>
                  <a:pt x="2191" y="794"/>
                  <a:pt x="2186" y="788"/>
                  <a:pt x="2179" y="788"/>
                </a:cubicBezTo>
                <a:cubicBezTo>
                  <a:pt x="2172" y="788"/>
                  <a:pt x="2166" y="794"/>
                  <a:pt x="2166" y="801"/>
                </a:cubicBezTo>
                <a:cubicBezTo>
                  <a:pt x="2166" y="808"/>
                  <a:pt x="2172" y="814"/>
                  <a:pt x="2179" y="814"/>
                </a:cubicBezTo>
                <a:close/>
                <a:moveTo>
                  <a:pt x="2218" y="814"/>
                </a:moveTo>
                <a:cubicBezTo>
                  <a:pt x="2225" y="814"/>
                  <a:pt x="2231" y="808"/>
                  <a:pt x="2231" y="801"/>
                </a:cubicBezTo>
                <a:cubicBezTo>
                  <a:pt x="2231" y="794"/>
                  <a:pt x="2225" y="788"/>
                  <a:pt x="2218" y="788"/>
                </a:cubicBezTo>
                <a:cubicBezTo>
                  <a:pt x="2211" y="788"/>
                  <a:pt x="2205" y="794"/>
                  <a:pt x="2205" y="801"/>
                </a:cubicBezTo>
                <a:cubicBezTo>
                  <a:pt x="2205" y="808"/>
                  <a:pt x="2211" y="814"/>
                  <a:pt x="2218" y="814"/>
                </a:cubicBezTo>
                <a:close/>
                <a:moveTo>
                  <a:pt x="2257" y="814"/>
                </a:moveTo>
                <a:cubicBezTo>
                  <a:pt x="2264" y="814"/>
                  <a:pt x="2270" y="808"/>
                  <a:pt x="2270" y="801"/>
                </a:cubicBezTo>
                <a:cubicBezTo>
                  <a:pt x="2270" y="794"/>
                  <a:pt x="2264" y="788"/>
                  <a:pt x="2257" y="788"/>
                </a:cubicBezTo>
                <a:cubicBezTo>
                  <a:pt x="2250" y="788"/>
                  <a:pt x="2245" y="794"/>
                  <a:pt x="2245" y="801"/>
                </a:cubicBezTo>
                <a:cubicBezTo>
                  <a:pt x="2245" y="808"/>
                  <a:pt x="2250" y="814"/>
                  <a:pt x="2257" y="814"/>
                </a:cubicBezTo>
                <a:close/>
                <a:moveTo>
                  <a:pt x="2297" y="814"/>
                </a:moveTo>
                <a:cubicBezTo>
                  <a:pt x="2304" y="814"/>
                  <a:pt x="2310" y="808"/>
                  <a:pt x="2310" y="801"/>
                </a:cubicBezTo>
                <a:cubicBezTo>
                  <a:pt x="2310" y="794"/>
                  <a:pt x="2304" y="788"/>
                  <a:pt x="2297" y="788"/>
                </a:cubicBezTo>
                <a:cubicBezTo>
                  <a:pt x="2290" y="788"/>
                  <a:pt x="2284" y="794"/>
                  <a:pt x="2284" y="801"/>
                </a:cubicBezTo>
                <a:cubicBezTo>
                  <a:pt x="2284" y="808"/>
                  <a:pt x="2290" y="814"/>
                  <a:pt x="2297" y="814"/>
                </a:cubicBezTo>
                <a:close/>
                <a:moveTo>
                  <a:pt x="2336" y="814"/>
                </a:moveTo>
                <a:cubicBezTo>
                  <a:pt x="2343" y="814"/>
                  <a:pt x="2349" y="808"/>
                  <a:pt x="2349" y="801"/>
                </a:cubicBezTo>
                <a:cubicBezTo>
                  <a:pt x="2349" y="794"/>
                  <a:pt x="2343" y="788"/>
                  <a:pt x="2336" y="788"/>
                </a:cubicBezTo>
                <a:cubicBezTo>
                  <a:pt x="2329" y="788"/>
                  <a:pt x="2323" y="794"/>
                  <a:pt x="2323" y="801"/>
                </a:cubicBezTo>
                <a:cubicBezTo>
                  <a:pt x="2323" y="808"/>
                  <a:pt x="2329" y="814"/>
                  <a:pt x="2336" y="814"/>
                </a:cubicBezTo>
                <a:close/>
                <a:moveTo>
                  <a:pt x="2376" y="814"/>
                </a:moveTo>
                <a:cubicBezTo>
                  <a:pt x="2383" y="814"/>
                  <a:pt x="2388" y="808"/>
                  <a:pt x="2388" y="801"/>
                </a:cubicBezTo>
                <a:cubicBezTo>
                  <a:pt x="2388" y="794"/>
                  <a:pt x="2383" y="788"/>
                  <a:pt x="2376" y="788"/>
                </a:cubicBezTo>
                <a:cubicBezTo>
                  <a:pt x="2369" y="788"/>
                  <a:pt x="2363" y="794"/>
                  <a:pt x="2363" y="801"/>
                </a:cubicBezTo>
                <a:cubicBezTo>
                  <a:pt x="2363" y="808"/>
                  <a:pt x="2369" y="814"/>
                  <a:pt x="2376" y="814"/>
                </a:cubicBezTo>
                <a:close/>
                <a:moveTo>
                  <a:pt x="2415" y="814"/>
                </a:moveTo>
                <a:cubicBezTo>
                  <a:pt x="2422" y="814"/>
                  <a:pt x="2428" y="808"/>
                  <a:pt x="2428" y="801"/>
                </a:cubicBezTo>
                <a:cubicBezTo>
                  <a:pt x="2428" y="794"/>
                  <a:pt x="2422" y="788"/>
                  <a:pt x="2415" y="788"/>
                </a:cubicBezTo>
                <a:cubicBezTo>
                  <a:pt x="2408" y="788"/>
                  <a:pt x="2402" y="794"/>
                  <a:pt x="2402" y="801"/>
                </a:cubicBezTo>
                <a:cubicBezTo>
                  <a:pt x="2402" y="808"/>
                  <a:pt x="2408" y="814"/>
                  <a:pt x="2415" y="814"/>
                </a:cubicBezTo>
                <a:close/>
                <a:moveTo>
                  <a:pt x="2455" y="814"/>
                </a:moveTo>
                <a:cubicBezTo>
                  <a:pt x="2462" y="814"/>
                  <a:pt x="2467" y="808"/>
                  <a:pt x="2467" y="801"/>
                </a:cubicBezTo>
                <a:cubicBezTo>
                  <a:pt x="2467" y="794"/>
                  <a:pt x="2462" y="788"/>
                  <a:pt x="2455" y="788"/>
                </a:cubicBezTo>
                <a:cubicBezTo>
                  <a:pt x="2447" y="788"/>
                  <a:pt x="2442" y="794"/>
                  <a:pt x="2442" y="801"/>
                </a:cubicBezTo>
                <a:cubicBezTo>
                  <a:pt x="2442" y="808"/>
                  <a:pt x="2447" y="814"/>
                  <a:pt x="2455" y="814"/>
                </a:cubicBezTo>
                <a:close/>
                <a:moveTo>
                  <a:pt x="2494" y="814"/>
                </a:moveTo>
                <a:cubicBezTo>
                  <a:pt x="2501" y="814"/>
                  <a:pt x="2507" y="808"/>
                  <a:pt x="2507" y="801"/>
                </a:cubicBezTo>
                <a:cubicBezTo>
                  <a:pt x="2507" y="794"/>
                  <a:pt x="2501" y="788"/>
                  <a:pt x="2494" y="788"/>
                </a:cubicBezTo>
                <a:cubicBezTo>
                  <a:pt x="2487" y="788"/>
                  <a:pt x="2481" y="794"/>
                  <a:pt x="2481" y="801"/>
                </a:cubicBezTo>
                <a:cubicBezTo>
                  <a:pt x="2481" y="808"/>
                  <a:pt x="2487" y="814"/>
                  <a:pt x="2494" y="814"/>
                </a:cubicBezTo>
                <a:close/>
                <a:moveTo>
                  <a:pt x="2533" y="814"/>
                </a:moveTo>
                <a:cubicBezTo>
                  <a:pt x="2540" y="814"/>
                  <a:pt x="2546" y="808"/>
                  <a:pt x="2546" y="801"/>
                </a:cubicBezTo>
                <a:cubicBezTo>
                  <a:pt x="2546" y="794"/>
                  <a:pt x="2540" y="788"/>
                  <a:pt x="2533" y="788"/>
                </a:cubicBezTo>
                <a:cubicBezTo>
                  <a:pt x="2526" y="788"/>
                  <a:pt x="2521" y="794"/>
                  <a:pt x="2521" y="801"/>
                </a:cubicBezTo>
                <a:cubicBezTo>
                  <a:pt x="2521" y="808"/>
                  <a:pt x="2526" y="814"/>
                  <a:pt x="2533" y="814"/>
                </a:cubicBezTo>
                <a:close/>
                <a:moveTo>
                  <a:pt x="2573" y="814"/>
                </a:moveTo>
                <a:cubicBezTo>
                  <a:pt x="2580" y="814"/>
                  <a:pt x="2586" y="808"/>
                  <a:pt x="2586" y="801"/>
                </a:cubicBezTo>
                <a:cubicBezTo>
                  <a:pt x="2586" y="794"/>
                  <a:pt x="2580" y="788"/>
                  <a:pt x="2573" y="788"/>
                </a:cubicBezTo>
                <a:cubicBezTo>
                  <a:pt x="2566" y="788"/>
                  <a:pt x="2560" y="794"/>
                  <a:pt x="2560" y="801"/>
                </a:cubicBezTo>
                <a:cubicBezTo>
                  <a:pt x="2560" y="808"/>
                  <a:pt x="2566" y="814"/>
                  <a:pt x="2573" y="814"/>
                </a:cubicBezTo>
                <a:close/>
                <a:moveTo>
                  <a:pt x="2612" y="814"/>
                </a:moveTo>
                <a:cubicBezTo>
                  <a:pt x="2619" y="814"/>
                  <a:pt x="2625" y="808"/>
                  <a:pt x="2625" y="801"/>
                </a:cubicBezTo>
                <a:cubicBezTo>
                  <a:pt x="2625" y="794"/>
                  <a:pt x="2619" y="788"/>
                  <a:pt x="2612" y="788"/>
                </a:cubicBezTo>
                <a:cubicBezTo>
                  <a:pt x="2605" y="788"/>
                  <a:pt x="2599" y="794"/>
                  <a:pt x="2599" y="801"/>
                </a:cubicBezTo>
                <a:cubicBezTo>
                  <a:pt x="2599" y="808"/>
                  <a:pt x="2605" y="814"/>
                  <a:pt x="2612" y="814"/>
                </a:cubicBezTo>
                <a:close/>
                <a:moveTo>
                  <a:pt x="2652" y="814"/>
                </a:moveTo>
                <a:cubicBezTo>
                  <a:pt x="2659" y="814"/>
                  <a:pt x="2664" y="808"/>
                  <a:pt x="2664" y="801"/>
                </a:cubicBezTo>
                <a:cubicBezTo>
                  <a:pt x="2664" y="794"/>
                  <a:pt x="2659" y="788"/>
                  <a:pt x="2652" y="788"/>
                </a:cubicBezTo>
                <a:cubicBezTo>
                  <a:pt x="2645" y="788"/>
                  <a:pt x="2639" y="794"/>
                  <a:pt x="2639" y="801"/>
                </a:cubicBezTo>
                <a:cubicBezTo>
                  <a:pt x="2639" y="808"/>
                  <a:pt x="2645" y="814"/>
                  <a:pt x="2652" y="814"/>
                </a:cubicBezTo>
                <a:close/>
                <a:moveTo>
                  <a:pt x="2691" y="814"/>
                </a:moveTo>
                <a:cubicBezTo>
                  <a:pt x="2698" y="814"/>
                  <a:pt x="2704" y="808"/>
                  <a:pt x="2704" y="801"/>
                </a:cubicBezTo>
                <a:cubicBezTo>
                  <a:pt x="2704" y="794"/>
                  <a:pt x="2698" y="788"/>
                  <a:pt x="2691" y="788"/>
                </a:cubicBezTo>
                <a:cubicBezTo>
                  <a:pt x="2684" y="788"/>
                  <a:pt x="2678" y="794"/>
                  <a:pt x="2678" y="801"/>
                </a:cubicBezTo>
                <a:cubicBezTo>
                  <a:pt x="2678" y="808"/>
                  <a:pt x="2684" y="814"/>
                  <a:pt x="2691" y="814"/>
                </a:cubicBezTo>
                <a:close/>
                <a:moveTo>
                  <a:pt x="2730" y="814"/>
                </a:moveTo>
                <a:cubicBezTo>
                  <a:pt x="2738" y="814"/>
                  <a:pt x="2743" y="808"/>
                  <a:pt x="2743" y="801"/>
                </a:cubicBezTo>
                <a:cubicBezTo>
                  <a:pt x="2743" y="794"/>
                  <a:pt x="2738" y="788"/>
                  <a:pt x="2730" y="788"/>
                </a:cubicBezTo>
                <a:cubicBezTo>
                  <a:pt x="2723" y="788"/>
                  <a:pt x="2718" y="794"/>
                  <a:pt x="2718" y="801"/>
                </a:cubicBezTo>
                <a:cubicBezTo>
                  <a:pt x="2718" y="808"/>
                  <a:pt x="2723" y="814"/>
                  <a:pt x="2730" y="814"/>
                </a:cubicBezTo>
                <a:close/>
                <a:moveTo>
                  <a:pt x="2770" y="814"/>
                </a:moveTo>
                <a:cubicBezTo>
                  <a:pt x="2777" y="814"/>
                  <a:pt x="2783" y="808"/>
                  <a:pt x="2783" y="801"/>
                </a:cubicBezTo>
                <a:cubicBezTo>
                  <a:pt x="2783" y="794"/>
                  <a:pt x="2777" y="788"/>
                  <a:pt x="2770" y="788"/>
                </a:cubicBezTo>
                <a:cubicBezTo>
                  <a:pt x="2763" y="788"/>
                  <a:pt x="2757" y="794"/>
                  <a:pt x="2757" y="801"/>
                </a:cubicBezTo>
                <a:cubicBezTo>
                  <a:pt x="2757" y="808"/>
                  <a:pt x="2763" y="814"/>
                  <a:pt x="2770" y="814"/>
                </a:cubicBezTo>
                <a:close/>
                <a:moveTo>
                  <a:pt x="2809" y="814"/>
                </a:moveTo>
                <a:cubicBezTo>
                  <a:pt x="2816" y="814"/>
                  <a:pt x="2822" y="808"/>
                  <a:pt x="2822" y="801"/>
                </a:cubicBezTo>
                <a:cubicBezTo>
                  <a:pt x="2822" y="794"/>
                  <a:pt x="2816" y="788"/>
                  <a:pt x="2809" y="788"/>
                </a:cubicBezTo>
                <a:cubicBezTo>
                  <a:pt x="2802" y="788"/>
                  <a:pt x="2797" y="794"/>
                  <a:pt x="2797" y="801"/>
                </a:cubicBezTo>
                <a:cubicBezTo>
                  <a:pt x="2797" y="808"/>
                  <a:pt x="2802" y="814"/>
                  <a:pt x="2809" y="814"/>
                </a:cubicBezTo>
                <a:close/>
                <a:moveTo>
                  <a:pt x="2849" y="814"/>
                </a:moveTo>
                <a:cubicBezTo>
                  <a:pt x="2856" y="814"/>
                  <a:pt x="2862" y="808"/>
                  <a:pt x="2862" y="801"/>
                </a:cubicBezTo>
                <a:cubicBezTo>
                  <a:pt x="2862" y="794"/>
                  <a:pt x="2856" y="788"/>
                  <a:pt x="2849" y="788"/>
                </a:cubicBezTo>
                <a:cubicBezTo>
                  <a:pt x="2842" y="788"/>
                  <a:pt x="2836" y="794"/>
                  <a:pt x="2836" y="801"/>
                </a:cubicBezTo>
                <a:cubicBezTo>
                  <a:pt x="2836" y="808"/>
                  <a:pt x="2842" y="814"/>
                  <a:pt x="2849" y="814"/>
                </a:cubicBezTo>
                <a:close/>
                <a:moveTo>
                  <a:pt x="2888" y="814"/>
                </a:moveTo>
                <a:cubicBezTo>
                  <a:pt x="2895" y="814"/>
                  <a:pt x="2901" y="808"/>
                  <a:pt x="2901" y="801"/>
                </a:cubicBezTo>
                <a:cubicBezTo>
                  <a:pt x="2901" y="794"/>
                  <a:pt x="2895" y="788"/>
                  <a:pt x="2888" y="788"/>
                </a:cubicBezTo>
                <a:cubicBezTo>
                  <a:pt x="2881" y="788"/>
                  <a:pt x="2875" y="794"/>
                  <a:pt x="2875" y="801"/>
                </a:cubicBezTo>
                <a:cubicBezTo>
                  <a:pt x="2875" y="808"/>
                  <a:pt x="2881" y="814"/>
                  <a:pt x="2888" y="814"/>
                </a:cubicBezTo>
                <a:close/>
                <a:moveTo>
                  <a:pt x="2928" y="814"/>
                </a:moveTo>
                <a:cubicBezTo>
                  <a:pt x="2935" y="814"/>
                  <a:pt x="2940" y="808"/>
                  <a:pt x="2940" y="801"/>
                </a:cubicBezTo>
                <a:cubicBezTo>
                  <a:pt x="2940" y="794"/>
                  <a:pt x="2935" y="788"/>
                  <a:pt x="2928" y="788"/>
                </a:cubicBezTo>
                <a:cubicBezTo>
                  <a:pt x="2921" y="788"/>
                  <a:pt x="2915" y="794"/>
                  <a:pt x="2915" y="801"/>
                </a:cubicBezTo>
                <a:cubicBezTo>
                  <a:pt x="2915" y="808"/>
                  <a:pt x="2921" y="814"/>
                  <a:pt x="2928" y="814"/>
                </a:cubicBezTo>
                <a:close/>
                <a:moveTo>
                  <a:pt x="602" y="828"/>
                </a:moveTo>
                <a:cubicBezTo>
                  <a:pt x="595" y="828"/>
                  <a:pt x="589" y="834"/>
                  <a:pt x="589" y="841"/>
                </a:cubicBezTo>
                <a:cubicBezTo>
                  <a:pt x="589" y="848"/>
                  <a:pt x="595" y="853"/>
                  <a:pt x="602" y="853"/>
                </a:cubicBezTo>
                <a:cubicBezTo>
                  <a:pt x="609" y="853"/>
                  <a:pt x="614" y="848"/>
                  <a:pt x="614" y="841"/>
                </a:cubicBezTo>
                <a:cubicBezTo>
                  <a:pt x="614" y="834"/>
                  <a:pt x="609" y="828"/>
                  <a:pt x="602" y="828"/>
                </a:cubicBezTo>
                <a:close/>
                <a:moveTo>
                  <a:pt x="641" y="853"/>
                </a:moveTo>
                <a:cubicBezTo>
                  <a:pt x="648" y="853"/>
                  <a:pt x="654" y="848"/>
                  <a:pt x="654" y="841"/>
                </a:cubicBezTo>
                <a:cubicBezTo>
                  <a:pt x="654" y="834"/>
                  <a:pt x="648" y="828"/>
                  <a:pt x="641" y="828"/>
                </a:cubicBezTo>
                <a:cubicBezTo>
                  <a:pt x="634" y="828"/>
                  <a:pt x="628" y="834"/>
                  <a:pt x="628" y="841"/>
                </a:cubicBezTo>
                <a:cubicBezTo>
                  <a:pt x="628" y="848"/>
                  <a:pt x="634" y="853"/>
                  <a:pt x="641" y="853"/>
                </a:cubicBezTo>
                <a:close/>
                <a:moveTo>
                  <a:pt x="680" y="853"/>
                </a:moveTo>
                <a:cubicBezTo>
                  <a:pt x="687" y="853"/>
                  <a:pt x="693" y="848"/>
                  <a:pt x="693" y="841"/>
                </a:cubicBezTo>
                <a:cubicBezTo>
                  <a:pt x="693" y="834"/>
                  <a:pt x="687" y="828"/>
                  <a:pt x="680" y="828"/>
                </a:cubicBezTo>
                <a:cubicBezTo>
                  <a:pt x="673" y="828"/>
                  <a:pt x="668" y="834"/>
                  <a:pt x="668" y="841"/>
                </a:cubicBezTo>
                <a:cubicBezTo>
                  <a:pt x="668" y="848"/>
                  <a:pt x="673" y="853"/>
                  <a:pt x="680" y="853"/>
                </a:cubicBezTo>
                <a:close/>
                <a:moveTo>
                  <a:pt x="878" y="828"/>
                </a:moveTo>
                <a:cubicBezTo>
                  <a:pt x="871" y="828"/>
                  <a:pt x="865" y="834"/>
                  <a:pt x="865" y="841"/>
                </a:cubicBezTo>
                <a:cubicBezTo>
                  <a:pt x="865" y="848"/>
                  <a:pt x="871" y="853"/>
                  <a:pt x="878" y="853"/>
                </a:cubicBezTo>
                <a:cubicBezTo>
                  <a:pt x="885" y="853"/>
                  <a:pt x="890" y="848"/>
                  <a:pt x="890" y="841"/>
                </a:cubicBezTo>
                <a:cubicBezTo>
                  <a:pt x="890" y="834"/>
                  <a:pt x="885" y="828"/>
                  <a:pt x="878" y="828"/>
                </a:cubicBezTo>
                <a:close/>
                <a:moveTo>
                  <a:pt x="1587" y="853"/>
                </a:moveTo>
                <a:cubicBezTo>
                  <a:pt x="1594" y="853"/>
                  <a:pt x="1600" y="848"/>
                  <a:pt x="1600" y="841"/>
                </a:cubicBezTo>
                <a:cubicBezTo>
                  <a:pt x="1600" y="834"/>
                  <a:pt x="1594" y="828"/>
                  <a:pt x="1587" y="828"/>
                </a:cubicBezTo>
                <a:cubicBezTo>
                  <a:pt x="1580" y="828"/>
                  <a:pt x="1574" y="834"/>
                  <a:pt x="1574" y="841"/>
                </a:cubicBezTo>
                <a:cubicBezTo>
                  <a:pt x="1574" y="848"/>
                  <a:pt x="1580" y="853"/>
                  <a:pt x="1587" y="853"/>
                </a:cubicBezTo>
                <a:close/>
                <a:moveTo>
                  <a:pt x="1627" y="853"/>
                </a:moveTo>
                <a:cubicBezTo>
                  <a:pt x="1634" y="853"/>
                  <a:pt x="1639" y="848"/>
                  <a:pt x="1639" y="841"/>
                </a:cubicBezTo>
                <a:cubicBezTo>
                  <a:pt x="1639" y="834"/>
                  <a:pt x="1634" y="828"/>
                  <a:pt x="1627" y="828"/>
                </a:cubicBezTo>
                <a:cubicBezTo>
                  <a:pt x="1620" y="828"/>
                  <a:pt x="1614" y="834"/>
                  <a:pt x="1614" y="841"/>
                </a:cubicBezTo>
                <a:cubicBezTo>
                  <a:pt x="1614" y="848"/>
                  <a:pt x="1620" y="853"/>
                  <a:pt x="1627" y="853"/>
                </a:cubicBezTo>
                <a:close/>
                <a:moveTo>
                  <a:pt x="1666" y="853"/>
                </a:moveTo>
                <a:cubicBezTo>
                  <a:pt x="1673" y="853"/>
                  <a:pt x="1679" y="848"/>
                  <a:pt x="1679" y="841"/>
                </a:cubicBezTo>
                <a:cubicBezTo>
                  <a:pt x="1679" y="834"/>
                  <a:pt x="1673" y="828"/>
                  <a:pt x="1666" y="828"/>
                </a:cubicBezTo>
                <a:cubicBezTo>
                  <a:pt x="1659" y="828"/>
                  <a:pt x="1653" y="834"/>
                  <a:pt x="1653" y="841"/>
                </a:cubicBezTo>
                <a:cubicBezTo>
                  <a:pt x="1653" y="848"/>
                  <a:pt x="1659" y="853"/>
                  <a:pt x="1666" y="853"/>
                </a:cubicBezTo>
                <a:close/>
                <a:moveTo>
                  <a:pt x="1705" y="853"/>
                </a:moveTo>
                <a:cubicBezTo>
                  <a:pt x="1713" y="853"/>
                  <a:pt x="1718" y="848"/>
                  <a:pt x="1718" y="841"/>
                </a:cubicBezTo>
                <a:cubicBezTo>
                  <a:pt x="1718" y="834"/>
                  <a:pt x="1713" y="828"/>
                  <a:pt x="1705" y="828"/>
                </a:cubicBezTo>
                <a:cubicBezTo>
                  <a:pt x="1698" y="828"/>
                  <a:pt x="1693" y="834"/>
                  <a:pt x="1693" y="841"/>
                </a:cubicBezTo>
                <a:cubicBezTo>
                  <a:pt x="1693" y="848"/>
                  <a:pt x="1698" y="853"/>
                  <a:pt x="1705" y="853"/>
                </a:cubicBezTo>
                <a:close/>
                <a:moveTo>
                  <a:pt x="1745" y="853"/>
                </a:moveTo>
                <a:cubicBezTo>
                  <a:pt x="1752" y="853"/>
                  <a:pt x="1758" y="848"/>
                  <a:pt x="1758" y="841"/>
                </a:cubicBezTo>
                <a:cubicBezTo>
                  <a:pt x="1758" y="834"/>
                  <a:pt x="1752" y="828"/>
                  <a:pt x="1745" y="828"/>
                </a:cubicBezTo>
                <a:cubicBezTo>
                  <a:pt x="1738" y="828"/>
                  <a:pt x="1732" y="834"/>
                  <a:pt x="1732" y="841"/>
                </a:cubicBezTo>
                <a:cubicBezTo>
                  <a:pt x="1732" y="848"/>
                  <a:pt x="1738" y="853"/>
                  <a:pt x="1745" y="853"/>
                </a:cubicBezTo>
                <a:close/>
                <a:moveTo>
                  <a:pt x="1784" y="853"/>
                </a:moveTo>
                <a:cubicBezTo>
                  <a:pt x="1791" y="853"/>
                  <a:pt x="1797" y="848"/>
                  <a:pt x="1797" y="841"/>
                </a:cubicBezTo>
                <a:cubicBezTo>
                  <a:pt x="1797" y="834"/>
                  <a:pt x="1791" y="828"/>
                  <a:pt x="1784" y="828"/>
                </a:cubicBezTo>
                <a:cubicBezTo>
                  <a:pt x="1777" y="828"/>
                  <a:pt x="1772" y="834"/>
                  <a:pt x="1772" y="841"/>
                </a:cubicBezTo>
                <a:cubicBezTo>
                  <a:pt x="1772" y="848"/>
                  <a:pt x="1777" y="853"/>
                  <a:pt x="1784" y="853"/>
                </a:cubicBezTo>
                <a:close/>
                <a:moveTo>
                  <a:pt x="1824" y="853"/>
                </a:moveTo>
                <a:cubicBezTo>
                  <a:pt x="1831" y="853"/>
                  <a:pt x="1836" y="848"/>
                  <a:pt x="1836" y="841"/>
                </a:cubicBezTo>
                <a:cubicBezTo>
                  <a:pt x="1836" y="834"/>
                  <a:pt x="1831" y="828"/>
                  <a:pt x="1824" y="828"/>
                </a:cubicBezTo>
                <a:cubicBezTo>
                  <a:pt x="1817" y="828"/>
                  <a:pt x="1811" y="834"/>
                  <a:pt x="1811" y="841"/>
                </a:cubicBezTo>
                <a:cubicBezTo>
                  <a:pt x="1811" y="848"/>
                  <a:pt x="1817" y="853"/>
                  <a:pt x="1824" y="853"/>
                </a:cubicBezTo>
                <a:close/>
                <a:moveTo>
                  <a:pt x="1863" y="853"/>
                </a:moveTo>
                <a:cubicBezTo>
                  <a:pt x="1870" y="853"/>
                  <a:pt x="1876" y="848"/>
                  <a:pt x="1876" y="841"/>
                </a:cubicBezTo>
                <a:cubicBezTo>
                  <a:pt x="1876" y="834"/>
                  <a:pt x="1870" y="828"/>
                  <a:pt x="1863" y="828"/>
                </a:cubicBezTo>
                <a:cubicBezTo>
                  <a:pt x="1856" y="828"/>
                  <a:pt x="1850" y="834"/>
                  <a:pt x="1850" y="841"/>
                </a:cubicBezTo>
                <a:cubicBezTo>
                  <a:pt x="1850" y="848"/>
                  <a:pt x="1856" y="853"/>
                  <a:pt x="1863" y="853"/>
                </a:cubicBezTo>
                <a:close/>
                <a:moveTo>
                  <a:pt x="1903" y="853"/>
                </a:moveTo>
                <a:cubicBezTo>
                  <a:pt x="1910" y="853"/>
                  <a:pt x="1915" y="848"/>
                  <a:pt x="1915" y="841"/>
                </a:cubicBezTo>
                <a:cubicBezTo>
                  <a:pt x="1915" y="834"/>
                  <a:pt x="1910" y="828"/>
                  <a:pt x="1903" y="828"/>
                </a:cubicBezTo>
                <a:cubicBezTo>
                  <a:pt x="1896" y="828"/>
                  <a:pt x="1890" y="834"/>
                  <a:pt x="1890" y="841"/>
                </a:cubicBezTo>
                <a:cubicBezTo>
                  <a:pt x="1890" y="848"/>
                  <a:pt x="1896" y="853"/>
                  <a:pt x="1903" y="853"/>
                </a:cubicBezTo>
                <a:close/>
                <a:moveTo>
                  <a:pt x="1942" y="853"/>
                </a:moveTo>
                <a:cubicBezTo>
                  <a:pt x="1949" y="853"/>
                  <a:pt x="1955" y="848"/>
                  <a:pt x="1955" y="841"/>
                </a:cubicBezTo>
                <a:cubicBezTo>
                  <a:pt x="1955" y="834"/>
                  <a:pt x="1949" y="828"/>
                  <a:pt x="1942" y="828"/>
                </a:cubicBezTo>
                <a:cubicBezTo>
                  <a:pt x="1935" y="828"/>
                  <a:pt x="1929" y="834"/>
                  <a:pt x="1929" y="841"/>
                </a:cubicBezTo>
                <a:cubicBezTo>
                  <a:pt x="1929" y="848"/>
                  <a:pt x="1935" y="853"/>
                  <a:pt x="1942" y="853"/>
                </a:cubicBezTo>
                <a:close/>
                <a:moveTo>
                  <a:pt x="1981" y="853"/>
                </a:moveTo>
                <a:cubicBezTo>
                  <a:pt x="1988" y="853"/>
                  <a:pt x="1994" y="848"/>
                  <a:pt x="1994" y="841"/>
                </a:cubicBezTo>
                <a:cubicBezTo>
                  <a:pt x="1994" y="834"/>
                  <a:pt x="1988" y="828"/>
                  <a:pt x="1981" y="828"/>
                </a:cubicBezTo>
                <a:cubicBezTo>
                  <a:pt x="1974" y="828"/>
                  <a:pt x="1969" y="834"/>
                  <a:pt x="1969" y="841"/>
                </a:cubicBezTo>
                <a:cubicBezTo>
                  <a:pt x="1969" y="848"/>
                  <a:pt x="1974" y="853"/>
                  <a:pt x="1981" y="853"/>
                </a:cubicBezTo>
                <a:close/>
                <a:moveTo>
                  <a:pt x="2021" y="853"/>
                </a:moveTo>
                <a:cubicBezTo>
                  <a:pt x="2028" y="853"/>
                  <a:pt x="2034" y="848"/>
                  <a:pt x="2034" y="841"/>
                </a:cubicBezTo>
                <a:cubicBezTo>
                  <a:pt x="2034" y="834"/>
                  <a:pt x="2028" y="828"/>
                  <a:pt x="2021" y="828"/>
                </a:cubicBezTo>
                <a:cubicBezTo>
                  <a:pt x="2014" y="828"/>
                  <a:pt x="2008" y="834"/>
                  <a:pt x="2008" y="841"/>
                </a:cubicBezTo>
                <a:cubicBezTo>
                  <a:pt x="2008" y="848"/>
                  <a:pt x="2014" y="853"/>
                  <a:pt x="2021" y="853"/>
                </a:cubicBezTo>
                <a:close/>
                <a:moveTo>
                  <a:pt x="2060" y="853"/>
                </a:moveTo>
                <a:cubicBezTo>
                  <a:pt x="2067" y="853"/>
                  <a:pt x="2073" y="848"/>
                  <a:pt x="2073" y="841"/>
                </a:cubicBezTo>
                <a:cubicBezTo>
                  <a:pt x="2073" y="834"/>
                  <a:pt x="2067" y="828"/>
                  <a:pt x="2060" y="828"/>
                </a:cubicBezTo>
                <a:cubicBezTo>
                  <a:pt x="2053" y="828"/>
                  <a:pt x="2048" y="834"/>
                  <a:pt x="2048" y="841"/>
                </a:cubicBezTo>
                <a:cubicBezTo>
                  <a:pt x="2048" y="848"/>
                  <a:pt x="2053" y="853"/>
                  <a:pt x="2060" y="853"/>
                </a:cubicBezTo>
                <a:close/>
                <a:moveTo>
                  <a:pt x="2100" y="853"/>
                </a:moveTo>
                <a:cubicBezTo>
                  <a:pt x="2107" y="853"/>
                  <a:pt x="2112" y="848"/>
                  <a:pt x="2112" y="841"/>
                </a:cubicBezTo>
                <a:cubicBezTo>
                  <a:pt x="2112" y="834"/>
                  <a:pt x="2107" y="828"/>
                  <a:pt x="2100" y="828"/>
                </a:cubicBezTo>
                <a:cubicBezTo>
                  <a:pt x="2093" y="828"/>
                  <a:pt x="2087" y="834"/>
                  <a:pt x="2087" y="841"/>
                </a:cubicBezTo>
                <a:cubicBezTo>
                  <a:pt x="2087" y="848"/>
                  <a:pt x="2093" y="853"/>
                  <a:pt x="2100" y="853"/>
                </a:cubicBezTo>
                <a:close/>
                <a:moveTo>
                  <a:pt x="2139" y="853"/>
                </a:moveTo>
                <a:cubicBezTo>
                  <a:pt x="2146" y="853"/>
                  <a:pt x="2152" y="848"/>
                  <a:pt x="2152" y="841"/>
                </a:cubicBezTo>
                <a:cubicBezTo>
                  <a:pt x="2152" y="834"/>
                  <a:pt x="2146" y="828"/>
                  <a:pt x="2139" y="828"/>
                </a:cubicBezTo>
                <a:cubicBezTo>
                  <a:pt x="2132" y="828"/>
                  <a:pt x="2126" y="834"/>
                  <a:pt x="2126" y="841"/>
                </a:cubicBezTo>
                <a:cubicBezTo>
                  <a:pt x="2126" y="848"/>
                  <a:pt x="2132" y="853"/>
                  <a:pt x="2139" y="853"/>
                </a:cubicBezTo>
                <a:close/>
                <a:moveTo>
                  <a:pt x="2179" y="853"/>
                </a:moveTo>
                <a:cubicBezTo>
                  <a:pt x="2186" y="853"/>
                  <a:pt x="2191" y="848"/>
                  <a:pt x="2191" y="841"/>
                </a:cubicBezTo>
                <a:cubicBezTo>
                  <a:pt x="2191" y="834"/>
                  <a:pt x="2186" y="828"/>
                  <a:pt x="2179" y="828"/>
                </a:cubicBezTo>
                <a:cubicBezTo>
                  <a:pt x="2172" y="828"/>
                  <a:pt x="2166" y="834"/>
                  <a:pt x="2166" y="841"/>
                </a:cubicBezTo>
                <a:cubicBezTo>
                  <a:pt x="2166" y="848"/>
                  <a:pt x="2172" y="853"/>
                  <a:pt x="2179" y="853"/>
                </a:cubicBezTo>
                <a:close/>
                <a:moveTo>
                  <a:pt x="2257" y="853"/>
                </a:moveTo>
                <a:cubicBezTo>
                  <a:pt x="2264" y="853"/>
                  <a:pt x="2270" y="848"/>
                  <a:pt x="2270" y="841"/>
                </a:cubicBezTo>
                <a:cubicBezTo>
                  <a:pt x="2270" y="834"/>
                  <a:pt x="2264" y="828"/>
                  <a:pt x="2257" y="828"/>
                </a:cubicBezTo>
                <a:cubicBezTo>
                  <a:pt x="2250" y="828"/>
                  <a:pt x="2245" y="834"/>
                  <a:pt x="2245" y="841"/>
                </a:cubicBezTo>
                <a:cubicBezTo>
                  <a:pt x="2245" y="848"/>
                  <a:pt x="2250" y="853"/>
                  <a:pt x="2257" y="853"/>
                </a:cubicBezTo>
                <a:close/>
                <a:moveTo>
                  <a:pt x="2297" y="828"/>
                </a:moveTo>
                <a:cubicBezTo>
                  <a:pt x="2290" y="828"/>
                  <a:pt x="2284" y="834"/>
                  <a:pt x="2284" y="841"/>
                </a:cubicBezTo>
                <a:cubicBezTo>
                  <a:pt x="2284" y="848"/>
                  <a:pt x="2290" y="853"/>
                  <a:pt x="2297" y="853"/>
                </a:cubicBezTo>
                <a:cubicBezTo>
                  <a:pt x="2304" y="853"/>
                  <a:pt x="2310" y="848"/>
                  <a:pt x="2310" y="841"/>
                </a:cubicBezTo>
                <a:cubicBezTo>
                  <a:pt x="2310" y="834"/>
                  <a:pt x="2304" y="828"/>
                  <a:pt x="2297" y="828"/>
                </a:cubicBezTo>
                <a:close/>
                <a:moveTo>
                  <a:pt x="2336" y="828"/>
                </a:moveTo>
                <a:cubicBezTo>
                  <a:pt x="2329" y="828"/>
                  <a:pt x="2323" y="834"/>
                  <a:pt x="2323" y="841"/>
                </a:cubicBezTo>
                <a:cubicBezTo>
                  <a:pt x="2323" y="848"/>
                  <a:pt x="2329" y="853"/>
                  <a:pt x="2336" y="853"/>
                </a:cubicBezTo>
                <a:cubicBezTo>
                  <a:pt x="2343" y="853"/>
                  <a:pt x="2349" y="848"/>
                  <a:pt x="2349" y="841"/>
                </a:cubicBezTo>
                <a:cubicBezTo>
                  <a:pt x="2349" y="834"/>
                  <a:pt x="2343" y="828"/>
                  <a:pt x="2336" y="828"/>
                </a:cubicBezTo>
                <a:close/>
                <a:moveTo>
                  <a:pt x="2376" y="828"/>
                </a:moveTo>
                <a:cubicBezTo>
                  <a:pt x="2369" y="828"/>
                  <a:pt x="2363" y="834"/>
                  <a:pt x="2363" y="841"/>
                </a:cubicBezTo>
                <a:cubicBezTo>
                  <a:pt x="2363" y="848"/>
                  <a:pt x="2369" y="853"/>
                  <a:pt x="2376" y="853"/>
                </a:cubicBezTo>
                <a:cubicBezTo>
                  <a:pt x="2383" y="853"/>
                  <a:pt x="2388" y="848"/>
                  <a:pt x="2388" y="841"/>
                </a:cubicBezTo>
                <a:cubicBezTo>
                  <a:pt x="2388" y="834"/>
                  <a:pt x="2383" y="828"/>
                  <a:pt x="2376" y="828"/>
                </a:cubicBezTo>
                <a:close/>
                <a:moveTo>
                  <a:pt x="2415" y="853"/>
                </a:moveTo>
                <a:cubicBezTo>
                  <a:pt x="2422" y="853"/>
                  <a:pt x="2428" y="848"/>
                  <a:pt x="2428" y="841"/>
                </a:cubicBezTo>
                <a:cubicBezTo>
                  <a:pt x="2428" y="834"/>
                  <a:pt x="2422" y="828"/>
                  <a:pt x="2415" y="828"/>
                </a:cubicBezTo>
                <a:cubicBezTo>
                  <a:pt x="2408" y="828"/>
                  <a:pt x="2402" y="834"/>
                  <a:pt x="2402" y="841"/>
                </a:cubicBezTo>
                <a:cubicBezTo>
                  <a:pt x="2402" y="848"/>
                  <a:pt x="2408" y="853"/>
                  <a:pt x="2415" y="853"/>
                </a:cubicBezTo>
                <a:close/>
                <a:moveTo>
                  <a:pt x="2455" y="853"/>
                </a:moveTo>
                <a:cubicBezTo>
                  <a:pt x="2462" y="853"/>
                  <a:pt x="2467" y="848"/>
                  <a:pt x="2467" y="841"/>
                </a:cubicBezTo>
                <a:cubicBezTo>
                  <a:pt x="2467" y="834"/>
                  <a:pt x="2462" y="828"/>
                  <a:pt x="2455" y="828"/>
                </a:cubicBezTo>
                <a:cubicBezTo>
                  <a:pt x="2447" y="828"/>
                  <a:pt x="2442" y="834"/>
                  <a:pt x="2442" y="841"/>
                </a:cubicBezTo>
                <a:cubicBezTo>
                  <a:pt x="2442" y="848"/>
                  <a:pt x="2447" y="853"/>
                  <a:pt x="2455" y="853"/>
                </a:cubicBezTo>
                <a:close/>
                <a:moveTo>
                  <a:pt x="2494" y="853"/>
                </a:moveTo>
                <a:cubicBezTo>
                  <a:pt x="2501" y="853"/>
                  <a:pt x="2507" y="848"/>
                  <a:pt x="2507" y="841"/>
                </a:cubicBezTo>
                <a:cubicBezTo>
                  <a:pt x="2507" y="834"/>
                  <a:pt x="2501" y="828"/>
                  <a:pt x="2494" y="828"/>
                </a:cubicBezTo>
                <a:cubicBezTo>
                  <a:pt x="2487" y="828"/>
                  <a:pt x="2481" y="834"/>
                  <a:pt x="2481" y="841"/>
                </a:cubicBezTo>
                <a:cubicBezTo>
                  <a:pt x="2481" y="848"/>
                  <a:pt x="2487" y="853"/>
                  <a:pt x="2494" y="853"/>
                </a:cubicBezTo>
                <a:close/>
                <a:moveTo>
                  <a:pt x="2533" y="853"/>
                </a:moveTo>
                <a:cubicBezTo>
                  <a:pt x="2540" y="853"/>
                  <a:pt x="2546" y="848"/>
                  <a:pt x="2546" y="841"/>
                </a:cubicBezTo>
                <a:cubicBezTo>
                  <a:pt x="2546" y="834"/>
                  <a:pt x="2540" y="828"/>
                  <a:pt x="2533" y="828"/>
                </a:cubicBezTo>
                <a:cubicBezTo>
                  <a:pt x="2526" y="828"/>
                  <a:pt x="2521" y="834"/>
                  <a:pt x="2521" y="841"/>
                </a:cubicBezTo>
                <a:cubicBezTo>
                  <a:pt x="2521" y="848"/>
                  <a:pt x="2526" y="853"/>
                  <a:pt x="2533" y="853"/>
                </a:cubicBezTo>
                <a:close/>
                <a:moveTo>
                  <a:pt x="2573" y="853"/>
                </a:moveTo>
                <a:cubicBezTo>
                  <a:pt x="2580" y="853"/>
                  <a:pt x="2586" y="848"/>
                  <a:pt x="2586" y="841"/>
                </a:cubicBezTo>
                <a:cubicBezTo>
                  <a:pt x="2586" y="834"/>
                  <a:pt x="2580" y="828"/>
                  <a:pt x="2573" y="828"/>
                </a:cubicBezTo>
                <a:cubicBezTo>
                  <a:pt x="2566" y="828"/>
                  <a:pt x="2560" y="834"/>
                  <a:pt x="2560" y="841"/>
                </a:cubicBezTo>
                <a:cubicBezTo>
                  <a:pt x="2560" y="848"/>
                  <a:pt x="2566" y="853"/>
                  <a:pt x="2573" y="853"/>
                </a:cubicBezTo>
                <a:close/>
                <a:moveTo>
                  <a:pt x="2612" y="853"/>
                </a:moveTo>
                <a:cubicBezTo>
                  <a:pt x="2619" y="853"/>
                  <a:pt x="2625" y="848"/>
                  <a:pt x="2625" y="841"/>
                </a:cubicBezTo>
                <a:cubicBezTo>
                  <a:pt x="2625" y="834"/>
                  <a:pt x="2619" y="828"/>
                  <a:pt x="2612" y="828"/>
                </a:cubicBezTo>
                <a:cubicBezTo>
                  <a:pt x="2605" y="828"/>
                  <a:pt x="2599" y="834"/>
                  <a:pt x="2599" y="841"/>
                </a:cubicBezTo>
                <a:cubicBezTo>
                  <a:pt x="2599" y="848"/>
                  <a:pt x="2605" y="853"/>
                  <a:pt x="2612" y="853"/>
                </a:cubicBezTo>
                <a:close/>
                <a:moveTo>
                  <a:pt x="2652" y="853"/>
                </a:moveTo>
                <a:cubicBezTo>
                  <a:pt x="2659" y="853"/>
                  <a:pt x="2664" y="848"/>
                  <a:pt x="2664" y="841"/>
                </a:cubicBezTo>
                <a:cubicBezTo>
                  <a:pt x="2664" y="834"/>
                  <a:pt x="2659" y="828"/>
                  <a:pt x="2652" y="828"/>
                </a:cubicBezTo>
                <a:cubicBezTo>
                  <a:pt x="2645" y="828"/>
                  <a:pt x="2639" y="834"/>
                  <a:pt x="2639" y="841"/>
                </a:cubicBezTo>
                <a:cubicBezTo>
                  <a:pt x="2639" y="848"/>
                  <a:pt x="2645" y="853"/>
                  <a:pt x="2652" y="853"/>
                </a:cubicBezTo>
                <a:close/>
                <a:moveTo>
                  <a:pt x="2691" y="853"/>
                </a:moveTo>
                <a:cubicBezTo>
                  <a:pt x="2698" y="853"/>
                  <a:pt x="2704" y="848"/>
                  <a:pt x="2704" y="841"/>
                </a:cubicBezTo>
                <a:cubicBezTo>
                  <a:pt x="2704" y="834"/>
                  <a:pt x="2698" y="828"/>
                  <a:pt x="2691" y="828"/>
                </a:cubicBezTo>
                <a:cubicBezTo>
                  <a:pt x="2684" y="828"/>
                  <a:pt x="2678" y="834"/>
                  <a:pt x="2678" y="841"/>
                </a:cubicBezTo>
                <a:cubicBezTo>
                  <a:pt x="2678" y="848"/>
                  <a:pt x="2684" y="853"/>
                  <a:pt x="2691" y="853"/>
                </a:cubicBezTo>
                <a:close/>
                <a:moveTo>
                  <a:pt x="2730" y="853"/>
                </a:moveTo>
                <a:cubicBezTo>
                  <a:pt x="2738" y="853"/>
                  <a:pt x="2743" y="848"/>
                  <a:pt x="2743" y="841"/>
                </a:cubicBezTo>
                <a:cubicBezTo>
                  <a:pt x="2743" y="834"/>
                  <a:pt x="2738" y="828"/>
                  <a:pt x="2730" y="828"/>
                </a:cubicBezTo>
                <a:cubicBezTo>
                  <a:pt x="2723" y="828"/>
                  <a:pt x="2718" y="834"/>
                  <a:pt x="2718" y="841"/>
                </a:cubicBezTo>
                <a:cubicBezTo>
                  <a:pt x="2718" y="848"/>
                  <a:pt x="2723" y="853"/>
                  <a:pt x="2730" y="853"/>
                </a:cubicBezTo>
                <a:close/>
                <a:moveTo>
                  <a:pt x="2770" y="853"/>
                </a:moveTo>
                <a:cubicBezTo>
                  <a:pt x="2777" y="853"/>
                  <a:pt x="2783" y="848"/>
                  <a:pt x="2783" y="841"/>
                </a:cubicBezTo>
                <a:cubicBezTo>
                  <a:pt x="2783" y="834"/>
                  <a:pt x="2777" y="828"/>
                  <a:pt x="2770" y="828"/>
                </a:cubicBezTo>
                <a:cubicBezTo>
                  <a:pt x="2763" y="828"/>
                  <a:pt x="2757" y="834"/>
                  <a:pt x="2757" y="841"/>
                </a:cubicBezTo>
                <a:cubicBezTo>
                  <a:pt x="2757" y="848"/>
                  <a:pt x="2763" y="853"/>
                  <a:pt x="2770" y="853"/>
                </a:cubicBezTo>
                <a:close/>
                <a:moveTo>
                  <a:pt x="2809" y="853"/>
                </a:moveTo>
                <a:cubicBezTo>
                  <a:pt x="2816" y="853"/>
                  <a:pt x="2822" y="848"/>
                  <a:pt x="2822" y="841"/>
                </a:cubicBezTo>
                <a:cubicBezTo>
                  <a:pt x="2822" y="834"/>
                  <a:pt x="2816" y="828"/>
                  <a:pt x="2809" y="828"/>
                </a:cubicBezTo>
                <a:cubicBezTo>
                  <a:pt x="2802" y="828"/>
                  <a:pt x="2797" y="834"/>
                  <a:pt x="2797" y="841"/>
                </a:cubicBezTo>
                <a:cubicBezTo>
                  <a:pt x="2797" y="848"/>
                  <a:pt x="2802" y="853"/>
                  <a:pt x="2809" y="853"/>
                </a:cubicBezTo>
                <a:close/>
                <a:moveTo>
                  <a:pt x="2849" y="853"/>
                </a:moveTo>
                <a:cubicBezTo>
                  <a:pt x="2856" y="853"/>
                  <a:pt x="2862" y="848"/>
                  <a:pt x="2862" y="841"/>
                </a:cubicBezTo>
                <a:cubicBezTo>
                  <a:pt x="2862" y="834"/>
                  <a:pt x="2856" y="828"/>
                  <a:pt x="2849" y="828"/>
                </a:cubicBezTo>
                <a:cubicBezTo>
                  <a:pt x="2842" y="828"/>
                  <a:pt x="2836" y="834"/>
                  <a:pt x="2836" y="841"/>
                </a:cubicBezTo>
                <a:cubicBezTo>
                  <a:pt x="2836" y="848"/>
                  <a:pt x="2842" y="853"/>
                  <a:pt x="2849" y="853"/>
                </a:cubicBezTo>
                <a:close/>
                <a:moveTo>
                  <a:pt x="2888" y="853"/>
                </a:moveTo>
                <a:cubicBezTo>
                  <a:pt x="2895" y="853"/>
                  <a:pt x="2901" y="848"/>
                  <a:pt x="2901" y="841"/>
                </a:cubicBezTo>
                <a:cubicBezTo>
                  <a:pt x="2901" y="834"/>
                  <a:pt x="2895" y="828"/>
                  <a:pt x="2888" y="828"/>
                </a:cubicBezTo>
                <a:cubicBezTo>
                  <a:pt x="2881" y="828"/>
                  <a:pt x="2875" y="834"/>
                  <a:pt x="2875" y="841"/>
                </a:cubicBezTo>
                <a:cubicBezTo>
                  <a:pt x="2875" y="848"/>
                  <a:pt x="2881" y="853"/>
                  <a:pt x="2888" y="853"/>
                </a:cubicBezTo>
                <a:close/>
                <a:moveTo>
                  <a:pt x="641" y="893"/>
                </a:moveTo>
                <a:cubicBezTo>
                  <a:pt x="648" y="893"/>
                  <a:pt x="654" y="887"/>
                  <a:pt x="654" y="880"/>
                </a:cubicBezTo>
                <a:cubicBezTo>
                  <a:pt x="654" y="873"/>
                  <a:pt x="648" y="867"/>
                  <a:pt x="641" y="867"/>
                </a:cubicBezTo>
                <a:cubicBezTo>
                  <a:pt x="634" y="867"/>
                  <a:pt x="628" y="873"/>
                  <a:pt x="628" y="880"/>
                </a:cubicBezTo>
                <a:cubicBezTo>
                  <a:pt x="628" y="887"/>
                  <a:pt x="634" y="893"/>
                  <a:pt x="641" y="893"/>
                </a:cubicBezTo>
                <a:close/>
                <a:moveTo>
                  <a:pt x="680" y="893"/>
                </a:moveTo>
                <a:cubicBezTo>
                  <a:pt x="687" y="893"/>
                  <a:pt x="693" y="887"/>
                  <a:pt x="693" y="880"/>
                </a:cubicBezTo>
                <a:cubicBezTo>
                  <a:pt x="693" y="873"/>
                  <a:pt x="687" y="867"/>
                  <a:pt x="680" y="867"/>
                </a:cubicBezTo>
                <a:cubicBezTo>
                  <a:pt x="673" y="867"/>
                  <a:pt x="668" y="873"/>
                  <a:pt x="668" y="880"/>
                </a:cubicBezTo>
                <a:cubicBezTo>
                  <a:pt x="668" y="887"/>
                  <a:pt x="673" y="893"/>
                  <a:pt x="680" y="893"/>
                </a:cubicBezTo>
                <a:close/>
                <a:moveTo>
                  <a:pt x="1548" y="893"/>
                </a:moveTo>
                <a:cubicBezTo>
                  <a:pt x="1555" y="893"/>
                  <a:pt x="1561" y="887"/>
                  <a:pt x="1561" y="880"/>
                </a:cubicBezTo>
                <a:cubicBezTo>
                  <a:pt x="1561" y="873"/>
                  <a:pt x="1555" y="867"/>
                  <a:pt x="1548" y="867"/>
                </a:cubicBezTo>
                <a:cubicBezTo>
                  <a:pt x="1541" y="867"/>
                  <a:pt x="1535" y="873"/>
                  <a:pt x="1535" y="880"/>
                </a:cubicBezTo>
                <a:cubicBezTo>
                  <a:pt x="1535" y="887"/>
                  <a:pt x="1541" y="893"/>
                  <a:pt x="1548" y="893"/>
                </a:cubicBezTo>
                <a:close/>
                <a:moveTo>
                  <a:pt x="1587" y="893"/>
                </a:moveTo>
                <a:cubicBezTo>
                  <a:pt x="1594" y="893"/>
                  <a:pt x="1600" y="887"/>
                  <a:pt x="1600" y="880"/>
                </a:cubicBezTo>
                <a:cubicBezTo>
                  <a:pt x="1600" y="873"/>
                  <a:pt x="1594" y="867"/>
                  <a:pt x="1587" y="867"/>
                </a:cubicBezTo>
                <a:cubicBezTo>
                  <a:pt x="1580" y="867"/>
                  <a:pt x="1574" y="873"/>
                  <a:pt x="1574" y="880"/>
                </a:cubicBezTo>
                <a:cubicBezTo>
                  <a:pt x="1574" y="887"/>
                  <a:pt x="1580" y="893"/>
                  <a:pt x="1587" y="893"/>
                </a:cubicBezTo>
                <a:close/>
                <a:moveTo>
                  <a:pt x="1627" y="893"/>
                </a:moveTo>
                <a:cubicBezTo>
                  <a:pt x="1634" y="893"/>
                  <a:pt x="1639" y="887"/>
                  <a:pt x="1639" y="880"/>
                </a:cubicBezTo>
                <a:cubicBezTo>
                  <a:pt x="1639" y="873"/>
                  <a:pt x="1634" y="867"/>
                  <a:pt x="1627" y="867"/>
                </a:cubicBezTo>
                <a:cubicBezTo>
                  <a:pt x="1620" y="867"/>
                  <a:pt x="1614" y="873"/>
                  <a:pt x="1614" y="880"/>
                </a:cubicBezTo>
                <a:cubicBezTo>
                  <a:pt x="1614" y="887"/>
                  <a:pt x="1620" y="893"/>
                  <a:pt x="1627" y="893"/>
                </a:cubicBezTo>
                <a:close/>
                <a:moveTo>
                  <a:pt x="1666" y="893"/>
                </a:moveTo>
                <a:cubicBezTo>
                  <a:pt x="1673" y="893"/>
                  <a:pt x="1679" y="887"/>
                  <a:pt x="1679" y="880"/>
                </a:cubicBezTo>
                <a:cubicBezTo>
                  <a:pt x="1679" y="873"/>
                  <a:pt x="1673" y="867"/>
                  <a:pt x="1666" y="867"/>
                </a:cubicBezTo>
                <a:cubicBezTo>
                  <a:pt x="1659" y="867"/>
                  <a:pt x="1653" y="873"/>
                  <a:pt x="1653" y="880"/>
                </a:cubicBezTo>
                <a:cubicBezTo>
                  <a:pt x="1653" y="887"/>
                  <a:pt x="1659" y="893"/>
                  <a:pt x="1666" y="893"/>
                </a:cubicBezTo>
                <a:close/>
                <a:moveTo>
                  <a:pt x="1705" y="893"/>
                </a:moveTo>
                <a:cubicBezTo>
                  <a:pt x="1713" y="893"/>
                  <a:pt x="1718" y="887"/>
                  <a:pt x="1718" y="880"/>
                </a:cubicBezTo>
                <a:cubicBezTo>
                  <a:pt x="1718" y="873"/>
                  <a:pt x="1713" y="867"/>
                  <a:pt x="1705" y="867"/>
                </a:cubicBezTo>
                <a:cubicBezTo>
                  <a:pt x="1698" y="867"/>
                  <a:pt x="1693" y="873"/>
                  <a:pt x="1693" y="880"/>
                </a:cubicBezTo>
                <a:cubicBezTo>
                  <a:pt x="1693" y="887"/>
                  <a:pt x="1698" y="893"/>
                  <a:pt x="1705" y="893"/>
                </a:cubicBezTo>
                <a:close/>
                <a:moveTo>
                  <a:pt x="1745" y="893"/>
                </a:moveTo>
                <a:cubicBezTo>
                  <a:pt x="1752" y="893"/>
                  <a:pt x="1758" y="887"/>
                  <a:pt x="1758" y="880"/>
                </a:cubicBezTo>
                <a:cubicBezTo>
                  <a:pt x="1758" y="873"/>
                  <a:pt x="1752" y="867"/>
                  <a:pt x="1745" y="867"/>
                </a:cubicBezTo>
                <a:cubicBezTo>
                  <a:pt x="1738" y="867"/>
                  <a:pt x="1732" y="873"/>
                  <a:pt x="1732" y="880"/>
                </a:cubicBezTo>
                <a:cubicBezTo>
                  <a:pt x="1732" y="887"/>
                  <a:pt x="1738" y="893"/>
                  <a:pt x="1745" y="893"/>
                </a:cubicBezTo>
                <a:close/>
                <a:moveTo>
                  <a:pt x="1784" y="893"/>
                </a:moveTo>
                <a:cubicBezTo>
                  <a:pt x="1791" y="893"/>
                  <a:pt x="1797" y="887"/>
                  <a:pt x="1797" y="880"/>
                </a:cubicBezTo>
                <a:cubicBezTo>
                  <a:pt x="1797" y="873"/>
                  <a:pt x="1791" y="867"/>
                  <a:pt x="1784" y="867"/>
                </a:cubicBezTo>
                <a:cubicBezTo>
                  <a:pt x="1777" y="867"/>
                  <a:pt x="1772" y="873"/>
                  <a:pt x="1772" y="880"/>
                </a:cubicBezTo>
                <a:cubicBezTo>
                  <a:pt x="1772" y="887"/>
                  <a:pt x="1777" y="893"/>
                  <a:pt x="1784" y="893"/>
                </a:cubicBezTo>
                <a:close/>
                <a:moveTo>
                  <a:pt x="1824" y="893"/>
                </a:moveTo>
                <a:cubicBezTo>
                  <a:pt x="1831" y="893"/>
                  <a:pt x="1836" y="887"/>
                  <a:pt x="1836" y="880"/>
                </a:cubicBezTo>
                <a:cubicBezTo>
                  <a:pt x="1836" y="873"/>
                  <a:pt x="1831" y="867"/>
                  <a:pt x="1824" y="867"/>
                </a:cubicBezTo>
                <a:cubicBezTo>
                  <a:pt x="1817" y="867"/>
                  <a:pt x="1811" y="873"/>
                  <a:pt x="1811" y="880"/>
                </a:cubicBezTo>
                <a:cubicBezTo>
                  <a:pt x="1811" y="887"/>
                  <a:pt x="1817" y="893"/>
                  <a:pt x="1824" y="893"/>
                </a:cubicBezTo>
                <a:close/>
                <a:moveTo>
                  <a:pt x="1863" y="893"/>
                </a:moveTo>
                <a:cubicBezTo>
                  <a:pt x="1870" y="893"/>
                  <a:pt x="1876" y="887"/>
                  <a:pt x="1876" y="880"/>
                </a:cubicBezTo>
                <a:cubicBezTo>
                  <a:pt x="1876" y="873"/>
                  <a:pt x="1870" y="867"/>
                  <a:pt x="1863" y="867"/>
                </a:cubicBezTo>
                <a:cubicBezTo>
                  <a:pt x="1856" y="867"/>
                  <a:pt x="1850" y="873"/>
                  <a:pt x="1850" y="880"/>
                </a:cubicBezTo>
                <a:cubicBezTo>
                  <a:pt x="1850" y="887"/>
                  <a:pt x="1856" y="893"/>
                  <a:pt x="1863" y="893"/>
                </a:cubicBezTo>
                <a:close/>
                <a:moveTo>
                  <a:pt x="1903" y="893"/>
                </a:moveTo>
                <a:cubicBezTo>
                  <a:pt x="1910" y="893"/>
                  <a:pt x="1915" y="887"/>
                  <a:pt x="1915" y="880"/>
                </a:cubicBezTo>
                <a:cubicBezTo>
                  <a:pt x="1915" y="873"/>
                  <a:pt x="1910" y="867"/>
                  <a:pt x="1903" y="867"/>
                </a:cubicBezTo>
                <a:cubicBezTo>
                  <a:pt x="1896" y="867"/>
                  <a:pt x="1890" y="873"/>
                  <a:pt x="1890" y="880"/>
                </a:cubicBezTo>
                <a:cubicBezTo>
                  <a:pt x="1890" y="887"/>
                  <a:pt x="1896" y="893"/>
                  <a:pt x="1903" y="893"/>
                </a:cubicBezTo>
                <a:close/>
                <a:moveTo>
                  <a:pt x="1942" y="893"/>
                </a:moveTo>
                <a:cubicBezTo>
                  <a:pt x="1949" y="893"/>
                  <a:pt x="1955" y="887"/>
                  <a:pt x="1955" y="880"/>
                </a:cubicBezTo>
                <a:cubicBezTo>
                  <a:pt x="1955" y="873"/>
                  <a:pt x="1949" y="867"/>
                  <a:pt x="1942" y="867"/>
                </a:cubicBezTo>
                <a:cubicBezTo>
                  <a:pt x="1935" y="867"/>
                  <a:pt x="1929" y="873"/>
                  <a:pt x="1929" y="880"/>
                </a:cubicBezTo>
                <a:cubicBezTo>
                  <a:pt x="1929" y="887"/>
                  <a:pt x="1935" y="893"/>
                  <a:pt x="1942" y="893"/>
                </a:cubicBezTo>
                <a:close/>
                <a:moveTo>
                  <a:pt x="1981" y="893"/>
                </a:moveTo>
                <a:cubicBezTo>
                  <a:pt x="1988" y="893"/>
                  <a:pt x="1994" y="887"/>
                  <a:pt x="1994" y="880"/>
                </a:cubicBezTo>
                <a:cubicBezTo>
                  <a:pt x="1994" y="873"/>
                  <a:pt x="1988" y="867"/>
                  <a:pt x="1981" y="867"/>
                </a:cubicBezTo>
                <a:cubicBezTo>
                  <a:pt x="1974" y="867"/>
                  <a:pt x="1969" y="873"/>
                  <a:pt x="1969" y="880"/>
                </a:cubicBezTo>
                <a:cubicBezTo>
                  <a:pt x="1969" y="887"/>
                  <a:pt x="1974" y="893"/>
                  <a:pt x="1981" y="893"/>
                </a:cubicBezTo>
                <a:close/>
                <a:moveTo>
                  <a:pt x="2021" y="893"/>
                </a:moveTo>
                <a:cubicBezTo>
                  <a:pt x="2028" y="893"/>
                  <a:pt x="2034" y="887"/>
                  <a:pt x="2034" y="880"/>
                </a:cubicBezTo>
                <a:cubicBezTo>
                  <a:pt x="2034" y="873"/>
                  <a:pt x="2028" y="867"/>
                  <a:pt x="2021" y="867"/>
                </a:cubicBezTo>
                <a:cubicBezTo>
                  <a:pt x="2014" y="867"/>
                  <a:pt x="2008" y="873"/>
                  <a:pt x="2008" y="880"/>
                </a:cubicBezTo>
                <a:cubicBezTo>
                  <a:pt x="2008" y="887"/>
                  <a:pt x="2014" y="893"/>
                  <a:pt x="2021" y="893"/>
                </a:cubicBezTo>
                <a:close/>
                <a:moveTo>
                  <a:pt x="2100" y="893"/>
                </a:moveTo>
                <a:cubicBezTo>
                  <a:pt x="2107" y="893"/>
                  <a:pt x="2112" y="887"/>
                  <a:pt x="2112" y="880"/>
                </a:cubicBezTo>
                <a:cubicBezTo>
                  <a:pt x="2112" y="873"/>
                  <a:pt x="2107" y="867"/>
                  <a:pt x="2100" y="867"/>
                </a:cubicBezTo>
                <a:cubicBezTo>
                  <a:pt x="2093" y="867"/>
                  <a:pt x="2087" y="873"/>
                  <a:pt x="2087" y="880"/>
                </a:cubicBezTo>
                <a:cubicBezTo>
                  <a:pt x="2087" y="887"/>
                  <a:pt x="2093" y="893"/>
                  <a:pt x="2100" y="893"/>
                </a:cubicBezTo>
                <a:close/>
                <a:moveTo>
                  <a:pt x="2139" y="893"/>
                </a:moveTo>
                <a:cubicBezTo>
                  <a:pt x="2146" y="893"/>
                  <a:pt x="2152" y="887"/>
                  <a:pt x="2152" y="880"/>
                </a:cubicBezTo>
                <a:cubicBezTo>
                  <a:pt x="2152" y="873"/>
                  <a:pt x="2146" y="867"/>
                  <a:pt x="2139" y="867"/>
                </a:cubicBezTo>
                <a:cubicBezTo>
                  <a:pt x="2132" y="867"/>
                  <a:pt x="2126" y="873"/>
                  <a:pt x="2126" y="880"/>
                </a:cubicBezTo>
                <a:cubicBezTo>
                  <a:pt x="2126" y="887"/>
                  <a:pt x="2132" y="893"/>
                  <a:pt x="2139" y="893"/>
                </a:cubicBezTo>
                <a:close/>
                <a:moveTo>
                  <a:pt x="2179" y="893"/>
                </a:moveTo>
                <a:cubicBezTo>
                  <a:pt x="2186" y="893"/>
                  <a:pt x="2191" y="887"/>
                  <a:pt x="2191" y="880"/>
                </a:cubicBezTo>
                <a:cubicBezTo>
                  <a:pt x="2191" y="873"/>
                  <a:pt x="2186" y="867"/>
                  <a:pt x="2179" y="867"/>
                </a:cubicBezTo>
                <a:cubicBezTo>
                  <a:pt x="2172" y="867"/>
                  <a:pt x="2166" y="873"/>
                  <a:pt x="2166" y="880"/>
                </a:cubicBezTo>
                <a:cubicBezTo>
                  <a:pt x="2166" y="887"/>
                  <a:pt x="2172" y="893"/>
                  <a:pt x="2179" y="893"/>
                </a:cubicBezTo>
                <a:close/>
                <a:moveTo>
                  <a:pt x="2218" y="893"/>
                </a:moveTo>
                <a:cubicBezTo>
                  <a:pt x="2225" y="893"/>
                  <a:pt x="2231" y="887"/>
                  <a:pt x="2231" y="880"/>
                </a:cubicBezTo>
                <a:cubicBezTo>
                  <a:pt x="2231" y="873"/>
                  <a:pt x="2225" y="867"/>
                  <a:pt x="2218" y="867"/>
                </a:cubicBezTo>
                <a:cubicBezTo>
                  <a:pt x="2211" y="867"/>
                  <a:pt x="2205" y="873"/>
                  <a:pt x="2205" y="880"/>
                </a:cubicBezTo>
                <a:cubicBezTo>
                  <a:pt x="2205" y="887"/>
                  <a:pt x="2211" y="893"/>
                  <a:pt x="2218" y="893"/>
                </a:cubicBezTo>
                <a:close/>
                <a:moveTo>
                  <a:pt x="2257" y="867"/>
                </a:moveTo>
                <a:cubicBezTo>
                  <a:pt x="2250" y="867"/>
                  <a:pt x="2245" y="873"/>
                  <a:pt x="2245" y="880"/>
                </a:cubicBezTo>
                <a:cubicBezTo>
                  <a:pt x="2245" y="887"/>
                  <a:pt x="2250" y="893"/>
                  <a:pt x="2257" y="893"/>
                </a:cubicBezTo>
                <a:cubicBezTo>
                  <a:pt x="2264" y="893"/>
                  <a:pt x="2270" y="887"/>
                  <a:pt x="2270" y="880"/>
                </a:cubicBezTo>
                <a:cubicBezTo>
                  <a:pt x="2270" y="873"/>
                  <a:pt x="2264" y="867"/>
                  <a:pt x="2257" y="867"/>
                </a:cubicBezTo>
                <a:close/>
                <a:moveTo>
                  <a:pt x="2415" y="867"/>
                </a:moveTo>
                <a:cubicBezTo>
                  <a:pt x="2408" y="867"/>
                  <a:pt x="2402" y="873"/>
                  <a:pt x="2402" y="880"/>
                </a:cubicBezTo>
                <a:cubicBezTo>
                  <a:pt x="2402" y="887"/>
                  <a:pt x="2408" y="893"/>
                  <a:pt x="2415" y="893"/>
                </a:cubicBezTo>
                <a:cubicBezTo>
                  <a:pt x="2422" y="893"/>
                  <a:pt x="2428" y="887"/>
                  <a:pt x="2428" y="880"/>
                </a:cubicBezTo>
                <a:cubicBezTo>
                  <a:pt x="2428" y="873"/>
                  <a:pt x="2422" y="867"/>
                  <a:pt x="2415" y="867"/>
                </a:cubicBezTo>
                <a:close/>
                <a:moveTo>
                  <a:pt x="2455" y="893"/>
                </a:moveTo>
                <a:cubicBezTo>
                  <a:pt x="2462" y="893"/>
                  <a:pt x="2467" y="887"/>
                  <a:pt x="2467" y="880"/>
                </a:cubicBezTo>
                <a:cubicBezTo>
                  <a:pt x="2467" y="873"/>
                  <a:pt x="2462" y="867"/>
                  <a:pt x="2455" y="867"/>
                </a:cubicBezTo>
                <a:cubicBezTo>
                  <a:pt x="2447" y="867"/>
                  <a:pt x="2442" y="873"/>
                  <a:pt x="2442" y="880"/>
                </a:cubicBezTo>
                <a:cubicBezTo>
                  <a:pt x="2442" y="887"/>
                  <a:pt x="2447" y="893"/>
                  <a:pt x="2455" y="893"/>
                </a:cubicBezTo>
                <a:close/>
                <a:moveTo>
                  <a:pt x="2494" y="893"/>
                </a:moveTo>
                <a:cubicBezTo>
                  <a:pt x="2501" y="893"/>
                  <a:pt x="2507" y="887"/>
                  <a:pt x="2507" y="880"/>
                </a:cubicBezTo>
                <a:cubicBezTo>
                  <a:pt x="2507" y="873"/>
                  <a:pt x="2501" y="867"/>
                  <a:pt x="2494" y="867"/>
                </a:cubicBezTo>
                <a:cubicBezTo>
                  <a:pt x="2487" y="867"/>
                  <a:pt x="2481" y="873"/>
                  <a:pt x="2481" y="880"/>
                </a:cubicBezTo>
                <a:cubicBezTo>
                  <a:pt x="2481" y="887"/>
                  <a:pt x="2487" y="893"/>
                  <a:pt x="2494" y="893"/>
                </a:cubicBezTo>
                <a:close/>
                <a:moveTo>
                  <a:pt x="2533" y="893"/>
                </a:moveTo>
                <a:cubicBezTo>
                  <a:pt x="2540" y="893"/>
                  <a:pt x="2546" y="887"/>
                  <a:pt x="2546" y="880"/>
                </a:cubicBezTo>
                <a:cubicBezTo>
                  <a:pt x="2546" y="873"/>
                  <a:pt x="2540" y="867"/>
                  <a:pt x="2533" y="867"/>
                </a:cubicBezTo>
                <a:cubicBezTo>
                  <a:pt x="2526" y="867"/>
                  <a:pt x="2521" y="873"/>
                  <a:pt x="2521" y="880"/>
                </a:cubicBezTo>
                <a:cubicBezTo>
                  <a:pt x="2521" y="887"/>
                  <a:pt x="2526" y="893"/>
                  <a:pt x="2533" y="893"/>
                </a:cubicBezTo>
                <a:close/>
                <a:moveTo>
                  <a:pt x="2573" y="893"/>
                </a:moveTo>
                <a:cubicBezTo>
                  <a:pt x="2580" y="893"/>
                  <a:pt x="2586" y="887"/>
                  <a:pt x="2586" y="880"/>
                </a:cubicBezTo>
                <a:cubicBezTo>
                  <a:pt x="2586" y="873"/>
                  <a:pt x="2580" y="867"/>
                  <a:pt x="2573" y="867"/>
                </a:cubicBezTo>
                <a:cubicBezTo>
                  <a:pt x="2566" y="867"/>
                  <a:pt x="2560" y="873"/>
                  <a:pt x="2560" y="880"/>
                </a:cubicBezTo>
                <a:cubicBezTo>
                  <a:pt x="2560" y="887"/>
                  <a:pt x="2566" y="893"/>
                  <a:pt x="2573" y="893"/>
                </a:cubicBezTo>
                <a:close/>
                <a:moveTo>
                  <a:pt x="2612" y="867"/>
                </a:moveTo>
                <a:cubicBezTo>
                  <a:pt x="2605" y="867"/>
                  <a:pt x="2599" y="873"/>
                  <a:pt x="2599" y="880"/>
                </a:cubicBezTo>
                <a:cubicBezTo>
                  <a:pt x="2599" y="887"/>
                  <a:pt x="2605" y="893"/>
                  <a:pt x="2612" y="893"/>
                </a:cubicBezTo>
                <a:cubicBezTo>
                  <a:pt x="2619" y="893"/>
                  <a:pt x="2625" y="887"/>
                  <a:pt x="2625" y="880"/>
                </a:cubicBezTo>
                <a:cubicBezTo>
                  <a:pt x="2625" y="873"/>
                  <a:pt x="2619" y="867"/>
                  <a:pt x="2612" y="867"/>
                </a:cubicBezTo>
                <a:close/>
                <a:moveTo>
                  <a:pt x="2652" y="893"/>
                </a:moveTo>
                <a:cubicBezTo>
                  <a:pt x="2659" y="893"/>
                  <a:pt x="2664" y="887"/>
                  <a:pt x="2664" y="880"/>
                </a:cubicBezTo>
                <a:cubicBezTo>
                  <a:pt x="2664" y="873"/>
                  <a:pt x="2659" y="867"/>
                  <a:pt x="2652" y="867"/>
                </a:cubicBezTo>
                <a:cubicBezTo>
                  <a:pt x="2645" y="867"/>
                  <a:pt x="2639" y="873"/>
                  <a:pt x="2639" y="880"/>
                </a:cubicBezTo>
                <a:cubicBezTo>
                  <a:pt x="2639" y="887"/>
                  <a:pt x="2645" y="893"/>
                  <a:pt x="2652" y="893"/>
                </a:cubicBezTo>
                <a:close/>
                <a:moveTo>
                  <a:pt x="2691" y="893"/>
                </a:moveTo>
                <a:cubicBezTo>
                  <a:pt x="2698" y="893"/>
                  <a:pt x="2704" y="887"/>
                  <a:pt x="2704" y="880"/>
                </a:cubicBezTo>
                <a:cubicBezTo>
                  <a:pt x="2704" y="873"/>
                  <a:pt x="2698" y="867"/>
                  <a:pt x="2691" y="867"/>
                </a:cubicBezTo>
                <a:cubicBezTo>
                  <a:pt x="2684" y="867"/>
                  <a:pt x="2678" y="873"/>
                  <a:pt x="2678" y="880"/>
                </a:cubicBezTo>
                <a:cubicBezTo>
                  <a:pt x="2678" y="887"/>
                  <a:pt x="2684" y="893"/>
                  <a:pt x="2691" y="893"/>
                </a:cubicBezTo>
                <a:close/>
                <a:moveTo>
                  <a:pt x="2730" y="893"/>
                </a:moveTo>
                <a:cubicBezTo>
                  <a:pt x="2738" y="893"/>
                  <a:pt x="2743" y="887"/>
                  <a:pt x="2743" y="880"/>
                </a:cubicBezTo>
                <a:cubicBezTo>
                  <a:pt x="2743" y="873"/>
                  <a:pt x="2738" y="867"/>
                  <a:pt x="2730" y="867"/>
                </a:cubicBezTo>
                <a:cubicBezTo>
                  <a:pt x="2723" y="867"/>
                  <a:pt x="2718" y="873"/>
                  <a:pt x="2718" y="880"/>
                </a:cubicBezTo>
                <a:cubicBezTo>
                  <a:pt x="2718" y="887"/>
                  <a:pt x="2723" y="893"/>
                  <a:pt x="2730" y="893"/>
                </a:cubicBezTo>
                <a:close/>
                <a:moveTo>
                  <a:pt x="2770" y="893"/>
                </a:moveTo>
                <a:cubicBezTo>
                  <a:pt x="2777" y="893"/>
                  <a:pt x="2783" y="887"/>
                  <a:pt x="2783" y="880"/>
                </a:cubicBezTo>
                <a:cubicBezTo>
                  <a:pt x="2783" y="873"/>
                  <a:pt x="2777" y="867"/>
                  <a:pt x="2770" y="867"/>
                </a:cubicBezTo>
                <a:cubicBezTo>
                  <a:pt x="2763" y="867"/>
                  <a:pt x="2757" y="873"/>
                  <a:pt x="2757" y="880"/>
                </a:cubicBezTo>
                <a:cubicBezTo>
                  <a:pt x="2757" y="887"/>
                  <a:pt x="2763" y="893"/>
                  <a:pt x="2770" y="893"/>
                </a:cubicBezTo>
                <a:close/>
                <a:moveTo>
                  <a:pt x="2809" y="893"/>
                </a:moveTo>
                <a:cubicBezTo>
                  <a:pt x="2816" y="893"/>
                  <a:pt x="2822" y="887"/>
                  <a:pt x="2822" y="880"/>
                </a:cubicBezTo>
                <a:cubicBezTo>
                  <a:pt x="2822" y="873"/>
                  <a:pt x="2816" y="867"/>
                  <a:pt x="2809" y="867"/>
                </a:cubicBezTo>
                <a:cubicBezTo>
                  <a:pt x="2802" y="867"/>
                  <a:pt x="2797" y="873"/>
                  <a:pt x="2797" y="880"/>
                </a:cubicBezTo>
                <a:cubicBezTo>
                  <a:pt x="2797" y="887"/>
                  <a:pt x="2802" y="893"/>
                  <a:pt x="2809" y="893"/>
                </a:cubicBezTo>
                <a:close/>
                <a:moveTo>
                  <a:pt x="2849" y="893"/>
                </a:moveTo>
                <a:cubicBezTo>
                  <a:pt x="2856" y="893"/>
                  <a:pt x="2862" y="887"/>
                  <a:pt x="2862" y="880"/>
                </a:cubicBezTo>
                <a:cubicBezTo>
                  <a:pt x="2862" y="873"/>
                  <a:pt x="2856" y="867"/>
                  <a:pt x="2849" y="867"/>
                </a:cubicBezTo>
                <a:cubicBezTo>
                  <a:pt x="2842" y="867"/>
                  <a:pt x="2836" y="873"/>
                  <a:pt x="2836" y="880"/>
                </a:cubicBezTo>
                <a:cubicBezTo>
                  <a:pt x="2836" y="887"/>
                  <a:pt x="2842" y="893"/>
                  <a:pt x="2849" y="893"/>
                </a:cubicBezTo>
                <a:close/>
                <a:moveTo>
                  <a:pt x="2888" y="893"/>
                </a:moveTo>
                <a:cubicBezTo>
                  <a:pt x="2895" y="893"/>
                  <a:pt x="2901" y="887"/>
                  <a:pt x="2901" y="880"/>
                </a:cubicBezTo>
                <a:cubicBezTo>
                  <a:pt x="2901" y="873"/>
                  <a:pt x="2895" y="867"/>
                  <a:pt x="2888" y="867"/>
                </a:cubicBezTo>
                <a:cubicBezTo>
                  <a:pt x="2881" y="867"/>
                  <a:pt x="2875" y="873"/>
                  <a:pt x="2875" y="880"/>
                </a:cubicBezTo>
                <a:cubicBezTo>
                  <a:pt x="2875" y="887"/>
                  <a:pt x="2881" y="893"/>
                  <a:pt x="2888" y="893"/>
                </a:cubicBezTo>
                <a:close/>
                <a:moveTo>
                  <a:pt x="2928" y="893"/>
                </a:moveTo>
                <a:cubicBezTo>
                  <a:pt x="2935" y="893"/>
                  <a:pt x="2940" y="887"/>
                  <a:pt x="2940" y="880"/>
                </a:cubicBezTo>
                <a:cubicBezTo>
                  <a:pt x="2940" y="873"/>
                  <a:pt x="2935" y="867"/>
                  <a:pt x="2928" y="867"/>
                </a:cubicBezTo>
                <a:cubicBezTo>
                  <a:pt x="2921" y="867"/>
                  <a:pt x="2915" y="873"/>
                  <a:pt x="2915" y="880"/>
                </a:cubicBezTo>
                <a:cubicBezTo>
                  <a:pt x="2915" y="887"/>
                  <a:pt x="2921" y="893"/>
                  <a:pt x="2928" y="893"/>
                </a:cubicBezTo>
                <a:close/>
                <a:moveTo>
                  <a:pt x="641" y="907"/>
                </a:moveTo>
                <a:cubicBezTo>
                  <a:pt x="634" y="907"/>
                  <a:pt x="628" y="912"/>
                  <a:pt x="628" y="919"/>
                </a:cubicBezTo>
                <a:cubicBezTo>
                  <a:pt x="628" y="926"/>
                  <a:pt x="634" y="932"/>
                  <a:pt x="641" y="932"/>
                </a:cubicBezTo>
                <a:cubicBezTo>
                  <a:pt x="648" y="932"/>
                  <a:pt x="654" y="926"/>
                  <a:pt x="654" y="919"/>
                </a:cubicBezTo>
                <a:cubicBezTo>
                  <a:pt x="654" y="912"/>
                  <a:pt x="648" y="907"/>
                  <a:pt x="641" y="907"/>
                </a:cubicBezTo>
                <a:close/>
                <a:moveTo>
                  <a:pt x="680" y="907"/>
                </a:moveTo>
                <a:cubicBezTo>
                  <a:pt x="673" y="907"/>
                  <a:pt x="668" y="912"/>
                  <a:pt x="668" y="919"/>
                </a:cubicBezTo>
                <a:cubicBezTo>
                  <a:pt x="668" y="926"/>
                  <a:pt x="673" y="932"/>
                  <a:pt x="680" y="932"/>
                </a:cubicBezTo>
                <a:cubicBezTo>
                  <a:pt x="687" y="932"/>
                  <a:pt x="693" y="926"/>
                  <a:pt x="693" y="919"/>
                </a:cubicBezTo>
                <a:cubicBezTo>
                  <a:pt x="693" y="912"/>
                  <a:pt x="687" y="907"/>
                  <a:pt x="680" y="907"/>
                </a:cubicBezTo>
                <a:close/>
                <a:moveTo>
                  <a:pt x="799" y="907"/>
                </a:moveTo>
                <a:cubicBezTo>
                  <a:pt x="792" y="907"/>
                  <a:pt x="786" y="912"/>
                  <a:pt x="786" y="919"/>
                </a:cubicBezTo>
                <a:cubicBezTo>
                  <a:pt x="786" y="926"/>
                  <a:pt x="792" y="932"/>
                  <a:pt x="799" y="932"/>
                </a:cubicBezTo>
                <a:cubicBezTo>
                  <a:pt x="806" y="932"/>
                  <a:pt x="811" y="926"/>
                  <a:pt x="811" y="919"/>
                </a:cubicBezTo>
                <a:cubicBezTo>
                  <a:pt x="811" y="912"/>
                  <a:pt x="806" y="907"/>
                  <a:pt x="799" y="907"/>
                </a:cubicBezTo>
                <a:close/>
                <a:moveTo>
                  <a:pt x="930" y="919"/>
                </a:moveTo>
                <a:cubicBezTo>
                  <a:pt x="930" y="912"/>
                  <a:pt x="924" y="907"/>
                  <a:pt x="917" y="907"/>
                </a:cubicBezTo>
                <a:cubicBezTo>
                  <a:pt x="910" y="907"/>
                  <a:pt x="904" y="912"/>
                  <a:pt x="904" y="919"/>
                </a:cubicBezTo>
                <a:cubicBezTo>
                  <a:pt x="904" y="926"/>
                  <a:pt x="910" y="932"/>
                  <a:pt x="917" y="932"/>
                </a:cubicBezTo>
                <a:cubicBezTo>
                  <a:pt x="924" y="932"/>
                  <a:pt x="930" y="926"/>
                  <a:pt x="930" y="919"/>
                </a:cubicBezTo>
                <a:close/>
                <a:moveTo>
                  <a:pt x="1548" y="932"/>
                </a:moveTo>
                <a:cubicBezTo>
                  <a:pt x="1555" y="932"/>
                  <a:pt x="1561" y="926"/>
                  <a:pt x="1561" y="919"/>
                </a:cubicBezTo>
                <a:cubicBezTo>
                  <a:pt x="1561" y="912"/>
                  <a:pt x="1555" y="907"/>
                  <a:pt x="1548" y="907"/>
                </a:cubicBezTo>
                <a:cubicBezTo>
                  <a:pt x="1541" y="907"/>
                  <a:pt x="1535" y="912"/>
                  <a:pt x="1535" y="919"/>
                </a:cubicBezTo>
                <a:cubicBezTo>
                  <a:pt x="1535" y="926"/>
                  <a:pt x="1541" y="932"/>
                  <a:pt x="1548" y="932"/>
                </a:cubicBezTo>
                <a:close/>
                <a:moveTo>
                  <a:pt x="1587" y="932"/>
                </a:moveTo>
                <a:cubicBezTo>
                  <a:pt x="1594" y="932"/>
                  <a:pt x="1600" y="926"/>
                  <a:pt x="1600" y="919"/>
                </a:cubicBezTo>
                <a:cubicBezTo>
                  <a:pt x="1600" y="912"/>
                  <a:pt x="1594" y="907"/>
                  <a:pt x="1587" y="907"/>
                </a:cubicBezTo>
                <a:cubicBezTo>
                  <a:pt x="1580" y="907"/>
                  <a:pt x="1574" y="912"/>
                  <a:pt x="1574" y="919"/>
                </a:cubicBezTo>
                <a:cubicBezTo>
                  <a:pt x="1574" y="926"/>
                  <a:pt x="1580" y="932"/>
                  <a:pt x="1587" y="932"/>
                </a:cubicBezTo>
                <a:close/>
                <a:moveTo>
                  <a:pt x="1627" y="932"/>
                </a:moveTo>
                <a:cubicBezTo>
                  <a:pt x="1634" y="932"/>
                  <a:pt x="1639" y="926"/>
                  <a:pt x="1639" y="919"/>
                </a:cubicBezTo>
                <a:cubicBezTo>
                  <a:pt x="1639" y="912"/>
                  <a:pt x="1634" y="907"/>
                  <a:pt x="1627" y="907"/>
                </a:cubicBezTo>
                <a:cubicBezTo>
                  <a:pt x="1620" y="907"/>
                  <a:pt x="1614" y="912"/>
                  <a:pt x="1614" y="919"/>
                </a:cubicBezTo>
                <a:cubicBezTo>
                  <a:pt x="1614" y="926"/>
                  <a:pt x="1620" y="932"/>
                  <a:pt x="1627" y="932"/>
                </a:cubicBezTo>
                <a:close/>
                <a:moveTo>
                  <a:pt x="1666" y="932"/>
                </a:moveTo>
                <a:cubicBezTo>
                  <a:pt x="1673" y="932"/>
                  <a:pt x="1679" y="926"/>
                  <a:pt x="1679" y="919"/>
                </a:cubicBezTo>
                <a:cubicBezTo>
                  <a:pt x="1679" y="912"/>
                  <a:pt x="1673" y="907"/>
                  <a:pt x="1666" y="907"/>
                </a:cubicBezTo>
                <a:cubicBezTo>
                  <a:pt x="1659" y="907"/>
                  <a:pt x="1653" y="912"/>
                  <a:pt x="1653" y="919"/>
                </a:cubicBezTo>
                <a:cubicBezTo>
                  <a:pt x="1653" y="926"/>
                  <a:pt x="1659" y="932"/>
                  <a:pt x="1666" y="932"/>
                </a:cubicBezTo>
                <a:close/>
                <a:moveTo>
                  <a:pt x="1705" y="932"/>
                </a:moveTo>
                <a:cubicBezTo>
                  <a:pt x="1713" y="932"/>
                  <a:pt x="1718" y="926"/>
                  <a:pt x="1718" y="919"/>
                </a:cubicBezTo>
                <a:cubicBezTo>
                  <a:pt x="1718" y="912"/>
                  <a:pt x="1713" y="907"/>
                  <a:pt x="1705" y="907"/>
                </a:cubicBezTo>
                <a:cubicBezTo>
                  <a:pt x="1698" y="907"/>
                  <a:pt x="1693" y="912"/>
                  <a:pt x="1693" y="919"/>
                </a:cubicBezTo>
                <a:cubicBezTo>
                  <a:pt x="1693" y="926"/>
                  <a:pt x="1698" y="932"/>
                  <a:pt x="1705" y="932"/>
                </a:cubicBezTo>
                <a:close/>
                <a:moveTo>
                  <a:pt x="1745" y="932"/>
                </a:moveTo>
                <a:cubicBezTo>
                  <a:pt x="1752" y="932"/>
                  <a:pt x="1758" y="926"/>
                  <a:pt x="1758" y="919"/>
                </a:cubicBezTo>
                <a:cubicBezTo>
                  <a:pt x="1758" y="912"/>
                  <a:pt x="1752" y="907"/>
                  <a:pt x="1745" y="907"/>
                </a:cubicBezTo>
                <a:cubicBezTo>
                  <a:pt x="1738" y="907"/>
                  <a:pt x="1732" y="912"/>
                  <a:pt x="1732" y="919"/>
                </a:cubicBezTo>
                <a:cubicBezTo>
                  <a:pt x="1732" y="926"/>
                  <a:pt x="1738" y="932"/>
                  <a:pt x="1745" y="932"/>
                </a:cubicBezTo>
                <a:close/>
                <a:moveTo>
                  <a:pt x="1784" y="932"/>
                </a:moveTo>
                <a:cubicBezTo>
                  <a:pt x="1791" y="932"/>
                  <a:pt x="1797" y="926"/>
                  <a:pt x="1797" y="919"/>
                </a:cubicBezTo>
                <a:cubicBezTo>
                  <a:pt x="1797" y="912"/>
                  <a:pt x="1791" y="907"/>
                  <a:pt x="1784" y="907"/>
                </a:cubicBezTo>
                <a:cubicBezTo>
                  <a:pt x="1777" y="907"/>
                  <a:pt x="1772" y="912"/>
                  <a:pt x="1772" y="919"/>
                </a:cubicBezTo>
                <a:cubicBezTo>
                  <a:pt x="1772" y="926"/>
                  <a:pt x="1777" y="932"/>
                  <a:pt x="1784" y="932"/>
                </a:cubicBezTo>
                <a:close/>
                <a:moveTo>
                  <a:pt x="1824" y="932"/>
                </a:moveTo>
                <a:cubicBezTo>
                  <a:pt x="1831" y="932"/>
                  <a:pt x="1836" y="926"/>
                  <a:pt x="1836" y="919"/>
                </a:cubicBezTo>
                <a:cubicBezTo>
                  <a:pt x="1836" y="912"/>
                  <a:pt x="1831" y="907"/>
                  <a:pt x="1824" y="907"/>
                </a:cubicBezTo>
                <a:cubicBezTo>
                  <a:pt x="1817" y="907"/>
                  <a:pt x="1811" y="912"/>
                  <a:pt x="1811" y="919"/>
                </a:cubicBezTo>
                <a:cubicBezTo>
                  <a:pt x="1811" y="926"/>
                  <a:pt x="1817" y="932"/>
                  <a:pt x="1824" y="932"/>
                </a:cubicBezTo>
                <a:close/>
                <a:moveTo>
                  <a:pt x="1863" y="932"/>
                </a:moveTo>
                <a:cubicBezTo>
                  <a:pt x="1870" y="932"/>
                  <a:pt x="1876" y="926"/>
                  <a:pt x="1876" y="919"/>
                </a:cubicBezTo>
                <a:cubicBezTo>
                  <a:pt x="1876" y="912"/>
                  <a:pt x="1870" y="907"/>
                  <a:pt x="1863" y="907"/>
                </a:cubicBezTo>
                <a:cubicBezTo>
                  <a:pt x="1856" y="907"/>
                  <a:pt x="1850" y="912"/>
                  <a:pt x="1850" y="919"/>
                </a:cubicBezTo>
                <a:cubicBezTo>
                  <a:pt x="1850" y="926"/>
                  <a:pt x="1856" y="932"/>
                  <a:pt x="1863" y="932"/>
                </a:cubicBezTo>
                <a:close/>
                <a:moveTo>
                  <a:pt x="1903" y="932"/>
                </a:moveTo>
                <a:cubicBezTo>
                  <a:pt x="1910" y="932"/>
                  <a:pt x="1915" y="926"/>
                  <a:pt x="1915" y="919"/>
                </a:cubicBezTo>
                <a:cubicBezTo>
                  <a:pt x="1915" y="912"/>
                  <a:pt x="1910" y="907"/>
                  <a:pt x="1903" y="907"/>
                </a:cubicBezTo>
                <a:cubicBezTo>
                  <a:pt x="1896" y="907"/>
                  <a:pt x="1890" y="912"/>
                  <a:pt x="1890" y="919"/>
                </a:cubicBezTo>
                <a:cubicBezTo>
                  <a:pt x="1890" y="926"/>
                  <a:pt x="1896" y="932"/>
                  <a:pt x="1903" y="932"/>
                </a:cubicBezTo>
                <a:close/>
                <a:moveTo>
                  <a:pt x="1942" y="932"/>
                </a:moveTo>
                <a:cubicBezTo>
                  <a:pt x="1949" y="932"/>
                  <a:pt x="1955" y="926"/>
                  <a:pt x="1955" y="919"/>
                </a:cubicBezTo>
                <a:cubicBezTo>
                  <a:pt x="1955" y="912"/>
                  <a:pt x="1949" y="907"/>
                  <a:pt x="1942" y="907"/>
                </a:cubicBezTo>
                <a:cubicBezTo>
                  <a:pt x="1935" y="907"/>
                  <a:pt x="1929" y="912"/>
                  <a:pt x="1929" y="919"/>
                </a:cubicBezTo>
                <a:cubicBezTo>
                  <a:pt x="1929" y="926"/>
                  <a:pt x="1935" y="932"/>
                  <a:pt x="1942" y="932"/>
                </a:cubicBezTo>
                <a:close/>
                <a:moveTo>
                  <a:pt x="1981" y="932"/>
                </a:moveTo>
                <a:cubicBezTo>
                  <a:pt x="1988" y="932"/>
                  <a:pt x="1994" y="926"/>
                  <a:pt x="1994" y="919"/>
                </a:cubicBezTo>
                <a:cubicBezTo>
                  <a:pt x="1994" y="912"/>
                  <a:pt x="1988" y="907"/>
                  <a:pt x="1981" y="907"/>
                </a:cubicBezTo>
                <a:cubicBezTo>
                  <a:pt x="1974" y="907"/>
                  <a:pt x="1969" y="912"/>
                  <a:pt x="1969" y="919"/>
                </a:cubicBezTo>
                <a:cubicBezTo>
                  <a:pt x="1969" y="926"/>
                  <a:pt x="1974" y="932"/>
                  <a:pt x="1981" y="932"/>
                </a:cubicBezTo>
                <a:close/>
                <a:moveTo>
                  <a:pt x="2021" y="932"/>
                </a:moveTo>
                <a:cubicBezTo>
                  <a:pt x="2028" y="932"/>
                  <a:pt x="2034" y="926"/>
                  <a:pt x="2034" y="919"/>
                </a:cubicBezTo>
                <a:cubicBezTo>
                  <a:pt x="2034" y="912"/>
                  <a:pt x="2028" y="907"/>
                  <a:pt x="2021" y="907"/>
                </a:cubicBezTo>
                <a:cubicBezTo>
                  <a:pt x="2014" y="907"/>
                  <a:pt x="2008" y="912"/>
                  <a:pt x="2008" y="919"/>
                </a:cubicBezTo>
                <a:cubicBezTo>
                  <a:pt x="2008" y="926"/>
                  <a:pt x="2014" y="932"/>
                  <a:pt x="2021" y="932"/>
                </a:cubicBezTo>
                <a:close/>
                <a:moveTo>
                  <a:pt x="2060" y="932"/>
                </a:moveTo>
                <a:cubicBezTo>
                  <a:pt x="2067" y="932"/>
                  <a:pt x="2073" y="926"/>
                  <a:pt x="2073" y="919"/>
                </a:cubicBezTo>
                <a:cubicBezTo>
                  <a:pt x="2073" y="912"/>
                  <a:pt x="2067" y="907"/>
                  <a:pt x="2060" y="907"/>
                </a:cubicBezTo>
                <a:cubicBezTo>
                  <a:pt x="2053" y="907"/>
                  <a:pt x="2048" y="912"/>
                  <a:pt x="2048" y="919"/>
                </a:cubicBezTo>
                <a:cubicBezTo>
                  <a:pt x="2048" y="926"/>
                  <a:pt x="2053" y="932"/>
                  <a:pt x="2060" y="932"/>
                </a:cubicBezTo>
                <a:close/>
                <a:moveTo>
                  <a:pt x="2100" y="932"/>
                </a:moveTo>
                <a:cubicBezTo>
                  <a:pt x="2107" y="932"/>
                  <a:pt x="2112" y="926"/>
                  <a:pt x="2112" y="919"/>
                </a:cubicBezTo>
                <a:cubicBezTo>
                  <a:pt x="2112" y="912"/>
                  <a:pt x="2107" y="907"/>
                  <a:pt x="2100" y="907"/>
                </a:cubicBezTo>
                <a:cubicBezTo>
                  <a:pt x="2093" y="907"/>
                  <a:pt x="2087" y="912"/>
                  <a:pt x="2087" y="919"/>
                </a:cubicBezTo>
                <a:cubicBezTo>
                  <a:pt x="2087" y="926"/>
                  <a:pt x="2093" y="932"/>
                  <a:pt x="2100" y="932"/>
                </a:cubicBezTo>
                <a:close/>
                <a:moveTo>
                  <a:pt x="2139" y="932"/>
                </a:moveTo>
                <a:cubicBezTo>
                  <a:pt x="2146" y="932"/>
                  <a:pt x="2152" y="926"/>
                  <a:pt x="2152" y="919"/>
                </a:cubicBezTo>
                <a:cubicBezTo>
                  <a:pt x="2152" y="912"/>
                  <a:pt x="2146" y="907"/>
                  <a:pt x="2139" y="907"/>
                </a:cubicBezTo>
                <a:cubicBezTo>
                  <a:pt x="2132" y="907"/>
                  <a:pt x="2126" y="912"/>
                  <a:pt x="2126" y="919"/>
                </a:cubicBezTo>
                <a:cubicBezTo>
                  <a:pt x="2126" y="926"/>
                  <a:pt x="2132" y="932"/>
                  <a:pt x="2139" y="932"/>
                </a:cubicBezTo>
                <a:close/>
                <a:moveTo>
                  <a:pt x="2179" y="932"/>
                </a:moveTo>
                <a:cubicBezTo>
                  <a:pt x="2186" y="932"/>
                  <a:pt x="2191" y="926"/>
                  <a:pt x="2191" y="919"/>
                </a:cubicBezTo>
                <a:cubicBezTo>
                  <a:pt x="2191" y="912"/>
                  <a:pt x="2186" y="907"/>
                  <a:pt x="2179" y="907"/>
                </a:cubicBezTo>
                <a:cubicBezTo>
                  <a:pt x="2172" y="907"/>
                  <a:pt x="2166" y="912"/>
                  <a:pt x="2166" y="919"/>
                </a:cubicBezTo>
                <a:cubicBezTo>
                  <a:pt x="2166" y="926"/>
                  <a:pt x="2172" y="932"/>
                  <a:pt x="2179" y="932"/>
                </a:cubicBezTo>
                <a:close/>
                <a:moveTo>
                  <a:pt x="2218" y="932"/>
                </a:moveTo>
                <a:cubicBezTo>
                  <a:pt x="2225" y="932"/>
                  <a:pt x="2231" y="926"/>
                  <a:pt x="2231" y="919"/>
                </a:cubicBezTo>
                <a:cubicBezTo>
                  <a:pt x="2231" y="912"/>
                  <a:pt x="2225" y="907"/>
                  <a:pt x="2218" y="907"/>
                </a:cubicBezTo>
                <a:cubicBezTo>
                  <a:pt x="2211" y="907"/>
                  <a:pt x="2205" y="912"/>
                  <a:pt x="2205" y="919"/>
                </a:cubicBezTo>
                <a:cubicBezTo>
                  <a:pt x="2205" y="926"/>
                  <a:pt x="2211" y="932"/>
                  <a:pt x="2218" y="932"/>
                </a:cubicBezTo>
                <a:close/>
                <a:moveTo>
                  <a:pt x="2257" y="907"/>
                </a:moveTo>
                <a:cubicBezTo>
                  <a:pt x="2250" y="907"/>
                  <a:pt x="2245" y="912"/>
                  <a:pt x="2245" y="919"/>
                </a:cubicBezTo>
                <a:cubicBezTo>
                  <a:pt x="2245" y="926"/>
                  <a:pt x="2250" y="932"/>
                  <a:pt x="2257" y="932"/>
                </a:cubicBezTo>
                <a:cubicBezTo>
                  <a:pt x="2264" y="932"/>
                  <a:pt x="2270" y="926"/>
                  <a:pt x="2270" y="919"/>
                </a:cubicBezTo>
                <a:cubicBezTo>
                  <a:pt x="2270" y="912"/>
                  <a:pt x="2264" y="907"/>
                  <a:pt x="2257" y="907"/>
                </a:cubicBezTo>
                <a:close/>
                <a:moveTo>
                  <a:pt x="2455" y="932"/>
                </a:moveTo>
                <a:cubicBezTo>
                  <a:pt x="2462" y="932"/>
                  <a:pt x="2467" y="926"/>
                  <a:pt x="2467" y="919"/>
                </a:cubicBezTo>
                <a:cubicBezTo>
                  <a:pt x="2467" y="912"/>
                  <a:pt x="2462" y="907"/>
                  <a:pt x="2455" y="907"/>
                </a:cubicBezTo>
                <a:cubicBezTo>
                  <a:pt x="2447" y="907"/>
                  <a:pt x="2442" y="912"/>
                  <a:pt x="2442" y="919"/>
                </a:cubicBezTo>
                <a:cubicBezTo>
                  <a:pt x="2442" y="926"/>
                  <a:pt x="2447" y="932"/>
                  <a:pt x="2455" y="932"/>
                </a:cubicBezTo>
                <a:close/>
                <a:moveTo>
                  <a:pt x="2494" y="932"/>
                </a:moveTo>
                <a:cubicBezTo>
                  <a:pt x="2501" y="932"/>
                  <a:pt x="2507" y="926"/>
                  <a:pt x="2507" y="919"/>
                </a:cubicBezTo>
                <a:cubicBezTo>
                  <a:pt x="2507" y="912"/>
                  <a:pt x="2501" y="907"/>
                  <a:pt x="2494" y="907"/>
                </a:cubicBezTo>
                <a:cubicBezTo>
                  <a:pt x="2487" y="907"/>
                  <a:pt x="2481" y="912"/>
                  <a:pt x="2481" y="919"/>
                </a:cubicBezTo>
                <a:cubicBezTo>
                  <a:pt x="2481" y="926"/>
                  <a:pt x="2487" y="932"/>
                  <a:pt x="2494" y="932"/>
                </a:cubicBezTo>
                <a:close/>
                <a:moveTo>
                  <a:pt x="2533" y="907"/>
                </a:moveTo>
                <a:cubicBezTo>
                  <a:pt x="2526" y="907"/>
                  <a:pt x="2521" y="912"/>
                  <a:pt x="2521" y="919"/>
                </a:cubicBezTo>
                <a:cubicBezTo>
                  <a:pt x="2521" y="926"/>
                  <a:pt x="2526" y="932"/>
                  <a:pt x="2533" y="932"/>
                </a:cubicBezTo>
                <a:cubicBezTo>
                  <a:pt x="2540" y="932"/>
                  <a:pt x="2546" y="926"/>
                  <a:pt x="2546" y="919"/>
                </a:cubicBezTo>
                <a:cubicBezTo>
                  <a:pt x="2546" y="912"/>
                  <a:pt x="2540" y="907"/>
                  <a:pt x="2533" y="907"/>
                </a:cubicBezTo>
                <a:close/>
                <a:moveTo>
                  <a:pt x="2573" y="907"/>
                </a:moveTo>
                <a:cubicBezTo>
                  <a:pt x="2566" y="907"/>
                  <a:pt x="2560" y="912"/>
                  <a:pt x="2560" y="919"/>
                </a:cubicBezTo>
                <a:cubicBezTo>
                  <a:pt x="2560" y="926"/>
                  <a:pt x="2566" y="932"/>
                  <a:pt x="2573" y="932"/>
                </a:cubicBezTo>
                <a:cubicBezTo>
                  <a:pt x="2580" y="932"/>
                  <a:pt x="2586" y="926"/>
                  <a:pt x="2586" y="919"/>
                </a:cubicBezTo>
                <a:cubicBezTo>
                  <a:pt x="2586" y="912"/>
                  <a:pt x="2580" y="907"/>
                  <a:pt x="2573" y="907"/>
                </a:cubicBezTo>
                <a:close/>
                <a:moveTo>
                  <a:pt x="2652" y="907"/>
                </a:moveTo>
                <a:cubicBezTo>
                  <a:pt x="2645" y="907"/>
                  <a:pt x="2639" y="912"/>
                  <a:pt x="2639" y="919"/>
                </a:cubicBezTo>
                <a:cubicBezTo>
                  <a:pt x="2639" y="926"/>
                  <a:pt x="2645" y="932"/>
                  <a:pt x="2652" y="932"/>
                </a:cubicBezTo>
                <a:cubicBezTo>
                  <a:pt x="2659" y="932"/>
                  <a:pt x="2664" y="926"/>
                  <a:pt x="2664" y="919"/>
                </a:cubicBezTo>
                <a:cubicBezTo>
                  <a:pt x="2664" y="912"/>
                  <a:pt x="2659" y="907"/>
                  <a:pt x="2652" y="907"/>
                </a:cubicBezTo>
                <a:close/>
                <a:moveTo>
                  <a:pt x="2691" y="932"/>
                </a:moveTo>
                <a:cubicBezTo>
                  <a:pt x="2698" y="932"/>
                  <a:pt x="2704" y="926"/>
                  <a:pt x="2704" y="919"/>
                </a:cubicBezTo>
                <a:cubicBezTo>
                  <a:pt x="2704" y="912"/>
                  <a:pt x="2698" y="907"/>
                  <a:pt x="2691" y="907"/>
                </a:cubicBezTo>
                <a:cubicBezTo>
                  <a:pt x="2684" y="907"/>
                  <a:pt x="2678" y="912"/>
                  <a:pt x="2678" y="919"/>
                </a:cubicBezTo>
                <a:cubicBezTo>
                  <a:pt x="2678" y="926"/>
                  <a:pt x="2684" y="932"/>
                  <a:pt x="2691" y="932"/>
                </a:cubicBezTo>
                <a:close/>
                <a:moveTo>
                  <a:pt x="2730" y="907"/>
                </a:moveTo>
                <a:cubicBezTo>
                  <a:pt x="2723" y="907"/>
                  <a:pt x="2718" y="912"/>
                  <a:pt x="2718" y="919"/>
                </a:cubicBezTo>
                <a:cubicBezTo>
                  <a:pt x="2718" y="926"/>
                  <a:pt x="2723" y="932"/>
                  <a:pt x="2730" y="932"/>
                </a:cubicBezTo>
                <a:cubicBezTo>
                  <a:pt x="2738" y="932"/>
                  <a:pt x="2743" y="926"/>
                  <a:pt x="2743" y="919"/>
                </a:cubicBezTo>
                <a:cubicBezTo>
                  <a:pt x="2743" y="912"/>
                  <a:pt x="2738" y="907"/>
                  <a:pt x="2730" y="907"/>
                </a:cubicBezTo>
                <a:close/>
                <a:moveTo>
                  <a:pt x="2770" y="932"/>
                </a:moveTo>
                <a:cubicBezTo>
                  <a:pt x="2777" y="932"/>
                  <a:pt x="2783" y="926"/>
                  <a:pt x="2783" y="919"/>
                </a:cubicBezTo>
                <a:cubicBezTo>
                  <a:pt x="2783" y="912"/>
                  <a:pt x="2777" y="907"/>
                  <a:pt x="2770" y="907"/>
                </a:cubicBezTo>
                <a:cubicBezTo>
                  <a:pt x="2763" y="907"/>
                  <a:pt x="2757" y="912"/>
                  <a:pt x="2757" y="919"/>
                </a:cubicBezTo>
                <a:cubicBezTo>
                  <a:pt x="2757" y="926"/>
                  <a:pt x="2763" y="932"/>
                  <a:pt x="2770" y="932"/>
                </a:cubicBezTo>
                <a:close/>
                <a:moveTo>
                  <a:pt x="720" y="946"/>
                </a:moveTo>
                <a:cubicBezTo>
                  <a:pt x="713" y="946"/>
                  <a:pt x="707" y="952"/>
                  <a:pt x="707" y="959"/>
                </a:cubicBezTo>
                <a:cubicBezTo>
                  <a:pt x="707" y="966"/>
                  <a:pt x="713" y="972"/>
                  <a:pt x="720" y="972"/>
                </a:cubicBezTo>
                <a:cubicBezTo>
                  <a:pt x="727" y="972"/>
                  <a:pt x="733" y="966"/>
                  <a:pt x="733" y="959"/>
                </a:cubicBezTo>
                <a:cubicBezTo>
                  <a:pt x="733" y="952"/>
                  <a:pt x="727" y="946"/>
                  <a:pt x="720" y="946"/>
                </a:cubicBezTo>
                <a:close/>
                <a:moveTo>
                  <a:pt x="759" y="946"/>
                </a:moveTo>
                <a:cubicBezTo>
                  <a:pt x="752" y="946"/>
                  <a:pt x="747" y="952"/>
                  <a:pt x="747" y="959"/>
                </a:cubicBezTo>
                <a:cubicBezTo>
                  <a:pt x="747" y="966"/>
                  <a:pt x="752" y="972"/>
                  <a:pt x="759" y="972"/>
                </a:cubicBezTo>
                <a:cubicBezTo>
                  <a:pt x="766" y="972"/>
                  <a:pt x="772" y="966"/>
                  <a:pt x="772" y="959"/>
                </a:cubicBezTo>
                <a:cubicBezTo>
                  <a:pt x="772" y="952"/>
                  <a:pt x="766" y="946"/>
                  <a:pt x="759" y="946"/>
                </a:cubicBezTo>
                <a:close/>
                <a:moveTo>
                  <a:pt x="799" y="952"/>
                </a:moveTo>
                <a:cubicBezTo>
                  <a:pt x="795" y="952"/>
                  <a:pt x="791" y="955"/>
                  <a:pt x="791" y="959"/>
                </a:cubicBezTo>
                <a:cubicBezTo>
                  <a:pt x="791" y="963"/>
                  <a:pt x="795" y="966"/>
                  <a:pt x="799" y="966"/>
                </a:cubicBezTo>
                <a:cubicBezTo>
                  <a:pt x="803" y="966"/>
                  <a:pt x="806" y="963"/>
                  <a:pt x="806" y="959"/>
                </a:cubicBezTo>
                <a:cubicBezTo>
                  <a:pt x="806" y="955"/>
                  <a:pt x="803" y="952"/>
                  <a:pt x="799" y="952"/>
                </a:cubicBezTo>
                <a:close/>
                <a:moveTo>
                  <a:pt x="1548" y="972"/>
                </a:moveTo>
                <a:cubicBezTo>
                  <a:pt x="1555" y="972"/>
                  <a:pt x="1561" y="966"/>
                  <a:pt x="1561" y="959"/>
                </a:cubicBezTo>
                <a:cubicBezTo>
                  <a:pt x="1561" y="952"/>
                  <a:pt x="1555" y="946"/>
                  <a:pt x="1548" y="946"/>
                </a:cubicBezTo>
                <a:cubicBezTo>
                  <a:pt x="1541" y="946"/>
                  <a:pt x="1535" y="952"/>
                  <a:pt x="1535" y="959"/>
                </a:cubicBezTo>
                <a:cubicBezTo>
                  <a:pt x="1535" y="966"/>
                  <a:pt x="1541" y="972"/>
                  <a:pt x="1548" y="972"/>
                </a:cubicBezTo>
                <a:close/>
                <a:moveTo>
                  <a:pt x="1587" y="946"/>
                </a:moveTo>
                <a:cubicBezTo>
                  <a:pt x="1580" y="946"/>
                  <a:pt x="1574" y="952"/>
                  <a:pt x="1574" y="959"/>
                </a:cubicBezTo>
                <a:cubicBezTo>
                  <a:pt x="1574" y="966"/>
                  <a:pt x="1580" y="972"/>
                  <a:pt x="1587" y="972"/>
                </a:cubicBezTo>
                <a:cubicBezTo>
                  <a:pt x="1594" y="972"/>
                  <a:pt x="1600" y="966"/>
                  <a:pt x="1600" y="959"/>
                </a:cubicBezTo>
                <a:cubicBezTo>
                  <a:pt x="1600" y="952"/>
                  <a:pt x="1594" y="946"/>
                  <a:pt x="1587" y="946"/>
                </a:cubicBezTo>
                <a:close/>
                <a:moveTo>
                  <a:pt x="1627" y="946"/>
                </a:moveTo>
                <a:cubicBezTo>
                  <a:pt x="1620" y="946"/>
                  <a:pt x="1614" y="952"/>
                  <a:pt x="1614" y="959"/>
                </a:cubicBezTo>
                <a:cubicBezTo>
                  <a:pt x="1614" y="966"/>
                  <a:pt x="1620" y="972"/>
                  <a:pt x="1627" y="972"/>
                </a:cubicBezTo>
                <a:cubicBezTo>
                  <a:pt x="1634" y="972"/>
                  <a:pt x="1639" y="966"/>
                  <a:pt x="1639" y="959"/>
                </a:cubicBezTo>
                <a:cubicBezTo>
                  <a:pt x="1639" y="952"/>
                  <a:pt x="1634" y="946"/>
                  <a:pt x="1627" y="946"/>
                </a:cubicBezTo>
                <a:close/>
                <a:moveTo>
                  <a:pt x="1666" y="972"/>
                </a:moveTo>
                <a:cubicBezTo>
                  <a:pt x="1673" y="972"/>
                  <a:pt x="1679" y="966"/>
                  <a:pt x="1679" y="959"/>
                </a:cubicBezTo>
                <a:cubicBezTo>
                  <a:pt x="1679" y="952"/>
                  <a:pt x="1673" y="946"/>
                  <a:pt x="1666" y="946"/>
                </a:cubicBezTo>
                <a:cubicBezTo>
                  <a:pt x="1659" y="946"/>
                  <a:pt x="1653" y="952"/>
                  <a:pt x="1653" y="959"/>
                </a:cubicBezTo>
                <a:cubicBezTo>
                  <a:pt x="1653" y="966"/>
                  <a:pt x="1659" y="972"/>
                  <a:pt x="1666" y="972"/>
                </a:cubicBezTo>
                <a:close/>
                <a:moveTo>
                  <a:pt x="1705" y="972"/>
                </a:moveTo>
                <a:cubicBezTo>
                  <a:pt x="1713" y="972"/>
                  <a:pt x="1718" y="966"/>
                  <a:pt x="1718" y="959"/>
                </a:cubicBezTo>
                <a:cubicBezTo>
                  <a:pt x="1718" y="952"/>
                  <a:pt x="1713" y="946"/>
                  <a:pt x="1705" y="946"/>
                </a:cubicBezTo>
                <a:cubicBezTo>
                  <a:pt x="1698" y="946"/>
                  <a:pt x="1693" y="952"/>
                  <a:pt x="1693" y="959"/>
                </a:cubicBezTo>
                <a:cubicBezTo>
                  <a:pt x="1693" y="966"/>
                  <a:pt x="1698" y="972"/>
                  <a:pt x="1705" y="972"/>
                </a:cubicBezTo>
                <a:close/>
                <a:moveTo>
                  <a:pt x="1745" y="972"/>
                </a:moveTo>
                <a:cubicBezTo>
                  <a:pt x="1752" y="972"/>
                  <a:pt x="1758" y="966"/>
                  <a:pt x="1758" y="959"/>
                </a:cubicBezTo>
                <a:cubicBezTo>
                  <a:pt x="1758" y="952"/>
                  <a:pt x="1752" y="946"/>
                  <a:pt x="1745" y="946"/>
                </a:cubicBezTo>
                <a:cubicBezTo>
                  <a:pt x="1738" y="946"/>
                  <a:pt x="1732" y="952"/>
                  <a:pt x="1732" y="959"/>
                </a:cubicBezTo>
                <a:cubicBezTo>
                  <a:pt x="1732" y="966"/>
                  <a:pt x="1738" y="972"/>
                  <a:pt x="1745" y="972"/>
                </a:cubicBezTo>
                <a:close/>
                <a:moveTo>
                  <a:pt x="1784" y="972"/>
                </a:moveTo>
                <a:cubicBezTo>
                  <a:pt x="1791" y="972"/>
                  <a:pt x="1797" y="966"/>
                  <a:pt x="1797" y="959"/>
                </a:cubicBezTo>
                <a:cubicBezTo>
                  <a:pt x="1797" y="952"/>
                  <a:pt x="1791" y="946"/>
                  <a:pt x="1784" y="946"/>
                </a:cubicBezTo>
                <a:cubicBezTo>
                  <a:pt x="1777" y="946"/>
                  <a:pt x="1772" y="952"/>
                  <a:pt x="1772" y="959"/>
                </a:cubicBezTo>
                <a:cubicBezTo>
                  <a:pt x="1772" y="966"/>
                  <a:pt x="1777" y="972"/>
                  <a:pt x="1784" y="972"/>
                </a:cubicBezTo>
                <a:close/>
                <a:moveTo>
                  <a:pt x="1824" y="972"/>
                </a:moveTo>
                <a:cubicBezTo>
                  <a:pt x="1831" y="972"/>
                  <a:pt x="1836" y="966"/>
                  <a:pt x="1836" y="959"/>
                </a:cubicBezTo>
                <a:cubicBezTo>
                  <a:pt x="1836" y="952"/>
                  <a:pt x="1831" y="946"/>
                  <a:pt x="1824" y="946"/>
                </a:cubicBezTo>
                <a:cubicBezTo>
                  <a:pt x="1817" y="946"/>
                  <a:pt x="1811" y="952"/>
                  <a:pt x="1811" y="959"/>
                </a:cubicBezTo>
                <a:cubicBezTo>
                  <a:pt x="1811" y="966"/>
                  <a:pt x="1817" y="972"/>
                  <a:pt x="1824" y="972"/>
                </a:cubicBezTo>
                <a:close/>
                <a:moveTo>
                  <a:pt x="1863" y="946"/>
                </a:moveTo>
                <a:cubicBezTo>
                  <a:pt x="1856" y="946"/>
                  <a:pt x="1850" y="952"/>
                  <a:pt x="1850" y="959"/>
                </a:cubicBezTo>
                <a:cubicBezTo>
                  <a:pt x="1850" y="966"/>
                  <a:pt x="1856" y="972"/>
                  <a:pt x="1863" y="972"/>
                </a:cubicBezTo>
                <a:cubicBezTo>
                  <a:pt x="1870" y="972"/>
                  <a:pt x="1876" y="966"/>
                  <a:pt x="1876" y="959"/>
                </a:cubicBezTo>
                <a:cubicBezTo>
                  <a:pt x="1876" y="952"/>
                  <a:pt x="1870" y="946"/>
                  <a:pt x="1863" y="946"/>
                </a:cubicBezTo>
                <a:close/>
                <a:moveTo>
                  <a:pt x="1903" y="972"/>
                </a:moveTo>
                <a:cubicBezTo>
                  <a:pt x="1910" y="972"/>
                  <a:pt x="1915" y="966"/>
                  <a:pt x="1915" y="959"/>
                </a:cubicBezTo>
                <a:cubicBezTo>
                  <a:pt x="1915" y="952"/>
                  <a:pt x="1910" y="946"/>
                  <a:pt x="1903" y="946"/>
                </a:cubicBezTo>
                <a:cubicBezTo>
                  <a:pt x="1896" y="946"/>
                  <a:pt x="1890" y="952"/>
                  <a:pt x="1890" y="959"/>
                </a:cubicBezTo>
                <a:cubicBezTo>
                  <a:pt x="1890" y="966"/>
                  <a:pt x="1896" y="972"/>
                  <a:pt x="1903" y="972"/>
                </a:cubicBezTo>
                <a:close/>
                <a:moveTo>
                  <a:pt x="1942" y="972"/>
                </a:moveTo>
                <a:cubicBezTo>
                  <a:pt x="1949" y="972"/>
                  <a:pt x="1955" y="966"/>
                  <a:pt x="1955" y="959"/>
                </a:cubicBezTo>
                <a:cubicBezTo>
                  <a:pt x="1955" y="952"/>
                  <a:pt x="1949" y="946"/>
                  <a:pt x="1942" y="946"/>
                </a:cubicBezTo>
                <a:cubicBezTo>
                  <a:pt x="1935" y="946"/>
                  <a:pt x="1929" y="952"/>
                  <a:pt x="1929" y="959"/>
                </a:cubicBezTo>
                <a:cubicBezTo>
                  <a:pt x="1929" y="966"/>
                  <a:pt x="1935" y="972"/>
                  <a:pt x="1942" y="972"/>
                </a:cubicBezTo>
                <a:close/>
                <a:moveTo>
                  <a:pt x="1981" y="972"/>
                </a:moveTo>
                <a:cubicBezTo>
                  <a:pt x="1988" y="972"/>
                  <a:pt x="1994" y="966"/>
                  <a:pt x="1994" y="959"/>
                </a:cubicBezTo>
                <a:cubicBezTo>
                  <a:pt x="1994" y="952"/>
                  <a:pt x="1988" y="946"/>
                  <a:pt x="1981" y="946"/>
                </a:cubicBezTo>
                <a:cubicBezTo>
                  <a:pt x="1974" y="946"/>
                  <a:pt x="1969" y="952"/>
                  <a:pt x="1969" y="959"/>
                </a:cubicBezTo>
                <a:cubicBezTo>
                  <a:pt x="1969" y="966"/>
                  <a:pt x="1974" y="972"/>
                  <a:pt x="1981" y="972"/>
                </a:cubicBezTo>
                <a:close/>
                <a:moveTo>
                  <a:pt x="2021" y="972"/>
                </a:moveTo>
                <a:cubicBezTo>
                  <a:pt x="2028" y="972"/>
                  <a:pt x="2034" y="966"/>
                  <a:pt x="2034" y="959"/>
                </a:cubicBezTo>
                <a:cubicBezTo>
                  <a:pt x="2034" y="952"/>
                  <a:pt x="2028" y="946"/>
                  <a:pt x="2021" y="946"/>
                </a:cubicBezTo>
                <a:cubicBezTo>
                  <a:pt x="2014" y="946"/>
                  <a:pt x="2008" y="952"/>
                  <a:pt x="2008" y="959"/>
                </a:cubicBezTo>
                <a:cubicBezTo>
                  <a:pt x="2008" y="966"/>
                  <a:pt x="2014" y="972"/>
                  <a:pt x="2021" y="972"/>
                </a:cubicBezTo>
                <a:close/>
                <a:moveTo>
                  <a:pt x="2060" y="972"/>
                </a:moveTo>
                <a:cubicBezTo>
                  <a:pt x="2067" y="972"/>
                  <a:pt x="2073" y="966"/>
                  <a:pt x="2073" y="959"/>
                </a:cubicBezTo>
                <a:cubicBezTo>
                  <a:pt x="2073" y="952"/>
                  <a:pt x="2067" y="946"/>
                  <a:pt x="2060" y="946"/>
                </a:cubicBezTo>
                <a:cubicBezTo>
                  <a:pt x="2053" y="946"/>
                  <a:pt x="2048" y="952"/>
                  <a:pt x="2048" y="959"/>
                </a:cubicBezTo>
                <a:cubicBezTo>
                  <a:pt x="2048" y="966"/>
                  <a:pt x="2053" y="972"/>
                  <a:pt x="2060" y="972"/>
                </a:cubicBezTo>
                <a:close/>
                <a:moveTo>
                  <a:pt x="2139" y="972"/>
                </a:moveTo>
                <a:cubicBezTo>
                  <a:pt x="2146" y="972"/>
                  <a:pt x="2152" y="966"/>
                  <a:pt x="2152" y="959"/>
                </a:cubicBezTo>
                <a:cubicBezTo>
                  <a:pt x="2152" y="952"/>
                  <a:pt x="2146" y="946"/>
                  <a:pt x="2139" y="946"/>
                </a:cubicBezTo>
                <a:cubicBezTo>
                  <a:pt x="2132" y="946"/>
                  <a:pt x="2126" y="952"/>
                  <a:pt x="2126" y="959"/>
                </a:cubicBezTo>
                <a:cubicBezTo>
                  <a:pt x="2126" y="966"/>
                  <a:pt x="2132" y="972"/>
                  <a:pt x="2139" y="972"/>
                </a:cubicBezTo>
                <a:close/>
                <a:moveTo>
                  <a:pt x="2179" y="972"/>
                </a:moveTo>
                <a:cubicBezTo>
                  <a:pt x="2186" y="972"/>
                  <a:pt x="2191" y="966"/>
                  <a:pt x="2191" y="959"/>
                </a:cubicBezTo>
                <a:cubicBezTo>
                  <a:pt x="2191" y="952"/>
                  <a:pt x="2186" y="946"/>
                  <a:pt x="2179" y="946"/>
                </a:cubicBezTo>
                <a:cubicBezTo>
                  <a:pt x="2172" y="946"/>
                  <a:pt x="2166" y="952"/>
                  <a:pt x="2166" y="959"/>
                </a:cubicBezTo>
                <a:cubicBezTo>
                  <a:pt x="2166" y="966"/>
                  <a:pt x="2172" y="972"/>
                  <a:pt x="2179" y="972"/>
                </a:cubicBezTo>
                <a:close/>
                <a:moveTo>
                  <a:pt x="2218" y="946"/>
                </a:moveTo>
                <a:cubicBezTo>
                  <a:pt x="2211" y="946"/>
                  <a:pt x="2205" y="952"/>
                  <a:pt x="2205" y="959"/>
                </a:cubicBezTo>
                <a:cubicBezTo>
                  <a:pt x="2205" y="966"/>
                  <a:pt x="2211" y="972"/>
                  <a:pt x="2218" y="972"/>
                </a:cubicBezTo>
                <a:cubicBezTo>
                  <a:pt x="2225" y="972"/>
                  <a:pt x="2231" y="966"/>
                  <a:pt x="2231" y="959"/>
                </a:cubicBezTo>
                <a:cubicBezTo>
                  <a:pt x="2231" y="952"/>
                  <a:pt x="2225" y="946"/>
                  <a:pt x="2218" y="946"/>
                </a:cubicBezTo>
                <a:close/>
                <a:moveTo>
                  <a:pt x="2455" y="946"/>
                </a:moveTo>
                <a:cubicBezTo>
                  <a:pt x="2447" y="946"/>
                  <a:pt x="2442" y="952"/>
                  <a:pt x="2442" y="959"/>
                </a:cubicBezTo>
                <a:cubicBezTo>
                  <a:pt x="2442" y="966"/>
                  <a:pt x="2447" y="972"/>
                  <a:pt x="2455" y="972"/>
                </a:cubicBezTo>
                <a:cubicBezTo>
                  <a:pt x="2462" y="972"/>
                  <a:pt x="2467" y="966"/>
                  <a:pt x="2467" y="959"/>
                </a:cubicBezTo>
                <a:cubicBezTo>
                  <a:pt x="2467" y="952"/>
                  <a:pt x="2462" y="946"/>
                  <a:pt x="2455" y="946"/>
                </a:cubicBezTo>
                <a:close/>
                <a:moveTo>
                  <a:pt x="2494" y="946"/>
                </a:moveTo>
                <a:cubicBezTo>
                  <a:pt x="2487" y="946"/>
                  <a:pt x="2481" y="952"/>
                  <a:pt x="2481" y="959"/>
                </a:cubicBezTo>
                <a:cubicBezTo>
                  <a:pt x="2481" y="966"/>
                  <a:pt x="2487" y="972"/>
                  <a:pt x="2494" y="972"/>
                </a:cubicBezTo>
                <a:cubicBezTo>
                  <a:pt x="2501" y="972"/>
                  <a:pt x="2507" y="966"/>
                  <a:pt x="2507" y="959"/>
                </a:cubicBezTo>
                <a:cubicBezTo>
                  <a:pt x="2507" y="952"/>
                  <a:pt x="2501" y="946"/>
                  <a:pt x="2494" y="946"/>
                </a:cubicBezTo>
                <a:close/>
                <a:moveTo>
                  <a:pt x="2691" y="946"/>
                </a:moveTo>
                <a:cubicBezTo>
                  <a:pt x="2684" y="946"/>
                  <a:pt x="2678" y="952"/>
                  <a:pt x="2678" y="959"/>
                </a:cubicBezTo>
                <a:cubicBezTo>
                  <a:pt x="2678" y="966"/>
                  <a:pt x="2684" y="972"/>
                  <a:pt x="2691" y="972"/>
                </a:cubicBezTo>
                <a:cubicBezTo>
                  <a:pt x="2698" y="972"/>
                  <a:pt x="2704" y="966"/>
                  <a:pt x="2704" y="959"/>
                </a:cubicBezTo>
                <a:cubicBezTo>
                  <a:pt x="2704" y="952"/>
                  <a:pt x="2698" y="946"/>
                  <a:pt x="2691" y="946"/>
                </a:cubicBezTo>
                <a:close/>
                <a:moveTo>
                  <a:pt x="2730" y="972"/>
                </a:moveTo>
                <a:cubicBezTo>
                  <a:pt x="2738" y="972"/>
                  <a:pt x="2743" y="966"/>
                  <a:pt x="2743" y="959"/>
                </a:cubicBezTo>
                <a:cubicBezTo>
                  <a:pt x="2743" y="952"/>
                  <a:pt x="2738" y="946"/>
                  <a:pt x="2730" y="946"/>
                </a:cubicBezTo>
                <a:cubicBezTo>
                  <a:pt x="2723" y="946"/>
                  <a:pt x="2718" y="952"/>
                  <a:pt x="2718" y="959"/>
                </a:cubicBezTo>
                <a:cubicBezTo>
                  <a:pt x="2718" y="966"/>
                  <a:pt x="2723" y="972"/>
                  <a:pt x="2730" y="972"/>
                </a:cubicBezTo>
                <a:close/>
                <a:moveTo>
                  <a:pt x="2770" y="972"/>
                </a:moveTo>
                <a:cubicBezTo>
                  <a:pt x="2777" y="972"/>
                  <a:pt x="2783" y="966"/>
                  <a:pt x="2783" y="959"/>
                </a:cubicBezTo>
                <a:cubicBezTo>
                  <a:pt x="2783" y="952"/>
                  <a:pt x="2777" y="946"/>
                  <a:pt x="2770" y="946"/>
                </a:cubicBezTo>
                <a:cubicBezTo>
                  <a:pt x="2763" y="946"/>
                  <a:pt x="2757" y="952"/>
                  <a:pt x="2757" y="959"/>
                </a:cubicBezTo>
                <a:cubicBezTo>
                  <a:pt x="2757" y="966"/>
                  <a:pt x="2763" y="972"/>
                  <a:pt x="2770" y="972"/>
                </a:cubicBezTo>
                <a:close/>
                <a:moveTo>
                  <a:pt x="2928" y="972"/>
                </a:moveTo>
                <a:cubicBezTo>
                  <a:pt x="2935" y="972"/>
                  <a:pt x="2940" y="966"/>
                  <a:pt x="2940" y="959"/>
                </a:cubicBezTo>
                <a:cubicBezTo>
                  <a:pt x="2940" y="952"/>
                  <a:pt x="2935" y="946"/>
                  <a:pt x="2928" y="946"/>
                </a:cubicBezTo>
                <a:cubicBezTo>
                  <a:pt x="2921" y="946"/>
                  <a:pt x="2915" y="952"/>
                  <a:pt x="2915" y="959"/>
                </a:cubicBezTo>
                <a:cubicBezTo>
                  <a:pt x="2915" y="966"/>
                  <a:pt x="2921" y="972"/>
                  <a:pt x="2928" y="972"/>
                </a:cubicBezTo>
                <a:close/>
                <a:moveTo>
                  <a:pt x="838" y="986"/>
                </a:moveTo>
                <a:cubicBezTo>
                  <a:pt x="831" y="986"/>
                  <a:pt x="825" y="991"/>
                  <a:pt x="825" y="998"/>
                </a:cubicBezTo>
                <a:cubicBezTo>
                  <a:pt x="825" y="1005"/>
                  <a:pt x="831" y="1011"/>
                  <a:pt x="838" y="1011"/>
                </a:cubicBezTo>
                <a:cubicBezTo>
                  <a:pt x="845" y="1011"/>
                  <a:pt x="851" y="1005"/>
                  <a:pt x="851" y="998"/>
                </a:cubicBezTo>
                <a:cubicBezTo>
                  <a:pt x="851" y="991"/>
                  <a:pt x="845" y="986"/>
                  <a:pt x="838" y="986"/>
                </a:cubicBezTo>
                <a:close/>
                <a:moveTo>
                  <a:pt x="1548" y="986"/>
                </a:moveTo>
                <a:cubicBezTo>
                  <a:pt x="1541" y="986"/>
                  <a:pt x="1535" y="991"/>
                  <a:pt x="1535" y="998"/>
                </a:cubicBezTo>
                <a:cubicBezTo>
                  <a:pt x="1535" y="1005"/>
                  <a:pt x="1541" y="1011"/>
                  <a:pt x="1548" y="1011"/>
                </a:cubicBezTo>
                <a:cubicBezTo>
                  <a:pt x="1555" y="1011"/>
                  <a:pt x="1561" y="1005"/>
                  <a:pt x="1561" y="998"/>
                </a:cubicBezTo>
                <a:cubicBezTo>
                  <a:pt x="1561" y="991"/>
                  <a:pt x="1555" y="986"/>
                  <a:pt x="1548" y="986"/>
                </a:cubicBezTo>
                <a:close/>
                <a:moveTo>
                  <a:pt x="1587" y="1011"/>
                </a:moveTo>
                <a:cubicBezTo>
                  <a:pt x="1594" y="1011"/>
                  <a:pt x="1600" y="1005"/>
                  <a:pt x="1600" y="998"/>
                </a:cubicBezTo>
                <a:cubicBezTo>
                  <a:pt x="1600" y="991"/>
                  <a:pt x="1594" y="986"/>
                  <a:pt x="1587" y="986"/>
                </a:cubicBezTo>
                <a:cubicBezTo>
                  <a:pt x="1580" y="986"/>
                  <a:pt x="1574" y="991"/>
                  <a:pt x="1574" y="998"/>
                </a:cubicBezTo>
                <a:cubicBezTo>
                  <a:pt x="1574" y="1005"/>
                  <a:pt x="1580" y="1011"/>
                  <a:pt x="1587" y="1011"/>
                </a:cubicBezTo>
                <a:close/>
                <a:moveTo>
                  <a:pt x="1627" y="1011"/>
                </a:moveTo>
                <a:cubicBezTo>
                  <a:pt x="1634" y="1011"/>
                  <a:pt x="1639" y="1005"/>
                  <a:pt x="1639" y="998"/>
                </a:cubicBezTo>
                <a:cubicBezTo>
                  <a:pt x="1639" y="991"/>
                  <a:pt x="1634" y="986"/>
                  <a:pt x="1627" y="986"/>
                </a:cubicBezTo>
                <a:cubicBezTo>
                  <a:pt x="1620" y="986"/>
                  <a:pt x="1614" y="991"/>
                  <a:pt x="1614" y="998"/>
                </a:cubicBezTo>
                <a:cubicBezTo>
                  <a:pt x="1614" y="1005"/>
                  <a:pt x="1620" y="1011"/>
                  <a:pt x="1627" y="1011"/>
                </a:cubicBezTo>
                <a:close/>
                <a:moveTo>
                  <a:pt x="1666" y="1011"/>
                </a:moveTo>
                <a:cubicBezTo>
                  <a:pt x="1673" y="1011"/>
                  <a:pt x="1679" y="1005"/>
                  <a:pt x="1679" y="998"/>
                </a:cubicBezTo>
                <a:cubicBezTo>
                  <a:pt x="1679" y="991"/>
                  <a:pt x="1673" y="986"/>
                  <a:pt x="1666" y="986"/>
                </a:cubicBezTo>
                <a:cubicBezTo>
                  <a:pt x="1659" y="986"/>
                  <a:pt x="1653" y="991"/>
                  <a:pt x="1653" y="998"/>
                </a:cubicBezTo>
                <a:cubicBezTo>
                  <a:pt x="1653" y="1005"/>
                  <a:pt x="1659" y="1011"/>
                  <a:pt x="1666" y="1011"/>
                </a:cubicBezTo>
                <a:close/>
                <a:moveTo>
                  <a:pt x="1705" y="1011"/>
                </a:moveTo>
                <a:cubicBezTo>
                  <a:pt x="1713" y="1011"/>
                  <a:pt x="1718" y="1005"/>
                  <a:pt x="1718" y="998"/>
                </a:cubicBezTo>
                <a:cubicBezTo>
                  <a:pt x="1718" y="991"/>
                  <a:pt x="1713" y="986"/>
                  <a:pt x="1705" y="986"/>
                </a:cubicBezTo>
                <a:cubicBezTo>
                  <a:pt x="1698" y="986"/>
                  <a:pt x="1693" y="991"/>
                  <a:pt x="1693" y="998"/>
                </a:cubicBezTo>
                <a:cubicBezTo>
                  <a:pt x="1693" y="1005"/>
                  <a:pt x="1698" y="1011"/>
                  <a:pt x="1705" y="1011"/>
                </a:cubicBezTo>
                <a:close/>
                <a:moveTo>
                  <a:pt x="1745" y="1011"/>
                </a:moveTo>
                <a:cubicBezTo>
                  <a:pt x="1752" y="1011"/>
                  <a:pt x="1758" y="1005"/>
                  <a:pt x="1758" y="998"/>
                </a:cubicBezTo>
                <a:cubicBezTo>
                  <a:pt x="1758" y="991"/>
                  <a:pt x="1752" y="986"/>
                  <a:pt x="1745" y="986"/>
                </a:cubicBezTo>
                <a:cubicBezTo>
                  <a:pt x="1738" y="986"/>
                  <a:pt x="1732" y="991"/>
                  <a:pt x="1732" y="998"/>
                </a:cubicBezTo>
                <a:cubicBezTo>
                  <a:pt x="1732" y="1005"/>
                  <a:pt x="1738" y="1011"/>
                  <a:pt x="1745" y="1011"/>
                </a:cubicBezTo>
                <a:close/>
                <a:moveTo>
                  <a:pt x="1784" y="1011"/>
                </a:moveTo>
                <a:cubicBezTo>
                  <a:pt x="1791" y="1011"/>
                  <a:pt x="1797" y="1005"/>
                  <a:pt x="1797" y="998"/>
                </a:cubicBezTo>
                <a:cubicBezTo>
                  <a:pt x="1797" y="991"/>
                  <a:pt x="1791" y="986"/>
                  <a:pt x="1784" y="986"/>
                </a:cubicBezTo>
                <a:cubicBezTo>
                  <a:pt x="1777" y="986"/>
                  <a:pt x="1772" y="991"/>
                  <a:pt x="1772" y="998"/>
                </a:cubicBezTo>
                <a:cubicBezTo>
                  <a:pt x="1772" y="1005"/>
                  <a:pt x="1777" y="1011"/>
                  <a:pt x="1784" y="1011"/>
                </a:cubicBezTo>
                <a:close/>
                <a:moveTo>
                  <a:pt x="1824" y="1011"/>
                </a:moveTo>
                <a:cubicBezTo>
                  <a:pt x="1831" y="1011"/>
                  <a:pt x="1836" y="1005"/>
                  <a:pt x="1836" y="998"/>
                </a:cubicBezTo>
                <a:cubicBezTo>
                  <a:pt x="1836" y="991"/>
                  <a:pt x="1831" y="986"/>
                  <a:pt x="1824" y="986"/>
                </a:cubicBezTo>
                <a:cubicBezTo>
                  <a:pt x="1817" y="986"/>
                  <a:pt x="1811" y="991"/>
                  <a:pt x="1811" y="998"/>
                </a:cubicBezTo>
                <a:cubicBezTo>
                  <a:pt x="1811" y="1005"/>
                  <a:pt x="1817" y="1011"/>
                  <a:pt x="1824" y="1011"/>
                </a:cubicBezTo>
                <a:close/>
                <a:moveTo>
                  <a:pt x="1863" y="1011"/>
                </a:moveTo>
                <a:cubicBezTo>
                  <a:pt x="1870" y="1011"/>
                  <a:pt x="1876" y="1005"/>
                  <a:pt x="1876" y="998"/>
                </a:cubicBezTo>
                <a:cubicBezTo>
                  <a:pt x="1876" y="991"/>
                  <a:pt x="1870" y="986"/>
                  <a:pt x="1863" y="986"/>
                </a:cubicBezTo>
                <a:cubicBezTo>
                  <a:pt x="1856" y="986"/>
                  <a:pt x="1850" y="991"/>
                  <a:pt x="1850" y="998"/>
                </a:cubicBezTo>
                <a:cubicBezTo>
                  <a:pt x="1850" y="1005"/>
                  <a:pt x="1856" y="1011"/>
                  <a:pt x="1863" y="1011"/>
                </a:cubicBezTo>
                <a:close/>
                <a:moveTo>
                  <a:pt x="1903" y="986"/>
                </a:moveTo>
                <a:cubicBezTo>
                  <a:pt x="1896" y="986"/>
                  <a:pt x="1890" y="991"/>
                  <a:pt x="1890" y="998"/>
                </a:cubicBezTo>
                <a:cubicBezTo>
                  <a:pt x="1890" y="1005"/>
                  <a:pt x="1896" y="1011"/>
                  <a:pt x="1903" y="1011"/>
                </a:cubicBezTo>
                <a:cubicBezTo>
                  <a:pt x="1910" y="1011"/>
                  <a:pt x="1915" y="1005"/>
                  <a:pt x="1915" y="998"/>
                </a:cubicBezTo>
                <a:cubicBezTo>
                  <a:pt x="1915" y="991"/>
                  <a:pt x="1910" y="986"/>
                  <a:pt x="1903" y="986"/>
                </a:cubicBezTo>
                <a:close/>
                <a:moveTo>
                  <a:pt x="1942" y="1011"/>
                </a:moveTo>
                <a:cubicBezTo>
                  <a:pt x="1949" y="1011"/>
                  <a:pt x="1955" y="1005"/>
                  <a:pt x="1955" y="998"/>
                </a:cubicBezTo>
                <a:cubicBezTo>
                  <a:pt x="1955" y="991"/>
                  <a:pt x="1949" y="986"/>
                  <a:pt x="1942" y="986"/>
                </a:cubicBezTo>
                <a:cubicBezTo>
                  <a:pt x="1935" y="986"/>
                  <a:pt x="1929" y="991"/>
                  <a:pt x="1929" y="998"/>
                </a:cubicBezTo>
                <a:cubicBezTo>
                  <a:pt x="1929" y="1005"/>
                  <a:pt x="1935" y="1011"/>
                  <a:pt x="1942" y="1011"/>
                </a:cubicBezTo>
                <a:close/>
                <a:moveTo>
                  <a:pt x="1981" y="1011"/>
                </a:moveTo>
                <a:cubicBezTo>
                  <a:pt x="1988" y="1011"/>
                  <a:pt x="1994" y="1005"/>
                  <a:pt x="1994" y="998"/>
                </a:cubicBezTo>
                <a:cubicBezTo>
                  <a:pt x="1994" y="991"/>
                  <a:pt x="1988" y="986"/>
                  <a:pt x="1981" y="986"/>
                </a:cubicBezTo>
                <a:cubicBezTo>
                  <a:pt x="1974" y="986"/>
                  <a:pt x="1969" y="991"/>
                  <a:pt x="1969" y="998"/>
                </a:cubicBezTo>
                <a:cubicBezTo>
                  <a:pt x="1969" y="1005"/>
                  <a:pt x="1974" y="1011"/>
                  <a:pt x="1981" y="1011"/>
                </a:cubicBezTo>
                <a:close/>
                <a:moveTo>
                  <a:pt x="2008" y="998"/>
                </a:moveTo>
                <a:cubicBezTo>
                  <a:pt x="2008" y="1005"/>
                  <a:pt x="2014" y="1011"/>
                  <a:pt x="2021" y="1011"/>
                </a:cubicBezTo>
                <a:cubicBezTo>
                  <a:pt x="2028" y="1011"/>
                  <a:pt x="2034" y="1005"/>
                  <a:pt x="2034" y="998"/>
                </a:cubicBezTo>
                <a:cubicBezTo>
                  <a:pt x="2034" y="991"/>
                  <a:pt x="2028" y="986"/>
                  <a:pt x="2021" y="986"/>
                </a:cubicBezTo>
                <a:cubicBezTo>
                  <a:pt x="2014" y="986"/>
                  <a:pt x="2008" y="991"/>
                  <a:pt x="2008" y="998"/>
                </a:cubicBezTo>
                <a:close/>
                <a:moveTo>
                  <a:pt x="2060" y="1011"/>
                </a:moveTo>
                <a:cubicBezTo>
                  <a:pt x="2067" y="1011"/>
                  <a:pt x="2073" y="1005"/>
                  <a:pt x="2073" y="998"/>
                </a:cubicBezTo>
                <a:cubicBezTo>
                  <a:pt x="2073" y="991"/>
                  <a:pt x="2067" y="986"/>
                  <a:pt x="2060" y="986"/>
                </a:cubicBezTo>
                <a:cubicBezTo>
                  <a:pt x="2053" y="986"/>
                  <a:pt x="2048" y="991"/>
                  <a:pt x="2048" y="998"/>
                </a:cubicBezTo>
                <a:cubicBezTo>
                  <a:pt x="2048" y="1005"/>
                  <a:pt x="2053" y="1011"/>
                  <a:pt x="2060" y="1011"/>
                </a:cubicBezTo>
                <a:close/>
                <a:moveTo>
                  <a:pt x="2100" y="1011"/>
                </a:moveTo>
                <a:cubicBezTo>
                  <a:pt x="2107" y="1011"/>
                  <a:pt x="2112" y="1005"/>
                  <a:pt x="2112" y="998"/>
                </a:cubicBezTo>
                <a:cubicBezTo>
                  <a:pt x="2112" y="991"/>
                  <a:pt x="2107" y="986"/>
                  <a:pt x="2100" y="986"/>
                </a:cubicBezTo>
                <a:cubicBezTo>
                  <a:pt x="2093" y="986"/>
                  <a:pt x="2087" y="991"/>
                  <a:pt x="2087" y="998"/>
                </a:cubicBezTo>
                <a:cubicBezTo>
                  <a:pt x="2087" y="1005"/>
                  <a:pt x="2093" y="1011"/>
                  <a:pt x="2100" y="1011"/>
                </a:cubicBezTo>
                <a:close/>
                <a:moveTo>
                  <a:pt x="2139" y="1011"/>
                </a:moveTo>
                <a:cubicBezTo>
                  <a:pt x="2146" y="1011"/>
                  <a:pt x="2152" y="1005"/>
                  <a:pt x="2152" y="998"/>
                </a:cubicBezTo>
                <a:cubicBezTo>
                  <a:pt x="2152" y="991"/>
                  <a:pt x="2146" y="986"/>
                  <a:pt x="2139" y="986"/>
                </a:cubicBezTo>
                <a:cubicBezTo>
                  <a:pt x="2132" y="986"/>
                  <a:pt x="2126" y="991"/>
                  <a:pt x="2126" y="998"/>
                </a:cubicBezTo>
                <a:cubicBezTo>
                  <a:pt x="2126" y="1005"/>
                  <a:pt x="2132" y="1011"/>
                  <a:pt x="2139" y="1011"/>
                </a:cubicBezTo>
                <a:close/>
                <a:moveTo>
                  <a:pt x="2455" y="993"/>
                </a:moveTo>
                <a:cubicBezTo>
                  <a:pt x="2452" y="993"/>
                  <a:pt x="2449" y="995"/>
                  <a:pt x="2449" y="998"/>
                </a:cubicBezTo>
                <a:cubicBezTo>
                  <a:pt x="2449" y="1001"/>
                  <a:pt x="2452" y="1003"/>
                  <a:pt x="2455" y="1003"/>
                </a:cubicBezTo>
                <a:cubicBezTo>
                  <a:pt x="2457" y="1003"/>
                  <a:pt x="2460" y="1001"/>
                  <a:pt x="2460" y="998"/>
                </a:cubicBezTo>
                <a:cubicBezTo>
                  <a:pt x="2460" y="995"/>
                  <a:pt x="2457" y="993"/>
                  <a:pt x="2455" y="993"/>
                </a:cubicBezTo>
                <a:close/>
                <a:moveTo>
                  <a:pt x="2494" y="986"/>
                </a:moveTo>
                <a:cubicBezTo>
                  <a:pt x="2487" y="986"/>
                  <a:pt x="2481" y="991"/>
                  <a:pt x="2481" y="998"/>
                </a:cubicBezTo>
                <a:cubicBezTo>
                  <a:pt x="2481" y="1005"/>
                  <a:pt x="2487" y="1011"/>
                  <a:pt x="2494" y="1011"/>
                </a:cubicBezTo>
                <a:cubicBezTo>
                  <a:pt x="2501" y="1011"/>
                  <a:pt x="2507" y="1005"/>
                  <a:pt x="2507" y="998"/>
                </a:cubicBezTo>
                <a:cubicBezTo>
                  <a:pt x="2507" y="991"/>
                  <a:pt x="2501" y="986"/>
                  <a:pt x="2494" y="986"/>
                </a:cubicBezTo>
                <a:close/>
                <a:moveTo>
                  <a:pt x="2730" y="1011"/>
                </a:moveTo>
                <a:cubicBezTo>
                  <a:pt x="2738" y="1011"/>
                  <a:pt x="2743" y="1005"/>
                  <a:pt x="2743" y="998"/>
                </a:cubicBezTo>
                <a:cubicBezTo>
                  <a:pt x="2743" y="991"/>
                  <a:pt x="2738" y="986"/>
                  <a:pt x="2730" y="986"/>
                </a:cubicBezTo>
                <a:cubicBezTo>
                  <a:pt x="2723" y="986"/>
                  <a:pt x="2718" y="991"/>
                  <a:pt x="2718" y="998"/>
                </a:cubicBezTo>
                <a:cubicBezTo>
                  <a:pt x="2718" y="1005"/>
                  <a:pt x="2723" y="1011"/>
                  <a:pt x="2730" y="1011"/>
                </a:cubicBezTo>
                <a:close/>
                <a:moveTo>
                  <a:pt x="2770" y="1011"/>
                </a:moveTo>
                <a:cubicBezTo>
                  <a:pt x="2777" y="1011"/>
                  <a:pt x="2783" y="1005"/>
                  <a:pt x="2783" y="998"/>
                </a:cubicBezTo>
                <a:cubicBezTo>
                  <a:pt x="2783" y="991"/>
                  <a:pt x="2777" y="986"/>
                  <a:pt x="2770" y="986"/>
                </a:cubicBezTo>
                <a:cubicBezTo>
                  <a:pt x="2763" y="986"/>
                  <a:pt x="2757" y="991"/>
                  <a:pt x="2757" y="998"/>
                </a:cubicBezTo>
                <a:cubicBezTo>
                  <a:pt x="2757" y="1005"/>
                  <a:pt x="2763" y="1011"/>
                  <a:pt x="2770" y="1011"/>
                </a:cubicBezTo>
                <a:close/>
                <a:moveTo>
                  <a:pt x="2940" y="998"/>
                </a:moveTo>
                <a:cubicBezTo>
                  <a:pt x="2940" y="991"/>
                  <a:pt x="2935" y="986"/>
                  <a:pt x="2928" y="986"/>
                </a:cubicBezTo>
                <a:cubicBezTo>
                  <a:pt x="2921" y="986"/>
                  <a:pt x="2915" y="991"/>
                  <a:pt x="2915" y="998"/>
                </a:cubicBezTo>
                <a:cubicBezTo>
                  <a:pt x="2915" y="1005"/>
                  <a:pt x="2921" y="1011"/>
                  <a:pt x="2928" y="1011"/>
                </a:cubicBezTo>
                <a:cubicBezTo>
                  <a:pt x="2935" y="1011"/>
                  <a:pt x="2940" y="1005"/>
                  <a:pt x="2940" y="998"/>
                </a:cubicBezTo>
                <a:close/>
                <a:moveTo>
                  <a:pt x="878" y="1029"/>
                </a:moveTo>
                <a:cubicBezTo>
                  <a:pt x="873" y="1029"/>
                  <a:pt x="869" y="1033"/>
                  <a:pt x="869" y="1038"/>
                </a:cubicBezTo>
                <a:cubicBezTo>
                  <a:pt x="869" y="1042"/>
                  <a:pt x="873" y="1046"/>
                  <a:pt x="878" y="1046"/>
                </a:cubicBezTo>
                <a:cubicBezTo>
                  <a:pt x="882" y="1046"/>
                  <a:pt x="886" y="1042"/>
                  <a:pt x="886" y="1038"/>
                </a:cubicBezTo>
                <a:cubicBezTo>
                  <a:pt x="886" y="1033"/>
                  <a:pt x="882" y="1029"/>
                  <a:pt x="878" y="1029"/>
                </a:cubicBezTo>
                <a:close/>
                <a:moveTo>
                  <a:pt x="944" y="1038"/>
                </a:moveTo>
                <a:cubicBezTo>
                  <a:pt x="944" y="1045"/>
                  <a:pt x="949" y="1050"/>
                  <a:pt x="956" y="1050"/>
                </a:cubicBezTo>
                <a:cubicBezTo>
                  <a:pt x="963" y="1050"/>
                  <a:pt x="969" y="1045"/>
                  <a:pt x="969" y="1038"/>
                </a:cubicBezTo>
                <a:cubicBezTo>
                  <a:pt x="969" y="1031"/>
                  <a:pt x="963" y="1025"/>
                  <a:pt x="956" y="1025"/>
                </a:cubicBezTo>
                <a:cubicBezTo>
                  <a:pt x="949" y="1025"/>
                  <a:pt x="944" y="1031"/>
                  <a:pt x="944" y="1038"/>
                </a:cubicBezTo>
                <a:close/>
                <a:moveTo>
                  <a:pt x="996" y="1025"/>
                </a:moveTo>
                <a:cubicBezTo>
                  <a:pt x="989" y="1025"/>
                  <a:pt x="983" y="1031"/>
                  <a:pt x="983" y="1038"/>
                </a:cubicBezTo>
                <a:cubicBezTo>
                  <a:pt x="983" y="1045"/>
                  <a:pt x="989" y="1050"/>
                  <a:pt x="996" y="1050"/>
                </a:cubicBezTo>
                <a:cubicBezTo>
                  <a:pt x="1003" y="1050"/>
                  <a:pt x="1009" y="1045"/>
                  <a:pt x="1009" y="1038"/>
                </a:cubicBezTo>
                <a:cubicBezTo>
                  <a:pt x="1009" y="1031"/>
                  <a:pt x="1003" y="1025"/>
                  <a:pt x="996" y="1025"/>
                </a:cubicBezTo>
                <a:close/>
                <a:moveTo>
                  <a:pt x="1035" y="1025"/>
                </a:moveTo>
                <a:cubicBezTo>
                  <a:pt x="1028" y="1025"/>
                  <a:pt x="1023" y="1031"/>
                  <a:pt x="1023" y="1038"/>
                </a:cubicBezTo>
                <a:cubicBezTo>
                  <a:pt x="1023" y="1045"/>
                  <a:pt x="1028" y="1050"/>
                  <a:pt x="1035" y="1050"/>
                </a:cubicBezTo>
                <a:cubicBezTo>
                  <a:pt x="1042" y="1050"/>
                  <a:pt x="1048" y="1045"/>
                  <a:pt x="1048" y="1038"/>
                </a:cubicBezTo>
                <a:cubicBezTo>
                  <a:pt x="1048" y="1031"/>
                  <a:pt x="1042" y="1025"/>
                  <a:pt x="1035" y="1025"/>
                </a:cubicBezTo>
                <a:close/>
                <a:moveTo>
                  <a:pt x="1075" y="1050"/>
                </a:moveTo>
                <a:cubicBezTo>
                  <a:pt x="1082" y="1050"/>
                  <a:pt x="1087" y="1045"/>
                  <a:pt x="1087" y="1038"/>
                </a:cubicBezTo>
                <a:cubicBezTo>
                  <a:pt x="1087" y="1031"/>
                  <a:pt x="1082" y="1025"/>
                  <a:pt x="1075" y="1025"/>
                </a:cubicBezTo>
                <a:cubicBezTo>
                  <a:pt x="1068" y="1025"/>
                  <a:pt x="1062" y="1031"/>
                  <a:pt x="1062" y="1038"/>
                </a:cubicBezTo>
                <a:cubicBezTo>
                  <a:pt x="1062" y="1045"/>
                  <a:pt x="1068" y="1050"/>
                  <a:pt x="1075" y="1050"/>
                </a:cubicBezTo>
                <a:close/>
                <a:moveTo>
                  <a:pt x="1587" y="1025"/>
                </a:moveTo>
                <a:cubicBezTo>
                  <a:pt x="1580" y="1025"/>
                  <a:pt x="1574" y="1031"/>
                  <a:pt x="1574" y="1038"/>
                </a:cubicBezTo>
                <a:cubicBezTo>
                  <a:pt x="1574" y="1045"/>
                  <a:pt x="1580" y="1050"/>
                  <a:pt x="1587" y="1050"/>
                </a:cubicBezTo>
                <a:cubicBezTo>
                  <a:pt x="1594" y="1050"/>
                  <a:pt x="1600" y="1045"/>
                  <a:pt x="1600" y="1038"/>
                </a:cubicBezTo>
                <a:cubicBezTo>
                  <a:pt x="1600" y="1031"/>
                  <a:pt x="1594" y="1025"/>
                  <a:pt x="1587" y="1025"/>
                </a:cubicBezTo>
                <a:close/>
                <a:moveTo>
                  <a:pt x="1627" y="1025"/>
                </a:moveTo>
                <a:cubicBezTo>
                  <a:pt x="1620" y="1025"/>
                  <a:pt x="1614" y="1031"/>
                  <a:pt x="1614" y="1038"/>
                </a:cubicBezTo>
                <a:cubicBezTo>
                  <a:pt x="1614" y="1045"/>
                  <a:pt x="1620" y="1050"/>
                  <a:pt x="1627" y="1050"/>
                </a:cubicBezTo>
                <a:cubicBezTo>
                  <a:pt x="1634" y="1050"/>
                  <a:pt x="1639" y="1045"/>
                  <a:pt x="1639" y="1038"/>
                </a:cubicBezTo>
                <a:cubicBezTo>
                  <a:pt x="1639" y="1031"/>
                  <a:pt x="1634" y="1025"/>
                  <a:pt x="1627" y="1025"/>
                </a:cubicBezTo>
                <a:close/>
                <a:moveTo>
                  <a:pt x="1666" y="1025"/>
                </a:moveTo>
                <a:cubicBezTo>
                  <a:pt x="1659" y="1025"/>
                  <a:pt x="1653" y="1031"/>
                  <a:pt x="1653" y="1038"/>
                </a:cubicBezTo>
                <a:cubicBezTo>
                  <a:pt x="1653" y="1045"/>
                  <a:pt x="1659" y="1050"/>
                  <a:pt x="1666" y="1050"/>
                </a:cubicBezTo>
                <a:cubicBezTo>
                  <a:pt x="1673" y="1050"/>
                  <a:pt x="1679" y="1045"/>
                  <a:pt x="1679" y="1038"/>
                </a:cubicBezTo>
                <a:cubicBezTo>
                  <a:pt x="1679" y="1031"/>
                  <a:pt x="1673" y="1025"/>
                  <a:pt x="1666" y="1025"/>
                </a:cubicBezTo>
                <a:close/>
                <a:moveTo>
                  <a:pt x="1705" y="1025"/>
                </a:moveTo>
                <a:cubicBezTo>
                  <a:pt x="1698" y="1025"/>
                  <a:pt x="1693" y="1031"/>
                  <a:pt x="1693" y="1038"/>
                </a:cubicBezTo>
                <a:cubicBezTo>
                  <a:pt x="1693" y="1045"/>
                  <a:pt x="1698" y="1050"/>
                  <a:pt x="1705" y="1050"/>
                </a:cubicBezTo>
                <a:cubicBezTo>
                  <a:pt x="1713" y="1050"/>
                  <a:pt x="1718" y="1045"/>
                  <a:pt x="1718" y="1038"/>
                </a:cubicBezTo>
                <a:cubicBezTo>
                  <a:pt x="1718" y="1031"/>
                  <a:pt x="1713" y="1025"/>
                  <a:pt x="1705" y="1025"/>
                </a:cubicBezTo>
                <a:close/>
                <a:moveTo>
                  <a:pt x="1745" y="1025"/>
                </a:moveTo>
                <a:cubicBezTo>
                  <a:pt x="1738" y="1025"/>
                  <a:pt x="1732" y="1031"/>
                  <a:pt x="1732" y="1038"/>
                </a:cubicBezTo>
                <a:cubicBezTo>
                  <a:pt x="1732" y="1045"/>
                  <a:pt x="1738" y="1050"/>
                  <a:pt x="1745" y="1050"/>
                </a:cubicBezTo>
                <a:cubicBezTo>
                  <a:pt x="1752" y="1050"/>
                  <a:pt x="1758" y="1045"/>
                  <a:pt x="1758" y="1038"/>
                </a:cubicBezTo>
                <a:cubicBezTo>
                  <a:pt x="1758" y="1031"/>
                  <a:pt x="1752" y="1025"/>
                  <a:pt x="1745" y="1025"/>
                </a:cubicBezTo>
                <a:close/>
                <a:moveTo>
                  <a:pt x="1784" y="1025"/>
                </a:moveTo>
                <a:cubicBezTo>
                  <a:pt x="1777" y="1025"/>
                  <a:pt x="1772" y="1031"/>
                  <a:pt x="1772" y="1038"/>
                </a:cubicBezTo>
                <a:cubicBezTo>
                  <a:pt x="1772" y="1045"/>
                  <a:pt x="1777" y="1050"/>
                  <a:pt x="1784" y="1050"/>
                </a:cubicBezTo>
                <a:cubicBezTo>
                  <a:pt x="1791" y="1050"/>
                  <a:pt x="1797" y="1045"/>
                  <a:pt x="1797" y="1038"/>
                </a:cubicBezTo>
                <a:cubicBezTo>
                  <a:pt x="1797" y="1031"/>
                  <a:pt x="1791" y="1025"/>
                  <a:pt x="1784" y="1025"/>
                </a:cubicBezTo>
                <a:close/>
                <a:moveTo>
                  <a:pt x="1824" y="1050"/>
                </a:moveTo>
                <a:cubicBezTo>
                  <a:pt x="1831" y="1050"/>
                  <a:pt x="1836" y="1045"/>
                  <a:pt x="1836" y="1038"/>
                </a:cubicBezTo>
                <a:cubicBezTo>
                  <a:pt x="1836" y="1031"/>
                  <a:pt x="1831" y="1025"/>
                  <a:pt x="1824" y="1025"/>
                </a:cubicBezTo>
                <a:cubicBezTo>
                  <a:pt x="1817" y="1025"/>
                  <a:pt x="1811" y="1031"/>
                  <a:pt x="1811" y="1038"/>
                </a:cubicBezTo>
                <a:cubicBezTo>
                  <a:pt x="1811" y="1045"/>
                  <a:pt x="1817" y="1050"/>
                  <a:pt x="1824" y="1050"/>
                </a:cubicBezTo>
                <a:close/>
                <a:moveTo>
                  <a:pt x="1863" y="1025"/>
                </a:moveTo>
                <a:cubicBezTo>
                  <a:pt x="1856" y="1025"/>
                  <a:pt x="1850" y="1031"/>
                  <a:pt x="1850" y="1038"/>
                </a:cubicBezTo>
                <a:cubicBezTo>
                  <a:pt x="1850" y="1045"/>
                  <a:pt x="1856" y="1050"/>
                  <a:pt x="1863" y="1050"/>
                </a:cubicBezTo>
                <a:cubicBezTo>
                  <a:pt x="1870" y="1050"/>
                  <a:pt x="1876" y="1045"/>
                  <a:pt x="1876" y="1038"/>
                </a:cubicBezTo>
                <a:cubicBezTo>
                  <a:pt x="1876" y="1031"/>
                  <a:pt x="1870" y="1025"/>
                  <a:pt x="1863" y="1025"/>
                </a:cubicBezTo>
                <a:close/>
                <a:moveTo>
                  <a:pt x="1903" y="1025"/>
                </a:moveTo>
                <a:cubicBezTo>
                  <a:pt x="1896" y="1025"/>
                  <a:pt x="1890" y="1031"/>
                  <a:pt x="1890" y="1038"/>
                </a:cubicBezTo>
                <a:cubicBezTo>
                  <a:pt x="1890" y="1045"/>
                  <a:pt x="1896" y="1050"/>
                  <a:pt x="1903" y="1050"/>
                </a:cubicBezTo>
                <a:cubicBezTo>
                  <a:pt x="1910" y="1050"/>
                  <a:pt x="1915" y="1045"/>
                  <a:pt x="1915" y="1038"/>
                </a:cubicBezTo>
                <a:cubicBezTo>
                  <a:pt x="1915" y="1031"/>
                  <a:pt x="1910" y="1025"/>
                  <a:pt x="1903" y="1025"/>
                </a:cubicBezTo>
                <a:close/>
                <a:moveTo>
                  <a:pt x="1942" y="1050"/>
                </a:moveTo>
                <a:cubicBezTo>
                  <a:pt x="1949" y="1050"/>
                  <a:pt x="1955" y="1045"/>
                  <a:pt x="1955" y="1038"/>
                </a:cubicBezTo>
                <a:cubicBezTo>
                  <a:pt x="1955" y="1031"/>
                  <a:pt x="1949" y="1025"/>
                  <a:pt x="1942" y="1025"/>
                </a:cubicBezTo>
                <a:cubicBezTo>
                  <a:pt x="1935" y="1025"/>
                  <a:pt x="1929" y="1031"/>
                  <a:pt x="1929" y="1038"/>
                </a:cubicBezTo>
                <a:cubicBezTo>
                  <a:pt x="1929" y="1045"/>
                  <a:pt x="1935" y="1050"/>
                  <a:pt x="1942" y="1050"/>
                </a:cubicBezTo>
                <a:close/>
                <a:moveTo>
                  <a:pt x="1981" y="1025"/>
                </a:moveTo>
                <a:cubicBezTo>
                  <a:pt x="1974" y="1025"/>
                  <a:pt x="1969" y="1031"/>
                  <a:pt x="1969" y="1038"/>
                </a:cubicBezTo>
                <a:cubicBezTo>
                  <a:pt x="1969" y="1045"/>
                  <a:pt x="1974" y="1050"/>
                  <a:pt x="1981" y="1050"/>
                </a:cubicBezTo>
                <a:cubicBezTo>
                  <a:pt x="1988" y="1050"/>
                  <a:pt x="1994" y="1045"/>
                  <a:pt x="1994" y="1038"/>
                </a:cubicBezTo>
                <a:cubicBezTo>
                  <a:pt x="1994" y="1031"/>
                  <a:pt x="1988" y="1025"/>
                  <a:pt x="1981" y="1025"/>
                </a:cubicBezTo>
                <a:close/>
                <a:moveTo>
                  <a:pt x="2021" y="1050"/>
                </a:moveTo>
                <a:cubicBezTo>
                  <a:pt x="2028" y="1050"/>
                  <a:pt x="2034" y="1045"/>
                  <a:pt x="2034" y="1038"/>
                </a:cubicBezTo>
                <a:cubicBezTo>
                  <a:pt x="2034" y="1031"/>
                  <a:pt x="2028" y="1025"/>
                  <a:pt x="2021" y="1025"/>
                </a:cubicBezTo>
                <a:cubicBezTo>
                  <a:pt x="2014" y="1025"/>
                  <a:pt x="2008" y="1031"/>
                  <a:pt x="2008" y="1038"/>
                </a:cubicBezTo>
                <a:cubicBezTo>
                  <a:pt x="2008" y="1045"/>
                  <a:pt x="2014" y="1050"/>
                  <a:pt x="2021" y="1050"/>
                </a:cubicBezTo>
                <a:close/>
                <a:moveTo>
                  <a:pt x="2060" y="1050"/>
                </a:moveTo>
                <a:cubicBezTo>
                  <a:pt x="2067" y="1050"/>
                  <a:pt x="2073" y="1045"/>
                  <a:pt x="2073" y="1038"/>
                </a:cubicBezTo>
                <a:cubicBezTo>
                  <a:pt x="2073" y="1031"/>
                  <a:pt x="2067" y="1025"/>
                  <a:pt x="2060" y="1025"/>
                </a:cubicBezTo>
                <a:cubicBezTo>
                  <a:pt x="2053" y="1025"/>
                  <a:pt x="2048" y="1031"/>
                  <a:pt x="2048" y="1038"/>
                </a:cubicBezTo>
                <a:cubicBezTo>
                  <a:pt x="2048" y="1045"/>
                  <a:pt x="2053" y="1050"/>
                  <a:pt x="2060" y="1050"/>
                </a:cubicBezTo>
                <a:close/>
                <a:moveTo>
                  <a:pt x="2100" y="1025"/>
                </a:moveTo>
                <a:cubicBezTo>
                  <a:pt x="2093" y="1025"/>
                  <a:pt x="2087" y="1031"/>
                  <a:pt x="2087" y="1038"/>
                </a:cubicBezTo>
                <a:cubicBezTo>
                  <a:pt x="2087" y="1045"/>
                  <a:pt x="2093" y="1050"/>
                  <a:pt x="2100" y="1050"/>
                </a:cubicBezTo>
                <a:cubicBezTo>
                  <a:pt x="2107" y="1050"/>
                  <a:pt x="2112" y="1045"/>
                  <a:pt x="2112" y="1038"/>
                </a:cubicBezTo>
                <a:cubicBezTo>
                  <a:pt x="2112" y="1031"/>
                  <a:pt x="2107" y="1025"/>
                  <a:pt x="2100" y="1025"/>
                </a:cubicBezTo>
                <a:close/>
                <a:moveTo>
                  <a:pt x="2139" y="1050"/>
                </a:moveTo>
                <a:cubicBezTo>
                  <a:pt x="2146" y="1050"/>
                  <a:pt x="2152" y="1045"/>
                  <a:pt x="2152" y="1038"/>
                </a:cubicBezTo>
                <a:cubicBezTo>
                  <a:pt x="2152" y="1031"/>
                  <a:pt x="2146" y="1025"/>
                  <a:pt x="2139" y="1025"/>
                </a:cubicBezTo>
                <a:cubicBezTo>
                  <a:pt x="2132" y="1025"/>
                  <a:pt x="2126" y="1031"/>
                  <a:pt x="2126" y="1038"/>
                </a:cubicBezTo>
                <a:cubicBezTo>
                  <a:pt x="2126" y="1045"/>
                  <a:pt x="2132" y="1050"/>
                  <a:pt x="2139" y="1050"/>
                </a:cubicBezTo>
                <a:close/>
                <a:moveTo>
                  <a:pt x="2179" y="1050"/>
                </a:moveTo>
                <a:cubicBezTo>
                  <a:pt x="2186" y="1050"/>
                  <a:pt x="2191" y="1045"/>
                  <a:pt x="2191" y="1038"/>
                </a:cubicBezTo>
                <a:cubicBezTo>
                  <a:pt x="2191" y="1031"/>
                  <a:pt x="2186" y="1025"/>
                  <a:pt x="2179" y="1025"/>
                </a:cubicBezTo>
                <a:cubicBezTo>
                  <a:pt x="2172" y="1025"/>
                  <a:pt x="2166" y="1031"/>
                  <a:pt x="2166" y="1038"/>
                </a:cubicBezTo>
                <a:cubicBezTo>
                  <a:pt x="2166" y="1045"/>
                  <a:pt x="2172" y="1050"/>
                  <a:pt x="2179" y="1050"/>
                </a:cubicBezTo>
                <a:close/>
                <a:moveTo>
                  <a:pt x="2977" y="1038"/>
                </a:moveTo>
                <a:cubicBezTo>
                  <a:pt x="2977" y="1032"/>
                  <a:pt x="2973" y="1028"/>
                  <a:pt x="2967" y="1028"/>
                </a:cubicBezTo>
                <a:cubicBezTo>
                  <a:pt x="2962" y="1028"/>
                  <a:pt x="2957" y="1032"/>
                  <a:pt x="2957" y="1038"/>
                </a:cubicBezTo>
                <a:cubicBezTo>
                  <a:pt x="2957" y="1043"/>
                  <a:pt x="2962" y="1048"/>
                  <a:pt x="2967" y="1048"/>
                </a:cubicBezTo>
                <a:cubicBezTo>
                  <a:pt x="2973" y="1048"/>
                  <a:pt x="2977" y="1043"/>
                  <a:pt x="2977" y="1038"/>
                </a:cubicBezTo>
                <a:close/>
                <a:moveTo>
                  <a:pt x="917" y="1090"/>
                </a:moveTo>
                <a:cubicBezTo>
                  <a:pt x="924" y="1090"/>
                  <a:pt x="930" y="1084"/>
                  <a:pt x="930" y="1077"/>
                </a:cubicBezTo>
                <a:cubicBezTo>
                  <a:pt x="930" y="1070"/>
                  <a:pt x="924" y="1064"/>
                  <a:pt x="917" y="1064"/>
                </a:cubicBezTo>
                <a:cubicBezTo>
                  <a:pt x="910" y="1064"/>
                  <a:pt x="904" y="1070"/>
                  <a:pt x="904" y="1077"/>
                </a:cubicBezTo>
                <a:cubicBezTo>
                  <a:pt x="904" y="1084"/>
                  <a:pt x="910" y="1090"/>
                  <a:pt x="917" y="1090"/>
                </a:cubicBezTo>
                <a:close/>
                <a:moveTo>
                  <a:pt x="956" y="1090"/>
                </a:moveTo>
                <a:cubicBezTo>
                  <a:pt x="963" y="1090"/>
                  <a:pt x="969" y="1084"/>
                  <a:pt x="969" y="1077"/>
                </a:cubicBezTo>
                <a:cubicBezTo>
                  <a:pt x="969" y="1070"/>
                  <a:pt x="963" y="1064"/>
                  <a:pt x="956" y="1064"/>
                </a:cubicBezTo>
                <a:cubicBezTo>
                  <a:pt x="949" y="1064"/>
                  <a:pt x="944" y="1070"/>
                  <a:pt x="944" y="1077"/>
                </a:cubicBezTo>
                <a:cubicBezTo>
                  <a:pt x="944" y="1084"/>
                  <a:pt x="949" y="1090"/>
                  <a:pt x="956" y="1090"/>
                </a:cubicBezTo>
                <a:close/>
                <a:moveTo>
                  <a:pt x="996" y="1090"/>
                </a:moveTo>
                <a:cubicBezTo>
                  <a:pt x="1003" y="1090"/>
                  <a:pt x="1009" y="1084"/>
                  <a:pt x="1009" y="1077"/>
                </a:cubicBezTo>
                <a:cubicBezTo>
                  <a:pt x="1009" y="1070"/>
                  <a:pt x="1003" y="1064"/>
                  <a:pt x="996" y="1064"/>
                </a:cubicBezTo>
                <a:cubicBezTo>
                  <a:pt x="989" y="1064"/>
                  <a:pt x="983" y="1070"/>
                  <a:pt x="983" y="1077"/>
                </a:cubicBezTo>
                <a:cubicBezTo>
                  <a:pt x="983" y="1084"/>
                  <a:pt x="989" y="1090"/>
                  <a:pt x="996" y="1090"/>
                </a:cubicBezTo>
                <a:close/>
                <a:moveTo>
                  <a:pt x="1035" y="1090"/>
                </a:moveTo>
                <a:cubicBezTo>
                  <a:pt x="1042" y="1090"/>
                  <a:pt x="1048" y="1084"/>
                  <a:pt x="1048" y="1077"/>
                </a:cubicBezTo>
                <a:cubicBezTo>
                  <a:pt x="1048" y="1070"/>
                  <a:pt x="1042" y="1064"/>
                  <a:pt x="1035" y="1064"/>
                </a:cubicBezTo>
                <a:cubicBezTo>
                  <a:pt x="1028" y="1064"/>
                  <a:pt x="1023" y="1070"/>
                  <a:pt x="1023" y="1077"/>
                </a:cubicBezTo>
                <a:cubicBezTo>
                  <a:pt x="1023" y="1084"/>
                  <a:pt x="1028" y="1090"/>
                  <a:pt x="1035" y="1090"/>
                </a:cubicBezTo>
                <a:close/>
                <a:moveTo>
                  <a:pt x="1075" y="1090"/>
                </a:moveTo>
                <a:cubicBezTo>
                  <a:pt x="1082" y="1090"/>
                  <a:pt x="1087" y="1084"/>
                  <a:pt x="1087" y="1077"/>
                </a:cubicBezTo>
                <a:cubicBezTo>
                  <a:pt x="1087" y="1070"/>
                  <a:pt x="1082" y="1064"/>
                  <a:pt x="1075" y="1064"/>
                </a:cubicBezTo>
                <a:cubicBezTo>
                  <a:pt x="1068" y="1064"/>
                  <a:pt x="1062" y="1070"/>
                  <a:pt x="1062" y="1077"/>
                </a:cubicBezTo>
                <a:cubicBezTo>
                  <a:pt x="1062" y="1084"/>
                  <a:pt x="1068" y="1090"/>
                  <a:pt x="1075" y="1090"/>
                </a:cubicBezTo>
                <a:close/>
                <a:moveTo>
                  <a:pt x="1114" y="1090"/>
                </a:moveTo>
                <a:cubicBezTo>
                  <a:pt x="1121" y="1090"/>
                  <a:pt x="1127" y="1084"/>
                  <a:pt x="1127" y="1077"/>
                </a:cubicBezTo>
                <a:cubicBezTo>
                  <a:pt x="1127" y="1070"/>
                  <a:pt x="1121" y="1064"/>
                  <a:pt x="1114" y="1064"/>
                </a:cubicBezTo>
                <a:cubicBezTo>
                  <a:pt x="1107" y="1064"/>
                  <a:pt x="1101" y="1070"/>
                  <a:pt x="1101" y="1077"/>
                </a:cubicBezTo>
                <a:cubicBezTo>
                  <a:pt x="1101" y="1084"/>
                  <a:pt x="1107" y="1090"/>
                  <a:pt x="1114" y="1090"/>
                </a:cubicBezTo>
                <a:close/>
                <a:moveTo>
                  <a:pt x="1154" y="1090"/>
                </a:moveTo>
                <a:cubicBezTo>
                  <a:pt x="1161" y="1090"/>
                  <a:pt x="1166" y="1084"/>
                  <a:pt x="1166" y="1077"/>
                </a:cubicBezTo>
                <a:cubicBezTo>
                  <a:pt x="1166" y="1070"/>
                  <a:pt x="1161" y="1064"/>
                  <a:pt x="1154" y="1064"/>
                </a:cubicBezTo>
                <a:cubicBezTo>
                  <a:pt x="1147" y="1064"/>
                  <a:pt x="1141" y="1070"/>
                  <a:pt x="1141" y="1077"/>
                </a:cubicBezTo>
                <a:cubicBezTo>
                  <a:pt x="1141" y="1084"/>
                  <a:pt x="1147" y="1090"/>
                  <a:pt x="1154" y="1090"/>
                </a:cubicBezTo>
                <a:close/>
                <a:moveTo>
                  <a:pt x="1627" y="1064"/>
                </a:moveTo>
                <a:cubicBezTo>
                  <a:pt x="1620" y="1064"/>
                  <a:pt x="1614" y="1070"/>
                  <a:pt x="1614" y="1077"/>
                </a:cubicBezTo>
                <a:cubicBezTo>
                  <a:pt x="1614" y="1084"/>
                  <a:pt x="1620" y="1090"/>
                  <a:pt x="1627" y="1090"/>
                </a:cubicBezTo>
                <a:cubicBezTo>
                  <a:pt x="1634" y="1090"/>
                  <a:pt x="1639" y="1084"/>
                  <a:pt x="1639" y="1077"/>
                </a:cubicBezTo>
                <a:cubicBezTo>
                  <a:pt x="1639" y="1070"/>
                  <a:pt x="1634" y="1064"/>
                  <a:pt x="1627" y="1064"/>
                </a:cubicBezTo>
                <a:close/>
                <a:moveTo>
                  <a:pt x="1666" y="1064"/>
                </a:moveTo>
                <a:cubicBezTo>
                  <a:pt x="1659" y="1064"/>
                  <a:pt x="1653" y="1070"/>
                  <a:pt x="1653" y="1077"/>
                </a:cubicBezTo>
                <a:cubicBezTo>
                  <a:pt x="1653" y="1084"/>
                  <a:pt x="1659" y="1090"/>
                  <a:pt x="1666" y="1090"/>
                </a:cubicBezTo>
                <a:cubicBezTo>
                  <a:pt x="1673" y="1090"/>
                  <a:pt x="1679" y="1084"/>
                  <a:pt x="1679" y="1077"/>
                </a:cubicBezTo>
                <a:cubicBezTo>
                  <a:pt x="1679" y="1070"/>
                  <a:pt x="1673" y="1064"/>
                  <a:pt x="1666" y="1064"/>
                </a:cubicBezTo>
                <a:close/>
                <a:moveTo>
                  <a:pt x="1784" y="1064"/>
                </a:moveTo>
                <a:cubicBezTo>
                  <a:pt x="1777" y="1064"/>
                  <a:pt x="1772" y="1070"/>
                  <a:pt x="1772" y="1077"/>
                </a:cubicBezTo>
                <a:cubicBezTo>
                  <a:pt x="1772" y="1084"/>
                  <a:pt x="1777" y="1090"/>
                  <a:pt x="1784" y="1090"/>
                </a:cubicBezTo>
                <a:cubicBezTo>
                  <a:pt x="1791" y="1090"/>
                  <a:pt x="1797" y="1084"/>
                  <a:pt x="1797" y="1077"/>
                </a:cubicBezTo>
                <a:cubicBezTo>
                  <a:pt x="1797" y="1070"/>
                  <a:pt x="1791" y="1064"/>
                  <a:pt x="1784" y="1064"/>
                </a:cubicBezTo>
                <a:close/>
                <a:moveTo>
                  <a:pt x="1824" y="1090"/>
                </a:moveTo>
                <a:cubicBezTo>
                  <a:pt x="1831" y="1090"/>
                  <a:pt x="1836" y="1084"/>
                  <a:pt x="1836" y="1077"/>
                </a:cubicBezTo>
                <a:cubicBezTo>
                  <a:pt x="1836" y="1070"/>
                  <a:pt x="1831" y="1064"/>
                  <a:pt x="1824" y="1064"/>
                </a:cubicBezTo>
                <a:cubicBezTo>
                  <a:pt x="1817" y="1064"/>
                  <a:pt x="1811" y="1070"/>
                  <a:pt x="1811" y="1077"/>
                </a:cubicBezTo>
                <a:cubicBezTo>
                  <a:pt x="1811" y="1084"/>
                  <a:pt x="1817" y="1090"/>
                  <a:pt x="1824" y="1090"/>
                </a:cubicBezTo>
                <a:close/>
                <a:moveTo>
                  <a:pt x="1863" y="1090"/>
                </a:moveTo>
                <a:cubicBezTo>
                  <a:pt x="1870" y="1090"/>
                  <a:pt x="1876" y="1084"/>
                  <a:pt x="1876" y="1077"/>
                </a:cubicBezTo>
                <a:cubicBezTo>
                  <a:pt x="1876" y="1070"/>
                  <a:pt x="1870" y="1064"/>
                  <a:pt x="1863" y="1064"/>
                </a:cubicBezTo>
                <a:cubicBezTo>
                  <a:pt x="1856" y="1064"/>
                  <a:pt x="1850" y="1070"/>
                  <a:pt x="1850" y="1077"/>
                </a:cubicBezTo>
                <a:cubicBezTo>
                  <a:pt x="1850" y="1084"/>
                  <a:pt x="1856" y="1090"/>
                  <a:pt x="1863" y="1090"/>
                </a:cubicBezTo>
                <a:close/>
                <a:moveTo>
                  <a:pt x="1903" y="1090"/>
                </a:moveTo>
                <a:cubicBezTo>
                  <a:pt x="1910" y="1090"/>
                  <a:pt x="1915" y="1084"/>
                  <a:pt x="1915" y="1077"/>
                </a:cubicBezTo>
                <a:cubicBezTo>
                  <a:pt x="1915" y="1070"/>
                  <a:pt x="1910" y="1064"/>
                  <a:pt x="1903" y="1064"/>
                </a:cubicBezTo>
                <a:cubicBezTo>
                  <a:pt x="1896" y="1064"/>
                  <a:pt x="1890" y="1070"/>
                  <a:pt x="1890" y="1077"/>
                </a:cubicBezTo>
                <a:cubicBezTo>
                  <a:pt x="1890" y="1084"/>
                  <a:pt x="1896" y="1090"/>
                  <a:pt x="1903" y="1090"/>
                </a:cubicBezTo>
                <a:close/>
                <a:moveTo>
                  <a:pt x="1942" y="1090"/>
                </a:moveTo>
                <a:cubicBezTo>
                  <a:pt x="1949" y="1090"/>
                  <a:pt x="1955" y="1084"/>
                  <a:pt x="1955" y="1077"/>
                </a:cubicBezTo>
                <a:cubicBezTo>
                  <a:pt x="1955" y="1070"/>
                  <a:pt x="1949" y="1064"/>
                  <a:pt x="1942" y="1064"/>
                </a:cubicBezTo>
                <a:cubicBezTo>
                  <a:pt x="1935" y="1064"/>
                  <a:pt x="1929" y="1070"/>
                  <a:pt x="1929" y="1077"/>
                </a:cubicBezTo>
                <a:cubicBezTo>
                  <a:pt x="1929" y="1084"/>
                  <a:pt x="1935" y="1090"/>
                  <a:pt x="1942" y="1090"/>
                </a:cubicBezTo>
                <a:close/>
                <a:moveTo>
                  <a:pt x="1981" y="1090"/>
                </a:moveTo>
                <a:cubicBezTo>
                  <a:pt x="1988" y="1090"/>
                  <a:pt x="1994" y="1084"/>
                  <a:pt x="1994" y="1077"/>
                </a:cubicBezTo>
                <a:cubicBezTo>
                  <a:pt x="1994" y="1070"/>
                  <a:pt x="1988" y="1064"/>
                  <a:pt x="1981" y="1064"/>
                </a:cubicBezTo>
                <a:cubicBezTo>
                  <a:pt x="1974" y="1064"/>
                  <a:pt x="1969" y="1070"/>
                  <a:pt x="1969" y="1077"/>
                </a:cubicBezTo>
                <a:cubicBezTo>
                  <a:pt x="1969" y="1084"/>
                  <a:pt x="1974" y="1090"/>
                  <a:pt x="1981" y="1090"/>
                </a:cubicBezTo>
                <a:close/>
                <a:moveTo>
                  <a:pt x="2008" y="1077"/>
                </a:moveTo>
                <a:cubicBezTo>
                  <a:pt x="2008" y="1084"/>
                  <a:pt x="2014" y="1090"/>
                  <a:pt x="2021" y="1090"/>
                </a:cubicBezTo>
                <a:cubicBezTo>
                  <a:pt x="2028" y="1090"/>
                  <a:pt x="2034" y="1084"/>
                  <a:pt x="2034" y="1077"/>
                </a:cubicBezTo>
                <a:cubicBezTo>
                  <a:pt x="2034" y="1070"/>
                  <a:pt x="2028" y="1064"/>
                  <a:pt x="2021" y="1064"/>
                </a:cubicBezTo>
                <a:cubicBezTo>
                  <a:pt x="2014" y="1064"/>
                  <a:pt x="2008" y="1070"/>
                  <a:pt x="2008" y="1077"/>
                </a:cubicBezTo>
                <a:close/>
                <a:moveTo>
                  <a:pt x="2060" y="1090"/>
                </a:moveTo>
                <a:cubicBezTo>
                  <a:pt x="2067" y="1090"/>
                  <a:pt x="2073" y="1084"/>
                  <a:pt x="2073" y="1077"/>
                </a:cubicBezTo>
                <a:cubicBezTo>
                  <a:pt x="2073" y="1070"/>
                  <a:pt x="2067" y="1064"/>
                  <a:pt x="2060" y="1064"/>
                </a:cubicBezTo>
                <a:cubicBezTo>
                  <a:pt x="2053" y="1064"/>
                  <a:pt x="2048" y="1070"/>
                  <a:pt x="2048" y="1077"/>
                </a:cubicBezTo>
                <a:cubicBezTo>
                  <a:pt x="2048" y="1084"/>
                  <a:pt x="2053" y="1090"/>
                  <a:pt x="2060" y="1090"/>
                </a:cubicBezTo>
                <a:close/>
                <a:moveTo>
                  <a:pt x="2100" y="1090"/>
                </a:moveTo>
                <a:cubicBezTo>
                  <a:pt x="2107" y="1090"/>
                  <a:pt x="2112" y="1084"/>
                  <a:pt x="2112" y="1077"/>
                </a:cubicBezTo>
                <a:cubicBezTo>
                  <a:pt x="2112" y="1070"/>
                  <a:pt x="2107" y="1064"/>
                  <a:pt x="2100" y="1064"/>
                </a:cubicBezTo>
                <a:cubicBezTo>
                  <a:pt x="2093" y="1064"/>
                  <a:pt x="2087" y="1070"/>
                  <a:pt x="2087" y="1077"/>
                </a:cubicBezTo>
                <a:cubicBezTo>
                  <a:pt x="2087" y="1084"/>
                  <a:pt x="2093" y="1090"/>
                  <a:pt x="2100" y="1090"/>
                </a:cubicBezTo>
                <a:close/>
                <a:moveTo>
                  <a:pt x="2139" y="1090"/>
                </a:moveTo>
                <a:cubicBezTo>
                  <a:pt x="2146" y="1090"/>
                  <a:pt x="2152" y="1084"/>
                  <a:pt x="2152" y="1077"/>
                </a:cubicBezTo>
                <a:cubicBezTo>
                  <a:pt x="2152" y="1070"/>
                  <a:pt x="2146" y="1064"/>
                  <a:pt x="2139" y="1064"/>
                </a:cubicBezTo>
                <a:cubicBezTo>
                  <a:pt x="2132" y="1064"/>
                  <a:pt x="2126" y="1070"/>
                  <a:pt x="2126" y="1077"/>
                </a:cubicBezTo>
                <a:cubicBezTo>
                  <a:pt x="2126" y="1084"/>
                  <a:pt x="2132" y="1090"/>
                  <a:pt x="2139" y="1090"/>
                </a:cubicBezTo>
                <a:close/>
                <a:moveTo>
                  <a:pt x="2179" y="1064"/>
                </a:moveTo>
                <a:cubicBezTo>
                  <a:pt x="2172" y="1064"/>
                  <a:pt x="2166" y="1070"/>
                  <a:pt x="2166" y="1077"/>
                </a:cubicBezTo>
                <a:cubicBezTo>
                  <a:pt x="2166" y="1084"/>
                  <a:pt x="2172" y="1090"/>
                  <a:pt x="2179" y="1090"/>
                </a:cubicBezTo>
                <a:cubicBezTo>
                  <a:pt x="2186" y="1090"/>
                  <a:pt x="2191" y="1084"/>
                  <a:pt x="2191" y="1077"/>
                </a:cubicBezTo>
                <a:cubicBezTo>
                  <a:pt x="2191" y="1070"/>
                  <a:pt x="2186" y="1064"/>
                  <a:pt x="2179" y="1064"/>
                </a:cubicBezTo>
                <a:close/>
                <a:moveTo>
                  <a:pt x="2730" y="1064"/>
                </a:moveTo>
                <a:cubicBezTo>
                  <a:pt x="2723" y="1064"/>
                  <a:pt x="2718" y="1070"/>
                  <a:pt x="2718" y="1077"/>
                </a:cubicBezTo>
                <a:cubicBezTo>
                  <a:pt x="2718" y="1084"/>
                  <a:pt x="2723" y="1090"/>
                  <a:pt x="2730" y="1090"/>
                </a:cubicBezTo>
                <a:cubicBezTo>
                  <a:pt x="2738" y="1090"/>
                  <a:pt x="2743" y="1084"/>
                  <a:pt x="2743" y="1077"/>
                </a:cubicBezTo>
                <a:cubicBezTo>
                  <a:pt x="2743" y="1070"/>
                  <a:pt x="2738" y="1064"/>
                  <a:pt x="2730" y="1064"/>
                </a:cubicBezTo>
                <a:close/>
                <a:moveTo>
                  <a:pt x="2888" y="1090"/>
                </a:moveTo>
                <a:cubicBezTo>
                  <a:pt x="2895" y="1090"/>
                  <a:pt x="2901" y="1084"/>
                  <a:pt x="2901" y="1077"/>
                </a:cubicBezTo>
                <a:cubicBezTo>
                  <a:pt x="2901" y="1070"/>
                  <a:pt x="2895" y="1064"/>
                  <a:pt x="2888" y="1064"/>
                </a:cubicBezTo>
                <a:cubicBezTo>
                  <a:pt x="2881" y="1064"/>
                  <a:pt x="2875" y="1070"/>
                  <a:pt x="2875" y="1077"/>
                </a:cubicBezTo>
                <a:cubicBezTo>
                  <a:pt x="2875" y="1084"/>
                  <a:pt x="2881" y="1090"/>
                  <a:pt x="2888" y="1090"/>
                </a:cubicBezTo>
                <a:close/>
                <a:moveTo>
                  <a:pt x="917" y="1129"/>
                </a:moveTo>
                <a:cubicBezTo>
                  <a:pt x="924" y="1129"/>
                  <a:pt x="930" y="1124"/>
                  <a:pt x="930" y="1117"/>
                </a:cubicBezTo>
                <a:cubicBezTo>
                  <a:pt x="930" y="1110"/>
                  <a:pt x="924" y="1104"/>
                  <a:pt x="917" y="1104"/>
                </a:cubicBezTo>
                <a:cubicBezTo>
                  <a:pt x="910" y="1104"/>
                  <a:pt x="904" y="1110"/>
                  <a:pt x="904" y="1117"/>
                </a:cubicBezTo>
                <a:cubicBezTo>
                  <a:pt x="904" y="1124"/>
                  <a:pt x="910" y="1129"/>
                  <a:pt x="917" y="1129"/>
                </a:cubicBezTo>
                <a:close/>
                <a:moveTo>
                  <a:pt x="956" y="1129"/>
                </a:moveTo>
                <a:cubicBezTo>
                  <a:pt x="963" y="1129"/>
                  <a:pt x="969" y="1124"/>
                  <a:pt x="969" y="1117"/>
                </a:cubicBezTo>
                <a:cubicBezTo>
                  <a:pt x="969" y="1110"/>
                  <a:pt x="963" y="1104"/>
                  <a:pt x="956" y="1104"/>
                </a:cubicBezTo>
                <a:cubicBezTo>
                  <a:pt x="949" y="1104"/>
                  <a:pt x="944" y="1110"/>
                  <a:pt x="944" y="1117"/>
                </a:cubicBezTo>
                <a:cubicBezTo>
                  <a:pt x="944" y="1124"/>
                  <a:pt x="949" y="1129"/>
                  <a:pt x="956" y="1129"/>
                </a:cubicBezTo>
                <a:close/>
                <a:moveTo>
                  <a:pt x="996" y="1129"/>
                </a:moveTo>
                <a:cubicBezTo>
                  <a:pt x="1003" y="1129"/>
                  <a:pt x="1009" y="1124"/>
                  <a:pt x="1009" y="1117"/>
                </a:cubicBezTo>
                <a:cubicBezTo>
                  <a:pt x="1009" y="1110"/>
                  <a:pt x="1003" y="1104"/>
                  <a:pt x="996" y="1104"/>
                </a:cubicBezTo>
                <a:cubicBezTo>
                  <a:pt x="989" y="1104"/>
                  <a:pt x="983" y="1110"/>
                  <a:pt x="983" y="1117"/>
                </a:cubicBezTo>
                <a:cubicBezTo>
                  <a:pt x="983" y="1124"/>
                  <a:pt x="989" y="1129"/>
                  <a:pt x="996" y="1129"/>
                </a:cubicBezTo>
                <a:close/>
                <a:moveTo>
                  <a:pt x="1035" y="1129"/>
                </a:moveTo>
                <a:cubicBezTo>
                  <a:pt x="1042" y="1129"/>
                  <a:pt x="1048" y="1124"/>
                  <a:pt x="1048" y="1117"/>
                </a:cubicBezTo>
                <a:cubicBezTo>
                  <a:pt x="1048" y="1110"/>
                  <a:pt x="1042" y="1104"/>
                  <a:pt x="1035" y="1104"/>
                </a:cubicBezTo>
                <a:cubicBezTo>
                  <a:pt x="1028" y="1104"/>
                  <a:pt x="1023" y="1110"/>
                  <a:pt x="1023" y="1117"/>
                </a:cubicBezTo>
                <a:cubicBezTo>
                  <a:pt x="1023" y="1124"/>
                  <a:pt x="1028" y="1129"/>
                  <a:pt x="1035" y="1129"/>
                </a:cubicBezTo>
                <a:close/>
                <a:moveTo>
                  <a:pt x="1075" y="1129"/>
                </a:moveTo>
                <a:cubicBezTo>
                  <a:pt x="1082" y="1129"/>
                  <a:pt x="1087" y="1124"/>
                  <a:pt x="1087" y="1117"/>
                </a:cubicBezTo>
                <a:cubicBezTo>
                  <a:pt x="1087" y="1110"/>
                  <a:pt x="1082" y="1104"/>
                  <a:pt x="1075" y="1104"/>
                </a:cubicBezTo>
                <a:cubicBezTo>
                  <a:pt x="1068" y="1104"/>
                  <a:pt x="1062" y="1110"/>
                  <a:pt x="1062" y="1117"/>
                </a:cubicBezTo>
                <a:cubicBezTo>
                  <a:pt x="1062" y="1124"/>
                  <a:pt x="1068" y="1129"/>
                  <a:pt x="1075" y="1129"/>
                </a:cubicBezTo>
                <a:close/>
                <a:moveTo>
                  <a:pt x="1114" y="1129"/>
                </a:moveTo>
                <a:cubicBezTo>
                  <a:pt x="1121" y="1129"/>
                  <a:pt x="1127" y="1124"/>
                  <a:pt x="1127" y="1117"/>
                </a:cubicBezTo>
                <a:cubicBezTo>
                  <a:pt x="1127" y="1110"/>
                  <a:pt x="1121" y="1104"/>
                  <a:pt x="1114" y="1104"/>
                </a:cubicBezTo>
                <a:cubicBezTo>
                  <a:pt x="1107" y="1104"/>
                  <a:pt x="1101" y="1110"/>
                  <a:pt x="1101" y="1117"/>
                </a:cubicBezTo>
                <a:cubicBezTo>
                  <a:pt x="1101" y="1124"/>
                  <a:pt x="1107" y="1129"/>
                  <a:pt x="1114" y="1129"/>
                </a:cubicBezTo>
                <a:close/>
                <a:moveTo>
                  <a:pt x="1154" y="1129"/>
                </a:moveTo>
                <a:cubicBezTo>
                  <a:pt x="1161" y="1129"/>
                  <a:pt x="1166" y="1124"/>
                  <a:pt x="1166" y="1117"/>
                </a:cubicBezTo>
                <a:cubicBezTo>
                  <a:pt x="1166" y="1110"/>
                  <a:pt x="1161" y="1104"/>
                  <a:pt x="1154" y="1104"/>
                </a:cubicBezTo>
                <a:cubicBezTo>
                  <a:pt x="1146" y="1104"/>
                  <a:pt x="1141" y="1110"/>
                  <a:pt x="1141" y="1117"/>
                </a:cubicBezTo>
                <a:cubicBezTo>
                  <a:pt x="1141" y="1124"/>
                  <a:pt x="1146" y="1129"/>
                  <a:pt x="1154" y="1129"/>
                </a:cubicBezTo>
                <a:close/>
                <a:moveTo>
                  <a:pt x="1824" y="1104"/>
                </a:moveTo>
                <a:cubicBezTo>
                  <a:pt x="1817" y="1104"/>
                  <a:pt x="1811" y="1110"/>
                  <a:pt x="1811" y="1117"/>
                </a:cubicBezTo>
                <a:cubicBezTo>
                  <a:pt x="1811" y="1124"/>
                  <a:pt x="1817" y="1129"/>
                  <a:pt x="1824" y="1129"/>
                </a:cubicBezTo>
                <a:cubicBezTo>
                  <a:pt x="1831" y="1129"/>
                  <a:pt x="1836" y="1124"/>
                  <a:pt x="1836" y="1117"/>
                </a:cubicBezTo>
                <a:cubicBezTo>
                  <a:pt x="1836" y="1110"/>
                  <a:pt x="1831" y="1104"/>
                  <a:pt x="1824" y="1104"/>
                </a:cubicBezTo>
                <a:close/>
                <a:moveTo>
                  <a:pt x="1863" y="1104"/>
                </a:moveTo>
                <a:cubicBezTo>
                  <a:pt x="1856" y="1104"/>
                  <a:pt x="1850" y="1110"/>
                  <a:pt x="1850" y="1117"/>
                </a:cubicBezTo>
                <a:cubicBezTo>
                  <a:pt x="1850" y="1124"/>
                  <a:pt x="1856" y="1129"/>
                  <a:pt x="1863" y="1129"/>
                </a:cubicBezTo>
                <a:cubicBezTo>
                  <a:pt x="1870" y="1129"/>
                  <a:pt x="1876" y="1124"/>
                  <a:pt x="1876" y="1117"/>
                </a:cubicBezTo>
                <a:cubicBezTo>
                  <a:pt x="1876" y="1110"/>
                  <a:pt x="1870" y="1104"/>
                  <a:pt x="1863" y="1104"/>
                </a:cubicBezTo>
                <a:close/>
                <a:moveTo>
                  <a:pt x="1903" y="1104"/>
                </a:moveTo>
                <a:cubicBezTo>
                  <a:pt x="1896" y="1104"/>
                  <a:pt x="1890" y="1110"/>
                  <a:pt x="1890" y="1117"/>
                </a:cubicBezTo>
                <a:cubicBezTo>
                  <a:pt x="1890" y="1124"/>
                  <a:pt x="1896" y="1129"/>
                  <a:pt x="1903" y="1129"/>
                </a:cubicBezTo>
                <a:cubicBezTo>
                  <a:pt x="1910" y="1129"/>
                  <a:pt x="1915" y="1124"/>
                  <a:pt x="1915" y="1117"/>
                </a:cubicBezTo>
                <a:cubicBezTo>
                  <a:pt x="1915" y="1110"/>
                  <a:pt x="1910" y="1104"/>
                  <a:pt x="1903" y="1104"/>
                </a:cubicBezTo>
                <a:close/>
                <a:moveTo>
                  <a:pt x="1942" y="1129"/>
                </a:moveTo>
                <a:cubicBezTo>
                  <a:pt x="1949" y="1129"/>
                  <a:pt x="1955" y="1124"/>
                  <a:pt x="1955" y="1117"/>
                </a:cubicBezTo>
                <a:cubicBezTo>
                  <a:pt x="1955" y="1110"/>
                  <a:pt x="1949" y="1104"/>
                  <a:pt x="1942" y="1104"/>
                </a:cubicBezTo>
                <a:cubicBezTo>
                  <a:pt x="1935" y="1104"/>
                  <a:pt x="1929" y="1110"/>
                  <a:pt x="1929" y="1117"/>
                </a:cubicBezTo>
                <a:cubicBezTo>
                  <a:pt x="1929" y="1124"/>
                  <a:pt x="1935" y="1129"/>
                  <a:pt x="1942" y="1129"/>
                </a:cubicBezTo>
                <a:close/>
                <a:moveTo>
                  <a:pt x="1981" y="1104"/>
                </a:moveTo>
                <a:cubicBezTo>
                  <a:pt x="1974" y="1104"/>
                  <a:pt x="1969" y="1110"/>
                  <a:pt x="1969" y="1117"/>
                </a:cubicBezTo>
                <a:cubicBezTo>
                  <a:pt x="1969" y="1124"/>
                  <a:pt x="1974" y="1129"/>
                  <a:pt x="1981" y="1129"/>
                </a:cubicBezTo>
                <a:cubicBezTo>
                  <a:pt x="1988" y="1129"/>
                  <a:pt x="1994" y="1124"/>
                  <a:pt x="1994" y="1117"/>
                </a:cubicBezTo>
                <a:cubicBezTo>
                  <a:pt x="1994" y="1110"/>
                  <a:pt x="1988" y="1104"/>
                  <a:pt x="1981" y="1104"/>
                </a:cubicBezTo>
                <a:close/>
                <a:moveTo>
                  <a:pt x="2021" y="1129"/>
                </a:moveTo>
                <a:cubicBezTo>
                  <a:pt x="2028" y="1129"/>
                  <a:pt x="2034" y="1124"/>
                  <a:pt x="2034" y="1117"/>
                </a:cubicBezTo>
                <a:cubicBezTo>
                  <a:pt x="2034" y="1110"/>
                  <a:pt x="2028" y="1104"/>
                  <a:pt x="2021" y="1104"/>
                </a:cubicBezTo>
                <a:cubicBezTo>
                  <a:pt x="2014" y="1104"/>
                  <a:pt x="2008" y="1110"/>
                  <a:pt x="2008" y="1117"/>
                </a:cubicBezTo>
                <a:cubicBezTo>
                  <a:pt x="2008" y="1124"/>
                  <a:pt x="2014" y="1129"/>
                  <a:pt x="2021" y="1129"/>
                </a:cubicBezTo>
                <a:close/>
                <a:moveTo>
                  <a:pt x="2060" y="1129"/>
                </a:moveTo>
                <a:cubicBezTo>
                  <a:pt x="2067" y="1129"/>
                  <a:pt x="2073" y="1124"/>
                  <a:pt x="2073" y="1117"/>
                </a:cubicBezTo>
                <a:cubicBezTo>
                  <a:pt x="2073" y="1110"/>
                  <a:pt x="2067" y="1104"/>
                  <a:pt x="2060" y="1104"/>
                </a:cubicBezTo>
                <a:cubicBezTo>
                  <a:pt x="2053" y="1104"/>
                  <a:pt x="2048" y="1110"/>
                  <a:pt x="2048" y="1117"/>
                </a:cubicBezTo>
                <a:cubicBezTo>
                  <a:pt x="2048" y="1124"/>
                  <a:pt x="2053" y="1129"/>
                  <a:pt x="2060" y="1129"/>
                </a:cubicBezTo>
                <a:close/>
                <a:moveTo>
                  <a:pt x="2100" y="1129"/>
                </a:moveTo>
                <a:cubicBezTo>
                  <a:pt x="2107" y="1129"/>
                  <a:pt x="2112" y="1124"/>
                  <a:pt x="2112" y="1117"/>
                </a:cubicBezTo>
                <a:cubicBezTo>
                  <a:pt x="2112" y="1110"/>
                  <a:pt x="2107" y="1104"/>
                  <a:pt x="2100" y="1104"/>
                </a:cubicBezTo>
                <a:cubicBezTo>
                  <a:pt x="2093" y="1104"/>
                  <a:pt x="2087" y="1110"/>
                  <a:pt x="2087" y="1117"/>
                </a:cubicBezTo>
                <a:cubicBezTo>
                  <a:pt x="2087" y="1124"/>
                  <a:pt x="2093" y="1129"/>
                  <a:pt x="2100" y="1129"/>
                </a:cubicBezTo>
                <a:close/>
                <a:moveTo>
                  <a:pt x="2139" y="1129"/>
                </a:moveTo>
                <a:cubicBezTo>
                  <a:pt x="2146" y="1129"/>
                  <a:pt x="2152" y="1124"/>
                  <a:pt x="2152" y="1117"/>
                </a:cubicBezTo>
                <a:cubicBezTo>
                  <a:pt x="2152" y="1110"/>
                  <a:pt x="2146" y="1104"/>
                  <a:pt x="2139" y="1104"/>
                </a:cubicBezTo>
                <a:cubicBezTo>
                  <a:pt x="2132" y="1104"/>
                  <a:pt x="2126" y="1110"/>
                  <a:pt x="2126" y="1117"/>
                </a:cubicBezTo>
                <a:cubicBezTo>
                  <a:pt x="2126" y="1124"/>
                  <a:pt x="2132" y="1129"/>
                  <a:pt x="2139" y="1129"/>
                </a:cubicBezTo>
                <a:close/>
                <a:moveTo>
                  <a:pt x="2730" y="1104"/>
                </a:moveTo>
                <a:cubicBezTo>
                  <a:pt x="2723" y="1104"/>
                  <a:pt x="2718" y="1110"/>
                  <a:pt x="2718" y="1117"/>
                </a:cubicBezTo>
                <a:cubicBezTo>
                  <a:pt x="2718" y="1124"/>
                  <a:pt x="2723" y="1129"/>
                  <a:pt x="2730" y="1129"/>
                </a:cubicBezTo>
                <a:cubicBezTo>
                  <a:pt x="2738" y="1129"/>
                  <a:pt x="2743" y="1124"/>
                  <a:pt x="2743" y="1117"/>
                </a:cubicBezTo>
                <a:cubicBezTo>
                  <a:pt x="2743" y="1110"/>
                  <a:pt x="2738" y="1104"/>
                  <a:pt x="2730" y="1104"/>
                </a:cubicBezTo>
                <a:close/>
                <a:moveTo>
                  <a:pt x="2809" y="1104"/>
                </a:moveTo>
                <a:cubicBezTo>
                  <a:pt x="2802" y="1104"/>
                  <a:pt x="2797" y="1110"/>
                  <a:pt x="2797" y="1117"/>
                </a:cubicBezTo>
                <a:cubicBezTo>
                  <a:pt x="2797" y="1124"/>
                  <a:pt x="2802" y="1129"/>
                  <a:pt x="2809" y="1129"/>
                </a:cubicBezTo>
                <a:cubicBezTo>
                  <a:pt x="2816" y="1129"/>
                  <a:pt x="2822" y="1124"/>
                  <a:pt x="2822" y="1117"/>
                </a:cubicBezTo>
                <a:cubicBezTo>
                  <a:pt x="2822" y="1110"/>
                  <a:pt x="2816" y="1104"/>
                  <a:pt x="2809" y="1104"/>
                </a:cubicBezTo>
                <a:close/>
                <a:moveTo>
                  <a:pt x="2849" y="1104"/>
                </a:moveTo>
                <a:cubicBezTo>
                  <a:pt x="2842" y="1104"/>
                  <a:pt x="2836" y="1110"/>
                  <a:pt x="2836" y="1117"/>
                </a:cubicBezTo>
                <a:cubicBezTo>
                  <a:pt x="2836" y="1124"/>
                  <a:pt x="2842" y="1129"/>
                  <a:pt x="2849" y="1129"/>
                </a:cubicBezTo>
                <a:cubicBezTo>
                  <a:pt x="2856" y="1129"/>
                  <a:pt x="2862" y="1124"/>
                  <a:pt x="2862" y="1117"/>
                </a:cubicBezTo>
                <a:cubicBezTo>
                  <a:pt x="2862" y="1110"/>
                  <a:pt x="2856" y="1104"/>
                  <a:pt x="2849" y="1104"/>
                </a:cubicBezTo>
                <a:close/>
                <a:moveTo>
                  <a:pt x="2888" y="1129"/>
                </a:moveTo>
                <a:cubicBezTo>
                  <a:pt x="2895" y="1129"/>
                  <a:pt x="2901" y="1124"/>
                  <a:pt x="2901" y="1117"/>
                </a:cubicBezTo>
                <a:cubicBezTo>
                  <a:pt x="2901" y="1110"/>
                  <a:pt x="2895" y="1104"/>
                  <a:pt x="2888" y="1104"/>
                </a:cubicBezTo>
                <a:cubicBezTo>
                  <a:pt x="2881" y="1104"/>
                  <a:pt x="2875" y="1110"/>
                  <a:pt x="2875" y="1117"/>
                </a:cubicBezTo>
                <a:cubicBezTo>
                  <a:pt x="2875" y="1124"/>
                  <a:pt x="2881" y="1129"/>
                  <a:pt x="2888" y="1129"/>
                </a:cubicBezTo>
                <a:close/>
                <a:moveTo>
                  <a:pt x="2919" y="1117"/>
                </a:moveTo>
                <a:cubicBezTo>
                  <a:pt x="2919" y="1121"/>
                  <a:pt x="2923" y="1125"/>
                  <a:pt x="2928" y="1125"/>
                </a:cubicBezTo>
                <a:cubicBezTo>
                  <a:pt x="2932" y="1125"/>
                  <a:pt x="2936" y="1121"/>
                  <a:pt x="2936" y="1117"/>
                </a:cubicBezTo>
                <a:cubicBezTo>
                  <a:pt x="2936" y="1112"/>
                  <a:pt x="2932" y="1108"/>
                  <a:pt x="2928" y="1108"/>
                </a:cubicBezTo>
                <a:cubicBezTo>
                  <a:pt x="2923" y="1108"/>
                  <a:pt x="2919" y="1112"/>
                  <a:pt x="2919" y="1117"/>
                </a:cubicBezTo>
                <a:close/>
                <a:moveTo>
                  <a:pt x="882" y="1156"/>
                </a:moveTo>
                <a:cubicBezTo>
                  <a:pt x="882" y="1154"/>
                  <a:pt x="880" y="1152"/>
                  <a:pt x="878" y="1152"/>
                </a:cubicBezTo>
                <a:cubicBezTo>
                  <a:pt x="875" y="1152"/>
                  <a:pt x="873" y="1154"/>
                  <a:pt x="873" y="1156"/>
                </a:cubicBezTo>
                <a:cubicBezTo>
                  <a:pt x="873" y="1158"/>
                  <a:pt x="875" y="1160"/>
                  <a:pt x="878" y="1160"/>
                </a:cubicBezTo>
                <a:cubicBezTo>
                  <a:pt x="880" y="1160"/>
                  <a:pt x="882" y="1158"/>
                  <a:pt x="882" y="1156"/>
                </a:cubicBezTo>
                <a:close/>
                <a:moveTo>
                  <a:pt x="917" y="1169"/>
                </a:moveTo>
                <a:cubicBezTo>
                  <a:pt x="924" y="1169"/>
                  <a:pt x="930" y="1163"/>
                  <a:pt x="930" y="1156"/>
                </a:cubicBezTo>
                <a:cubicBezTo>
                  <a:pt x="930" y="1149"/>
                  <a:pt x="924" y="1143"/>
                  <a:pt x="917" y="1143"/>
                </a:cubicBezTo>
                <a:cubicBezTo>
                  <a:pt x="910" y="1143"/>
                  <a:pt x="904" y="1149"/>
                  <a:pt x="904" y="1156"/>
                </a:cubicBezTo>
                <a:cubicBezTo>
                  <a:pt x="904" y="1163"/>
                  <a:pt x="910" y="1169"/>
                  <a:pt x="917" y="1169"/>
                </a:cubicBezTo>
                <a:close/>
                <a:moveTo>
                  <a:pt x="956" y="1169"/>
                </a:moveTo>
                <a:cubicBezTo>
                  <a:pt x="963" y="1169"/>
                  <a:pt x="969" y="1163"/>
                  <a:pt x="969" y="1156"/>
                </a:cubicBezTo>
                <a:cubicBezTo>
                  <a:pt x="969" y="1149"/>
                  <a:pt x="963" y="1143"/>
                  <a:pt x="956" y="1143"/>
                </a:cubicBezTo>
                <a:cubicBezTo>
                  <a:pt x="949" y="1143"/>
                  <a:pt x="944" y="1149"/>
                  <a:pt x="944" y="1156"/>
                </a:cubicBezTo>
                <a:cubicBezTo>
                  <a:pt x="944" y="1163"/>
                  <a:pt x="949" y="1169"/>
                  <a:pt x="956" y="1169"/>
                </a:cubicBezTo>
                <a:close/>
                <a:moveTo>
                  <a:pt x="996" y="1169"/>
                </a:moveTo>
                <a:cubicBezTo>
                  <a:pt x="1003" y="1169"/>
                  <a:pt x="1009" y="1163"/>
                  <a:pt x="1009" y="1156"/>
                </a:cubicBezTo>
                <a:cubicBezTo>
                  <a:pt x="1009" y="1149"/>
                  <a:pt x="1003" y="1143"/>
                  <a:pt x="996" y="1143"/>
                </a:cubicBezTo>
                <a:cubicBezTo>
                  <a:pt x="989" y="1143"/>
                  <a:pt x="983" y="1149"/>
                  <a:pt x="983" y="1156"/>
                </a:cubicBezTo>
                <a:cubicBezTo>
                  <a:pt x="983" y="1163"/>
                  <a:pt x="989" y="1169"/>
                  <a:pt x="996" y="1169"/>
                </a:cubicBezTo>
                <a:close/>
                <a:moveTo>
                  <a:pt x="1035" y="1169"/>
                </a:moveTo>
                <a:cubicBezTo>
                  <a:pt x="1042" y="1169"/>
                  <a:pt x="1048" y="1163"/>
                  <a:pt x="1048" y="1156"/>
                </a:cubicBezTo>
                <a:cubicBezTo>
                  <a:pt x="1048" y="1149"/>
                  <a:pt x="1042" y="1143"/>
                  <a:pt x="1035" y="1143"/>
                </a:cubicBezTo>
                <a:cubicBezTo>
                  <a:pt x="1028" y="1143"/>
                  <a:pt x="1023" y="1149"/>
                  <a:pt x="1023" y="1156"/>
                </a:cubicBezTo>
                <a:cubicBezTo>
                  <a:pt x="1023" y="1163"/>
                  <a:pt x="1028" y="1169"/>
                  <a:pt x="1035" y="1169"/>
                </a:cubicBezTo>
                <a:close/>
                <a:moveTo>
                  <a:pt x="1075" y="1169"/>
                </a:moveTo>
                <a:cubicBezTo>
                  <a:pt x="1082" y="1169"/>
                  <a:pt x="1087" y="1163"/>
                  <a:pt x="1087" y="1156"/>
                </a:cubicBezTo>
                <a:cubicBezTo>
                  <a:pt x="1087" y="1149"/>
                  <a:pt x="1082" y="1143"/>
                  <a:pt x="1075" y="1143"/>
                </a:cubicBezTo>
                <a:cubicBezTo>
                  <a:pt x="1068" y="1143"/>
                  <a:pt x="1062" y="1149"/>
                  <a:pt x="1062" y="1156"/>
                </a:cubicBezTo>
                <a:cubicBezTo>
                  <a:pt x="1062" y="1163"/>
                  <a:pt x="1068" y="1169"/>
                  <a:pt x="1075" y="1169"/>
                </a:cubicBezTo>
                <a:close/>
                <a:moveTo>
                  <a:pt x="1114" y="1169"/>
                </a:moveTo>
                <a:cubicBezTo>
                  <a:pt x="1121" y="1169"/>
                  <a:pt x="1127" y="1163"/>
                  <a:pt x="1127" y="1156"/>
                </a:cubicBezTo>
                <a:cubicBezTo>
                  <a:pt x="1127" y="1149"/>
                  <a:pt x="1121" y="1143"/>
                  <a:pt x="1114" y="1143"/>
                </a:cubicBezTo>
                <a:cubicBezTo>
                  <a:pt x="1107" y="1143"/>
                  <a:pt x="1101" y="1149"/>
                  <a:pt x="1101" y="1156"/>
                </a:cubicBezTo>
                <a:cubicBezTo>
                  <a:pt x="1101" y="1163"/>
                  <a:pt x="1107" y="1169"/>
                  <a:pt x="1114" y="1169"/>
                </a:cubicBezTo>
                <a:close/>
                <a:moveTo>
                  <a:pt x="1154" y="1169"/>
                </a:moveTo>
                <a:cubicBezTo>
                  <a:pt x="1161" y="1169"/>
                  <a:pt x="1166" y="1163"/>
                  <a:pt x="1166" y="1156"/>
                </a:cubicBezTo>
                <a:cubicBezTo>
                  <a:pt x="1166" y="1149"/>
                  <a:pt x="1161" y="1143"/>
                  <a:pt x="1154" y="1143"/>
                </a:cubicBezTo>
                <a:cubicBezTo>
                  <a:pt x="1146" y="1143"/>
                  <a:pt x="1141" y="1149"/>
                  <a:pt x="1141" y="1156"/>
                </a:cubicBezTo>
                <a:cubicBezTo>
                  <a:pt x="1141" y="1163"/>
                  <a:pt x="1146" y="1169"/>
                  <a:pt x="1154" y="1169"/>
                </a:cubicBezTo>
                <a:close/>
                <a:moveTo>
                  <a:pt x="1193" y="1169"/>
                </a:moveTo>
                <a:cubicBezTo>
                  <a:pt x="1200" y="1169"/>
                  <a:pt x="1206" y="1163"/>
                  <a:pt x="1206" y="1156"/>
                </a:cubicBezTo>
                <a:cubicBezTo>
                  <a:pt x="1206" y="1149"/>
                  <a:pt x="1200" y="1143"/>
                  <a:pt x="1193" y="1143"/>
                </a:cubicBezTo>
                <a:cubicBezTo>
                  <a:pt x="1186" y="1143"/>
                  <a:pt x="1180" y="1149"/>
                  <a:pt x="1180" y="1156"/>
                </a:cubicBezTo>
                <a:cubicBezTo>
                  <a:pt x="1180" y="1163"/>
                  <a:pt x="1186" y="1169"/>
                  <a:pt x="1193" y="1169"/>
                </a:cubicBezTo>
                <a:close/>
                <a:moveTo>
                  <a:pt x="1232" y="1169"/>
                </a:moveTo>
                <a:cubicBezTo>
                  <a:pt x="1239" y="1169"/>
                  <a:pt x="1245" y="1163"/>
                  <a:pt x="1245" y="1156"/>
                </a:cubicBezTo>
                <a:cubicBezTo>
                  <a:pt x="1245" y="1149"/>
                  <a:pt x="1239" y="1143"/>
                  <a:pt x="1232" y="1143"/>
                </a:cubicBezTo>
                <a:cubicBezTo>
                  <a:pt x="1225" y="1143"/>
                  <a:pt x="1220" y="1149"/>
                  <a:pt x="1220" y="1156"/>
                </a:cubicBezTo>
                <a:cubicBezTo>
                  <a:pt x="1220" y="1163"/>
                  <a:pt x="1225" y="1169"/>
                  <a:pt x="1232" y="1169"/>
                </a:cubicBezTo>
                <a:close/>
                <a:moveTo>
                  <a:pt x="1824" y="1169"/>
                </a:moveTo>
                <a:cubicBezTo>
                  <a:pt x="1831" y="1169"/>
                  <a:pt x="1836" y="1163"/>
                  <a:pt x="1836" y="1156"/>
                </a:cubicBezTo>
                <a:cubicBezTo>
                  <a:pt x="1836" y="1149"/>
                  <a:pt x="1831" y="1143"/>
                  <a:pt x="1824" y="1143"/>
                </a:cubicBezTo>
                <a:cubicBezTo>
                  <a:pt x="1817" y="1143"/>
                  <a:pt x="1811" y="1149"/>
                  <a:pt x="1811" y="1156"/>
                </a:cubicBezTo>
                <a:cubicBezTo>
                  <a:pt x="1811" y="1163"/>
                  <a:pt x="1817" y="1169"/>
                  <a:pt x="1824" y="1169"/>
                </a:cubicBezTo>
                <a:close/>
                <a:moveTo>
                  <a:pt x="1863" y="1169"/>
                </a:moveTo>
                <a:cubicBezTo>
                  <a:pt x="1870" y="1169"/>
                  <a:pt x="1876" y="1163"/>
                  <a:pt x="1876" y="1156"/>
                </a:cubicBezTo>
                <a:cubicBezTo>
                  <a:pt x="1876" y="1149"/>
                  <a:pt x="1870" y="1143"/>
                  <a:pt x="1863" y="1143"/>
                </a:cubicBezTo>
                <a:cubicBezTo>
                  <a:pt x="1856" y="1143"/>
                  <a:pt x="1850" y="1149"/>
                  <a:pt x="1850" y="1156"/>
                </a:cubicBezTo>
                <a:cubicBezTo>
                  <a:pt x="1850" y="1163"/>
                  <a:pt x="1856" y="1169"/>
                  <a:pt x="1863" y="1169"/>
                </a:cubicBezTo>
                <a:close/>
                <a:moveTo>
                  <a:pt x="1903" y="1169"/>
                </a:moveTo>
                <a:cubicBezTo>
                  <a:pt x="1910" y="1169"/>
                  <a:pt x="1915" y="1163"/>
                  <a:pt x="1915" y="1156"/>
                </a:cubicBezTo>
                <a:cubicBezTo>
                  <a:pt x="1915" y="1149"/>
                  <a:pt x="1910" y="1143"/>
                  <a:pt x="1903" y="1143"/>
                </a:cubicBezTo>
                <a:cubicBezTo>
                  <a:pt x="1896" y="1143"/>
                  <a:pt x="1890" y="1149"/>
                  <a:pt x="1890" y="1156"/>
                </a:cubicBezTo>
                <a:cubicBezTo>
                  <a:pt x="1890" y="1163"/>
                  <a:pt x="1896" y="1169"/>
                  <a:pt x="1903" y="1169"/>
                </a:cubicBezTo>
                <a:close/>
                <a:moveTo>
                  <a:pt x="1942" y="1169"/>
                </a:moveTo>
                <a:cubicBezTo>
                  <a:pt x="1949" y="1169"/>
                  <a:pt x="1955" y="1163"/>
                  <a:pt x="1955" y="1156"/>
                </a:cubicBezTo>
                <a:cubicBezTo>
                  <a:pt x="1955" y="1149"/>
                  <a:pt x="1949" y="1143"/>
                  <a:pt x="1942" y="1143"/>
                </a:cubicBezTo>
                <a:cubicBezTo>
                  <a:pt x="1935" y="1143"/>
                  <a:pt x="1929" y="1149"/>
                  <a:pt x="1929" y="1156"/>
                </a:cubicBezTo>
                <a:cubicBezTo>
                  <a:pt x="1929" y="1163"/>
                  <a:pt x="1935" y="1169"/>
                  <a:pt x="1942" y="1169"/>
                </a:cubicBezTo>
                <a:close/>
                <a:moveTo>
                  <a:pt x="1981" y="1169"/>
                </a:moveTo>
                <a:cubicBezTo>
                  <a:pt x="1988" y="1169"/>
                  <a:pt x="1994" y="1163"/>
                  <a:pt x="1994" y="1156"/>
                </a:cubicBezTo>
                <a:cubicBezTo>
                  <a:pt x="1994" y="1149"/>
                  <a:pt x="1988" y="1143"/>
                  <a:pt x="1981" y="1143"/>
                </a:cubicBezTo>
                <a:cubicBezTo>
                  <a:pt x="1974" y="1143"/>
                  <a:pt x="1969" y="1149"/>
                  <a:pt x="1969" y="1156"/>
                </a:cubicBezTo>
                <a:cubicBezTo>
                  <a:pt x="1969" y="1163"/>
                  <a:pt x="1974" y="1169"/>
                  <a:pt x="1981" y="1169"/>
                </a:cubicBezTo>
                <a:close/>
                <a:moveTo>
                  <a:pt x="2021" y="1169"/>
                </a:moveTo>
                <a:cubicBezTo>
                  <a:pt x="2028" y="1169"/>
                  <a:pt x="2034" y="1163"/>
                  <a:pt x="2034" y="1156"/>
                </a:cubicBezTo>
                <a:cubicBezTo>
                  <a:pt x="2034" y="1149"/>
                  <a:pt x="2028" y="1143"/>
                  <a:pt x="2021" y="1143"/>
                </a:cubicBezTo>
                <a:cubicBezTo>
                  <a:pt x="2014" y="1143"/>
                  <a:pt x="2008" y="1149"/>
                  <a:pt x="2008" y="1156"/>
                </a:cubicBezTo>
                <a:cubicBezTo>
                  <a:pt x="2008" y="1163"/>
                  <a:pt x="2014" y="1169"/>
                  <a:pt x="2021" y="1169"/>
                </a:cubicBezTo>
                <a:close/>
                <a:moveTo>
                  <a:pt x="2060" y="1169"/>
                </a:moveTo>
                <a:cubicBezTo>
                  <a:pt x="2067" y="1169"/>
                  <a:pt x="2073" y="1163"/>
                  <a:pt x="2073" y="1156"/>
                </a:cubicBezTo>
                <a:cubicBezTo>
                  <a:pt x="2073" y="1149"/>
                  <a:pt x="2067" y="1143"/>
                  <a:pt x="2060" y="1143"/>
                </a:cubicBezTo>
                <a:cubicBezTo>
                  <a:pt x="2053" y="1143"/>
                  <a:pt x="2048" y="1149"/>
                  <a:pt x="2048" y="1156"/>
                </a:cubicBezTo>
                <a:cubicBezTo>
                  <a:pt x="2048" y="1163"/>
                  <a:pt x="2053" y="1169"/>
                  <a:pt x="2060" y="1169"/>
                </a:cubicBezTo>
                <a:close/>
                <a:moveTo>
                  <a:pt x="2100" y="1143"/>
                </a:moveTo>
                <a:cubicBezTo>
                  <a:pt x="2093" y="1143"/>
                  <a:pt x="2087" y="1149"/>
                  <a:pt x="2087" y="1156"/>
                </a:cubicBezTo>
                <a:cubicBezTo>
                  <a:pt x="2087" y="1163"/>
                  <a:pt x="2093" y="1169"/>
                  <a:pt x="2100" y="1169"/>
                </a:cubicBezTo>
                <a:cubicBezTo>
                  <a:pt x="2107" y="1169"/>
                  <a:pt x="2112" y="1163"/>
                  <a:pt x="2112" y="1156"/>
                </a:cubicBezTo>
                <a:cubicBezTo>
                  <a:pt x="2112" y="1149"/>
                  <a:pt x="2107" y="1143"/>
                  <a:pt x="2100" y="1143"/>
                </a:cubicBezTo>
                <a:close/>
                <a:moveTo>
                  <a:pt x="2730" y="1143"/>
                </a:moveTo>
                <a:cubicBezTo>
                  <a:pt x="2723" y="1143"/>
                  <a:pt x="2718" y="1149"/>
                  <a:pt x="2718" y="1156"/>
                </a:cubicBezTo>
                <a:cubicBezTo>
                  <a:pt x="2718" y="1163"/>
                  <a:pt x="2723" y="1169"/>
                  <a:pt x="2730" y="1169"/>
                </a:cubicBezTo>
                <a:cubicBezTo>
                  <a:pt x="2738" y="1169"/>
                  <a:pt x="2743" y="1163"/>
                  <a:pt x="2743" y="1156"/>
                </a:cubicBezTo>
                <a:cubicBezTo>
                  <a:pt x="2743" y="1149"/>
                  <a:pt x="2738" y="1143"/>
                  <a:pt x="2730" y="1143"/>
                </a:cubicBezTo>
                <a:close/>
                <a:moveTo>
                  <a:pt x="2849" y="1143"/>
                </a:moveTo>
                <a:cubicBezTo>
                  <a:pt x="2842" y="1143"/>
                  <a:pt x="2836" y="1149"/>
                  <a:pt x="2836" y="1156"/>
                </a:cubicBezTo>
                <a:cubicBezTo>
                  <a:pt x="2836" y="1163"/>
                  <a:pt x="2842" y="1169"/>
                  <a:pt x="2849" y="1169"/>
                </a:cubicBezTo>
                <a:cubicBezTo>
                  <a:pt x="2856" y="1169"/>
                  <a:pt x="2862" y="1163"/>
                  <a:pt x="2862" y="1156"/>
                </a:cubicBezTo>
                <a:cubicBezTo>
                  <a:pt x="2862" y="1149"/>
                  <a:pt x="2856" y="1143"/>
                  <a:pt x="2849" y="1143"/>
                </a:cubicBezTo>
                <a:close/>
                <a:moveTo>
                  <a:pt x="2928" y="1169"/>
                </a:moveTo>
                <a:cubicBezTo>
                  <a:pt x="2935" y="1169"/>
                  <a:pt x="2940" y="1163"/>
                  <a:pt x="2940" y="1156"/>
                </a:cubicBezTo>
                <a:cubicBezTo>
                  <a:pt x="2940" y="1149"/>
                  <a:pt x="2935" y="1143"/>
                  <a:pt x="2928" y="1143"/>
                </a:cubicBezTo>
                <a:cubicBezTo>
                  <a:pt x="2921" y="1143"/>
                  <a:pt x="2915" y="1149"/>
                  <a:pt x="2915" y="1156"/>
                </a:cubicBezTo>
                <a:cubicBezTo>
                  <a:pt x="2915" y="1163"/>
                  <a:pt x="2921" y="1169"/>
                  <a:pt x="2928" y="1169"/>
                </a:cubicBezTo>
                <a:close/>
                <a:moveTo>
                  <a:pt x="3046" y="1144"/>
                </a:moveTo>
                <a:cubicBezTo>
                  <a:pt x="3039" y="1144"/>
                  <a:pt x="3034" y="1149"/>
                  <a:pt x="3034" y="1156"/>
                </a:cubicBezTo>
                <a:cubicBezTo>
                  <a:pt x="3034" y="1163"/>
                  <a:pt x="3039" y="1168"/>
                  <a:pt x="3046" y="1168"/>
                </a:cubicBezTo>
                <a:cubicBezTo>
                  <a:pt x="3053" y="1168"/>
                  <a:pt x="3058" y="1163"/>
                  <a:pt x="3058" y="1156"/>
                </a:cubicBezTo>
                <a:cubicBezTo>
                  <a:pt x="3058" y="1149"/>
                  <a:pt x="3053" y="1144"/>
                  <a:pt x="3046" y="1144"/>
                </a:cubicBezTo>
                <a:close/>
                <a:moveTo>
                  <a:pt x="3085" y="1169"/>
                </a:moveTo>
                <a:cubicBezTo>
                  <a:pt x="3092" y="1169"/>
                  <a:pt x="3098" y="1163"/>
                  <a:pt x="3098" y="1156"/>
                </a:cubicBezTo>
                <a:cubicBezTo>
                  <a:pt x="3098" y="1149"/>
                  <a:pt x="3092" y="1143"/>
                  <a:pt x="3085" y="1143"/>
                </a:cubicBezTo>
                <a:cubicBezTo>
                  <a:pt x="3078" y="1143"/>
                  <a:pt x="3073" y="1149"/>
                  <a:pt x="3073" y="1156"/>
                </a:cubicBezTo>
                <a:cubicBezTo>
                  <a:pt x="3073" y="1163"/>
                  <a:pt x="3078" y="1169"/>
                  <a:pt x="3085" y="1169"/>
                </a:cubicBezTo>
                <a:close/>
                <a:moveTo>
                  <a:pt x="3125" y="1167"/>
                </a:moveTo>
                <a:cubicBezTo>
                  <a:pt x="3131" y="1167"/>
                  <a:pt x="3136" y="1162"/>
                  <a:pt x="3136" y="1156"/>
                </a:cubicBezTo>
                <a:cubicBezTo>
                  <a:pt x="3136" y="1150"/>
                  <a:pt x="3131" y="1145"/>
                  <a:pt x="3125" y="1145"/>
                </a:cubicBezTo>
                <a:cubicBezTo>
                  <a:pt x="3118" y="1145"/>
                  <a:pt x="3113" y="1150"/>
                  <a:pt x="3113" y="1156"/>
                </a:cubicBezTo>
                <a:cubicBezTo>
                  <a:pt x="3113" y="1162"/>
                  <a:pt x="3118" y="1167"/>
                  <a:pt x="3125" y="1167"/>
                </a:cubicBezTo>
                <a:close/>
                <a:moveTo>
                  <a:pt x="878" y="1188"/>
                </a:moveTo>
                <a:cubicBezTo>
                  <a:pt x="873" y="1188"/>
                  <a:pt x="870" y="1191"/>
                  <a:pt x="870" y="1195"/>
                </a:cubicBezTo>
                <a:cubicBezTo>
                  <a:pt x="870" y="1199"/>
                  <a:pt x="873" y="1203"/>
                  <a:pt x="878" y="1203"/>
                </a:cubicBezTo>
                <a:cubicBezTo>
                  <a:pt x="882" y="1203"/>
                  <a:pt x="885" y="1199"/>
                  <a:pt x="885" y="1195"/>
                </a:cubicBezTo>
                <a:cubicBezTo>
                  <a:pt x="885" y="1191"/>
                  <a:pt x="882" y="1188"/>
                  <a:pt x="878" y="1188"/>
                </a:cubicBezTo>
                <a:close/>
                <a:moveTo>
                  <a:pt x="917" y="1183"/>
                </a:moveTo>
                <a:cubicBezTo>
                  <a:pt x="910" y="1183"/>
                  <a:pt x="904" y="1188"/>
                  <a:pt x="904" y="1195"/>
                </a:cubicBezTo>
                <a:cubicBezTo>
                  <a:pt x="904" y="1202"/>
                  <a:pt x="910" y="1208"/>
                  <a:pt x="917" y="1208"/>
                </a:cubicBezTo>
                <a:cubicBezTo>
                  <a:pt x="924" y="1208"/>
                  <a:pt x="930" y="1202"/>
                  <a:pt x="930" y="1195"/>
                </a:cubicBezTo>
                <a:cubicBezTo>
                  <a:pt x="930" y="1188"/>
                  <a:pt x="924" y="1183"/>
                  <a:pt x="917" y="1183"/>
                </a:cubicBezTo>
                <a:close/>
                <a:moveTo>
                  <a:pt x="956" y="1183"/>
                </a:moveTo>
                <a:cubicBezTo>
                  <a:pt x="949" y="1183"/>
                  <a:pt x="944" y="1188"/>
                  <a:pt x="944" y="1195"/>
                </a:cubicBezTo>
                <a:cubicBezTo>
                  <a:pt x="944" y="1202"/>
                  <a:pt x="949" y="1208"/>
                  <a:pt x="956" y="1208"/>
                </a:cubicBezTo>
                <a:cubicBezTo>
                  <a:pt x="963" y="1208"/>
                  <a:pt x="969" y="1202"/>
                  <a:pt x="969" y="1195"/>
                </a:cubicBezTo>
                <a:cubicBezTo>
                  <a:pt x="969" y="1188"/>
                  <a:pt x="963" y="1183"/>
                  <a:pt x="956" y="1183"/>
                </a:cubicBezTo>
                <a:close/>
                <a:moveTo>
                  <a:pt x="996" y="1208"/>
                </a:moveTo>
                <a:cubicBezTo>
                  <a:pt x="1003" y="1208"/>
                  <a:pt x="1009" y="1202"/>
                  <a:pt x="1009" y="1195"/>
                </a:cubicBezTo>
                <a:cubicBezTo>
                  <a:pt x="1009" y="1188"/>
                  <a:pt x="1003" y="1183"/>
                  <a:pt x="996" y="1183"/>
                </a:cubicBezTo>
                <a:cubicBezTo>
                  <a:pt x="989" y="1183"/>
                  <a:pt x="983" y="1188"/>
                  <a:pt x="983" y="1195"/>
                </a:cubicBezTo>
                <a:cubicBezTo>
                  <a:pt x="983" y="1202"/>
                  <a:pt x="989" y="1208"/>
                  <a:pt x="996" y="1208"/>
                </a:cubicBezTo>
                <a:close/>
                <a:moveTo>
                  <a:pt x="1035" y="1208"/>
                </a:moveTo>
                <a:cubicBezTo>
                  <a:pt x="1042" y="1208"/>
                  <a:pt x="1048" y="1202"/>
                  <a:pt x="1048" y="1195"/>
                </a:cubicBezTo>
                <a:cubicBezTo>
                  <a:pt x="1048" y="1188"/>
                  <a:pt x="1042" y="1183"/>
                  <a:pt x="1035" y="1183"/>
                </a:cubicBezTo>
                <a:cubicBezTo>
                  <a:pt x="1028" y="1183"/>
                  <a:pt x="1023" y="1188"/>
                  <a:pt x="1023" y="1195"/>
                </a:cubicBezTo>
                <a:cubicBezTo>
                  <a:pt x="1023" y="1202"/>
                  <a:pt x="1028" y="1208"/>
                  <a:pt x="1035" y="1208"/>
                </a:cubicBezTo>
                <a:close/>
                <a:moveTo>
                  <a:pt x="1075" y="1208"/>
                </a:moveTo>
                <a:cubicBezTo>
                  <a:pt x="1082" y="1208"/>
                  <a:pt x="1087" y="1202"/>
                  <a:pt x="1087" y="1195"/>
                </a:cubicBezTo>
                <a:cubicBezTo>
                  <a:pt x="1087" y="1188"/>
                  <a:pt x="1082" y="1183"/>
                  <a:pt x="1075" y="1183"/>
                </a:cubicBezTo>
                <a:cubicBezTo>
                  <a:pt x="1068" y="1183"/>
                  <a:pt x="1062" y="1188"/>
                  <a:pt x="1062" y="1195"/>
                </a:cubicBezTo>
                <a:cubicBezTo>
                  <a:pt x="1062" y="1202"/>
                  <a:pt x="1068" y="1208"/>
                  <a:pt x="1075" y="1208"/>
                </a:cubicBezTo>
                <a:close/>
                <a:moveTo>
                  <a:pt x="1114" y="1183"/>
                </a:moveTo>
                <a:cubicBezTo>
                  <a:pt x="1107" y="1183"/>
                  <a:pt x="1101" y="1188"/>
                  <a:pt x="1101" y="1195"/>
                </a:cubicBezTo>
                <a:cubicBezTo>
                  <a:pt x="1101" y="1202"/>
                  <a:pt x="1107" y="1208"/>
                  <a:pt x="1114" y="1208"/>
                </a:cubicBezTo>
                <a:cubicBezTo>
                  <a:pt x="1121" y="1208"/>
                  <a:pt x="1127" y="1202"/>
                  <a:pt x="1127" y="1195"/>
                </a:cubicBezTo>
                <a:cubicBezTo>
                  <a:pt x="1127" y="1188"/>
                  <a:pt x="1121" y="1183"/>
                  <a:pt x="1114" y="1183"/>
                </a:cubicBezTo>
                <a:close/>
                <a:moveTo>
                  <a:pt x="1154" y="1183"/>
                </a:moveTo>
                <a:cubicBezTo>
                  <a:pt x="1146" y="1183"/>
                  <a:pt x="1141" y="1188"/>
                  <a:pt x="1141" y="1195"/>
                </a:cubicBezTo>
                <a:cubicBezTo>
                  <a:pt x="1141" y="1202"/>
                  <a:pt x="1146" y="1208"/>
                  <a:pt x="1154" y="1208"/>
                </a:cubicBezTo>
                <a:cubicBezTo>
                  <a:pt x="1161" y="1208"/>
                  <a:pt x="1166" y="1202"/>
                  <a:pt x="1166" y="1195"/>
                </a:cubicBezTo>
                <a:cubicBezTo>
                  <a:pt x="1166" y="1188"/>
                  <a:pt x="1161" y="1183"/>
                  <a:pt x="1154" y="1183"/>
                </a:cubicBezTo>
                <a:close/>
                <a:moveTo>
                  <a:pt x="1193" y="1183"/>
                </a:moveTo>
                <a:cubicBezTo>
                  <a:pt x="1186" y="1183"/>
                  <a:pt x="1180" y="1188"/>
                  <a:pt x="1180" y="1195"/>
                </a:cubicBezTo>
                <a:cubicBezTo>
                  <a:pt x="1180" y="1202"/>
                  <a:pt x="1186" y="1208"/>
                  <a:pt x="1193" y="1208"/>
                </a:cubicBezTo>
                <a:cubicBezTo>
                  <a:pt x="1200" y="1208"/>
                  <a:pt x="1206" y="1202"/>
                  <a:pt x="1206" y="1195"/>
                </a:cubicBezTo>
                <a:cubicBezTo>
                  <a:pt x="1206" y="1188"/>
                  <a:pt x="1200" y="1183"/>
                  <a:pt x="1193" y="1183"/>
                </a:cubicBezTo>
                <a:close/>
                <a:moveTo>
                  <a:pt x="1232" y="1183"/>
                </a:moveTo>
                <a:cubicBezTo>
                  <a:pt x="1225" y="1183"/>
                  <a:pt x="1220" y="1188"/>
                  <a:pt x="1220" y="1195"/>
                </a:cubicBezTo>
                <a:cubicBezTo>
                  <a:pt x="1220" y="1202"/>
                  <a:pt x="1225" y="1208"/>
                  <a:pt x="1232" y="1208"/>
                </a:cubicBezTo>
                <a:cubicBezTo>
                  <a:pt x="1239" y="1208"/>
                  <a:pt x="1245" y="1202"/>
                  <a:pt x="1245" y="1195"/>
                </a:cubicBezTo>
                <a:cubicBezTo>
                  <a:pt x="1245" y="1188"/>
                  <a:pt x="1239" y="1183"/>
                  <a:pt x="1232" y="1183"/>
                </a:cubicBezTo>
                <a:close/>
                <a:moveTo>
                  <a:pt x="1272" y="1208"/>
                </a:moveTo>
                <a:cubicBezTo>
                  <a:pt x="1279" y="1208"/>
                  <a:pt x="1285" y="1202"/>
                  <a:pt x="1285" y="1195"/>
                </a:cubicBezTo>
                <a:cubicBezTo>
                  <a:pt x="1285" y="1188"/>
                  <a:pt x="1279" y="1183"/>
                  <a:pt x="1272" y="1183"/>
                </a:cubicBezTo>
                <a:cubicBezTo>
                  <a:pt x="1265" y="1183"/>
                  <a:pt x="1259" y="1188"/>
                  <a:pt x="1259" y="1195"/>
                </a:cubicBezTo>
                <a:cubicBezTo>
                  <a:pt x="1259" y="1202"/>
                  <a:pt x="1265" y="1208"/>
                  <a:pt x="1272" y="1208"/>
                </a:cubicBezTo>
                <a:close/>
                <a:moveTo>
                  <a:pt x="1311" y="1183"/>
                </a:moveTo>
                <a:cubicBezTo>
                  <a:pt x="1304" y="1183"/>
                  <a:pt x="1298" y="1188"/>
                  <a:pt x="1298" y="1195"/>
                </a:cubicBezTo>
                <a:cubicBezTo>
                  <a:pt x="1298" y="1202"/>
                  <a:pt x="1304" y="1208"/>
                  <a:pt x="1311" y="1208"/>
                </a:cubicBezTo>
                <a:cubicBezTo>
                  <a:pt x="1318" y="1208"/>
                  <a:pt x="1324" y="1202"/>
                  <a:pt x="1324" y="1195"/>
                </a:cubicBezTo>
                <a:cubicBezTo>
                  <a:pt x="1324" y="1188"/>
                  <a:pt x="1318" y="1183"/>
                  <a:pt x="1311" y="1183"/>
                </a:cubicBezTo>
                <a:close/>
                <a:moveTo>
                  <a:pt x="1824" y="1183"/>
                </a:moveTo>
                <a:cubicBezTo>
                  <a:pt x="1817" y="1183"/>
                  <a:pt x="1811" y="1188"/>
                  <a:pt x="1811" y="1195"/>
                </a:cubicBezTo>
                <a:cubicBezTo>
                  <a:pt x="1811" y="1202"/>
                  <a:pt x="1817" y="1208"/>
                  <a:pt x="1824" y="1208"/>
                </a:cubicBezTo>
                <a:cubicBezTo>
                  <a:pt x="1831" y="1208"/>
                  <a:pt x="1836" y="1202"/>
                  <a:pt x="1836" y="1195"/>
                </a:cubicBezTo>
                <a:cubicBezTo>
                  <a:pt x="1836" y="1188"/>
                  <a:pt x="1831" y="1183"/>
                  <a:pt x="1824" y="1183"/>
                </a:cubicBezTo>
                <a:close/>
                <a:moveTo>
                  <a:pt x="1863" y="1208"/>
                </a:moveTo>
                <a:cubicBezTo>
                  <a:pt x="1870" y="1208"/>
                  <a:pt x="1876" y="1202"/>
                  <a:pt x="1876" y="1195"/>
                </a:cubicBezTo>
                <a:cubicBezTo>
                  <a:pt x="1876" y="1188"/>
                  <a:pt x="1870" y="1183"/>
                  <a:pt x="1863" y="1183"/>
                </a:cubicBezTo>
                <a:cubicBezTo>
                  <a:pt x="1856" y="1183"/>
                  <a:pt x="1850" y="1188"/>
                  <a:pt x="1850" y="1195"/>
                </a:cubicBezTo>
                <a:cubicBezTo>
                  <a:pt x="1850" y="1202"/>
                  <a:pt x="1856" y="1208"/>
                  <a:pt x="1863" y="1208"/>
                </a:cubicBezTo>
                <a:close/>
                <a:moveTo>
                  <a:pt x="1903" y="1183"/>
                </a:moveTo>
                <a:cubicBezTo>
                  <a:pt x="1896" y="1183"/>
                  <a:pt x="1890" y="1188"/>
                  <a:pt x="1890" y="1195"/>
                </a:cubicBezTo>
                <a:cubicBezTo>
                  <a:pt x="1890" y="1202"/>
                  <a:pt x="1896" y="1208"/>
                  <a:pt x="1903" y="1208"/>
                </a:cubicBezTo>
                <a:cubicBezTo>
                  <a:pt x="1910" y="1208"/>
                  <a:pt x="1915" y="1202"/>
                  <a:pt x="1915" y="1195"/>
                </a:cubicBezTo>
                <a:cubicBezTo>
                  <a:pt x="1915" y="1188"/>
                  <a:pt x="1910" y="1183"/>
                  <a:pt x="1903" y="1183"/>
                </a:cubicBezTo>
                <a:close/>
                <a:moveTo>
                  <a:pt x="1942" y="1183"/>
                </a:moveTo>
                <a:cubicBezTo>
                  <a:pt x="1935" y="1183"/>
                  <a:pt x="1929" y="1188"/>
                  <a:pt x="1929" y="1195"/>
                </a:cubicBezTo>
                <a:cubicBezTo>
                  <a:pt x="1929" y="1202"/>
                  <a:pt x="1935" y="1208"/>
                  <a:pt x="1942" y="1208"/>
                </a:cubicBezTo>
                <a:cubicBezTo>
                  <a:pt x="1949" y="1208"/>
                  <a:pt x="1955" y="1202"/>
                  <a:pt x="1955" y="1195"/>
                </a:cubicBezTo>
                <a:cubicBezTo>
                  <a:pt x="1955" y="1188"/>
                  <a:pt x="1949" y="1183"/>
                  <a:pt x="1942" y="1183"/>
                </a:cubicBezTo>
                <a:close/>
                <a:moveTo>
                  <a:pt x="1981" y="1183"/>
                </a:moveTo>
                <a:cubicBezTo>
                  <a:pt x="1974" y="1183"/>
                  <a:pt x="1969" y="1188"/>
                  <a:pt x="1969" y="1195"/>
                </a:cubicBezTo>
                <a:cubicBezTo>
                  <a:pt x="1969" y="1202"/>
                  <a:pt x="1974" y="1208"/>
                  <a:pt x="1981" y="1208"/>
                </a:cubicBezTo>
                <a:cubicBezTo>
                  <a:pt x="1988" y="1208"/>
                  <a:pt x="1994" y="1202"/>
                  <a:pt x="1994" y="1195"/>
                </a:cubicBezTo>
                <a:cubicBezTo>
                  <a:pt x="1994" y="1188"/>
                  <a:pt x="1988" y="1183"/>
                  <a:pt x="1981" y="1183"/>
                </a:cubicBezTo>
                <a:close/>
                <a:moveTo>
                  <a:pt x="2021" y="1183"/>
                </a:moveTo>
                <a:cubicBezTo>
                  <a:pt x="2014" y="1183"/>
                  <a:pt x="2008" y="1188"/>
                  <a:pt x="2008" y="1195"/>
                </a:cubicBezTo>
                <a:cubicBezTo>
                  <a:pt x="2008" y="1202"/>
                  <a:pt x="2014" y="1208"/>
                  <a:pt x="2021" y="1208"/>
                </a:cubicBezTo>
                <a:cubicBezTo>
                  <a:pt x="2028" y="1208"/>
                  <a:pt x="2034" y="1202"/>
                  <a:pt x="2034" y="1195"/>
                </a:cubicBezTo>
                <a:cubicBezTo>
                  <a:pt x="2034" y="1188"/>
                  <a:pt x="2028" y="1183"/>
                  <a:pt x="2021" y="1183"/>
                </a:cubicBezTo>
                <a:close/>
                <a:moveTo>
                  <a:pt x="2060" y="1183"/>
                </a:moveTo>
                <a:cubicBezTo>
                  <a:pt x="2053" y="1183"/>
                  <a:pt x="2048" y="1188"/>
                  <a:pt x="2048" y="1195"/>
                </a:cubicBezTo>
                <a:cubicBezTo>
                  <a:pt x="2048" y="1202"/>
                  <a:pt x="2053" y="1208"/>
                  <a:pt x="2060" y="1208"/>
                </a:cubicBezTo>
                <a:cubicBezTo>
                  <a:pt x="2067" y="1208"/>
                  <a:pt x="2073" y="1202"/>
                  <a:pt x="2073" y="1195"/>
                </a:cubicBezTo>
                <a:cubicBezTo>
                  <a:pt x="2073" y="1188"/>
                  <a:pt x="2067" y="1183"/>
                  <a:pt x="2060" y="1183"/>
                </a:cubicBezTo>
                <a:close/>
                <a:moveTo>
                  <a:pt x="2770" y="1183"/>
                </a:moveTo>
                <a:cubicBezTo>
                  <a:pt x="2763" y="1183"/>
                  <a:pt x="2757" y="1188"/>
                  <a:pt x="2757" y="1195"/>
                </a:cubicBezTo>
                <a:cubicBezTo>
                  <a:pt x="2757" y="1202"/>
                  <a:pt x="2763" y="1208"/>
                  <a:pt x="2770" y="1208"/>
                </a:cubicBezTo>
                <a:cubicBezTo>
                  <a:pt x="2777" y="1208"/>
                  <a:pt x="2783" y="1202"/>
                  <a:pt x="2783" y="1195"/>
                </a:cubicBezTo>
                <a:cubicBezTo>
                  <a:pt x="2783" y="1188"/>
                  <a:pt x="2777" y="1183"/>
                  <a:pt x="2770" y="1183"/>
                </a:cubicBezTo>
                <a:close/>
                <a:moveTo>
                  <a:pt x="3125" y="1208"/>
                </a:moveTo>
                <a:cubicBezTo>
                  <a:pt x="3132" y="1208"/>
                  <a:pt x="3137" y="1202"/>
                  <a:pt x="3137" y="1195"/>
                </a:cubicBezTo>
                <a:cubicBezTo>
                  <a:pt x="3137" y="1188"/>
                  <a:pt x="3132" y="1183"/>
                  <a:pt x="3125" y="1183"/>
                </a:cubicBezTo>
                <a:cubicBezTo>
                  <a:pt x="3118" y="1183"/>
                  <a:pt x="3112" y="1188"/>
                  <a:pt x="3112" y="1195"/>
                </a:cubicBezTo>
                <a:cubicBezTo>
                  <a:pt x="3112" y="1202"/>
                  <a:pt x="3118" y="1208"/>
                  <a:pt x="3125" y="1208"/>
                </a:cubicBezTo>
                <a:close/>
                <a:moveTo>
                  <a:pt x="3164" y="1208"/>
                </a:moveTo>
                <a:cubicBezTo>
                  <a:pt x="3171" y="1208"/>
                  <a:pt x="3177" y="1202"/>
                  <a:pt x="3177" y="1195"/>
                </a:cubicBezTo>
                <a:cubicBezTo>
                  <a:pt x="3177" y="1188"/>
                  <a:pt x="3171" y="1183"/>
                  <a:pt x="3164" y="1183"/>
                </a:cubicBezTo>
                <a:cubicBezTo>
                  <a:pt x="3157" y="1183"/>
                  <a:pt x="3151" y="1188"/>
                  <a:pt x="3151" y="1195"/>
                </a:cubicBezTo>
                <a:cubicBezTo>
                  <a:pt x="3151" y="1202"/>
                  <a:pt x="3157" y="1208"/>
                  <a:pt x="3164" y="1208"/>
                </a:cubicBezTo>
                <a:close/>
                <a:moveTo>
                  <a:pt x="917" y="1222"/>
                </a:moveTo>
                <a:cubicBezTo>
                  <a:pt x="910" y="1222"/>
                  <a:pt x="904" y="1228"/>
                  <a:pt x="904" y="1235"/>
                </a:cubicBezTo>
                <a:cubicBezTo>
                  <a:pt x="904" y="1242"/>
                  <a:pt x="910" y="1248"/>
                  <a:pt x="917" y="1248"/>
                </a:cubicBezTo>
                <a:cubicBezTo>
                  <a:pt x="924" y="1248"/>
                  <a:pt x="930" y="1242"/>
                  <a:pt x="930" y="1235"/>
                </a:cubicBezTo>
                <a:cubicBezTo>
                  <a:pt x="930" y="1228"/>
                  <a:pt x="924" y="1222"/>
                  <a:pt x="917" y="1222"/>
                </a:cubicBezTo>
                <a:close/>
                <a:moveTo>
                  <a:pt x="956" y="1222"/>
                </a:moveTo>
                <a:cubicBezTo>
                  <a:pt x="949" y="1222"/>
                  <a:pt x="944" y="1228"/>
                  <a:pt x="944" y="1235"/>
                </a:cubicBezTo>
                <a:cubicBezTo>
                  <a:pt x="944" y="1242"/>
                  <a:pt x="949" y="1248"/>
                  <a:pt x="956" y="1248"/>
                </a:cubicBezTo>
                <a:cubicBezTo>
                  <a:pt x="963" y="1248"/>
                  <a:pt x="969" y="1242"/>
                  <a:pt x="969" y="1235"/>
                </a:cubicBezTo>
                <a:cubicBezTo>
                  <a:pt x="969" y="1228"/>
                  <a:pt x="963" y="1222"/>
                  <a:pt x="956" y="1222"/>
                </a:cubicBezTo>
                <a:close/>
                <a:moveTo>
                  <a:pt x="996" y="1222"/>
                </a:moveTo>
                <a:cubicBezTo>
                  <a:pt x="989" y="1222"/>
                  <a:pt x="983" y="1228"/>
                  <a:pt x="983" y="1235"/>
                </a:cubicBezTo>
                <a:cubicBezTo>
                  <a:pt x="983" y="1242"/>
                  <a:pt x="989" y="1248"/>
                  <a:pt x="996" y="1248"/>
                </a:cubicBezTo>
                <a:cubicBezTo>
                  <a:pt x="1003" y="1248"/>
                  <a:pt x="1009" y="1242"/>
                  <a:pt x="1009" y="1235"/>
                </a:cubicBezTo>
                <a:cubicBezTo>
                  <a:pt x="1009" y="1228"/>
                  <a:pt x="1003" y="1222"/>
                  <a:pt x="996" y="1222"/>
                </a:cubicBezTo>
                <a:close/>
                <a:moveTo>
                  <a:pt x="1035" y="1222"/>
                </a:moveTo>
                <a:cubicBezTo>
                  <a:pt x="1028" y="1222"/>
                  <a:pt x="1023" y="1228"/>
                  <a:pt x="1023" y="1235"/>
                </a:cubicBezTo>
                <a:cubicBezTo>
                  <a:pt x="1023" y="1242"/>
                  <a:pt x="1028" y="1248"/>
                  <a:pt x="1035" y="1248"/>
                </a:cubicBezTo>
                <a:cubicBezTo>
                  <a:pt x="1042" y="1248"/>
                  <a:pt x="1048" y="1242"/>
                  <a:pt x="1048" y="1235"/>
                </a:cubicBezTo>
                <a:cubicBezTo>
                  <a:pt x="1048" y="1228"/>
                  <a:pt x="1042" y="1222"/>
                  <a:pt x="1035" y="1222"/>
                </a:cubicBezTo>
                <a:close/>
                <a:moveTo>
                  <a:pt x="1075" y="1222"/>
                </a:moveTo>
                <a:cubicBezTo>
                  <a:pt x="1068" y="1222"/>
                  <a:pt x="1062" y="1228"/>
                  <a:pt x="1062" y="1235"/>
                </a:cubicBezTo>
                <a:cubicBezTo>
                  <a:pt x="1062" y="1242"/>
                  <a:pt x="1068" y="1248"/>
                  <a:pt x="1075" y="1248"/>
                </a:cubicBezTo>
                <a:cubicBezTo>
                  <a:pt x="1082" y="1248"/>
                  <a:pt x="1087" y="1242"/>
                  <a:pt x="1087" y="1235"/>
                </a:cubicBezTo>
                <a:cubicBezTo>
                  <a:pt x="1087" y="1228"/>
                  <a:pt x="1082" y="1222"/>
                  <a:pt x="1075" y="1222"/>
                </a:cubicBezTo>
                <a:close/>
                <a:moveTo>
                  <a:pt x="1114" y="1248"/>
                </a:moveTo>
                <a:cubicBezTo>
                  <a:pt x="1121" y="1248"/>
                  <a:pt x="1127" y="1242"/>
                  <a:pt x="1127" y="1235"/>
                </a:cubicBezTo>
                <a:cubicBezTo>
                  <a:pt x="1127" y="1228"/>
                  <a:pt x="1121" y="1222"/>
                  <a:pt x="1114" y="1222"/>
                </a:cubicBezTo>
                <a:cubicBezTo>
                  <a:pt x="1107" y="1222"/>
                  <a:pt x="1101" y="1228"/>
                  <a:pt x="1101" y="1235"/>
                </a:cubicBezTo>
                <a:cubicBezTo>
                  <a:pt x="1101" y="1242"/>
                  <a:pt x="1107" y="1248"/>
                  <a:pt x="1114" y="1248"/>
                </a:cubicBezTo>
                <a:close/>
                <a:moveTo>
                  <a:pt x="1154" y="1248"/>
                </a:moveTo>
                <a:cubicBezTo>
                  <a:pt x="1161" y="1248"/>
                  <a:pt x="1166" y="1242"/>
                  <a:pt x="1166" y="1235"/>
                </a:cubicBezTo>
                <a:cubicBezTo>
                  <a:pt x="1166" y="1228"/>
                  <a:pt x="1161" y="1222"/>
                  <a:pt x="1154" y="1222"/>
                </a:cubicBezTo>
                <a:cubicBezTo>
                  <a:pt x="1146" y="1222"/>
                  <a:pt x="1141" y="1228"/>
                  <a:pt x="1141" y="1235"/>
                </a:cubicBezTo>
                <a:cubicBezTo>
                  <a:pt x="1141" y="1242"/>
                  <a:pt x="1146" y="1248"/>
                  <a:pt x="1154" y="1248"/>
                </a:cubicBezTo>
                <a:close/>
                <a:moveTo>
                  <a:pt x="1193" y="1222"/>
                </a:moveTo>
                <a:cubicBezTo>
                  <a:pt x="1186" y="1222"/>
                  <a:pt x="1180" y="1228"/>
                  <a:pt x="1180" y="1235"/>
                </a:cubicBezTo>
                <a:cubicBezTo>
                  <a:pt x="1180" y="1242"/>
                  <a:pt x="1186" y="1248"/>
                  <a:pt x="1193" y="1248"/>
                </a:cubicBezTo>
                <a:cubicBezTo>
                  <a:pt x="1200" y="1248"/>
                  <a:pt x="1206" y="1242"/>
                  <a:pt x="1206" y="1235"/>
                </a:cubicBezTo>
                <a:cubicBezTo>
                  <a:pt x="1206" y="1228"/>
                  <a:pt x="1200" y="1222"/>
                  <a:pt x="1193" y="1222"/>
                </a:cubicBezTo>
                <a:close/>
                <a:moveTo>
                  <a:pt x="1232" y="1248"/>
                </a:moveTo>
                <a:cubicBezTo>
                  <a:pt x="1239" y="1248"/>
                  <a:pt x="1245" y="1242"/>
                  <a:pt x="1245" y="1235"/>
                </a:cubicBezTo>
                <a:cubicBezTo>
                  <a:pt x="1245" y="1228"/>
                  <a:pt x="1239" y="1222"/>
                  <a:pt x="1232" y="1222"/>
                </a:cubicBezTo>
                <a:cubicBezTo>
                  <a:pt x="1225" y="1222"/>
                  <a:pt x="1220" y="1228"/>
                  <a:pt x="1220" y="1235"/>
                </a:cubicBezTo>
                <a:cubicBezTo>
                  <a:pt x="1220" y="1242"/>
                  <a:pt x="1225" y="1248"/>
                  <a:pt x="1232" y="1248"/>
                </a:cubicBezTo>
                <a:close/>
                <a:moveTo>
                  <a:pt x="1272" y="1222"/>
                </a:moveTo>
                <a:cubicBezTo>
                  <a:pt x="1265" y="1222"/>
                  <a:pt x="1259" y="1228"/>
                  <a:pt x="1259" y="1235"/>
                </a:cubicBezTo>
                <a:cubicBezTo>
                  <a:pt x="1259" y="1242"/>
                  <a:pt x="1265" y="1248"/>
                  <a:pt x="1272" y="1248"/>
                </a:cubicBezTo>
                <a:cubicBezTo>
                  <a:pt x="1279" y="1248"/>
                  <a:pt x="1285" y="1242"/>
                  <a:pt x="1285" y="1235"/>
                </a:cubicBezTo>
                <a:cubicBezTo>
                  <a:pt x="1285" y="1228"/>
                  <a:pt x="1279" y="1222"/>
                  <a:pt x="1272" y="1222"/>
                </a:cubicBezTo>
                <a:close/>
                <a:moveTo>
                  <a:pt x="1311" y="1222"/>
                </a:moveTo>
                <a:cubicBezTo>
                  <a:pt x="1304" y="1222"/>
                  <a:pt x="1298" y="1228"/>
                  <a:pt x="1298" y="1235"/>
                </a:cubicBezTo>
                <a:cubicBezTo>
                  <a:pt x="1298" y="1242"/>
                  <a:pt x="1304" y="1248"/>
                  <a:pt x="1311" y="1248"/>
                </a:cubicBezTo>
                <a:cubicBezTo>
                  <a:pt x="1318" y="1248"/>
                  <a:pt x="1324" y="1242"/>
                  <a:pt x="1324" y="1235"/>
                </a:cubicBezTo>
                <a:cubicBezTo>
                  <a:pt x="1324" y="1228"/>
                  <a:pt x="1318" y="1222"/>
                  <a:pt x="1311" y="1222"/>
                </a:cubicBezTo>
                <a:close/>
                <a:moveTo>
                  <a:pt x="1863" y="1248"/>
                </a:moveTo>
                <a:cubicBezTo>
                  <a:pt x="1870" y="1248"/>
                  <a:pt x="1876" y="1242"/>
                  <a:pt x="1876" y="1235"/>
                </a:cubicBezTo>
                <a:cubicBezTo>
                  <a:pt x="1876" y="1228"/>
                  <a:pt x="1870" y="1222"/>
                  <a:pt x="1863" y="1222"/>
                </a:cubicBezTo>
                <a:cubicBezTo>
                  <a:pt x="1856" y="1222"/>
                  <a:pt x="1850" y="1228"/>
                  <a:pt x="1850" y="1235"/>
                </a:cubicBezTo>
                <a:cubicBezTo>
                  <a:pt x="1850" y="1242"/>
                  <a:pt x="1856" y="1248"/>
                  <a:pt x="1863" y="1248"/>
                </a:cubicBezTo>
                <a:close/>
                <a:moveTo>
                  <a:pt x="1903" y="1222"/>
                </a:moveTo>
                <a:cubicBezTo>
                  <a:pt x="1896" y="1222"/>
                  <a:pt x="1890" y="1228"/>
                  <a:pt x="1890" y="1235"/>
                </a:cubicBezTo>
                <a:cubicBezTo>
                  <a:pt x="1890" y="1242"/>
                  <a:pt x="1896" y="1248"/>
                  <a:pt x="1903" y="1248"/>
                </a:cubicBezTo>
                <a:cubicBezTo>
                  <a:pt x="1910" y="1248"/>
                  <a:pt x="1915" y="1242"/>
                  <a:pt x="1915" y="1235"/>
                </a:cubicBezTo>
                <a:cubicBezTo>
                  <a:pt x="1915" y="1228"/>
                  <a:pt x="1910" y="1222"/>
                  <a:pt x="1903" y="1222"/>
                </a:cubicBezTo>
                <a:close/>
                <a:moveTo>
                  <a:pt x="1942" y="1222"/>
                </a:moveTo>
                <a:cubicBezTo>
                  <a:pt x="1935" y="1222"/>
                  <a:pt x="1929" y="1228"/>
                  <a:pt x="1929" y="1235"/>
                </a:cubicBezTo>
                <a:cubicBezTo>
                  <a:pt x="1929" y="1242"/>
                  <a:pt x="1935" y="1248"/>
                  <a:pt x="1942" y="1248"/>
                </a:cubicBezTo>
                <a:cubicBezTo>
                  <a:pt x="1949" y="1248"/>
                  <a:pt x="1955" y="1242"/>
                  <a:pt x="1955" y="1235"/>
                </a:cubicBezTo>
                <a:cubicBezTo>
                  <a:pt x="1955" y="1228"/>
                  <a:pt x="1949" y="1222"/>
                  <a:pt x="1942" y="1222"/>
                </a:cubicBezTo>
                <a:close/>
                <a:moveTo>
                  <a:pt x="1981" y="1222"/>
                </a:moveTo>
                <a:cubicBezTo>
                  <a:pt x="1974" y="1222"/>
                  <a:pt x="1969" y="1228"/>
                  <a:pt x="1969" y="1235"/>
                </a:cubicBezTo>
                <a:cubicBezTo>
                  <a:pt x="1969" y="1242"/>
                  <a:pt x="1974" y="1248"/>
                  <a:pt x="1981" y="1248"/>
                </a:cubicBezTo>
                <a:cubicBezTo>
                  <a:pt x="1988" y="1248"/>
                  <a:pt x="1994" y="1242"/>
                  <a:pt x="1994" y="1235"/>
                </a:cubicBezTo>
                <a:cubicBezTo>
                  <a:pt x="1994" y="1228"/>
                  <a:pt x="1988" y="1222"/>
                  <a:pt x="1981" y="1222"/>
                </a:cubicBezTo>
                <a:close/>
                <a:moveTo>
                  <a:pt x="2021" y="1222"/>
                </a:moveTo>
                <a:cubicBezTo>
                  <a:pt x="2014" y="1222"/>
                  <a:pt x="2008" y="1228"/>
                  <a:pt x="2008" y="1235"/>
                </a:cubicBezTo>
                <a:cubicBezTo>
                  <a:pt x="2008" y="1242"/>
                  <a:pt x="2014" y="1248"/>
                  <a:pt x="2021" y="1248"/>
                </a:cubicBezTo>
                <a:cubicBezTo>
                  <a:pt x="2028" y="1248"/>
                  <a:pt x="2034" y="1242"/>
                  <a:pt x="2034" y="1235"/>
                </a:cubicBezTo>
                <a:cubicBezTo>
                  <a:pt x="2034" y="1228"/>
                  <a:pt x="2028" y="1222"/>
                  <a:pt x="2021" y="1222"/>
                </a:cubicBezTo>
                <a:close/>
                <a:moveTo>
                  <a:pt x="2060" y="1222"/>
                </a:moveTo>
                <a:cubicBezTo>
                  <a:pt x="2053" y="1222"/>
                  <a:pt x="2048" y="1228"/>
                  <a:pt x="2048" y="1235"/>
                </a:cubicBezTo>
                <a:cubicBezTo>
                  <a:pt x="2048" y="1242"/>
                  <a:pt x="2053" y="1248"/>
                  <a:pt x="2060" y="1248"/>
                </a:cubicBezTo>
                <a:cubicBezTo>
                  <a:pt x="2067" y="1248"/>
                  <a:pt x="2073" y="1242"/>
                  <a:pt x="2073" y="1235"/>
                </a:cubicBezTo>
                <a:cubicBezTo>
                  <a:pt x="2073" y="1228"/>
                  <a:pt x="2067" y="1222"/>
                  <a:pt x="2060" y="1222"/>
                </a:cubicBezTo>
                <a:close/>
                <a:moveTo>
                  <a:pt x="2100" y="1222"/>
                </a:moveTo>
                <a:cubicBezTo>
                  <a:pt x="2093" y="1222"/>
                  <a:pt x="2087" y="1228"/>
                  <a:pt x="2087" y="1235"/>
                </a:cubicBezTo>
                <a:cubicBezTo>
                  <a:pt x="2087" y="1242"/>
                  <a:pt x="2093" y="1248"/>
                  <a:pt x="2100" y="1248"/>
                </a:cubicBezTo>
                <a:cubicBezTo>
                  <a:pt x="2107" y="1248"/>
                  <a:pt x="2112" y="1242"/>
                  <a:pt x="2112" y="1235"/>
                </a:cubicBezTo>
                <a:cubicBezTo>
                  <a:pt x="2112" y="1228"/>
                  <a:pt x="2107" y="1222"/>
                  <a:pt x="2100" y="1222"/>
                </a:cubicBezTo>
                <a:close/>
                <a:moveTo>
                  <a:pt x="956" y="1287"/>
                </a:moveTo>
                <a:cubicBezTo>
                  <a:pt x="963" y="1287"/>
                  <a:pt x="969" y="1281"/>
                  <a:pt x="969" y="1274"/>
                </a:cubicBezTo>
                <a:cubicBezTo>
                  <a:pt x="969" y="1267"/>
                  <a:pt x="963" y="1261"/>
                  <a:pt x="956" y="1261"/>
                </a:cubicBezTo>
                <a:cubicBezTo>
                  <a:pt x="949" y="1261"/>
                  <a:pt x="944" y="1267"/>
                  <a:pt x="944" y="1274"/>
                </a:cubicBezTo>
                <a:cubicBezTo>
                  <a:pt x="944" y="1281"/>
                  <a:pt x="949" y="1287"/>
                  <a:pt x="956" y="1287"/>
                </a:cubicBezTo>
                <a:close/>
                <a:moveTo>
                  <a:pt x="996" y="1261"/>
                </a:moveTo>
                <a:cubicBezTo>
                  <a:pt x="989" y="1261"/>
                  <a:pt x="983" y="1267"/>
                  <a:pt x="983" y="1274"/>
                </a:cubicBezTo>
                <a:cubicBezTo>
                  <a:pt x="983" y="1281"/>
                  <a:pt x="989" y="1287"/>
                  <a:pt x="996" y="1287"/>
                </a:cubicBezTo>
                <a:cubicBezTo>
                  <a:pt x="1003" y="1287"/>
                  <a:pt x="1009" y="1281"/>
                  <a:pt x="1009" y="1274"/>
                </a:cubicBezTo>
                <a:cubicBezTo>
                  <a:pt x="1009" y="1267"/>
                  <a:pt x="1003" y="1261"/>
                  <a:pt x="996" y="1261"/>
                </a:cubicBezTo>
                <a:close/>
                <a:moveTo>
                  <a:pt x="1035" y="1261"/>
                </a:moveTo>
                <a:cubicBezTo>
                  <a:pt x="1028" y="1261"/>
                  <a:pt x="1023" y="1267"/>
                  <a:pt x="1023" y="1274"/>
                </a:cubicBezTo>
                <a:cubicBezTo>
                  <a:pt x="1023" y="1281"/>
                  <a:pt x="1028" y="1287"/>
                  <a:pt x="1035" y="1287"/>
                </a:cubicBezTo>
                <a:cubicBezTo>
                  <a:pt x="1042" y="1287"/>
                  <a:pt x="1048" y="1281"/>
                  <a:pt x="1048" y="1274"/>
                </a:cubicBezTo>
                <a:cubicBezTo>
                  <a:pt x="1048" y="1267"/>
                  <a:pt x="1042" y="1261"/>
                  <a:pt x="1035" y="1261"/>
                </a:cubicBezTo>
                <a:close/>
                <a:moveTo>
                  <a:pt x="1075" y="1261"/>
                </a:moveTo>
                <a:cubicBezTo>
                  <a:pt x="1068" y="1261"/>
                  <a:pt x="1062" y="1267"/>
                  <a:pt x="1062" y="1274"/>
                </a:cubicBezTo>
                <a:cubicBezTo>
                  <a:pt x="1062" y="1281"/>
                  <a:pt x="1068" y="1287"/>
                  <a:pt x="1075" y="1287"/>
                </a:cubicBezTo>
                <a:cubicBezTo>
                  <a:pt x="1082" y="1287"/>
                  <a:pt x="1087" y="1281"/>
                  <a:pt x="1087" y="1274"/>
                </a:cubicBezTo>
                <a:cubicBezTo>
                  <a:pt x="1087" y="1267"/>
                  <a:pt x="1082" y="1261"/>
                  <a:pt x="1075" y="1261"/>
                </a:cubicBezTo>
                <a:close/>
                <a:moveTo>
                  <a:pt x="1114" y="1261"/>
                </a:moveTo>
                <a:cubicBezTo>
                  <a:pt x="1107" y="1261"/>
                  <a:pt x="1101" y="1267"/>
                  <a:pt x="1101" y="1274"/>
                </a:cubicBezTo>
                <a:cubicBezTo>
                  <a:pt x="1101" y="1281"/>
                  <a:pt x="1107" y="1287"/>
                  <a:pt x="1114" y="1287"/>
                </a:cubicBezTo>
                <a:cubicBezTo>
                  <a:pt x="1121" y="1287"/>
                  <a:pt x="1127" y="1281"/>
                  <a:pt x="1127" y="1274"/>
                </a:cubicBezTo>
                <a:cubicBezTo>
                  <a:pt x="1127" y="1267"/>
                  <a:pt x="1121" y="1261"/>
                  <a:pt x="1114" y="1261"/>
                </a:cubicBezTo>
                <a:close/>
                <a:moveTo>
                  <a:pt x="1141" y="1274"/>
                </a:moveTo>
                <a:cubicBezTo>
                  <a:pt x="1141" y="1281"/>
                  <a:pt x="1146" y="1287"/>
                  <a:pt x="1154" y="1287"/>
                </a:cubicBezTo>
                <a:cubicBezTo>
                  <a:pt x="1161" y="1287"/>
                  <a:pt x="1166" y="1281"/>
                  <a:pt x="1166" y="1274"/>
                </a:cubicBezTo>
                <a:cubicBezTo>
                  <a:pt x="1166" y="1267"/>
                  <a:pt x="1161" y="1261"/>
                  <a:pt x="1154" y="1261"/>
                </a:cubicBezTo>
                <a:cubicBezTo>
                  <a:pt x="1146" y="1261"/>
                  <a:pt x="1141" y="1267"/>
                  <a:pt x="1141" y="1274"/>
                </a:cubicBezTo>
                <a:close/>
                <a:moveTo>
                  <a:pt x="1180" y="1274"/>
                </a:moveTo>
                <a:cubicBezTo>
                  <a:pt x="1180" y="1281"/>
                  <a:pt x="1186" y="1287"/>
                  <a:pt x="1193" y="1287"/>
                </a:cubicBezTo>
                <a:cubicBezTo>
                  <a:pt x="1200" y="1287"/>
                  <a:pt x="1206" y="1281"/>
                  <a:pt x="1206" y="1274"/>
                </a:cubicBezTo>
                <a:cubicBezTo>
                  <a:pt x="1206" y="1267"/>
                  <a:pt x="1200" y="1261"/>
                  <a:pt x="1193" y="1261"/>
                </a:cubicBezTo>
                <a:cubicBezTo>
                  <a:pt x="1186" y="1261"/>
                  <a:pt x="1180" y="1267"/>
                  <a:pt x="1180" y="1274"/>
                </a:cubicBezTo>
                <a:close/>
                <a:moveTo>
                  <a:pt x="1232" y="1287"/>
                </a:moveTo>
                <a:cubicBezTo>
                  <a:pt x="1239" y="1287"/>
                  <a:pt x="1245" y="1281"/>
                  <a:pt x="1245" y="1274"/>
                </a:cubicBezTo>
                <a:cubicBezTo>
                  <a:pt x="1245" y="1267"/>
                  <a:pt x="1239" y="1261"/>
                  <a:pt x="1232" y="1261"/>
                </a:cubicBezTo>
                <a:cubicBezTo>
                  <a:pt x="1225" y="1261"/>
                  <a:pt x="1220" y="1267"/>
                  <a:pt x="1220" y="1274"/>
                </a:cubicBezTo>
                <a:cubicBezTo>
                  <a:pt x="1220" y="1281"/>
                  <a:pt x="1225" y="1287"/>
                  <a:pt x="1232" y="1287"/>
                </a:cubicBezTo>
                <a:close/>
                <a:moveTo>
                  <a:pt x="1272" y="1261"/>
                </a:moveTo>
                <a:cubicBezTo>
                  <a:pt x="1265" y="1261"/>
                  <a:pt x="1259" y="1267"/>
                  <a:pt x="1259" y="1274"/>
                </a:cubicBezTo>
                <a:cubicBezTo>
                  <a:pt x="1259" y="1281"/>
                  <a:pt x="1265" y="1287"/>
                  <a:pt x="1272" y="1287"/>
                </a:cubicBezTo>
                <a:cubicBezTo>
                  <a:pt x="1279" y="1287"/>
                  <a:pt x="1285" y="1281"/>
                  <a:pt x="1285" y="1274"/>
                </a:cubicBezTo>
                <a:cubicBezTo>
                  <a:pt x="1285" y="1267"/>
                  <a:pt x="1279" y="1261"/>
                  <a:pt x="1272" y="1261"/>
                </a:cubicBezTo>
                <a:close/>
                <a:moveTo>
                  <a:pt x="1824" y="1261"/>
                </a:moveTo>
                <a:cubicBezTo>
                  <a:pt x="1817" y="1261"/>
                  <a:pt x="1811" y="1267"/>
                  <a:pt x="1811" y="1274"/>
                </a:cubicBezTo>
                <a:cubicBezTo>
                  <a:pt x="1811" y="1281"/>
                  <a:pt x="1817" y="1287"/>
                  <a:pt x="1824" y="1287"/>
                </a:cubicBezTo>
                <a:cubicBezTo>
                  <a:pt x="1831" y="1287"/>
                  <a:pt x="1837" y="1281"/>
                  <a:pt x="1837" y="1274"/>
                </a:cubicBezTo>
                <a:cubicBezTo>
                  <a:pt x="1837" y="1267"/>
                  <a:pt x="1831" y="1261"/>
                  <a:pt x="1824" y="1261"/>
                </a:cubicBezTo>
                <a:close/>
                <a:moveTo>
                  <a:pt x="1863" y="1287"/>
                </a:moveTo>
                <a:cubicBezTo>
                  <a:pt x="1870" y="1287"/>
                  <a:pt x="1876" y="1281"/>
                  <a:pt x="1876" y="1274"/>
                </a:cubicBezTo>
                <a:cubicBezTo>
                  <a:pt x="1876" y="1267"/>
                  <a:pt x="1870" y="1261"/>
                  <a:pt x="1863" y="1261"/>
                </a:cubicBezTo>
                <a:cubicBezTo>
                  <a:pt x="1856" y="1261"/>
                  <a:pt x="1850" y="1267"/>
                  <a:pt x="1850" y="1274"/>
                </a:cubicBezTo>
                <a:cubicBezTo>
                  <a:pt x="1850" y="1281"/>
                  <a:pt x="1856" y="1287"/>
                  <a:pt x="1863" y="1287"/>
                </a:cubicBezTo>
                <a:close/>
                <a:moveTo>
                  <a:pt x="1903" y="1261"/>
                </a:moveTo>
                <a:cubicBezTo>
                  <a:pt x="1896" y="1261"/>
                  <a:pt x="1890" y="1267"/>
                  <a:pt x="1890" y="1274"/>
                </a:cubicBezTo>
                <a:cubicBezTo>
                  <a:pt x="1890" y="1281"/>
                  <a:pt x="1896" y="1287"/>
                  <a:pt x="1903" y="1287"/>
                </a:cubicBezTo>
                <a:cubicBezTo>
                  <a:pt x="1910" y="1287"/>
                  <a:pt x="1915" y="1281"/>
                  <a:pt x="1915" y="1274"/>
                </a:cubicBezTo>
                <a:cubicBezTo>
                  <a:pt x="1915" y="1267"/>
                  <a:pt x="1910" y="1261"/>
                  <a:pt x="1903" y="1261"/>
                </a:cubicBezTo>
                <a:close/>
                <a:moveTo>
                  <a:pt x="1942" y="1261"/>
                </a:moveTo>
                <a:cubicBezTo>
                  <a:pt x="1935" y="1261"/>
                  <a:pt x="1929" y="1267"/>
                  <a:pt x="1929" y="1274"/>
                </a:cubicBezTo>
                <a:cubicBezTo>
                  <a:pt x="1929" y="1281"/>
                  <a:pt x="1935" y="1287"/>
                  <a:pt x="1942" y="1287"/>
                </a:cubicBezTo>
                <a:cubicBezTo>
                  <a:pt x="1949" y="1287"/>
                  <a:pt x="1955" y="1281"/>
                  <a:pt x="1955" y="1274"/>
                </a:cubicBezTo>
                <a:cubicBezTo>
                  <a:pt x="1955" y="1267"/>
                  <a:pt x="1949" y="1261"/>
                  <a:pt x="1942" y="1261"/>
                </a:cubicBezTo>
                <a:close/>
                <a:moveTo>
                  <a:pt x="1981" y="1261"/>
                </a:moveTo>
                <a:cubicBezTo>
                  <a:pt x="1974" y="1261"/>
                  <a:pt x="1969" y="1267"/>
                  <a:pt x="1969" y="1274"/>
                </a:cubicBezTo>
                <a:cubicBezTo>
                  <a:pt x="1969" y="1281"/>
                  <a:pt x="1974" y="1287"/>
                  <a:pt x="1981" y="1287"/>
                </a:cubicBezTo>
                <a:cubicBezTo>
                  <a:pt x="1988" y="1287"/>
                  <a:pt x="1994" y="1281"/>
                  <a:pt x="1994" y="1274"/>
                </a:cubicBezTo>
                <a:cubicBezTo>
                  <a:pt x="1994" y="1267"/>
                  <a:pt x="1988" y="1261"/>
                  <a:pt x="1981" y="1261"/>
                </a:cubicBezTo>
                <a:close/>
                <a:moveTo>
                  <a:pt x="2021" y="1261"/>
                </a:moveTo>
                <a:cubicBezTo>
                  <a:pt x="2014" y="1261"/>
                  <a:pt x="2008" y="1267"/>
                  <a:pt x="2008" y="1274"/>
                </a:cubicBezTo>
                <a:cubicBezTo>
                  <a:pt x="2008" y="1281"/>
                  <a:pt x="2014" y="1287"/>
                  <a:pt x="2021" y="1287"/>
                </a:cubicBezTo>
                <a:cubicBezTo>
                  <a:pt x="2028" y="1287"/>
                  <a:pt x="2034" y="1281"/>
                  <a:pt x="2034" y="1274"/>
                </a:cubicBezTo>
                <a:cubicBezTo>
                  <a:pt x="2034" y="1267"/>
                  <a:pt x="2028" y="1261"/>
                  <a:pt x="2021" y="1261"/>
                </a:cubicBezTo>
                <a:close/>
                <a:moveTo>
                  <a:pt x="2060" y="1287"/>
                </a:moveTo>
                <a:cubicBezTo>
                  <a:pt x="2067" y="1287"/>
                  <a:pt x="2073" y="1281"/>
                  <a:pt x="2073" y="1274"/>
                </a:cubicBezTo>
                <a:cubicBezTo>
                  <a:pt x="2073" y="1267"/>
                  <a:pt x="2067" y="1262"/>
                  <a:pt x="2060" y="1262"/>
                </a:cubicBezTo>
                <a:cubicBezTo>
                  <a:pt x="2053" y="1262"/>
                  <a:pt x="2048" y="1267"/>
                  <a:pt x="2048" y="1274"/>
                </a:cubicBezTo>
                <a:cubicBezTo>
                  <a:pt x="2048" y="1281"/>
                  <a:pt x="2053" y="1287"/>
                  <a:pt x="2060" y="1287"/>
                </a:cubicBezTo>
                <a:close/>
                <a:moveTo>
                  <a:pt x="2100" y="1261"/>
                </a:moveTo>
                <a:cubicBezTo>
                  <a:pt x="2093" y="1261"/>
                  <a:pt x="2087" y="1267"/>
                  <a:pt x="2087" y="1274"/>
                </a:cubicBezTo>
                <a:cubicBezTo>
                  <a:pt x="2087" y="1281"/>
                  <a:pt x="2093" y="1287"/>
                  <a:pt x="2100" y="1287"/>
                </a:cubicBezTo>
                <a:cubicBezTo>
                  <a:pt x="2107" y="1287"/>
                  <a:pt x="2112" y="1281"/>
                  <a:pt x="2112" y="1274"/>
                </a:cubicBezTo>
                <a:cubicBezTo>
                  <a:pt x="2112" y="1267"/>
                  <a:pt x="2107" y="1261"/>
                  <a:pt x="2100" y="1261"/>
                </a:cubicBezTo>
                <a:close/>
                <a:moveTo>
                  <a:pt x="3046" y="1287"/>
                </a:moveTo>
                <a:cubicBezTo>
                  <a:pt x="3053" y="1287"/>
                  <a:pt x="3059" y="1281"/>
                  <a:pt x="3059" y="1274"/>
                </a:cubicBezTo>
                <a:cubicBezTo>
                  <a:pt x="3059" y="1267"/>
                  <a:pt x="3053" y="1261"/>
                  <a:pt x="3046" y="1261"/>
                </a:cubicBezTo>
                <a:cubicBezTo>
                  <a:pt x="3039" y="1261"/>
                  <a:pt x="3033" y="1267"/>
                  <a:pt x="3033" y="1274"/>
                </a:cubicBezTo>
                <a:cubicBezTo>
                  <a:pt x="3033" y="1281"/>
                  <a:pt x="3039" y="1287"/>
                  <a:pt x="3046" y="1287"/>
                </a:cubicBezTo>
                <a:close/>
                <a:moveTo>
                  <a:pt x="996" y="1326"/>
                </a:moveTo>
                <a:cubicBezTo>
                  <a:pt x="1003" y="1326"/>
                  <a:pt x="1009" y="1321"/>
                  <a:pt x="1009" y="1314"/>
                </a:cubicBezTo>
                <a:cubicBezTo>
                  <a:pt x="1009" y="1307"/>
                  <a:pt x="1003" y="1301"/>
                  <a:pt x="996" y="1301"/>
                </a:cubicBezTo>
                <a:cubicBezTo>
                  <a:pt x="989" y="1301"/>
                  <a:pt x="983" y="1307"/>
                  <a:pt x="983" y="1314"/>
                </a:cubicBezTo>
                <a:cubicBezTo>
                  <a:pt x="983" y="1321"/>
                  <a:pt x="989" y="1326"/>
                  <a:pt x="996" y="1326"/>
                </a:cubicBezTo>
                <a:close/>
                <a:moveTo>
                  <a:pt x="1035" y="1326"/>
                </a:moveTo>
                <a:cubicBezTo>
                  <a:pt x="1042" y="1326"/>
                  <a:pt x="1048" y="1321"/>
                  <a:pt x="1048" y="1314"/>
                </a:cubicBezTo>
                <a:cubicBezTo>
                  <a:pt x="1048" y="1307"/>
                  <a:pt x="1042" y="1301"/>
                  <a:pt x="1035" y="1301"/>
                </a:cubicBezTo>
                <a:cubicBezTo>
                  <a:pt x="1028" y="1301"/>
                  <a:pt x="1023" y="1307"/>
                  <a:pt x="1023" y="1314"/>
                </a:cubicBezTo>
                <a:cubicBezTo>
                  <a:pt x="1023" y="1321"/>
                  <a:pt x="1028" y="1326"/>
                  <a:pt x="1035" y="1326"/>
                </a:cubicBezTo>
                <a:close/>
                <a:moveTo>
                  <a:pt x="1075" y="1326"/>
                </a:moveTo>
                <a:cubicBezTo>
                  <a:pt x="1082" y="1326"/>
                  <a:pt x="1087" y="1321"/>
                  <a:pt x="1087" y="1314"/>
                </a:cubicBezTo>
                <a:cubicBezTo>
                  <a:pt x="1087" y="1307"/>
                  <a:pt x="1082" y="1301"/>
                  <a:pt x="1075" y="1301"/>
                </a:cubicBezTo>
                <a:cubicBezTo>
                  <a:pt x="1068" y="1301"/>
                  <a:pt x="1062" y="1307"/>
                  <a:pt x="1062" y="1314"/>
                </a:cubicBezTo>
                <a:cubicBezTo>
                  <a:pt x="1062" y="1321"/>
                  <a:pt x="1068" y="1326"/>
                  <a:pt x="1075" y="1326"/>
                </a:cubicBezTo>
                <a:close/>
                <a:moveTo>
                  <a:pt x="1114" y="1326"/>
                </a:moveTo>
                <a:cubicBezTo>
                  <a:pt x="1121" y="1326"/>
                  <a:pt x="1127" y="1321"/>
                  <a:pt x="1127" y="1314"/>
                </a:cubicBezTo>
                <a:cubicBezTo>
                  <a:pt x="1127" y="1307"/>
                  <a:pt x="1121" y="1301"/>
                  <a:pt x="1114" y="1301"/>
                </a:cubicBezTo>
                <a:cubicBezTo>
                  <a:pt x="1107" y="1301"/>
                  <a:pt x="1101" y="1307"/>
                  <a:pt x="1101" y="1314"/>
                </a:cubicBezTo>
                <a:cubicBezTo>
                  <a:pt x="1101" y="1321"/>
                  <a:pt x="1107" y="1326"/>
                  <a:pt x="1114" y="1326"/>
                </a:cubicBezTo>
                <a:close/>
                <a:moveTo>
                  <a:pt x="1154" y="1326"/>
                </a:moveTo>
                <a:cubicBezTo>
                  <a:pt x="1161" y="1326"/>
                  <a:pt x="1166" y="1321"/>
                  <a:pt x="1166" y="1314"/>
                </a:cubicBezTo>
                <a:cubicBezTo>
                  <a:pt x="1166" y="1307"/>
                  <a:pt x="1161" y="1301"/>
                  <a:pt x="1154" y="1301"/>
                </a:cubicBezTo>
                <a:cubicBezTo>
                  <a:pt x="1146" y="1301"/>
                  <a:pt x="1141" y="1307"/>
                  <a:pt x="1141" y="1314"/>
                </a:cubicBezTo>
                <a:cubicBezTo>
                  <a:pt x="1141" y="1321"/>
                  <a:pt x="1146" y="1326"/>
                  <a:pt x="1154" y="1326"/>
                </a:cubicBezTo>
                <a:close/>
                <a:moveTo>
                  <a:pt x="1193" y="1326"/>
                </a:moveTo>
                <a:cubicBezTo>
                  <a:pt x="1200" y="1326"/>
                  <a:pt x="1206" y="1321"/>
                  <a:pt x="1206" y="1314"/>
                </a:cubicBezTo>
                <a:cubicBezTo>
                  <a:pt x="1206" y="1307"/>
                  <a:pt x="1200" y="1301"/>
                  <a:pt x="1193" y="1301"/>
                </a:cubicBezTo>
                <a:cubicBezTo>
                  <a:pt x="1186" y="1301"/>
                  <a:pt x="1180" y="1307"/>
                  <a:pt x="1180" y="1314"/>
                </a:cubicBezTo>
                <a:cubicBezTo>
                  <a:pt x="1180" y="1321"/>
                  <a:pt x="1186" y="1326"/>
                  <a:pt x="1193" y="1326"/>
                </a:cubicBezTo>
                <a:close/>
                <a:moveTo>
                  <a:pt x="1232" y="1326"/>
                </a:moveTo>
                <a:cubicBezTo>
                  <a:pt x="1239" y="1326"/>
                  <a:pt x="1245" y="1321"/>
                  <a:pt x="1245" y="1314"/>
                </a:cubicBezTo>
                <a:cubicBezTo>
                  <a:pt x="1245" y="1307"/>
                  <a:pt x="1239" y="1301"/>
                  <a:pt x="1232" y="1301"/>
                </a:cubicBezTo>
                <a:cubicBezTo>
                  <a:pt x="1225" y="1301"/>
                  <a:pt x="1220" y="1307"/>
                  <a:pt x="1220" y="1314"/>
                </a:cubicBezTo>
                <a:cubicBezTo>
                  <a:pt x="1220" y="1321"/>
                  <a:pt x="1225" y="1326"/>
                  <a:pt x="1232" y="1326"/>
                </a:cubicBezTo>
                <a:close/>
                <a:moveTo>
                  <a:pt x="1272" y="1301"/>
                </a:moveTo>
                <a:cubicBezTo>
                  <a:pt x="1265" y="1301"/>
                  <a:pt x="1259" y="1307"/>
                  <a:pt x="1259" y="1314"/>
                </a:cubicBezTo>
                <a:cubicBezTo>
                  <a:pt x="1259" y="1321"/>
                  <a:pt x="1265" y="1326"/>
                  <a:pt x="1272" y="1326"/>
                </a:cubicBezTo>
                <a:cubicBezTo>
                  <a:pt x="1279" y="1326"/>
                  <a:pt x="1285" y="1321"/>
                  <a:pt x="1285" y="1314"/>
                </a:cubicBezTo>
                <a:cubicBezTo>
                  <a:pt x="1285" y="1307"/>
                  <a:pt x="1279" y="1301"/>
                  <a:pt x="1272" y="1301"/>
                </a:cubicBezTo>
                <a:close/>
                <a:moveTo>
                  <a:pt x="1824" y="1301"/>
                </a:moveTo>
                <a:cubicBezTo>
                  <a:pt x="1817" y="1301"/>
                  <a:pt x="1811" y="1307"/>
                  <a:pt x="1811" y="1314"/>
                </a:cubicBezTo>
                <a:cubicBezTo>
                  <a:pt x="1811" y="1321"/>
                  <a:pt x="1817" y="1326"/>
                  <a:pt x="1824" y="1326"/>
                </a:cubicBezTo>
                <a:cubicBezTo>
                  <a:pt x="1831" y="1326"/>
                  <a:pt x="1837" y="1321"/>
                  <a:pt x="1837" y="1314"/>
                </a:cubicBezTo>
                <a:cubicBezTo>
                  <a:pt x="1837" y="1307"/>
                  <a:pt x="1831" y="1301"/>
                  <a:pt x="1824" y="1301"/>
                </a:cubicBezTo>
                <a:close/>
                <a:moveTo>
                  <a:pt x="1863" y="1326"/>
                </a:moveTo>
                <a:cubicBezTo>
                  <a:pt x="1870" y="1326"/>
                  <a:pt x="1876" y="1321"/>
                  <a:pt x="1876" y="1314"/>
                </a:cubicBezTo>
                <a:cubicBezTo>
                  <a:pt x="1876" y="1307"/>
                  <a:pt x="1870" y="1301"/>
                  <a:pt x="1863" y="1301"/>
                </a:cubicBezTo>
                <a:cubicBezTo>
                  <a:pt x="1856" y="1301"/>
                  <a:pt x="1850" y="1307"/>
                  <a:pt x="1850" y="1314"/>
                </a:cubicBezTo>
                <a:cubicBezTo>
                  <a:pt x="1850" y="1321"/>
                  <a:pt x="1856" y="1326"/>
                  <a:pt x="1863" y="1326"/>
                </a:cubicBezTo>
                <a:close/>
                <a:moveTo>
                  <a:pt x="1903" y="1326"/>
                </a:moveTo>
                <a:cubicBezTo>
                  <a:pt x="1910" y="1326"/>
                  <a:pt x="1915" y="1321"/>
                  <a:pt x="1915" y="1314"/>
                </a:cubicBezTo>
                <a:cubicBezTo>
                  <a:pt x="1915" y="1307"/>
                  <a:pt x="1910" y="1301"/>
                  <a:pt x="1903" y="1301"/>
                </a:cubicBezTo>
                <a:cubicBezTo>
                  <a:pt x="1896" y="1301"/>
                  <a:pt x="1890" y="1307"/>
                  <a:pt x="1890" y="1314"/>
                </a:cubicBezTo>
                <a:cubicBezTo>
                  <a:pt x="1890" y="1321"/>
                  <a:pt x="1896" y="1326"/>
                  <a:pt x="1903" y="1326"/>
                </a:cubicBezTo>
                <a:close/>
                <a:moveTo>
                  <a:pt x="1942" y="1326"/>
                </a:moveTo>
                <a:cubicBezTo>
                  <a:pt x="1949" y="1326"/>
                  <a:pt x="1955" y="1321"/>
                  <a:pt x="1955" y="1314"/>
                </a:cubicBezTo>
                <a:cubicBezTo>
                  <a:pt x="1955" y="1307"/>
                  <a:pt x="1949" y="1301"/>
                  <a:pt x="1942" y="1301"/>
                </a:cubicBezTo>
                <a:cubicBezTo>
                  <a:pt x="1935" y="1301"/>
                  <a:pt x="1929" y="1307"/>
                  <a:pt x="1929" y="1314"/>
                </a:cubicBezTo>
                <a:cubicBezTo>
                  <a:pt x="1929" y="1321"/>
                  <a:pt x="1935" y="1326"/>
                  <a:pt x="1942" y="1326"/>
                </a:cubicBezTo>
                <a:close/>
                <a:moveTo>
                  <a:pt x="1981" y="1301"/>
                </a:moveTo>
                <a:cubicBezTo>
                  <a:pt x="1974" y="1301"/>
                  <a:pt x="1969" y="1307"/>
                  <a:pt x="1969" y="1314"/>
                </a:cubicBezTo>
                <a:cubicBezTo>
                  <a:pt x="1969" y="1321"/>
                  <a:pt x="1974" y="1326"/>
                  <a:pt x="1981" y="1326"/>
                </a:cubicBezTo>
                <a:cubicBezTo>
                  <a:pt x="1988" y="1326"/>
                  <a:pt x="1994" y="1321"/>
                  <a:pt x="1994" y="1314"/>
                </a:cubicBezTo>
                <a:cubicBezTo>
                  <a:pt x="1994" y="1307"/>
                  <a:pt x="1988" y="1301"/>
                  <a:pt x="1981" y="1301"/>
                </a:cubicBezTo>
                <a:close/>
                <a:moveTo>
                  <a:pt x="2021" y="1326"/>
                </a:moveTo>
                <a:cubicBezTo>
                  <a:pt x="2028" y="1326"/>
                  <a:pt x="2034" y="1321"/>
                  <a:pt x="2034" y="1314"/>
                </a:cubicBezTo>
                <a:cubicBezTo>
                  <a:pt x="2034" y="1307"/>
                  <a:pt x="2028" y="1301"/>
                  <a:pt x="2021" y="1301"/>
                </a:cubicBezTo>
                <a:cubicBezTo>
                  <a:pt x="2014" y="1301"/>
                  <a:pt x="2008" y="1307"/>
                  <a:pt x="2008" y="1314"/>
                </a:cubicBezTo>
                <a:cubicBezTo>
                  <a:pt x="2008" y="1321"/>
                  <a:pt x="2014" y="1326"/>
                  <a:pt x="2021" y="1326"/>
                </a:cubicBezTo>
                <a:close/>
                <a:moveTo>
                  <a:pt x="2060" y="1301"/>
                </a:moveTo>
                <a:cubicBezTo>
                  <a:pt x="2053" y="1301"/>
                  <a:pt x="2048" y="1307"/>
                  <a:pt x="2048" y="1314"/>
                </a:cubicBezTo>
                <a:cubicBezTo>
                  <a:pt x="2048" y="1321"/>
                  <a:pt x="2053" y="1326"/>
                  <a:pt x="2060" y="1326"/>
                </a:cubicBezTo>
                <a:cubicBezTo>
                  <a:pt x="2067" y="1326"/>
                  <a:pt x="2073" y="1321"/>
                  <a:pt x="2073" y="1314"/>
                </a:cubicBezTo>
                <a:cubicBezTo>
                  <a:pt x="2073" y="1307"/>
                  <a:pt x="2067" y="1301"/>
                  <a:pt x="2060" y="1301"/>
                </a:cubicBezTo>
                <a:close/>
                <a:moveTo>
                  <a:pt x="2179" y="1301"/>
                </a:moveTo>
                <a:cubicBezTo>
                  <a:pt x="2172" y="1301"/>
                  <a:pt x="2166" y="1307"/>
                  <a:pt x="2166" y="1314"/>
                </a:cubicBezTo>
                <a:cubicBezTo>
                  <a:pt x="2166" y="1321"/>
                  <a:pt x="2172" y="1326"/>
                  <a:pt x="2179" y="1326"/>
                </a:cubicBezTo>
                <a:cubicBezTo>
                  <a:pt x="2186" y="1326"/>
                  <a:pt x="2191" y="1321"/>
                  <a:pt x="2191" y="1314"/>
                </a:cubicBezTo>
                <a:cubicBezTo>
                  <a:pt x="2191" y="1307"/>
                  <a:pt x="2186" y="1301"/>
                  <a:pt x="2179" y="1301"/>
                </a:cubicBezTo>
                <a:close/>
                <a:moveTo>
                  <a:pt x="2967" y="1326"/>
                </a:moveTo>
                <a:cubicBezTo>
                  <a:pt x="2974" y="1326"/>
                  <a:pt x="2980" y="1321"/>
                  <a:pt x="2980" y="1314"/>
                </a:cubicBezTo>
                <a:cubicBezTo>
                  <a:pt x="2980" y="1307"/>
                  <a:pt x="2974" y="1301"/>
                  <a:pt x="2967" y="1301"/>
                </a:cubicBezTo>
                <a:cubicBezTo>
                  <a:pt x="2960" y="1301"/>
                  <a:pt x="2954" y="1307"/>
                  <a:pt x="2954" y="1314"/>
                </a:cubicBezTo>
                <a:cubicBezTo>
                  <a:pt x="2954" y="1321"/>
                  <a:pt x="2960" y="1326"/>
                  <a:pt x="2967" y="1326"/>
                </a:cubicBezTo>
                <a:close/>
                <a:moveTo>
                  <a:pt x="3006" y="1326"/>
                </a:moveTo>
                <a:cubicBezTo>
                  <a:pt x="3014" y="1326"/>
                  <a:pt x="3019" y="1321"/>
                  <a:pt x="3019" y="1314"/>
                </a:cubicBezTo>
                <a:cubicBezTo>
                  <a:pt x="3019" y="1307"/>
                  <a:pt x="3014" y="1301"/>
                  <a:pt x="3006" y="1301"/>
                </a:cubicBezTo>
                <a:cubicBezTo>
                  <a:pt x="2999" y="1301"/>
                  <a:pt x="2994" y="1307"/>
                  <a:pt x="2994" y="1314"/>
                </a:cubicBezTo>
                <a:cubicBezTo>
                  <a:pt x="2994" y="1321"/>
                  <a:pt x="2999" y="1326"/>
                  <a:pt x="3006" y="1326"/>
                </a:cubicBezTo>
                <a:close/>
                <a:moveTo>
                  <a:pt x="3046" y="1326"/>
                </a:moveTo>
                <a:cubicBezTo>
                  <a:pt x="3053" y="1326"/>
                  <a:pt x="3059" y="1321"/>
                  <a:pt x="3059" y="1314"/>
                </a:cubicBezTo>
                <a:cubicBezTo>
                  <a:pt x="3059" y="1307"/>
                  <a:pt x="3053" y="1301"/>
                  <a:pt x="3046" y="1301"/>
                </a:cubicBezTo>
                <a:cubicBezTo>
                  <a:pt x="3039" y="1301"/>
                  <a:pt x="3033" y="1307"/>
                  <a:pt x="3033" y="1314"/>
                </a:cubicBezTo>
                <a:cubicBezTo>
                  <a:pt x="3033" y="1321"/>
                  <a:pt x="3039" y="1326"/>
                  <a:pt x="3046" y="1326"/>
                </a:cubicBezTo>
                <a:close/>
                <a:moveTo>
                  <a:pt x="3085" y="1326"/>
                </a:moveTo>
                <a:cubicBezTo>
                  <a:pt x="3092" y="1326"/>
                  <a:pt x="3098" y="1321"/>
                  <a:pt x="3098" y="1314"/>
                </a:cubicBezTo>
                <a:cubicBezTo>
                  <a:pt x="3098" y="1307"/>
                  <a:pt x="3092" y="1301"/>
                  <a:pt x="3085" y="1301"/>
                </a:cubicBezTo>
                <a:cubicBezTo>
                  <a:pt x="3078" y="1301"/>
                  <a:pt x="3073" y="1307"/>
                  <a:pt x="3073" y="1314"/>
                </a:cubicBezTo>
                <a:cubicBezTo>
                  <a:pt x="3073" y="1321"/>
                  <a:pt x="3078" y="1326"/>
                  <a:pt x="3085" y="1326"/>
                </a:cubicBezTo>
                <a:close/>
                <a:moveTo>
                  <a:pt x="3125" y="1326"/>
                </a:moveTo>
                <a:cubicBezTo>
                  <a:pt x="3132" y="1326"/>
                  <a:pt x="3137" y="1321"/>
                  <a:pt x="3137" y="1314"/>
                </a:cubicBezTo>
                <a:cubicBezTo>
                  <a:pt x="3137" y="1307"/>
                  <a:pt x="3132" y="1301"/>
                  <a:pt x="3125" y="1301"/>
                </a:cubicBezTo>
                <a:cubicBezTo>
                  <a:pt x="3118" y="1301"/>
                  <a:pt x="3112" y="1307"/>
                  <a:pt x="3112" y="1314"/>
                </a:cubicBezTo>
                <a:cubicBezTo>
                  <a:pt x="3112" y="1321"/>
                  <a:pt x="3118" y="1326"/>
                  <a:pt x="3125" y="1326"/>
                </a:cubicBezTo>
                <a:close/>
                <a:moveTo>
                  <a:pt x="3164" y="1326"/>
                </a:moveTo>
                <a:cubicBezTo>
                  <a:pt x="3171" y="1326"/>
                  <a:pt x="3177" y="1321"/>
                  <a:pt x="3177" y="1314"/>
                </a:cubicBezTo>
                <a:cubicBezTo>
                  <a:pt x="3177" y="1307"/>
                  <a:pt x="3171" y="1301"/>
                  <a:pt x="3164" y="1301"/>
                </a:cubicBezTo>
                <a:cubicBezTo>
                  <a:pt x="3157" y="1301"/>
                  <a:pt x="3151" y="1307"/>
                  <a:pt x="3151" y="1314"/>
                </a:cubicBezTo>
                <a:cubicBezTo>
                  <a:pt x="3151" y="1321"/>
                  <a:pt x="3157" y="1326"/>
                  <a:pt x="3164" y="1326"/>
                </a:cubicBezTo>
                <a:close/>
                <a:moveTo>
                  <a:pt x="996" y="1366"/>
                </a:moveTo>
                <a:cubicBezTo>
                  <a:pt x="1003" y="1366"/>
                  <a:pt x="1009" y="1360"/>
                  <a:pt x="1009" y="1353"/>
                </a:cubicBezTo>
                <a:cubicBezTo>
                  <a:pt x="1009" y="1346"/>
                  <a:pt x="1003" y="1340"/>
                  <a:pt x="996" y="1340"/>
                </a:cubicBezTo>
                <a:cubicBezTo>
                  <a:pt x="989" y="1340"/>
                  <a:pt x="983" y="1346"/>
                  <a:pt x="983" y="1353"/>
                </a:cubicBezTo>
                <a:cubicBezTo>
                  <a:pt x="983" y="1360"/>
                  <a:pt x="989" y="1366"/>
                  <a:pt x="996" y="1366"/>
                </a:cubicBezTo>
                <a:close/>
                <a:moveTo>
                  <a:pt x="1035" y="1366"/>
                </a:moveTo>
                <a:cubicBezTo>
                  <a:pt x="1042" y="1366"/>
                  <a:pt x="1048" y="1360"/>
                  <a:pt x="1048" y="1353"/>
                </a:cubicBezTo>
                <a:cubicBezTo>
                  <a:pt x="1048" y="1346"/>
                  <a:pt x="1042" y="1340"/>
                  <a:pt x="1035" y="1340"/>
                </a:cubicBezTo>
                <a:cubicBezTo>
                  <a:pt x="1028" y="1340"/>
                  <a:pt x="1023" y="1346"/>
                  <a:pt x="1023" y="1353"/>
                </a:cubicBezTo>
                <a:cubicBezTo>
                  <a:pt x="1023" y="1360"/>
                  <a:pt x="1028" y="1366"/>
                  <a:pt x="1035" y="1366"/>
                </a:cubicBezTo>
                <a:close/>
                <a:moveTo>
                  <a:pt x="1075" y="1366"/>
                </a:moveTo>
                <a:cubicBezTo>
                  <a:pt x="1082" y="1366"/>
                  <a:pt x="1087" y="1360"/>
                  <a:pt x="1087" y="1353"/>
                </a:cubicBezTo>
                <a:cubicBezTo>
                  <a:pt x="1087" y="1346"/>
                  <a:pt x="1082" y="1340"/>
                  <a:pt x="1075" y="1340"/>
                </a:cubicBezTo>
                <a:cubicBezTo>
                  <a:pt x="1068" y="1340"/>
                  <a:pt x="1062" y="1346"/>
                  <a:pt x="1062" y="1353"/>
                </a:cubicBezTo>
                <a:cubicBezTo>
                  <a:pt x="1062" y="1360"/>
                  <a:pt x="1068" y="1366"/>
                  <a:pt x="1075" y="1366"/>
                </a:cubicBezTo>
                <a:close/>
                <a:moveTo>
                  <a:pt x="1114" y="1366"/>
                </a:moveTo>
                <a:cubicBezTo>
                  <a:pt x="1121" y="1366"/>
                  <a:pt x="1127" y="1360"/>
                  <a:pt x="1127" y="1353"/>
                </a:cubicBezTo>
                <a:cubicBezTo>
                  <a:pt x="1127" y="1346"/>
                  <a:pt x="1121" y="1340"/>
                  <a:pt x="1114" y="1340"/>
                </a:cubicBezTo>
                <a:cubicBezTo>
                  <a:pt x="1107" y="1340"/>
                  <a:pt x="1101" y="1346"/>
                  <a:pt x="1101" y="1353"/>
                </a:cubicBezTo>
                <a:cubicBezTo>
                  <a:pt x="1101" y="1360"/>
                  <a:pt x="1107" y="1366"/>
                  <a:pt x="1114" y="1366"/>
                </a:cubicBezTo>
                <a:close/>
                <a:moveTo>
                  <a:pt x="1154" y="1366"/>
                </a:moveTo>
                <a:cubicBezTo>
                  <a:pt x="1161" y="1366"/>
                  <a:pt x="1166" y="1360"/>
                  <a:pt x="1166" y="1353"/>
                </a:cubicBezTo>
                <a:cubicBezTo>
                  <a:pt x="1166" y="1346"/>
                  <a:pt x="1161" y="1340"/>
                  <a:pt x="1154" y="1340"/>
                </a:cubicBezTo>
                <a:cubicBezTo>
                  <a:pt x="1146" y="1340"/>
                  <a:pt x="1141" y="1346"/>
                  <a:pt x="1141" y="1353"/>
                </a:cubicBezTo>
                <a:cubicBezTo>
                  <a:pt x="1141" y="1360"/>
                  <a:pt x="1146" y="1366"/>
                  <a:pt x="1154" y="1366"/>
                </a:cubicBezTo>
                <a:close/>
                <a:moveTo>
                  <a:pt x="1193" y="1366"/>
                </a:moveTo>
                <a:cubicBezTo>
                  <a:pt x="1200" y="1366"/>
                  <a:pt x="1206" y="1360"/>
                  <a:pt x="1206" y="1353"/>
                </a:cubicBezTo>
                <a:cubicBezTo>
                  <a:pt x="1206" y="1346"/>
                  <a:pt x="1200" y="1340"/>
                  <a:pt x="1193" y="1340"/>
                </a:cubicBezTo>
                <a:cubicBezTo>
                  <a:pt x="1186" y="1340"/>
                  <a:pt x="1180" y="1346"/>
                  <a:pt x="1180" y="1353"/>
                </a:cubicBezTo>
                <a:cubicBezTo>
                  <a:pt x="1180" y="1360"/>
                  <a:pt x="1186" y="1366"/>
                  <a:pt x="1193" y="1366"/>
                </a:cubicBezTo>
                <a:close/>
                <a:moveTo>
                  <a:pt x="1232" y="1340"/>
                </a:moveTo>
                <a:cubicBezTo>
                  <a:pt x="1225" y="1340"/>
                  <a:pt x="1220" y="1346"/>
                  <a:pt x="1220" y="1353"/>
                </a:cubicBezTo>
                <a:cubicBezTo>
                  <a:pt x="1220" y="1360"/>
                  <a:pt x="1225" y="1366"/>
                  <a:pt x="1232" y="1366"/>
                </a:cubicBezTo>
                <a:cubicBezTo>
                  <a:pt x="1239" y="1366"/>
                  <a:pt x="1245" y="1360"/>
                  <a:pt x="1245" y="1353"/>
                </a:cubicBezTo>
                <a:cubicBezTo>
                  <a:pt x="1245" y="1346"/>
                  <a:pt x="1239" y="1340"/>
                  <a:pt x="1232" y="1340"/>
                </a:cubicBezTo>
                <a:close/>
                <a:moveTo>
                  <a:pt x="1272" y="1340"/>
                </a:moveTo>
                <a:cubicBezTo>
                  <a:pt x="1265" y="1340"/>
                  <a:pt x="1259" y="1346"/>
                  <a:pt x="1259" y="1353"/>
                </a:cubicBezTo>
                <a:cubicBezTo>
                  <a:pt x="1259" y="1360"/>
                  <a:pt x="1265" y="1366"/>
                  <a:pt x="1272" y="1366"/>
                </a:cubicBezTo>
                <a:cubicBezTo>
                  <a:pt x="1279" y="1366"/>
                  <a:pt x="1285" y="1360"/>
                  <a:pt x="1285" y="1353"/>
                </a:cubicBezTo>
                <a:cubicBezTo>
                  <a:pt x="1285" y="1346"/>
                  <a:pt x="1279" y="1340"/>
                  <a:pt x="1272" y="1340"/>
                </a:cubicBezTo>
                <a:close/>
                <a:moveTo>
                  <a:pt x="1863" y="1366"/>
                </a:moveTo>
                <a:cubicBezTo>
                  <a:pt x="1870" y="1366"/>
                  <a:pt x="1876" y="1360"/>
                  <a:pt x="1876" y="1353"/>
                </a:cubicBezTo>
                <a:cubicBezTo>
                  <a:pt x="1876" y="1346"/>
                  <a:pt x="1870" y="1340"/>
                  <a:pt x="1863" y="1340"/>
                </a:cubicBezTo>
                <a:cubicBezTo>
                  <a:pt x="1856" y="1340"/>
                  <a:pt x="1850" y="1346"/>
                  <a:pt x="1850" y="1353"/>
                </a:cubicBezTo>
                <a:cubicBezTo>
                  <a:pt x="1850" y="1360"/>
                  <a:pt x="1856" y="1366"/>
                  <a:pt x="1863" y="1366"/>
                </a:cubicBezTo>
                <a:close/>
                <a:moveTo>
                  <a:pt x="1903" y="1366"/>
                </a:moveTo>
                <a:cubicBezTo>
                  <a:pt x="1910" y="1366"/>
                  <a:pt x="1915" y="1360"/>
                  <a:pt x="1915" y="1353"/>
                </a:cubicBezTo>
                <a:cubicBezTo>
                  <a:pt x="1915" y="1346"/>
                  <a:pt x="1910" y="1340"/>
                  <a:pt x="1903" y="1340"/>
                </a:cubicBezTo>
                <a:cubicBezTo>
                  <a:pt x="1896" y="1340"/>
                  <a:pt x="1890" y="1346"/>
                  <a:pt x="1890" y="1353"/>
                </a:cubicBezTo>
                <a:cubicBezTo>
                  <a:pt x="1890" y="1360"/>
                  <a:pt x="1896" y="1366"/>
                  <a:pt x="1903" y="1366"/>
                </a:cubicBezTo>
                <a:close/>
                <a:moveTo>
                  <a:pt x="1942" y="1366"/>
                </a:moveTo>
                <a:cubicBezTo>
                  <a:pt x="1949" y="1366"/>
                  <a:pt x="1955" y="1360"/>
                  <a:pt x="1955" y="1353"/>
                </a:cubicBezTo>
                <a:cubicBezTo>
                  <a:pt x="1955" y="1346"/>
                  <a:pt x="1949" y="1340"/>
                  <a:pt x="1942" y="1340"/>
                </a:cubicBezTo>
                <a:cubicBezTo>
                  <a:pt x="1935" y="1340"/>
                  <a:pt x="1929" y="1346"/>
                  <a:pt x="1929" y="1353"/>
                </a:cubicBezTo>
                <a:cubicBezTo>
                  <a:pt x="1929" y="1360"/>
                  <a:pt x="1935" y="1366"/>
                  <a:pt x="1942" y="1366"/>
                </a:cubicBezTo>
                <a:close/>
                <a:moveTo>
                  <a:pt x="1981" y="1366"/>
                </a:moveTo>
                <a:cubicBezTo>
                  <a:pt x="1988" y="1366"/>
                  <a:pt x="1994" y="1360"/>
                  <a:pt x="1994" y="1353"/>
                </a:cubicBezTo>
                <a:cubicBezTo>
                  <a:pt x="1994" y="1346"/>
                  <a:pt x="1988" y="1340"/>
                  <a:pt x="1981" y="1340"/>
                </a:cubicBezTo>
                <a:cubicBezTo>
                  <a:pt x="1974" y="1340"/>
                  <a:pt x="1969" y="1346"/>
                  <a:pt x="1969" y="1353"/>
                </a:cubicBezTo>
                <a:cubicBezTo>
                  <a:pt x="1969" y="1360"/>
                  <a:pt x="1974" y="1366"/>
                  <a:pt x="1981" y="1366"/>
                </a:cubicBezTo>
                <a:close/>
                <a:moveTo>
                  <a:pt x="2021" y="1366"/>
                </a:moveTo>
                <a:cubicBezTo>
                  <a:pt x="2028" y="1366"/>
                  <a:pt x="2034" y="1360"/>
                  <a:pt x="2034" y="1353"/>
                </a:cubicBezTo>
                <a:cubicBezTo>
                  <a:pt x="2034" y="1346"/>
                  <a:pt x="2028" y="1340"/>
                  <a:pt x="2021" y="1340"/>
                </a:cubicBezTo>
                <a:cubicBezTo>
                  <a:pt x="2014" y="1340"/>
                  <a:pt x="2008" y="1346"/>
                  <a:pt x="2008" y="1353"/>
                </a:cubicBezTo>
                <a:cubicBezTo>
                  <a:pt x="2008" y="1360"/>
                  <a:pt x="2014" y="1366"/>
                  <a:pt x="2021" y="1366"/>
                </a:cubicBezTo>
                <a:close/>
                <a:moveTo>
                  <a:pt x="2139" y="1340"/>
                </a:moveTo>
                <a:cubicBezTo>
                  <a:pt x="2132" y="1340"/>
                  <a:pt x="2126" y="1346"/>
                  <a:pt x="2126" y="1353"/>
                </a:cubicBezTo>
                <a:cubicBezTo>
                  <a:pt x="2126" y="1360"/>
                  <a:pt x="2132" y="1366"/>
                  <a:pt x="2139" y="1366"/>
                </a:cubicBezTo>
                <a:cubicBezTo>
                  <a:pt x="2146" y="1366"/>
                  <a:pt x="2152" y="1360"/>
                  <a:pt x="2152" y="1353"/>
                </a:cubicBezTo>
                <a:cubicBezTo>
                  <a:pt x="2152" y="1346"/>
                  <a:pt x="2146" y="1340"/>
                  <a:pt x="2139" y="1340"/>
                </a:cubicBezTo>
                <a:close/>
                <a:moveTo>
                  <a:pt x="2179" y="1340"/>
                </a:moveTo>
                <a:cubicBezTo>
                  <a:pt x="2172" y="1340"/>
                  <a:pt x="2166" y="1346"/>
                  <a:pt x="2166" y="1353"/>
                </a:cubicBezTo>
                <a:cubicBezTo>
                  <a:pt x="2166" y="1360"/>
                  <a:pt x="2172" y="1366"/>
                  <a:pt x="2179" y="1366"/>
                </a:cubicBezTo>
                <a:cubicBezTo>
                  <a:pt x="2186" y="1366"/>
                  <a:pt x="2191" y="1360"/>
                  <a:pt x="2191" y="1353"/>
                </a:cubicBezTo>
                <a:cubicBezTo>
                  <a:pt x="2191" y="1346"/>
                  <a:pt x="2186" y="1340"/>
                  <a:pt x="2179" y="1340"/>
                </a:cubicBezTo>
                <a:close/>
                <a:moveTo>
                  <a:pt x="2888" y="1366"/>
                </a:moveTo>
                <a:cubicBezTo>
                  <a:pt x="2895" y="1366"/>
                  <a:pt x="2901" y="1360"/>
                  <a:pt x="2901" y="1353"/>
                </a:cubicBezTo>
                <a:cubicBezTo>
                  <a:pt x="2901" y="1346"/>
                  <a:pt x="2895" y="1340"/>
                  <a:pt x="2888" y="1340"/>
                </a:cubicBezTo>
                <a:cubicBezTo>
                  <a:pt x="2881" y="1340"/>
                  <a:pt x="2875" y="1346"/>
                  <a:pt x="2875" y="1353"/>
                </a:cubicBezTo>
                <a:cubicBezTo>
                  <a:pt x="2875" y="1360"/>
                  <a:pt x="2881" y="1366"/>
                  <a:pt x="2888" y="1366"/>
                </a:cubicBezTo>
                <a:close/>
                <a:moveTo>
                  <a:pt x="2928" y="1366"/>
                </a:moveTo>
                <a:cubicBezTo>
                  <a:pt x="2935" y="1366"/>
                  <a:pt x="2940" y="1360"/>
                  <a:pt x="2940" y="1353"/>
                </a:cubicBezTo>
                <a:cubicBezTo>
                  <a:pt x="2940" y="1346"/>
                  <a:pt x="2935" y="1340"/>
                  <a:pt x="2928" y="1340"/>
                </a:cubicBezTo>
                <a:cubicBezTo>
                  <a:pt x="2921" y="1340"/>
                  <a:pt x="2915" y="1346"/>
                  <a:pt x="2915" y="1353"/>
                </a:cubicBezTo>
                <a:cubicBezTo>
                  <a:pt x="2915" y="1360"/>
                  <a:pt x="2921" y="1366"/>
                  <a:pt x="2928" y="1366"/>
                </a:cubicBezTo>
                <a:close/>
                <a:moveTo>
                  <a:pt x="2967" y="1366"/>
                </a:moveTo>
                <a:cubicBezTo>
                  <a:pt x="2974" y="1366"/>
                  <a:pt x="2980" y="1360"/>
                  <a:pt x="2980" y="1353"/>
                </a:cubicBezTo>
                <a:cubicBezTo>
                  <a:pt x="2980" y="1346"/>
                  <a:pt x="2974" y="1340"/>
                  <a:pt x="2967" y="1340"/>
                </a:cubicBezTo>
                <a:cubicBezTo>
                  <a:pt x="2960" y="1340"/>
                  <a:pt x="2954" y="1346"/>
                  <a:pt x="2954" y="1353"/>
                </a:cubicBezTo>
                <a:cubicBezTo>
                  <a:pt x="2954" y="1360"/>
                  <a:pt x="2960" y="1366"/>
                  <a:pt x="2967" y="1366"/>
                </a:cubicBezTo>
                <a:close/>
                <a:moveTo>
                  <a:pt x="3006" y="1366"/>
                </a:moveTo>
                <a:cubicBezTo>
                  <a:pt x="3014" y="1366"/>
                  <a:pt x="3019" y="1360"/>
                  <a:pt x="3019" y="1353"/>
                </a:cubicBezTo>
                <a:cubicBezTo>
                  <a:pt x="3019" y="1346"/>
                  <a:pt x="3014" y="1340"/>
                  <a:pt x="3006" y="1340"/>
                </a:cubicBezTo>
                <a:cubicBezTo>
                  <a:pt x="2999" y="1340"/>
                  <a:pt x="2994" y="1346"/>
                  <a:pt x="2994" y="1353"/>
                </a:cubicBezTo>
                <a:cubicBezTo>
                  <a:pt x="2994" y="1360"/>
                  <a:pt x="2999" y="1366"/>
                  <a:pt x="3006" y="1366"/>
                </a:cubicBezTo>
                <a:close/>
                <a:moveTo>
                  <a:pt x="3046" y="1366"/>
                </a:moveTo>
                <a:cubicBezTo>
                  <a:pt x="3053" y="1366"/>
                  <a:pt x="3059" y="1360"/>
                  <a:pt x="3059" y="1353"/>
                </a:cubicBezTo>
                <a:cubicBezTo>
                  <a:pt x="3059" y="1346"/>
                  <a:pt x="3053" y="1340"/>
                  <a:pt x="3046" y="1340"/>
                </a:cubicBezTo>
                <a:cubicBezTo>
                  <a:pt x="3039" y="1340"/>
                  <a:pt x="3033" y="1346"/>
                  <a:pt x="3033" y="1353"/>
                </a:cubicBezTo>
                <a:cubicBezTo>
                  <a:pt x="3033" y="1360"/>
                  <a:pt x="3039" y="1366"/>
                  <a:pt x="3046" y="1366"/>
                </a:cubicBezTo>
                <a:close/>
                <a:moveTo>
                  <a:pt x="3085" y="1366"/>
                </a:moveTo>
                <a:cubicBezTo>
                  <a:pt x="3092" y="1366"/>
                  <a:pt x="3098" y="1360"/>
                  <a:pt x="3098" y="1353"/>
                </a:cubicBezTo>
                <a:cubicBezTo>
                  <a:pt x="3098" y="1346"/>
                  <a:pt x="3092" y="1340"/>
                  <a:pt x="3085" y="1340"/>
                </a:cubicBezTo>
                <a:cubicBezTo>
                  <a:pt x="3078" y="1340"/>
                  <a:pt x="3073" y="1346"/>
                  <a:pt x="3073" y="1353"/>
                </a:cubicBezTo>
                <a:cubicBezTo>
                  <a:pt x="3073" y="1360"/>
                  <a:pt x="3078" y="1366"/>
                  <a:pt x="3085" y="1366"/>
                </a:cubicBezTo>
                <a:close/>
                <a:moveTo>
                  <a:pt x="3125" y="1366"/>
                </a:moveTo>
                <a:cubicBezTo>
                  <a:pt x="3132" y="1366"/>
                  <a:pt x="3137" y="1360"/>
                  <a:pt x="3137" y="1353"/>
                </a:cubicBezTo>
                <a:cubicBezTo>
                  <a:pt x="3137" y="1346"/>
                  <a:pt x="3132" y="1340"/>
                  <a:pt x="3125" y="1340"/>
                </a:cubicBezTo>
                <a:cubicBezTo>
                  <a:pt x="3118" y="1340"/>
                  <a:pt x="3112" y="1346"/>
                  <a:pt x="3112" y="1353"/>
                </a:cubicBezTo>
                <a:cubicBezTo>
                  <a:pt x="3112" y="1360"/>
                  <a:pt x="3118" y="1366"/>
                  <a:pt x="3125" y="1366"/>
                </a:cubicBezTo>
                <a:close/>
                <a:moveTo>
                  <a:pt x="3164" y="1366"/>
                </a:moveTo>
                <a:cubicBezTo>
                  <a:pt x="3171" y="1366"/>
                  <a:pt x="3177" y="1360"/>
                  <a:pt x="3177" y="1353"/>
                </a:cubicBezTo>
                <a:cubicBezTo>
                  <a:pt x="3177" y="1346"/>
                  <a:pt x="3171" y="1340"/>
                  <a:pt x="3164" y="1340"/>
                </a:cubicBezTo>
                <a:cubicBezTo>
                  <a:pt x="3157" y="1340"/>
                  <a:pt x="3151" y="1346"/>
                  <a:pt x="3151" y="1353"/>
                </a:cubicBezTo>
                <a:cubicBezTo>
                  <a:pt x="3151" y="1360"/>
                  <a:pt x="3157" y="1366"/>
                  <a:pt x="3164" y="1366"/>
                </a:cubicBezTo>
                <a:close/>
                <a:moveTo>
                  <a:pt x="3204" y="1366"/>
                </a:moveTo>
                <a:cubicBezTo>
                  <a:pt x="3211" y="1366"/>
                  <a:pt x="3216" y="1360"/>
                  <a:pt x="3216" y="1353"/>
                </a:cubicBezTo>
                <a:cubicBezTo>
                  <a:pt x="3216" y="1346"/>
                  <a:pt x="3211" y="1340"/>
                  <a:pt x="3204" y="1340"/>
                </a:cubicBezTo>
                <a:cubicBezTo>
                  <a:pt x="3197" y="1340"/>
                  <a:pt x="3191" y="1346"/>
                  <a:pt x="3191" y="1353"/>
                </a:cubicBezTo>
                <a:cubicBezTo>
                  <a:pt x="3191" y="1360"/>
                  <a:pt x="3197" y="1366"/>
                  <a:pt x="3204" y="1366"/>
                </a:cubicBezTo>
                <a:close/>
                <a:moveTo>
                  <a:pt x="996" y="1405"/>
                </a:moveTo>
                <a:cubicBezTo>
                  <a:pt x="1003" y="1405"/>
                  <a:pt x="1009" y="1400"/>
                  <a:pt x="1009" y="1393"/>
                </a:cubicBezTo>
                <a:cubicBezTo>
                  <a:pt x="1009" y="1385"/>
                  <a:pt x="1003" y="1380"/>
                  <a:pt x="996" y="1380"/>
                </a:cubicBezTo>
                <a:cubicBezTo>
                  <a:pt x="989" y="1380"/>
                  <a:pt x="983" y="1385"/>
                  <a:pt x="983" y="1393"/>
                </a:cubicBezTo>
                <a:cubicBezTo>
                  <a:pt x="983" y="1400"/>
                  <a:pt x="989" y="1405"/>
                  <a:pt x="996" y="1405"/>
                </a:cubicBezTo>
                <a:close/>
                <a:moveTo>
                  <a:pt x="1035" y="1405"/>
                </a:moveTo>
                <a:cubicBezTo>
                  <a:pt x="1042" y="1405"/>
                  <a:pt x="1048" y="1400"/>
                  <a:pt x="1048" y="1393"/>
                </a:cubicBezTo>
                <a:cubicBezTo>
                  <a:pt x="1048" y="1385"/>
                  <a:pt x="1042" y="1380"/>
                  <a:pt x="1035" y="1380"/>
                </a:cubicBezTo>
                <a:cubicBezTo>
                  <a:pt x="1028" y="1380"/>
                  <a:pt x="1023" y="1385"/>
                  <a:pt x="1023" y="1393"/>
                </a:cubicBezTo>
                <a:cubicBezTo>
                  <a:pt x="1023" y="1400"/>
                  <a:pt x="1028" y="1405"/>
                  <a:pt x="1035" y="1405"/>
                </a:cubicBezTo>
                <a:close/>
                <a:moveTo>
                  <a:pt x="1075" y="1405"/>
                </a:moveTo>
                <a:cubicBezTo>
                  <a:pt x="1082" y="1405"/>
                  <a:pt x="1087" y="1400"/>
                  <a:pt x="1087" y="1393"/>
                </a:cubicBezTo>
                <a:cubicBezTo>
                  <a:pt x="1087" y="1385"/>
                  <a:pt x="1082" y="1380"/>
                  <a:pt x="1075" y="1380"/>
                </a:cubicBezTo>
                <a:cubicBezTo>
                  <a:pt x="1068" y="1380"/>
                  <a:pt x="1062" y="1385"/>
                  <a:pt x="1062" y="1393"/>
                </a:cubicBezTo>
                <a:cubicBezTo>
                  <a:pt x="1062" y="1400"/>
                  <a:pt x="1068" y="1405"/>
                  <a:pt x="1075" y="1405"/>
                </a:cubicBezTo>
                <a:close/>
                <a:moveTo>
                  <a:pt x="1114" y="1405"/>
                </a:moveTo>
                <a:cubicBezTo>
                  <a:pt x="1121" y="1405"/>
                  <a:pt x="1127" y="1400"/>
                  <a:pt x="1127" y="1393"/>
                </a:cubicBezTo>
                <a:cubicBezTo>
                  <a:pt x="1127" y="1385"/>
                  <a:pt x="1121" y="1380"/>
                  <a:pt x="1114" y="1380"/>
                </a:cubicBezTo>
                <a:cubicBezTo>
                  <a:pt x="1107" y="1380"/>
                  <a:pt x="1101" y="1385"/>
                  <a:pt x="1101" y="1393"/>
                </a:cubicBezTo>
                <a:cubicBezTo>
                  <a:pt x="1101" y="1400"/>
                  <a:pt x="1107" y="1405"/>
                  <a:pt x="1114" y="1405"/>
                </a:cubicBezTo>
                <a:close/>
                <a:moveTo>
                  <a:pt x="1154" y="1405"/>
                </a:moveTo>
                <a:cubicBezTo>
                  <a:pt x="1161" y="1405"/>
                  <a:pt x="1166" y="1400"/>
                  <a:pt x="1166" y="1393"/>
                </a:cubicBezTo>
                <a:cubicBezTo>
                  <a:pt x="1166" y="1385"/>
                  <a:pt x="1161" y="1380"/>
                  <a:pt x="1154" y="1380"/>
                </a:cubicBezTo>
                <a:cubicBezTo>
                  <a:pt x="1146" y="1380"/>
                  <a:pt x="1141" y="1385"/>
                  <a:pt x="1141" y="1393"/>
                </a:cubicBezTo>
                <a:cubicBezTo>
                  <a:pt x="1141" y="1400"/>
                  <a:pt x="1146" y="1405"/>
                  <a:pt x="1154" y="1405"/>
                </a:cubicBezTo>
                <a:close/>
                <a:moveTo>
                  <a:pt x="1193" y="1380"/>
                </a:moveTo>
                <a:cubicBezTo>
                  <a:pt x="1186" y="1380"/>
                  <a:pt x="1180" y="1385"/>
                  <a:pt x="1180" y="1393"/>
                </a:cubicBezTo>
                <a:cubicBezTo>
                  <a:pt x="1180" y="1400"/>
                  <a:pt x="1186" y="1405"/>
                  <a:pt x="1193" y="1405"/>
                </a:cubicBezTo>
                <a:cubicBezTo>
                  <a:pt x="1200" y="1405"/>
                  <a:pt x="1206" y="1400"/>
                  <a:pt x="1206" y="1393"/>
                </a:cubicBezTo>
                <a:cubicBezTo>
                  <a:pt x="1206" y="1385"/>
                  <a:pt x="1200" y="1380"/>
                  <a:pt x="1193" y="1380"/>
                </a:cubicBezTo>
                <a:close/>
                <a:moveTo>
                  <a:pt x="1863" y="1380"/>
                </a:moveTo>
                <a:cubicBezTo>
                  <a:pt x="1856" y="1380"/>
                  <a:pt x="1850" y="1385"/>
                  <a:pt x="1850" y="1393"/>
                </a:cubicBezTo>
                <a:cubicBezTo>
                  <a:pt x="1850" y="1400"/>
                  <a:pt x="1856" y="1405"/>
                  <a:pt x="1863" y="1405"/>
                </a:cubicBezTo>
                <a:cubicBezTo>
                  <a:pt x="1870" y="1405"/>
                  <a:pt x="1876" y="1400"/>
                  <a:pt x="1876" y="1393"/>
                </a:cubicBezTo>
                <a:cubicBezTo>
                  <a:pt x="1876" y="1385"/>
                  <a:pt x="1870" y="1380"/>
                  <a:pt x="1863" y="1380"/>
                </a:cubicBezTo>
                <a:close/>
                <a:moveTo>
                  <a:pt x="1903" y="1405"/>
                </a:moveTo>
                <a:cubicBezTo>
                  <a:pt x="1910" y="1405"/>
                  <a:pt x="1915" y="1400"/>
                  <a:pt x="1915" y="1393"/>
                </a:cubicBezTo>
                <a:cubicBezTo>
                  <a:pt x="1915" y="1385"/>
                  <a:pt x="1910" y="1380"/>
                  <a:pt x="1903" y="1380"/>
                </a:cubicBezTo>
                <a:cubicBezTo>
                  <a:pt x="1896" y="1380"/>
                  <a:pt x="1890" y="1385"/>
                  <a:pt x="1890" y="1393"/>
                </a:cubicBezTo>
                <a:cubicBezTo>
                  <a:pt x="1890" y="1400"/>
                  <a:pt x="1896" y="1405"/>
                  <a:pt x="1903" y="1405"/>
                </a:cubicBezTo>
                <a:close/>
                <a:moveTo>
                  <a:pt x="1942" y="1405"/>
                </a:moveTo>
                <a:cubicBezTo>
                  <a:pt x="1949" y="1405"/>
                  <a:pt x="1955" y="1400"/>
                  <a:pt x="1955" y="1393"/>
                </a:cubicBezTo>
                <a:cubicBezTo>
                  <a:pt x="1955" y="1385"/>
                  <a:pt x="1949" y="1380"/>
                  <a:pt x="1942" y="1380"/>
                </a:cubicBezTo>
                <a:cubicBezTo>
                  <a:pt x="1935" y="1380"/>
                  <a:pt x="1929" y="1385"/>
                  <a:pt x="1929" y="1393"/>
                </a:cubicBezTo>
                <a:cubicBezTo>
                  <a:pt x="1929" y="1400"/>
                  <a:pt x="1935" y="1405"/>
                  <a:pt x="1942" y="1405"/>
                </a:cubicBezTo>
                <a:close/>
                <a:moveTo>
                  <a:pt x="1981" y="1405"/>
                </a:moveTo>
                <a:cubicBezTo>
                  <a:pt x="1988" y="1405"/>
                  <a:pt x="1994" y="1400"/>
                  <a:pt x="1994" y="1393"/>
                </a:cubicBezTo>
                <a:cubicBezTo>
                  <a:pt x="1994" y="1385"/>
                  <a:pt x="1988" y="1380"/>
                  <a:pt x="1981" y="1380"/>
                </a:cubicBezTo>
                <a:cubicBezTo>
                  <a:pt x="1974" y="1380"/>
                  <a:pt x="1969" y="1385"/>
                  <a:pt x="1969" y="1393"/>
                </a:cubicBezTo>
                <a:cubicBezTo>
                  <a:pt x="1969" y="1400"/>
                  <a:pt x="1974" y="1405"/>
                  <a:pt x="1981" y="1405"/>
                </a:cubicBezTo>
                <a:close/>
                <a:moveTo>
                  <a:pt x="2021" y="1380"/>
                </a:moveTo>
                <a:cubicBezTo>
                  <a:pt x="2014" y="1380"/>
                  <a:pt x="2008" y="1385"/>
                  <a:pt x="2008" y="1393"/>
                </a:cubicBezTo>
                <a:cubicBezTo>
                  <a:pt x="2008" y="1400"/>
                  <a:pt x="2014" y="1405"/>
                  <a:pt x="2021" y="1405"/>
                </a:cubicBezTo>
                <a:cubicBezTo>
                  <a:pt x="2028" y="1405"/>
                  <a:pt x="2034" y="1400"/>
                  <a:pt x="2034" y="1393"/>
                </a:cubicBezTo>
                <a:cubicBezTo>
                  <a:pt x="2034" y="1385"/>
                  <a:pt x="2028" y="1380"/>
                  <a:pt x="2021" y="1380"/>
                </a:cubicBezTo>
                <a:close/>
                <a:moveTo>
                  <a:pt x="2888" y="1405"/>
                </a:moveTo>
                <a:cubicBezTo>
                  <a:pt x="2895" y="1405"/>
                  <a:pt x="2901" y="1400"/>
                  <a:pt x="2901" y="1393"/>
                </a:cubicBezTo>
                <a:cubicBezTo>
                  <a:pt x="2901" y="1385"/>
                  <a:pt x="2895" y="1380"/>
                  <a:pt x="2888" y="1380"/>
                </a:cubicBezTo>
                <a:cubicBezTo>
                  <a:pt x="2881" y="1380"/>
                  <a:pt x="2875" y="1385"/>
                  <a:pt x="2875" y="1393"/>
                </a:cubicBezTo>
                <a:cubicBezTo>
                  <a:pt x="2875" y="1400"/>
                  <a:pt x="2881" y="1405"/>
                  <a:pt x="2888" y="1405"/>
                </a:cubicBezTo>
                <a:close/>
                <a:moveTo>
                  <a:pt x="2928" y="1405"/>
                </a:moveTo>
                <a:cubicBezTo>
                  <a:pt x="2935" y="1405"/>
                  <a:pt x="2940" y="1400"/>
                  <a:pt x="2940" y="1393"/>
                </a:cubicBezTo>
                <a:cubicBezTo>
                  <a:pt x="2940" y="1385"/>
                  <a:pt x="2935" y="1380"/>
                  <a:pt x="2928" y="1380"/>
                </a:cubicBezTo>
                <a:cubicBezTo>
                  <a:pt x="2921" y="1380"/>
                  <a:pt x="2915" y="1385"/>
                  <a:pt x="2915" y="1393"/>
                </a:cubicBezTo>
                <a:cubicBezTo>
                  <a:pt x="2915" y="1400"/>
                  <a:pt x="2921" y="1405"/>
                  <a:pt x="2928" y="1405"/>
                </a:cubicBezTo>
                <a:close/>
                <a:moveTo>
                  <a:pt x="2967" y="1405"/>
                </a:moveTo>
                <a:cubicBezTo>
                  <a:pt x="2974" y="1405"/>
                  <a:pt x="2980" y="1400"/>
                  <a:pt x="2980" y="1393"/>
                </a:cubicBezTo>
                <a:cubicBezTo>
                  <a:pt x="2980" y="1385"/>
                  <a:pt x="2974" y="1380"/>
                  <a:pt x="2967" y="1380"/>
                </a:cubicBezTo>
                <a:cubicBezTo>
                  <a:pt x="2960" y="1380"/>
                  <a:pt x="2954" y="1385"/>
                  <a:pt x="2954" y="1393"/>
                </a:cubicBezTo>
                <a:cubicBezTo>
                  <a:pt x="2954" y="1400"/>
                  <a:pt x="2960" y="1405"/>
                  <a:pt x="2967" y="1405"/>
                </a:cubicBezTo>
                <a:close/>
                <a:moveTo>
                  <a:pt x="3006" y="1380"/>
                </a:moveTo>
                <a:cubicBezTo>
                  <a:pt x="2999" y="1380"/>
                  <a:pt x="2994" y="1385"/>
                  <a:pt x="2994" y="1393"/>
                </a:cubicBezTo>
                <a:cubicBezTo>
                  <a:pt x="2994" y="1400"/>
                  <a:pt x="2999" y="1405"/>
                  <a:pt x="3006" y="1405"/>
                </a:cubicBezTo>
                <a:cubicBezTo>
                  <a:pt x="3014" y="1405"/>
                  <a:pt x="3019" y="1400"/>
                  <a:pt x="3019" y="1393"/>
                </a:cubicBezTo>
                <a:cubicBezTo>
                  <a:pt x="3019" y="1385"/>
                  <a:pt x="3014" y="1380"/>
                  <a:pt x="3006" y="1380"/>
                </a:cubicBezTo>
                <a:close/>
                <a:moveTo>
                  <a:pt x="3046" y="1405"/>
                </a:moveTo>
                <a:cubicBezTo>
                  <a:pt x="3053" y="1405"/>
                  <a:pt x="3059" y="1400"/>
                  <a:pt x="3059" y="1393"/>
                </a:cubicBezTo>
                <a:cubicBezTo>
                  <a:pt x="3059" y="1385"/>
                  <a:pt x="3053" y="1380"/>
                  <a:pt x="3046" y="1380"/>
                </a:cubicBezTo>
                <a:cubicBezTo>
                  <a:pt x="3039" y="1380"/>
                  <a:pt x="3033" y="1385"/>
                  <a:pt x="3033" y="1393"/>
                </a:cubicBezTo>
                <a:cubicBezTo>
                  <a:pt x="3033" y="1400"/>
                  <a:pt x="3039" y="1405"/>
                  <a:pt x="3046" y="1405"/>
                </a:cubicBezTo>
                <a:close/>
                <a:moveTo>
                  <a:pt x="3085" y="1380"/>
                </a:moveTo>
                <a:cubicBezTo>
                  <a:pt x="3078" y="1380"/>
                  <a:pt x="3073" y="1385"/>
                  <a:pt x="3073" y="1393"/>
                </a:cubicBezTo>
                <a:cubicBezTo>
                  <a:pt x="3073" y="1400"/>
                  <a:pt x="3078" y="1405"/>
                  <a:pt x="3085" y="1405"/>
                </a:cubicBezTo>
                <a:cubicBezTo>
                  <a:pt x="3092" y="1405"/>
                  <a:pt x="3098" y="1400"/>
                  <a:pt x="3098" y="1393"/>
                </a:cubicBezTo>
                <a:cubicBezTo>
                  <a:pt x="3098" y="1385"/>
                  <a:pt x="3092" y="1380"/>
                  <a:pt x="3085" y="1380"/>
                </a:cubicBezTo>
                <a:close/>
                <a:moveTo>
                  <a:pt x="3125" y="1405"/>
                </a:moveTo>
                <a:cubicBezTo>
                  <a:pt x="3132" y="1405"/>
                  <a:pt x="3137" y="1400"/>
                  <a:pt x="3137" y="1393"/>
                </a:cubicBezTo>
                <a:cubicBezTo>
                  <a:pt x="3137" y="1385"/>
                  <a:pt x="3132" y="1380"/>
                  <a:pt x="3125" y="1380"/>
                </a:cubicBezTo>
                <a:cubicBezTo>
                  <a:pt x="3118" y="1380"/>
                  <a:pt x="3112" y="1385"/>
                  <a:pt x="3112" y="1393"/>
                </a:cubicBezTo>
                <a:cubicBezTo>
                  <a:pt x="3112" y="1400"/>
                  <a:pt x="3118" y="1405"/>
                  <a:pt x="3125" y="1405"/>
                </a:cubicBezTo>
                <a:close/>
                <a:moveTo>
                  <a:pt x="3164" y="1405"/>
                </a:moveTo>
                <a:cubicBezTo>
                  <a:pt x="3171" y="1405"/>
                  <a:pt x="3177" y="1400"/>
                  <a:pt x="3177" y="1393"/>
                </a:cubicBezTo>
                <a:cubicBezTo>
                  <a:pt x="3177" y="1385"/>
                  <a:pt x="3171" y="1380"/>
                  <a:pt x="3164" y="1380"/>
                </a:cubicBezTo>
                <a:cubicBezTo>
                  <a:pt x="3157" y="1380"/>
                  <a:pt x="3151" y="1385"/>
                  <a:pt x="3151" y="1393"/>
                </a:cubicBezTo>
                <a:cubicBezTo>
                  <a:pt x="3151" y="1400"/>
                  <a:pt x="3157" y="1405"/>
                  <a:pt x="3164" y="1405"/>
                </a:cubicBezTo>
                <a:close/>
                <a:moveTo>
                  <a:pt x="3204" y="1380"/>
                </a:moveTo>
                <a:cubicBezTo>
                  <a:pt x="3197" y="1380"/>
                  <a:pt x="3191" y="1385"/>
                  <a:pt x="3191" y="1393"/>
                </a:cubicBezTo>
                <a:cubicBezTo>
                  <a:pt x="3191" y="1400"/>
                  <a:pt x="3197" y="1405"/>
                  <a:pt x="3204" y="1405"/>
                </a:cubicBezTo>
                <a:cubicBezTo>
                  <a:pt x="3211" y="1405"/>
                  <a:pt x="3216" y="1400"/>
                  <a:pt x="3216" y="1393"/>
                </a:cubicBezTo>
                <a:cubicBezTo>
                  <a:pt x="3216" y="1385"/>
                  <a:pt x="3211" y="1380"/>
                  <a:pt x="3204" y="1380"/>
                </a:cubicBezTo>
                <a:close/>
                <a:moveTo>
                  <a:pt x="3243" y="1405"/>
                </a:moveTo>
                <a:cubicBezTo>
                  <a:pt x="3250" y="1405"/>
                  <a:pt x="3256" y="1400"/>
                  <a:pt x="3256" y="1393"/>
                </a:cubicBezTo>
                <a:cubicBezTo>
                  <a:pt x="3256" y="1385"/>
                  <a:pt x="3250" y="1380"/>
                  <a:pt x="3243" y="1380"/>
                </a:cubicBezTo>
                <a:cubicBezTo>
                  <a:pt x="3236" y="1380"/>
                  <a:pt x="3230" y="1385"/>
                  <a:pt x="3230" y="1393"/>
                </a:cubicBezTo>
                <a:cubicBezTo>
                  <a:pt x="3230" y="1400"/>
                  <a:pt x="3236" y="1405"/>
                  <a:pt x="3243" y="1405"/>
                </a:cubicBezTo>
                <a:close/>
                <a:moveTo>
                  <a:pt x="996" y="1445"/>
                </a:moveTo>
                <a:cubicBezTo>
                  <a:pt x="1003" y="1445"/>
                  <a:pt x="1009" y="1439"/>
                  <a:pt x="1009" y="1432"/>
                </a:cubicBezTo>
                <a:cubicBezTo>
                  <a:pt x="1009" y="1425"/>
                  <a:pt x="1003" y="1419"/>
                  <a:pt x="996" y="1419"/>
                </a:cubicBezTo>
                <a:cubicBezTo>
                  <a:pt x="989" y="1419"/>
                  <a:pt x="983" y="1425"/>
                  <a:pt x="983" y="1432"/>
                </a:cubicBezTo>
                <a:cubicBezTo>
                  <a:pt x="983" y="1439"/>
                  <a:pt x="989" y="1445"/>
                  <a:pt x="996" y="1445"/>
                </a:cubicBezTo>
                <a:close/>
                <a:moveTo>
                  <a:pt x="1035" y="1445"/>
                </a:moveTo>
                <a:cubicBezTo>
                  <a:pt x="1042" y="1445"/>
                  <a:pt x="1048" y="1439"/>
                  <a:pt x="1048" y="1432"/>
                </a:cubicBezTo>
                <a:cubicBezTo>
                  <a:pt x="1048" y="1425"/>
                  <a:pt x="1042" y="1419"/>
                  <a:pt x="1035" y="1419"/>
                </a:cubicBezTo>
                <a:cubicBezTo>
                  <a:pt x="1028" y="1419"/>
                  <a:pt x="1023" y="1425"/>
                  <a:pt x="1023" y="1432"/>
                </a:cubicBezTo>
                <a:cubicBezTo>
                  <a:pt x="1023" y="1439"/>
                  <a:pt x="1028" y="1445"/>
                  <a:pt x="1035" y="1445"/>
                </a:cubicBezTo>
                <a:close/>
                <a:moveTo>
                  <a:pt x="1075" y="1445"/>
                </a:moveTo>
                <a:cubicBezTo>
                  <a:pt x="1082" y="1445"/>
                  <a:pt x="1087" y="1439"/>
                  <a:pt x="1087" y="1432"/>
                </a:cubicBezTo>
                <a:cubicBezTo>
                  <a:pt x="1087" y="1425"/>
                  <a:pt x="1082" y="1419"/>
                  <a:pt x="1075" y="1419"/>
                </a:cubicBezTo>
                <a:cubicBezTo>
                  <a:pt x="1068" y="1419"/>
                  <a:pt x="1062" y="1425"/>
                  <a:pt x="1062" y="1432"/>
                </a:cubicBezTo>
                <a:cubicBezTo>
                  <a:pt x="1062" y="1439"/>
                  <a:pt x="1068" y="1445"/>
                  <a:pt x="1075" y="1445"/>
                </a:cubicBezTo>
                <a:close/>
                <a:moveTo>
                  <a:pt x="1114" y="1445"/>
                </a:moveTo>
                <a:cubicBezTo>
                  <a:pt x="1121" y="1445"/>
                  <a:pt x="1127" y="1439"/>
                  <a:pt x="1127" y="1432"/>
                </a:cubicBezTo>
                <a:cubicBezTo>
                  <a:pt x="1127" y="1425"/>
                  <a:pt x="1121" y="1419"/>
                  <a:pt x="1114" y="1419"/>
                </a:cubicBezTo>
                <a:cubicBezTo>
                  <a:pt x="1107" y="1419"/>
                  <a:pt x="1101" y="1425"/>
                  <a:pt x="1101" y="1432"/>
                </a:cubicBezTo>
                <a:cubicBezTo>
                  <a:pt x="1101" y="1439"/>
                  <a:pt x="1107" y="1445"/>
                  <a:pt x="1114" y="1445"/>
                </a:cubicBezTo>
                <a:close/>
                <a:moveTo>
                  <a:pt x="1154" y="1445"/>
                </a:moveTo>
                <a:cubicBezTo>
                  <a:pt x="1161" y="1445"/>
                  <a:pt x="1166" y="1439"/>
                  <a:pt x="1166" y="1432"/>
                </a:cubicBezTo>
                <a:cubicBezTo>
                  <a:pt x="1166" y="1425"/>
                  <a:pt x="1161" y="1419"/>
                  <a:pt x="1154" y="1419"/>
                </a:cubicBezTo>
                <a:cubicBezTo>
                  <a:pt x="1146" y="1419"/>
                  <a:pt x="1141" y="1425"/>
                  <a:pt x="1141" y="1432"/>
                </a:cubicBezTo>
                <a:cubicBezTo>
                  <a:pt x="1141" y="1439"/>
                  <a:pt x="1146" y="1445"/>
                  <a:pt x="1154" y="1445"/>
                </a:cubicBezTo>
                <a:close/>
                <a:moveTo>
                  <a:pt x="1193" y="1419"/>
                </a:moveTo>
                <a:cubicBezTo>
                  <a:pt x="1186" y="1419"/>
                  <a:pt x="1180" y="1425"/>
                  <a:pt x="1180" y="1432"/>
                </a:cubicBezTo>
                <a:cubicBezTo>
                  <a:pt x="1180" y="1439"/>
                  <a:pt x="1186" y="1445"/>
                  <a:pt x="1193" y="1445"/>
                </a:cubicBezTo>
                <a:cubicBezTo>
                  <a:pt x="1200" y="1445"/>
                  <a:pt x="1206" y="1439"/>
                  <a:pt x="1206" y="1432"/>
                </a:cubicBezTo>
                <a:cubicBezTo>
                  <a:pt x="1206" y="1425"/>
                  <a:pt x="1200" y="1419"/>
                  <a:pt x="1193" y="1419"/>
                </a:cubicBezTo>
                <a:close/>
                <a:moveTo>
                  <a:pt x="1903" y="1419"/>
                </a:moveTo>
                <a:cubicBezTo>
                  <a:pt x="1896" y="1419"/>
                  <a:pt x="1890" y="1425"/>
                  <a:pt x="1890" y="1432"/>
                </a:cubicBezTo>
                <a:cubicBezTo>
                  <a:pt x="1890" y="1439"/>
                  <a:pt x="1896" y="1445"/>
                  <a:pt x="1903" y="1445"/>
                </a:cubicBezTo>
                <a:cubicBezTo>
                  <a:pt x="1910" y="1445"/>
                  <a:pt x="1915" y="1439"/>
                  <a:pt x="1915" y="1432"/>
                </a:cubicBezTo>
                <a:cubicBezTo>
                  <a:pt x="1915" y="1425"/>
                  <a:pt x="1910" y="1419"/>
                  <a:pt x="1903" y="1419"/>
                </a:cubicBezTo>
                <a:close/>
                <a:moveTo>
                  <a:pt x="1942" y="1445"/>
                </a:moveTo>
                <a:cubicBezTo>
                  <a:pt x="1949" y="1445"/>
                  <a:pt x="1955" y="1439"/>
                  <a:pt x="1955" y="1432"/>
                </a:cubicBezTo>
                <a:cubicBezTo>
                  <a:pt x="1955" y="1425"/>
                  <a:pt x="1949" y="1419"/>
                  <a:pt x="1942" y="1419"/>
                </a:cubicBezTo>
                <a:cubicBezTo>
                  <a:pt x="1935" y="1419"/>
                  <a:pt x="1929" y="1425"/>
                  <a:pt x="1929" y="1432"/>
                </a:cubicBezTo>
                <a:cubicBezTo>
                  <a:pt x="1929" y="1439"/>
                  <a:pt x="1935" y="1445"/>
                  <a:pt x="1942" y="1445"/>
                </a:cubicBezTo>
                <a:close/>
                <a:moveTo>
                  <a:pt x="1981" y="1445"/>
                </a:moveTo>
                <a:cubicBezTo>
                  <a:pt x="1988" y="1445"/>
                  <a:pt x="1994" y="1439"/>
                  <a:pt x="1994" y="1432"/>
                </a:cubicBezTo>
                <a:cubicBezTo>
                  <a:pt x="1994" y="1425"/>
                  <a:pt x="1988" y="1419"/>
                  <a:pt x="1981" y="1419"/>
                </a:cubicBezTo>
                <a:cubicBezTo>
                  <a:pt x="1974" y="1419"/>
                  <a:pt x="1969" y="1425"/>
                  <a:pt x="1969" y="1432"/>
                </a:cubicBezTo>
                <a:cubicBezTo>
                  <a:pt x="1969" y="1439"/>
                  <a:pt x="1974" y="1445"/>
                  <a:pt x="1981" y="1445"/>
                </a:cubicBezTo>
                <a:close/>
                <a:moveTo>
                  <a:pt x="2888" y="1419"/>
                </a:moveTo>
                <a:cubicBezTo>
                  <a:pt x="2881" y="1419"/>
                  <a:pt x="2875" y="1425"/>
                  <a:pt x="2875" y="1432"/>
                </a:cubicBezTo>
                <a:cubicBezTo>
                  <a:pt x="2875" y="1439"/>
                  <a:pt x="2881" y="1445"/>
                  <a:pt x="2888" y="1445"/>
                </a:cubicBezTo>
                <a:cubicBezTo>
                  <a:pt x="2895" y="1445"/>
                  <a:pt x="2901" y="1439"/>
                  <a:pt x="2901" y="1432"/>
                </a:cubicBezTo>
                <a:cubicBezTo>
                  <a:pt x="2901" y="1425"/>
                  <a:pt x="2895" y="1419"/>
                  <a:pt x="2888" y="1419"/>
                </a:cubicBezTo>
                <a:close/>
                <a:moveTo>
                  <a:pt x="2928" y="1419"/>
                </a:moveTo>
                <a:cubicBezTo>
                  <a:pt x="2921" y="1419"/>
                  <a:pt x="2915" y="1425"/>
                  <a:pt x="2915" y="1432"/>
                </a:cubicBezTo>
                <a:cubicBezTo>
                  <a:pt x="2915" y="1439"/>
                  <a:pt x="2921" y="1445"/>
                  <a:pt x="2928" y="1445"/>
                </a:cubicBezTo>
                <a:cubicBezTo>
                  <a:pt x="2935" y="1445"/>
                  <a:pt x="2940" y="1439"/>
                  <a:pt x="2940" y="1432"/>
                </a:cubicBezTo>
                <a:cubicBezTo>
                  <a:pt x="2940" y="1425"/>
                  <a:pt x="2935" y="1419"/>
                  <a:pt x="2928" y="1419"/>
                </a:cubicBezTo>
                <a:close/>
                <a:moveTo>
                  <a:pt x="2967" y="1445"/>
                </a:moveTo>
                <a:cubicBezTo>
                  <a:pt x="2974" y="1445"/>
                  <a:pt x="2980" y="1439"/>
                  <a:pt x="2980" y="1432"/>
                </a:cubicBezTo>
                <a:cubicBezTo>
                  <a:pt x="2980" y="1425"/>
                  <a:pt x="2974" y="1419"/>
                  <a:pt x="2967" y="1419"/>
                </a:cubicBezTo>
                <a:cubicBezTo>
                  <a:pt x="2960" y="1419"/>
                  <a:pt x="2954" y="1425"/>
                  <a:pt x="2954" y="1432"/>
                </a:cubicBezTo>
                <a:cubicBezTo>
                  <a:pt x="2954" y="1439"/>
                  <a:pt x="2960" y="1445"/>
                  <a:pt x="2967" y="1445"/>
                </a:cubicBezTo>
                <a:close/>
                <a:moveTo>
                  <a:pt x="3006" y="1419"/>
                </a:moveTo>
                <a:cubicBezTo>
                  <a:pt x="2999" y="1419"/>
                  <a:pt x="2994" y="1425"/>
                  <a:pt x="2994" y="1432"/>
                </a:cubicBezTo>
                <a:cubicBezTo>
                  <a:pt x="2994" y="1439"/>
                  <a:pt x="2999" y="1445"/>
                  <a:pt x="3006" y="1445"/>
                </a:cubicBezTo>
                <a:cubicBezTo>
                  <a:pt x="3014" y="1445"/>
                  <a:pt x="3019" y="1439"/>
                  <a:pt x="3019" y="1432"/>
                </a:cubicBezTo>
                <a:cubicBezTo>
                  <a:pt x="3019" y="1425"/>
                  <a:pt x="3014" y="1419"/>
                  <a:pt x="3006" y="1419"/>
                </a:cubicBezTo>
                <a:close/>
                <a:moveTo>
                  <a:pt x="3046" y="1419"/>
                </a:moveTo>
                <a:cubicBezTo>
                  <a:pt x="3039" y="1419"/>
                  <a:pt x="3033" y="1425"/>
                  <a:pt x="3033" y="1432"/>
                </a:cubicBezTo>
                <a:cubicBezTo>
                  <a:pt x="3033" y="1439"/>
                  <a:pt x="3039" y="1445"/>
                  <a:pt x="3046" y="1445"/>
                </a:cubicBezTo>
                <a:cubicBezTo>
                  <a:pt x="3053" y="1445"/>
                  <a:pt x="3059" y="1439"/>
                  <a:pt x="3059" y="1432"/>
                </a:cubicBezTo>
                <a:cubicBezTo>
                  <a:pt x="3059" y="1425"/>
                  <a:pt x="3053" y="1419"/>
                  <a:pt x="3046" y="1419"/>
                </a:cubicBezTo>
                <a:close/>
                <a:moveTo>
                  <a:pt x="3085" y="1445"/>
                </a:moveTo>
                <a:cubicBezTo>
                  <a:pt x="3092" y="1445"/>
                  <a:pt x="3098" y="1439"/>
                  <a:pt x="3098" y="1432"/>
                </a:cubicBezTo>
                <a:cubicBezTo>
                  <a:pt x="3098" y="1425"/>
                  <a:pt x="3092" y="1419"/>
                  <a:pt x="3085" y="1419"/>
                </a:cubicBezTo>
                <a:cubicBezTo>
                  <a:pt x="3078" y="1419"/>
                  <a:pt x="3073" y="1425"/>
                  <a:pt x="3073" y="1432"/>
                </a:cubicBezTo>
                <a:cubicBezTo>
                  <a:pt x="3073" y="1439"/>
                  <a:pt x="3078" y="1445"/>
                  <a:pt x="3085" y="1445"/>
                </a:cubicBezTo>
                <a:close/>
                <a:moveTo>
                  <a:pt x="3125" y="1419"/>
                </a:moveTo>
                <a:cubicBezTo>
                  <a:pt x="3118" y="1419"/>
                  <a:pt x="3112" y="1425"/>
                  <a:pt x="3112" y="1432"/>
                </a:cubicBezTo>
                <a:cubicBezTo>
                  <a:pt x="3112" y="1439"/>
                  <a:pt x="3118" y="1445"/>
                  <a:pt x="3125" y="1445"/>
                </a:cubicBezTo>
                <a:cubicBezTo>
                  <a:pt x="3132" y="1445"/>
                  <a:pt x="3137" y="1439"/>
                  <a:pt x="3137" y="1432"/>
                </a:cubicBezTo>
                <a:cubicBezTo>
                  <a:pt x="3137" y="1425"/>
                  <a:pt x="3132" y="1419"/>
                  <a:pt x="3125" y="1419"/>
                </a:cubicBezTo>
                <a:close/>
                <a:moveTo>
                  <a:pt x="3164" y="1445"/>
                </a:moveTo>
                <a:cubicBezTo>
                  <a:pt x="3171" y="1445"/>
                  <a:pt x="3177" y="1439"/>
                  <a:pt x="3177" y="1432"/>
                </a:cubicBezTo>
                <a:cubicBezTo>
                  <a:pt x="3177" y="1425"/>
                  <a:pt x="3171" y="1419"/>
                  <a:pt x="3164" y="1419"/>
                </a:cubicBezTo>
                <a:cubicBezTo>
                  <a:pt x="3157" y="1419"/>
                  <a:pt x="3151" y="1425"/>
                  <a:pt x="3151" y="1432"/>
                </a:cubicBezTo>
                <a:cubicBezTo>
                  <a:pt x="3151" y="1439"/>
                  <a:pt x="3157" y="1445"/>
                  <a:pt x="3164" y="1445"/>
                </a:cubicBezTo>
                <a:close/>
                <a:moveTo>
                  <a:pt x="3204" y="1445"/>
                </a:moveTo>
                <a:cubicBezTo>
                  <a:pt x="3211" y="1445"/>
                  <a:pt x="3216" y="1439"/>
                  <a:pt x="3216" y="1432"/>
                </a:cubicBezTo>
                <a:cubicBezTo>
                  <a:pt x="3216" y="1425"/>
                  <a:pt x="3211" y="1419"/>
                  <a:pt x="3204" y="1419"/>
                </a:cubicBezTo>
                <a:cubicBezTo>
                  <a:pt x="3197" y="1419"/>
                  <a:pt x="3191" y="1425"/>
                  <a:pt x="3191" y="1432"/>
                </a:cubicBezTo>
                <a:cubicBezTo>
                  <a:pt x="3191" y="1439"/>
                  <a:pt x="3197" y="1445"/>
                  <a:pt x="3204" y="1445"/>
                </a:cubicBezTo>
                <a:close/>
                <a:moveTo>
                  <a:pt x="3243" y="1419"/>
                </a:moveTo>
                <a:cubicBezTo>
                  <a:pt x="3236" y="1419"/>
                  <a:pt x="3230" y="1425"/>
                  <a:pt x="3230" y="1432"/>
                </a:cubicBezTo>
                <a:cubicBezTo>
                  <a:pt x="3230" y="1439"/>
                  <a:pt x="3236" y="1445"/>
                  <a:pt x="3243" y="1445"/>
                </a:cubicBezTo>
                <a:cubicBezTo>
                  <a:pt x="3250" y="1445"/>
                  <a:pt x="3256" y="1439"/>
                  <a:pt x="3256" y="1432"/>
                </a:cubicBezTo>
                <a:cubicBezTo>
                  <a:pt x="3256" y="1425"/>
                  <a:pt x="3250" y="1419"/>
                  <a:pt x="3243" y="1419"/>
                </a:cubicBezTo>
                <a:close/>
                <a:moveTo>
                  <a:pt x="996" y="1484"/>
                </a:moveTo>
                <a:cubicBezTo>
                  <a:pt x="1003" y="1484"/>
                  <a:pt x="1009" y="1478"/>
                  <a:pt x="1009" y="1471"/>
                </a:cubicBezTo>
                <a:cubicBezTo>
                  <a:pt x="1009" y="1464"/>
                  <a:pt x="1003" y="1459"/>
                  <a:pt x="996" y="1459"/>
                </a:cubicBezTo>
                <a:cubicBezTo>
                  <a:pt x="989" y="1459"/>
                  <a:pt x="983" y="1464"/>
                  <a:pt x="983" y="1471"/>
                </a:cubicBezTo>
                <a:cubicBezTo>
                  <a:pt x="983" y="1478"/>
                  <a:pt x="989" y="1484"/>
                  <a:pt x="996" y="1484"/>
                </a:cubicBezTo>
                <a:close/>
                <a:moveTo>
                  <a:pt x="1035" y="1484"/>
                </a:moveTo>
                <a:cubicBezTo>
                  <a:pt x="1042" y="1484"/>
                  <a:pt x="1048" y="1478"/>
                  <a:pt x="1048" y="1471"/>
                </a:cubicBezTo>
                <a:cubicBezTo>
                  <a:pt x="1048" y="1464"/>
                  <a:pt x="1042" y="1459"/>
                  <a:pt x="1035" y="1459"/>
                </a:cubicBezTo>
                <a:cubicBezTo>
                  <a:pt x="1028" y="1459"/>
                  <a:pt x="1023" y="1464"/>
                  <a:pt x="1023" y="1471"/>
                </a:cubicBezTo>
                <a:cubicBezTo>
                  <a:pt x="1023" y="1478"/>
                  <a:pt x="1028" y="1484"/>
                  <a:pt x="1035" y="1484"/>
                </a:cubicBezTo>
                <a:close/>
                <a:moveTo>
                  <a:pt x="1075" y="1484"/>
                </a:moveTo>
                <a:cubicBezTo>
                  <a:pt x="1082" y="1484"/>
                  <a:pt x="1087" y="1478"/>
                  <a:pt x="1087" y="1471"/>
                </a:cubicBezTo>
                <a:cubicBezTo>
                  <a:pt x="1087" y="1464"/>
                  <a:pt x="1082" y="1459"/>
                  <a:pt x="1075" y="1459"/>
                </a:cubicBezTo>
                <a:cubicBezTo>
                  <a:pt x="1068" y="1459"/>
                  <a:pt x="1062" y="1464"/>
                  <a:pt x="1062" y="1471"/>
                </a:cubicBezTo>
                <a:cubicBezTo>
                  <a:pt x="1062" y="1478"/>
                  <a:pt x="1068" y="1484"/>
                  <a:pt x="1075" y="1484"/>
                </a:cubicBezTo>
                <a:close/>
                <a:moveTo>
                  <a:pt x="1114" y="1459"/>
                </a:moveTo>
                <a:cubicBezTo>
                  <a:pt x="1107" y="1459"/>
                  <a:pt x="1101" y="1464"/>
                  <a:pt x="1101" y="1471"/>
                </a:cubicBezTo>
                <a:cubicBezTo>
                  <a:pt x="1101" y="1478"/>
                  <a:pt x="1107" y="1484"/>
                  <a:pt x="1114" y="1484"/>
                </a:cubicBezTo>
                <a:cubicBezTo>
                  <a:pt x="1121" y="1484"/>
                  <a:pt x="1127" y="1478"/>
                  <a:pt x="1127" y="1471"/>
                </a:cubicBezTo>
                <a:cubicBezTo>
                  <a:pt x="1127" y="1464"/>
                  <a:pt x="1121" y="1459"/>
                  <a:pt x="1114" y="1459"/>
                </a:cubicBezTo>
                <a:close/>
                <a:moveTo>
                  <a:pt x="1154" y="1459"/>
                </a:moveTo>
                <a:cubicBezTo>
                  <a:pt x="1146" y="1459"/>
                  <a:pt x="1141" y="1464"/>
                  <a:pt x="1141" y="1471"/>
                </a:cubicBezTo>
                <a:cubicBezTo>
                  <a:pt x="1141" y="1478"/>
                  <a:pt x="1146" y="1484"/>
                  <a:pt x="1154" y="1484"/>
                </a:cubicBezTo>
                <a:cubicBezTo>
                  <a:pt x="1161" y="1484"/>
                  <a:pt x="1166" y="1478"/>
                  <a:pt x="1166" y="1471"/>
                </a:cubicBezTo>
                <a:cubicBezTo>
                  <a:pt x="1166" y="1464"/>
                  <a:pt x="1161" y="1459"/>
                  <a:pt x="1154" y="1459"/>
                </a:cubicBezTo>
                <a:close/>
                <a:moveTo>
                  <a:pt x="1903" y="1459"/>
                </a:moveTo>
                <a:cubicBezTo>
                  <a:pt x="1896" y="1459"/>
                  <a:pt x="1890" y="1464"/>
                  <a:pt x="1890" y="1471"/>
                </a:cubicBezTo>
                <a:cubicBezTo>
                  <a:pt x="1890" y="1478"/>
                  <a:pt x="1896" y="1484"/>
                  <a:pt x="1903" y="1484"/>
                </a:cubicBezTo>
                <a:cubicBezTo>
                  <a:pt x="1910" y="1484"/>
                  <a:pt x="1915" y="1478"/>
                  <a:pt x="1915" y="1471"/>
                </a:cubicBezTo>
                <a:cubicBezTo>
                  <a:pt x="1915" y="1464"/>
                  <a:pt x="1910" y="1459"/>
                  <a:pt x="1903" y="1459"/>
                </a:cubicBezTo>
                <a:close/>
                <a:moveTo>
                  <a:pt x="1942" y="1459"/>
                </a:moveTo>
                <a:cubicBezTo>
                  <a:pt x="1935" y="1459"/>
                  <a:pt x="1929" y="1464"/>
                  <a:pt x="1929" y="1471"/>
                </a:cubicBezTo>
                <a:cubicBezTo>
                  <a:pt x="1929" y="1478"/>
                  <a:pt x="1935" y="1484"/>
                  <a:pt x="1942" y="1484"/>
                </a:cubicBezTo>
                <a:cubicBezTo>
                  <a:pt x="1949" y="1484"/>
                  <a:pt x="1955" y="1478"/>
                  <a:pt x="1955" y="1471"/>
                </a:cubicBezTo>
                <a:cubicBezTo>
                  <a:pt x="1955" y="1464"/>
                  <a:pt x="1949" y="1459"/>
                  <a:pt x="1942" y="1459"/>
                </a:cubicBezTo>
                <a:close/>
                <a:moveTo>
                  <a:pt x="1981" y="1459"/>
                </a:moveTo>
                <a:cubicBezTo>
                  <a:pt x="1974" y="1459"/>
                  <a:pt x="1969" y="1464"/>
                  <a:pt x="1969" y="1471"/>
                </a:cubicBezTo>
                <a:cubicBezTo>
                  <a:pt x="1969" y="1478"/>
                  <a:pt x="1974" y="1484"/>
                  <a:pt x="1981" y="1484"/>
                </a:cubicBezTo>
                <a:cubicBezTo>
                  <a:pt x="1988" y="1484"/>
                  <a:pt x="1994" y="1478"/>
                  <a:pt x="1994" y="1471"/>
                </a:cubicBezTo>
                <a:cubicBezTo>
                  <a:pt x="1994" y="1464"/>
                  <a:pt x="1988" y="1459"/>
                  <a:pt x="1981" y="1459"/>
                </a:cubicBezTo>
                <a:close/>
                <a:moveTo>
                  <a:pt x="2888" y="1459"/>
                </a:moveTo>
                <a:cubicBezTo>
                  <a:pt x="2881" y="1459"/>
                  <a:pt x="2875" y="1464"/>
                  <a:pt x="2875" y="1471"/>
                </a:cubicBezTo>
                <a:cubicBezTo>
                  <a:pt x="2875" y="1478"/>
                  <a:pt x="2881" y="1484"/>
                  <a:pt x="2888" y="1484"/>
                </a:cubicBezTo>
                <a:cubicBezTo>
                  <a:pt x="2895" y="1484"/>
                  <a:pt x="2901" y="1478"/>
                  <a:pt x="2901" y="1471"/>
                </a:cubicBezTo>
                <a:cubicBezTo>
                  <a:pt x="2901" y="1464"/>
                  <a:pt x="2895" y="1459"/>
                  <a:pt x="2888" y="1459"/>
                </a:cubicBezTo>
                <a:close/>
                <a:moveTo>
                  <a:pt x="2928" y="1459"/>
                </a:moveTo>
                <a:cubicBezTo>
                  <a:pt x="2921" y="1459"/>
                  <a:pt x="2915" y="1464"/>
                  <a:pt x="2915" y="1471"/>
                </a:cubicBezTo>
                <a:cubicBezTo>
                  <a:pt x="2915" y="1478"/>
                  <a:pt x="2921" y="1484"/>
                  <a:pt x="2928" y="1484"/>
                </a:cubicBezTo>
                <a:cubicBezTo>
                  <a:pt x="2935" y="1484"/>
                  <a:pt x="2940" y="1478"/>
                  <a:pt x="2940" y="1471"/>
                </a:cubicBezTo>
                <a:cubicBezTo>
                  <a:pt x="2940" y="1464"/>
                  <a:pt x="2935" y="1459"/>
                  <a:pt x="2928" y="1459"/>
                </a:cubicBezTo>
                <a:close/>
                <a:moveTo>
                  <a:pt x="2967" y="1459"/>
                </a:moveTo>
                <a:cubicBezTo>
                  <a:pt x="2960" y="1459"/>
                  <a:pt x="2954" y="1464"/>
                  <a:pt x="2954" y="1471"/>
                </a:cubicBezTo>
                <a:cubicBezTo>
                  <a:pt x="2954" y="1478"/>
                  <a:pt x="2960" y="1484"/>
                  <a:pt x="2967" y="1484"/>
                </a:cubicBezTo>
                <a:cubicBezTo>
                  <a:pt x="2974" y="1484"/>
                  <a:pt x="2980" y="1478"/>
                  <a:pt x="2980" y="1471"/>
                </a:cubicBezTo>
                <a:cubicBezTo>
                  <a:pt x="2980" y="1464"/>
                  <a:pt x="2974" y="1459"/>
                  <a:pt x="2967" y="1459"/>
                </a:cubicBezTo>
                <a:close/>
                <a:moveTo>
                  <a:pt x="3085" y="1459"/>
                </a:moveTo>
                <a:cubicBezTo>
                  <a:pt x="3078" y="1459"/>
                  <a:pt x="3073" y="1464"/>
                  <a:pt x="3073" y="1471"/>
                </a:cubicBezTo>
                <a:cubicBezTo>
                  <a:pt x="3073" y="1478"/>
                  <a:pt x="3078" y="1484"/>
                  <a:pt x="3085" y="1484"/>
                </a:cubicBezTo>
                <a:cubicBezTo>
                  <a:pt x="3092" y="1484"/>
                  <a:pt x="3098" y="1478"/>
                  <a:pt x="3098" y="1471"/>
                </a:cubicBezTo>
                <a:cubicBezTo>
                  <a:pt x="3098" y="1464"/>
                  <a:pt x="3092" y="1459"/>
                  <a:pt x="3085" y="1459"/>
                </a:cubicBezTo>
                <a:close/>
                <a:moveTo>
                  <a:pt x="3125" y="1459"/>
                </a:moveTo>
                <a:cubicBezTo>
                  <a:pt x="3118" y="1459"/>
                  <a:pt x="3112" y="1464"/>
                  <a:pt x="3112" y="1471"/>
                </a:cubicBezTo>
                <a:cubicBezTo>
                  <a:pt x="3112" y="1478"/>
                  <a:pt x="3118" y="1484"/>
                  <a:pt x="3125" y="1484"/>
                </a:cubicBezTo>
                <a:cubicBezTo>
                  <a:pt x="3132" y="1484"/>
                  <a:pt x="3137" y="1478"/>
                  <a:pt x="3137" y="1471"/>
                </a:cubicBezTo>
                <a:cubicBezTo>
                  <a:pt x="3137" y="1464"/>
                  <a:pt x="3132" y="1459"/>
                  <a:pt x="3125" y="1459"/>
                </a:cubicBezTo>
                <a:close/>
                <a:moveTo>
                  <a:pt x="3164" y="1459"/>
                </a:moveTo>
                <a:cubicBezTo>
                  <a:pt x="3157" y="1459"/>
                  <a:pt x="3151" y="1464"/>
                  <a:pt x="3151" y="1471"/>
                </a:cubicBezTo>
                <a:cubicBezTo>
                  <a:pt x="3151" y="1478"/>
                  <a:pt x="3157" y="1484"/>
                  <a:pt x="3164" y="1484"/>
                </a:cubicBezTo>
                <a:cubicBezTo>
                  <a:pt x="3171" y="1484"/>
                  <a:pt x="3177" y="1478"/>
                  <a:pt x="3177" y="1471"/>
                </a:cubicBezTo>
                <a:cubicBezTo>
                  <a:pt x="3177" y="1464"/>
                  <a:pt x="3171" y="1459"/>
                  <a:pt x="3164" y="1459"/>
                </a:cubicBezTo>
                <a:close/>
                <a:moveTo>
                  <a:pt x="3204" y="1459"/>
                </a:moveTo>
                <a:cubicBezTo>
                  <a:pt x="3197" y="1459"/>
                  <a:pt x="3191" y="1464"/>
                  <a:pt x="3191" y="1471"/>
                </a:cubicBezTo>
                <a:cubicBezTo>
                  <a:pt x="3191" y="1478"/>
                  <a:pt x="3197" y="1484"/>
                  <a:pt x="3204" y="1484"/>
                </a:cubicBezTo>
                <a:cubicBezTo>
                  <a:pt x="3211" y="1484"/>
                  <a:pt x="3216" y="1478"/>
                  <a:pt x="3216" y="1471"/>
                </a:cubicBezTo>
                <a:cubicBezTo>
                  <a:pt x="3216" y="1464"/>
                  <a:pt x="3211" y="1459"/>
                  <a:pt x="3204" y="1459"/>
                </a:cubicBezTo>
                <a:close/>
                <a:moveTo>
                  <a:pt x="3243" y="1466"/>
                </a:moveTo>
                <a:cubicBezTo>
                  <a:pt x="3240" y="1466"/>
                  <a:pt x="3238" y="1469"/>
                  <a:pt x="3238" y="1471"/>
                </a:cubicBezTo>
                <a:cubicBezTo>
                  <a:pt x="3238" y="1474"/>
                  <a:pt x="3240" y="1476"/>
                  <a:pt x="3243" y="1476"/>
                </a:cubicBezTo>
                <a:cubicBezTo>
                  <a:pt x="3246" y="1476"/>
                  <a:pt x="3248" y="1474"/>
                  <a:pt x="3248" y="1471"/>
                </a:cubicBezTo>
                <a:cubicBezTo>
                  <a:pt x="3248" y="1469"/>
                  <a:pt x="3246" y="1466"/>
                  <a:pt x="3243" y="1466"/>
                </a:cubicBezTo>
                <a:close/>
                <a:moveTo>
                  <a:pt x="996" y="1498"/>
                </a:moveTo>
                <a:cubicBezTo>
                  <a:pt x="989" y="1498"/>
                  <a:pt x="983" y="1504"/>
                  <a:pt x="983" y="1511"/>
                </a:cubicBezTo>
                <a:cubicBezTo>
                  <a:pt x="983" y="1518"/>
                  <a:pt x="989" y="1524"/>
                  <a:pt x="996" y="1524"/>
                </a:cubicBezTo>
                <a:cubicBezTo>
                  <a:pt x="1003" y="1524"/>
                  <a:pt x="1009" y="1518"/>
                  <a:pt x="1009" y="1511"/>
                </a:cubicBezTo>
                <a:cubicBezTo>
                  <a:pt x="1009" y="1504"/>
                  <a:pt x="1003" y="1498"/>
                  <a:pt x="996" y="1498"/>
                </a:cubicBezTo>
                <a:close/>
                <a:moveTo>
                  <a:pt x="1035" y="1498"/>
                </a:moveTo>
                <a:cubicBezTo>
                  <a:pt x="1028" y="1498"/>
                  <a:pt x="1023" y="1504"/>
                  <a:pt x="1023" y="1511"/>
                </a:cubicBezTo>
                <a:cubicBezTo>
                  <a:pt x="1023" y="1518"/>
                  <a:pt x="1028" y="1524"/>
                  <a:pt x="1035" y="1524"/>
                </a:cubicBezTo>
                <a:cubicBezTo>
                  <a:pt x="1042" y="1524"/>
                  <a:pt x="1048" y="1518"/>
                  <a:pt x="1048" y="1511"/>
                </a:cubicBezTo>
                <a:cubicBezTo>
                  <a:pt x="1048" y="1504"/>
                  <a:pt x="1042" y="1498"/>
                  <a:pt x="1035" y="1498"/>
                </a:cubicBezTo>
                <a:close/>
                <a:moveTo>
                  <a:pt x="1075" y="1498"/>
                </a:moveTo>
                <a:cubicBezTo>
                  <a:pt x="1068" y="1498"/>
                  <a:pt x="1062" y="1504"/>
                  <a:pt x="1062" y="1511"/>
                </a:cubicBezTo>
                <a:cubicBezTo>
                  <a:pt x="1062" y="1518"/>
                  <a:pt x="1068" y="1524"/>
                  <a:pt x="1075" y="1524"/>
                </a:cubicBezTo>
                <a:cubicBezTo>
                  <a:pt x="1082" y="1524"/>
                  <a:pt x="1087" y="1518"/>
                  <a:pt x="1087" y="1511"/>
                </a:cubicBezTo>
                <a:cubicBezTo>
                  <a:pt x="1087" y="1504"/>
                  <a:pt x="1082" y="1498"/>
                  <a:pt x="1075" y="1498"/>
                </a:cubicBezTo>
                <a:close/>
                <a:moveTo>
                  <a:pt x="3085" y="1498"/>
                </a:moveTo>
                <a:cubicBezTo>
                  <a:pt x="3078" y="1498"/>
                  <a:pt x="3073" y="1504"/>
                  <a:pt x="3073" y="1511"/>
                </a:cubicBezTo>
                <a:cubicBezTo>
                  <a:pt x="3073" y="1518"/>
                  <a:pt x="3078" y="1524"/>
                  <a:pt x="3085" y="1524"/>
                </a:cubicBezTo>
                <a:cubicBezTo>
                  <a:pt x="3092" y="1524"/>
                  <a:pt x="3098" y="1518"/>
                  <a:pt x="3098" y="1511"/>
                </a:cubicBezTo>
                <a:cubicBezTo>
                  <a:pt x="3098" y="1504"/>
                  <a:pt x="3092" y="1498"/>
                  <a:pt x="3085" y="1498"/>
                </a:cubicBezTo>
                <a:close/>
                <a:moveTo>
                  <a:pt x="3125" y="1498"/>
                </a:moveTo>
                <a:cubicBezTo>
                  <a:pt x="3118" y="1498"/>
                  <a:pt x="3112" y="1504"/>
                  <a:pt x="3112" y="1511"/>
                </a:cubicBezTo>
                <a:cubicBezTo>
                  <a:pt x="3112" y="1518"/>
                  <a:pt x="3118" y="1524"/>
                  <a:pt x="3125" y="1524"/>
                </a:cubicBezTo>
                <a:cubicBezTo>
                  <a:pt x="3132" y="1524"/>
                  <a:pt x="3137" y="1518"/>
                  <a:pt x="3137" y="1511"/>
                </a:cubicBezTo>
                <a:cubicBezTo>
                  <a:pt x="3137" y="1504"/>
                  <a:pt x="3132" y="1498"/>
                  <a:pt x="3125" y="1498"/>
                </a:cubicBezTo>
                <a:close/>
                <a:moveTo>
                  <a:pt x="3164" y="1498"/>
                </a:moveTo>
                <a:cubicBezTo>
                  <a:pt x="3157" y="1498"/>
                  <a:pt x="3151" y="1504"/>
                  <a:pt x="3151" y="1511"/>
                </a:cubicBezTo>
                <a:cubicBezTo>
                  <a:pt x="3151" y="1518"/>
                  <a:pt x="3157" y="1524"/>
                  <a:pt x="3164" y="1524"/>
                </a:cubicBezTo>
                <a:cubicBezTo>
                  <a:pt x="3171" y="1524"/>
                  <a:pt x="3177" y="1518"/>
                  <a:pt x="3177" y="1511"/>
                </a:cubicBezTo>
                <a:cubicBezTo>
                  <a:pt x="3177" y="1504"/>
                  <a:pt x="3171" y="1498"/>
                  <a:pt x="3164" y="1498"/>
                </a:cubicBezTo>
                <a:close/>
                <a:moveTo>
                  <a:pt x="3204" y="1498"/>
                </a:moveTo>
                <a:cubicBezTo>
                  <a:pt x="3197" y="1498"/>
                  <a:pt x="3191" y="1504"/>
                  <a:pt x="3191" y="1511"/>
                </a:cubicBezTo>
                <a:cubicBezTo>
                  <a:pt x="3191" y="1518"/>
                  <a:pt x="3197" y="1524"/>
                  <a:pt x="3204" y="1524"/>
                </a:cubicBezTo>
                <a:cubicBezTo>
                  <a:pt x="3211" y="1524"/>
                  <a:pt x="3216" y="1518"/>
                  <a:pt x="3216" y="1511"/>
                </a:cubicBezTo>
                <a:cubicBezTo>
                  <a:pt x="3216" y="1504"/>
                  <a:pt x="3211" y="1498"/>
                  <a:pt x="3204" y="1498"/>
                </a:cubicBezTo>
                <a:close/>
                <a:moveTo>
                  <a:pt x="956" y="1537"/>
                </a:moveTo>
                <a:cubicBezTo>
                  <a:pt x="949" y="1537"/>
                  <a:pt x="944" y="1543"/>
                  <a:pt x="944" y="1550"/>
                </a:cubicBezTo>
                <a:cubicBezTo>
                  <a:pt x="944" y="1557"/>
                  <a:pt x="949" y="1563"/>
                  <a:pt x="956" y="1563"/>
                </a:cubicBezTo>
                <a:cubicBezTo>
                  <a:pt x="963" y="1563"/>
                  <a:pt x="969" y="1557"/>
                  <a:pt x="969" y="1550"/>
                </a:cubicBezTo>
                <a:cubicBezTo>
                  <a:pt x="969" y="1543"/>
                  <a:pt x="963" y="1537"/>
                  <a:pt x="956" y="1537"/>
                </a:cubicBezTo>
                <a:close/>
                <a:moveTo>
                  <a:pt x="996" y="1537"/>
                </a:moveTo>
                <a:cubicBezTo>
                  <a:pt x="989" y="1537"/>
                  <a:pt x="983" y="1543"/>
                  <a:pt x="983" y="1550"/>
                </a:cubicBezTo>
                <a:cubicBezTo>
                  <a:pt x="983" y="1557"/>
                  <a:pt x="989" y="1563"/>
                  <a:pt x="996" y="1563"/>
                </a:cubicBezTo>
                <a:cubicBezTo>
                  <a:pt x="1003" y="1563"/>
                  <a:pt x="1009" y="1557"/>
                  <a:pt x="1009" y="1550"/>
                </a:cubicBezTo>
                <a:cubicBezTo>
                  <a:pt x="1009" y="1543"/>
                  <a:pt x="1003" y="1537"/>
                  <a:pt x="996" y="1537"/>
                </a:cubicBezTo>
                <a:close/>
                <a:moveTo>
                  <a:pt x="1035" y="1537"/>
                </a:moveTo>
                <a:cubicBezTo>
                  <a:pt x="1028" y="1537"/>
                  <a:pt x="1023" y="1543"/>
                  <a:pt x="1023" y="1550"/>
                </a:cubicBezTo>
                <a:cubicBezTo>
                  <a:pt x="1023" y="1557"/>
                  <a:pt x="1028" y="1563"/>
                  <a:pt x="1035" y="1563"/>
                </a:cubicBezTo>
                <a:cubicBezTo>
                  <a:pt x="1042" y="1563"/>
                  <a:pt x="1048" y="1557"/>
                  <a:pt x="1048" y="1550"/>
                </a:cubicBezTo>
                <a:cubicBezTo>
                  <a:pt x="1048" y="1543"/>
                  <a:pt x="1042" y="1537"/>
                  <a:pt x="1035" y="1537"/>
                </a:cubicBezTo>
                <a:close/>
                <a:moveTo>
                  <a:pt x="3480" y="1537"/>
                </a:moveTo>
                <a:cubicBezTo>
                  <a:pt x="3473" y="1537"/>
                  <a:pt x="3467" y="1543"/>
                  <a:pt x="3467" y="1550"/>
                </a:cubicBezTo>
                <a:cubicBezTo>
                  <a:pt x="3467" y="1557"/>
                  <a:pt x="3473" y="1563"/>
                  <a:pt x="3480" y="1563"/>
                </a:cubicBezTo>
                <a:cubicBezTo>
                  <a:pt x="3487" y="1563"/>
                  <a:pt x="3492" y="1557"/>
                  <a:pt x="3492" y="1550"/>
                </a:cubicBezTo>
                <a:cubicBezTo>
                  <a:pt x="3492" y="1543"/>
                  <a:pt x="3487" y="1537"/>
                  <a:pt x="3480" y="1537"/>
                </a:cubicBezTo>
                <a:close/>
                <a:moveTo>
                  <a:pt x="965" y="1590"/>
                </a:moveTo>
                <a:cubicBezTo>
                  <a:pt x="965" y="1585"/>
                  <a:pt x="961" y="1581"/>
                  <a:pt x="956" y="1581"/>
                </a:cubicBezTo>
                <a:cubicBezTo>
                  <a:pt x="952" y="1581"/>
                  <a:pt x="948" y="1585"/>
                  <a:pt x="948" y="1590"/>
                </a:cubicBezTo>
                <a:cubicBezTo>
                  <a:pt x="948" y="1594"/>
                  <a:pt x="952" y="1598"/>
                  <a:pt x="956" y="1598"/>
                </a:cubicBezTo>
                <a:cubicBezTo>
                  <a:pt x="961" y="1598"/>
                  <a:pt x="965" y="1594"/>
                  <a:pt x="965" y="1590"/>
                </a:cubicBezTo>
                <a:close/>
                <a:moveTo>
                  <a:pt x="996" y="1577"/>
                </a:moveTo>
                <a:cubicBezTo>
                  <a:pt x="989" y="1577"/>
                  <a:pt x="983" y="1583"/>
                  <a:pt x="983" y="1590"/>
                </a:cubicBezTo>
                <a:cubicBezTo>
                  <a:pt x="983" y="1597"/>
                  <a:pt x="989" y="1602"/>
                  <a:pt x="996" y="1602"/>
                </a:cubicBezTo>
                <a:cubicBezTo>
                  <a:pt x="1003" y="1602"/>
                  <a:pt x="1009" y="1597"/>
                  <a:pt x="1009" y="1590"/>
                </a:cubicBezTo>
                <a:cubicBezTo>
                  <a:pt x="1009" y="1583"/>
                  <a:pt x="1003" y="1577"/>
                  <a:pt x="996" y="1577"/>
                </a:cubicBezTo>
                <a:close/>
                <a:moveTo>
                  <a:pt x="1035" y="1577"/>
                </a:moveTo>
                <a:cubicBezTo>
                  <a:pt x="1028" y="1577"/>
                  <a:pt x="1023" y="1583"/>
                  <a:pt x="1023" y="1590"/>
                </a:cubicBezTo>
                <a:cubicBezTo>
                  <a:pt x="1023" y="1597"/>
                  <a:pt x="1028" y="1602"/>
                  <a:pt x="1035" y="1602"/>
                </a:cubicBezTo>
                <a:cubicBezTo>
                  <a:pt x="1042" y="1602"/>
                  <a:pt x="1048" y="1597"/>
                  <a:pt x="1048" y="1590"/>
                </a:cubicBezTo>
                <a:cubicBezTo>
                  <a:pt x="1048" y="1583"/>
                  <a:pt x="1042" y="1577"/>
                  <a:pt x="1035" y="1577"/>
                </a:cubicBezTo>
                <a:close/>
                <a:moveTo>
                  <a:pt x="3440" y="1577"/>
                </a:moveTo>
                <a:cubicBezTo>
                  <a:pt x="3433" y="1577"/>
                  <a:pt x="3427" y="1583"/>
                  <a:pt x="3427" y="1590"/>
                </a:cubicBezTo>
                <a:cubicBezTo>
                  <a:pt x="3427" y="1597"/>
                  <a:pt x="3433" y="1602"/>
                  <a:pt x="3440" y="1602"/>
                </a:cubicBezTo>
                <a:cubicBezTo>
                  <a:pt x="3447" y="1602"/>
                  <a:pt x="3453" y="1597"/>
                  <a:pt x="3453" y="1590"/>
                </a:cubicBezTo>
                <a:cubicBezTo>
                  <a:pt x="3453" y="1583"/>
                  <a:pt x="3447" y="1577"/>
                  <a:pt x="3440" y="1577"/>
                </a:cubicBezTo>
                <a:close/>
                <a:moveTo>
                  <a:pt x="944" y="1629"/>
                </a:moveTo>
                <a:cubicBezTo>
                  <a:pt x="944" y="1636"/>
                  <a:pt x="949" y="1642"/>
                  <a:pt x="956" y="1642"/>
                </a:cubicBezTo>
                <a:cubicBezTo>
                  <a:pt x="963" y="1642"/>
                  <a:pt x="969" y="1636"/>
                  <a:pt x="969" y="1629"/>
                </a:cubicBezTo>
                <a:cubicBezTo>
                  <a:pt x="969" y="1622"/>
                  <a:pt x="963" y="1616"/>
                  <a:pt x="956" y="1616"/>
                </a:cubicBezTo>
                <a:cubicBezTo>
                  <a:pt x="949" y="1616"/>
                  <a:pt x="944" y="1622"/>
                  <a:pt x="944" y="1629"/>
                </a:cubicBezTo>
                <a:close/>
                <a:moveTo>
                  <a:pt x="996" y="1616"/>
                </a:moveTo>
                <a:cubicBezTo>
                  <a:pt x="989" y="1616"/>
                  <a:pt x="983" y="1622"/>
                  <a:pt x="983" y="1629"/>
                </a:cubicBezTo>
                <a:cubicBezTo>
                  <a:pt x="983" y="1636"/>
                  <a:pt x="989" y="1642"/>
                  <a:pt x="996" y="1642"/>
                </a:cubicBezTo>
                <a:cubicBezTo>
                  <a:pt x="1003" y="1642"/>
                  <a:pt x="1009" y="1636"/>
                  <a:pt x="1009" y="1629"/>
                </a:cubicBezTo>
                <a:cubicBezTo>
                  <a:pt x="1009" y="1622"/>
                  <a:pt x="1003" y="1616"/>
                  <a:pt x="996" y="1616"/>
                </a:cubicBezTo>
                <a:close/>
                <a:moveTo>
                  <a:pt x="3401" y="1616"/>
                </a:moveTo>
                <a:cubicBezTo>
                  <a:pt x="3394" y="1616"/>
                  <a:pt x="3388" y="1622"/>
                  <a:pt x="3388" y="1629"/>
                </a:cubicBezTo>
                <a:cubicBezTo>
                  <a:pt x="3388" y="1636"/>
                  <a:pt x="3394" y="1642"/>
                  <a:pt x="3401" y="1642"/>
                </a:cubicBezTo>
                <a:cubicBezTo>
                  <a:pt x="3408" y="1642"/>
                  <a:pt x="3413" y="1636"/>
                  <a:pt x="3413" y="1629"/>
                </a:cubicBezTo>
                <a:cubicBezTo>
                  <a:pt x="3413" y="1622"/>
                  <a:pt x="3408" y="1616"/>
                  <a:pt x="3401" y="1616"/>
                </a:cubicBezTo>
                <a:close/>
                <a:moveTo>
                  <a:pt x="956" y="1656"/>
                </a:moveTo>
                <a:cubicBezTo>
                  <a:pt x="949" y="1656"/>
                  <a:pt x="944" y="1661"/>
                  <a:pt x="944" y="1668"/>
                </a:cubicBezTo>
                <a:cubicBezTo>
                  <a:pt x="944" y="1676"/>
                  <a:pt x="949" y="1681"/>
                  <a:pt x="956" y="1681"/>
                </a:cubicBezTo>
                <a:cubicBezTo>
                  <a:pt x="963" y="1681"/>
                  <a:pt x="969" y="1676"/>
                  <a:pt x="969" y="1668"/>
                </a:cubicBezTo>
                <a:cubicBezTo>
                  <a:pt x="969" y="1661"/>
                  <a:pt x="963" y="1656"/>
                  <a:pt x="956" y="1656"/>
                </a:cubicBezTo>
                <a:close/>
                <a:moveTo>
                  <a:pt x="996" y="1656"/>
                </a:moveTo>
                <a:cubicBezTo>
                  <a:pt x="989" y="1656"/>
                  <a:pt x="983" y="1661"/>
                  <a:pt x="983" y="1668"/>
                </a:cubicBezTo>
                <a:cubicBezTo>
                  <a:pt x="983" y="1676"/>
                  <a:pt x="989" y="1681"/>
                  <a:pt x="996" y="1681"/>
                </a:cubicBezTo>
                <a:cubicBezTo>
                  <a:pt x="1003" y="1681"/>
                  <a:pt x="1009" y="1676"/>
                  <a:pt x="1009" y="1668"/>
                </a:cubicBezTo>
                <a:cubicBezTo>
                  <a:pt x="1009" y="1661"/>
                  <a:pt x="1003" y="1656"/>
                  <a:pt x="996" y="1656"/>
                </a:cubicBezTo>
                <a:close/>
                <a:moveTo>
                  <a:pt x="956" y="1696"/>
                </a:moveTo>
                <a:cubicBezTo>
                  <a:pt x="950" y="1696"/>
                  <a:pt x="945" y="1702"/>
                  <a:pt x="945" y="1708"/>
                </a:cubicBezTo>
                <a:cubicBezTo>
                  <a:pt x="945" y="1714"/>
                  <a:pt x="950" y="1719"/>
                  <a:pt x="956" y="1719"/>
                </a:cubicBezTo>
                <a:cubicBezTo>
                  <a:pt x="963" y="1719"/>
                  <a:pt x="968" y="1714"/>
                  <a:pt x="968" y="1708"/>
                </a:cubicBezTo>
                <a:cubicBezTo>
                  <a:pt x="968" y="1702"/>
                  <a:pt x="963" y="1696"/>
                  <a:pt x="956" y="1696"/>
                </a:cubicBezTo>
                <a:close/>
                <a:moveTo>
                  <a:pt x="996" y="1719"/>
                </a:moveTo>
                <a:cubicBezTo>
                  <a:pt x="1002" y="1719"/>
                  <a:pt x="1007" y="1714"/>
                  <a:pt x="1007" y="1708"/>
                </a:cubicBezTo>
                <a:cubicBezTo>
                  <a:pt x="1007" y="1702"/>
                  <a:pt x="1002" y="1697"/>
                  <a:pt x="996" y="1697"/>
                </a:cubicBezTo>
                <a:cubicBezTo>
                  <a:pt x="990" y="1697"/>
                  <a:pt x="985" y="1702"/>
                  <a:pt x="985" y="1708"/>
                </a:cubicBezTo>
                <a:cubicBezTo>
                  <a:pt x="985" y="1714"/>
                  <a:pt x="990" y="1719"/>
                  <a:pt x="996" y="1719"/>
                </a:cubicBezTo>
                <a:close/>
                <a:moveTo>
                  <a:pt x="996" y="1735"/>
                </a:moveTo>
                <a:cubicBezTo>
                  <a:pt x="989" y="1735"/>
                  <a:pt x="983" y="1740"/>
                  <a:pt x="983" y="1747"/>
                </a:cubicBezTo>
                <a:cubicBezTo>
                  <a:pt x="983" y="1754"/>
                  <a:pt x="989" y="1760"/>
                  <a:pt x="996" y="1760"/>
                </a:cubicBezTo>
                <a:cubicBezTo>
                  <a:pt x="1003" y="1760"/>
                  <a:pt x="1009" y="1754"/>
                  <a:pt x="1009" y="1747"/>
                </a:cubicBezTo>
                <a:cubicBezTo>
                  <a:pt x="1009" y="1740"/>
                  <a:pt x="1003" y="1735"/>
                  <a:pt x="996" y="1735"/>
                </a:cubicBezTo>
                <a:close/>
              </a:path>
            </a:pathLst>
          </a:custGeom>
          <a:solidFill>
            <a:srgbClr val="595959">
              <a:alpha val="56000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6" name="矩形 36">
            <a:extLst>
              <a:ext uri="{FF2B5EF4-FFF2-40B4-BE49-F238E27FC236}">
                <a16:creationId xmlns:a16="http://schemas.microsoft.com/office/drawing/2014/main" id="{3A0CC2B5-9109-F883-7EB8-A7CB4AAC0B4E}"/>
              </a:ext>
            </a:extLst>
          </p:cNvPr>
          <p:cNvSpPr/>
          <p:nvPr/>
        </p:nvSpPr>
        <p:spPr>
          <a:xfrm>
            <a:off x="6025896" y="1110710"/>
            <a:ext cx="5886559" cy="55831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HO é uma área tão importante que existem diversas organizações no mundo que tratam do tema. 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Eu não posso provar isso por enquanto, mas arrisco dizer que em praticamente todos os países com algum nível de industrialização terão organizações que se dedicam a HO.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Como destaque, vou citar a seguir </a:t>
            </a: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 organizações brasileiras e estadunidenses onde é possível encontrar diversas organizações que se dedicam a HO.</a:t>
            </a:r>
            <a:endParaRPr lang="zh-CN" alt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F5D4B451-2BA6-3350-62AB-468BABCB7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58" y="164159"/>
            <a:ext cx="1935858" cy="551666"/>
          </a:xfrm>
          <a:prstGeom prst="rect">
            <a:avLst/>
          </a:prstGeom>
        </p:spPr>
      </p:pic>
      <p:pic>
        <p:nvPicPr>
          <p:cNvPr id="17410" name="Picture 2" descr="Home - Vita - Saúde Ocupacional">
            <a:extLst>
              <a:ext uri="{FF2B5EF4-FFF2-40B4-BE49-F238E27FC236}">
                <a16:creationId xmlns:a16="http://schemas.microsoft.com/office/drawing/2014/main" id="{0FA89CCD-0B41-25D2-37CD-5DF994037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8" y="1078864"/>
            <a:ext cx="489585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7" name="Group 2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<a:extLst>
              <a:ext uri="{FF2B5EF4-FFF2-40B4-BE49-F238E27FC236}">
                <a16:creationId xmlns:a16="http://schemas.microsoft.com/office/drawing/2014/main" id="{BAD7D20D-738C-4B84-8040-D9B198BF2032}"/>
              </a:ext>
            </a:extLst>
          </p:cNvPr>
          <p:cNvGrpSpPr/>
          <p:nvPr/>
        </p:nvGrpSpPr>
        <p:grpSpPr>
          <a:xfrm flipH="1">
            <a:off x="3002162" y="2805665"/>
            <a:ext cx="1072799" cy="498448"/>
            <a:chOff x="3643532" y="1764455"/>
            <a:chExt cx="914366" cy="534572"/>
          </a:xfrm>
        </p:grpSpPr>
        <p:cxnSp>
          <p:nvCxnSpPr>
            <p:cNvPr id="8" name="Straight Connector 28">
              <a:extLst>
                <a:ext uri="{FF2B5EF4-FFF2-40B4-BE49-F238E27FC236}">
                  <a16:creationId xmlns:a16="http://schemas.microsoft.com/office/drawing/2014/main" id="{9E5BFF20-41B7-6DC9-D35D-37289CF2666B}"/>
                </a:ext>
              </a:extLst>
            </p:cNvPr>
            <p:cNvCxnSpPr/>
            <p:nvPr/>
          </p:nvCxnSpPr>
          <p:spPr>
            <a:xfrm flipV="1">
              <a:off x="4557898" y="1764455"/>
              <a:ext cx="0" cy="53457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9">
              <a:extLst>
                <a:ext uri="{FF2B5EF4-FFF2-40B4-BE49-F238E27FC236}">
                  <a16:creationId xmlns:a16="http://schemas.microsoft.com/office/drawing/2014/main" id="{C6CDA45D-6F42-3115-DF09-3339AD663D41}"/>
                </a:ext>
              </a:extLst>
            </p:cNvPr>
            <p:cNvCxnSpPr/>
            <p:nvPr/>
          </p:nvCxnSpPr>
          <p:spPr>
            <a:xfrm>
              <a:off x="3643532" y="1764455"/>
              <a:ext cx="9143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03BBA12E-D18E-0821-0B6D-33F3A55C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0" y="2514600"/>
            <a:ext cx="3343740" cy="333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36">
            <a:extLst>
              <a:ext uri="{FF2B5EF4-FFF2-40B4-BE49-F238E27FC236}">
                <a16:creationId xmlns:a16="http://schemas.microsoft.com/office/drawing/2014/main" id="{9B2A444E-4F78-BA68-5A5A-94FCED0A45CB}"/>
              </a:ext>
            </a:extLst>
          </p:cNvPr>
          <p:cNvSpPr/>
          <p:nvPr/>
        </p:nvSpPr>
        <p:spPr>
          <a:xfrm>
            <a:off x="4486276" y="1560764"/>
            <a:ext cx="6858000" cy="37364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 no Brasil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 Brasil, existem várias instituições importantes que tratam de higiene ocupacional e desempenham um papel fundamental na promoção da saúde e segurança dos trabalhadores.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Algumas das principais instituições brasileiras são: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6F4B69D-FAD4-0D68-DC4F-EAF31E729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267C37C-F7B1-5A20-9364-D956D2115583}"/>
              </a:ext>
            </a:extLst>
          </p:cNvPr>
          <p:cNvGrpSpPr/>
          <p:nvPr/>
        </p:nvGrpSpPr>
        <p:grpSpPr>
          <a:xfrm rot="10800000">
            <a:off x="323465" y="2503714"/>
            <a:ext cx="613342" cy="1086564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96796C0-36F4-7CF3-6E1B-2F501FCC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9B0E16F5-1AAB-7501-DA53-FAF4578CB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A41426B4-9E80-938A-9998-72DCF4C0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" name="矩形 36">
            <a:extLst>
              <a:ext uri="{FF2B5EF4-FFF2-40B4-BE49-F238E27FC236}">
                <a16:creationId xmlns:a16="http://schemas.microsoft.com/office/drawing/2014/main" id="{1B496890-D606-C0A4-20A1-49AFFF9F2F4F}"/>
              </a:ext>
            </a:extLst>
          </p:cNvPr>
          <p:cNvSpPr/>
          <p:nvPr/>
        </p:nvSpPr>
        <p:spPr>
          <a:xfrm>
            <a:off x="1264104" y="1983728"/>
            <a:ext cx="10604432" cy="21255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Fundacentro – Fundação Jorge Duprat Figueiredo de Segurança e Medicina do Trabalho:</a:t>
            </a: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Fundacentro é uma instituição vinculada ao Ministério da Economia que tem como objetivo promover a segurança e saúde do trabalhador no Brasil. Ela realiza pesquisas, desenvolve estudos, produz publicações técnicas e fornece capacitação em diversas áreas, incluindo higiene ocupacional.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99F20DA-CBCB-0C71-E679-830CEC0E49B9}"/>
              </a:ext>
            </a:extLst>
          </p:cNvPr>
          <p:cNvGrpSpPr/>
          <p:nvPr/>
        </p:nvGrpSpPr>
        <p:grpSpPr>
          <a:xfrm>
            <a:off x="11176523" y="5044006"/>
            <a:ext cx="613342" cy="1086564"/>
            <a:chOff x="3927281" y="2914790"/>
            <a:chExt cx="2408706" cy="293295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38FEE806-6B6F-EB9B-E790-937F0D363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2A58EE89-5720-DAC4-0D4D-AC14BE06E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1210BCB8-7107-5779-7ACD-74DC1B7C8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" name="矩形 36">
            <a:extLst>
              <a:ext uri="{FF2B5EF4-FFF2-40B4-BE49-F238E27FC236}">
                <a16:creationId xmlns:a16="http://schemas.microsoft.com/office/drawing/2014/main" id="{BDB10691-FA7E-B26D-FB63-8EABBF110453}"/>
              </a:ext>
            </a:extLst>
          </p:cNvPr>
          <p:cNvSpPr/>
          <p:nvPr/>
        </p:nvSpPr>
        <p:spPr>
          <a:xfrm>
            <a:off x="389008" y="4610025"/>
            <a:ext cx="10408739" cy="17100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Associação Brasileira de Higienistas Ocupacionais (ABHO):</a:t>
            </a: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ABHO é uma associação que reúne profissionais de higiene ocupacional e tem como objetivo promover a troca de conhecimento, divulgar informações técnicas e estimular o aprimoramento da prática de higiene ocupacional no Brasil.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E6847529-98EE-B1BF-ADA8-9DFA68D5F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6">
            <a:extLst>
              <a:ext uri="{FF2B5EF4-FFF2-40B4-BE49-F238E27FC236}">
                <a16:creationId xmlns:a16="http://schemas.microsoft.com/office/drawing/2014/main" id="{38430899-7119-1356-6B9F-25AC51DE5FAA}"/>
              </a:ext>
            </a:extLst>
          </p:cNvPr>
          <p:cNvSpPr/>
          <p:nvPr/>
        </p:nvSpPr>
        <p:spPr>
          <a:xfrm>
            <a:off x="5632704" y="1230894"/>
            <a:ext cx="5549392" cy="44652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Embora existam outras instituições, a Fundacentro e a ABHO têm papel de destaque no avanço da higiene ocupacional no Brasil, fornecendo conhecimento técnico, promovendo a troca de informações e capacitando profissionais.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5" name="Straight Connector 1">
            <a:extLst>
              <a:ext uri="{FF2B5EF4-FFF2-40B4-BE49-F238E27FC236}">
                <a16:creationId xmlns:a16="http://schemas.microsoft.com/office/drawing/2014/main" id="{B86EC034-7BCE-2D78-EA78-D8C34761BC28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">
            <a:extLst>
              <a:ext uri="{FF2B5EF4-FFF2-40B4-BE49-F238E27FC236}">
                <a16:creationId xmlns:a16="http://schemas.microsoft.com/office/drawing/2014/main" id="{2282079D-B566-9B7A-0E20-E11378D7421C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D652F42-8F4E-1AF2-C138-0363F79DE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  <p:pic>
        <p:nvPicPr>
          <p:cNvPr id="2050" name="Picture 2" descr="Como elaborar um programa de higiene ocupacional eficiente?">
            <a:extLst>
              <a:ext uri="{FF2B5EF4-FFF2-40B4-BE49-F238E27FC236}">
                <a16:creationId xmlns:a16="http://schemas.microsoft.com/office/drawing/2014/main" id="{5DF84056-440B-EFA7-CFBE-EA2CFC8F8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346" r="34600" b="-346"/>
          <a:stretch/>
        </p:blipFill>
        <p:spPr bwMode="auto">
          <a:xfrm>
            <a:off x="520700" y="1212606"/>
            <a:ext cx="4636008" cy="5086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apa da bandeira dos eua, bandeira dos estados unidos da américa nas  fronteiras de contorno. | Vetor Premium">
            <a:extLst>
              <a:ext uri="{FF2B5EF4-FFF2-40B4-BE49-F238E27FC236}">
                <a16:creationId xmlns:a16="http://schemas.microsoft.com/office/drawing/2014/main" id="{53A4C914-8829-837D-EEC9-2B6946025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r="8458"/>
          <a:stretch/>
        </p:blipFill>
        <p:spPr bwMode="auto">
          <a:xfrm>
            <a:off x="8167162" y="1839685"/>
            <a:ext cx="3635830" cy="35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7" name="Group 2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<a:extLst>
              <a:ext uri="{FF2B5EF4-FFF2-40B4-BE49-F238E27FC236}">
                <a16:creationId xmlns:a16="http://schemas.microsoft.com/office/drawing/2014/main" id="{BAD7D20D-738C-4B84-8040-D9B198BF2032}"/>
              </a:ext>
            </a:extLst>
          </p:cNvPr>
          <p:cNvGrpSpPr/>
          <p:nvPr/>
        </p:nvGrpSpPr>
        <p:grpSpPr>
          <a:xfrm rot="10800000" flipH="1">
            <a:off x="8078205" y="4068408"/>
            <a:ext cx="1072799" cy="498448"/>
            <a:chOff x="3643532" y="1764455"/>
            <a:chExt cx="914366" cy="534572"/>
          </a:xfrm>
        </p:grpSpPr>
        <p:cxnSp>
          <p:nvCxnSpPr>
            <p:cNvPr id="8" name="Straight Connector 28">
              <a:extLst>
                <a:ext uri="{FF2B5EF4-FFF2-40B4-BE49-F238E27FC236}">
                  <a16:creationId xmlns:a16="http://schemas.microsoft.com/office/drawing/2014/main" id="{9E5BFF20-41B7-6DC9-D35D-37289CF2666B}"/>
                </a:ext>
              </a:extLst>
            </p:cNvPr>
            <p:cNvCxnSpPr/>
            <p:nvPr/>
          </p:nvCxnSpPr>
          <p:spPr>
            <a:xfrm flipV="1">
              <a:off x="4557898" y="1764455"/>
              <a:ext cx="0" cy="53457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9">
              <a:extLst>
                <a:ext uri="{FF2B5EF4-FFF2-40B4-BE49-F238E27FC236}">
                  <a16:creationId xmlns:a16="http://schemas.microsoft.com/office/drawing/2014/main" id="{C6CDA45D-6F42-3115-DF09-3339AD663D41}"/>
                </a:ext>
              </a:extLst>
            </p:cNvPr>
            <p:cNvCxnSpPr/>
            <p:nvPr/>
          </p:nvCxnSpPr>
          <p:spPr>
            <a:xfrm>
              <a:off x="3643532" y="1764455"/>
              <a:ext cx="9143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36">
            <a:extLst>
              <a:ext uri="{FF2B5EF4-FFF2-40B4-BE49-F238E27FC236}">
                <a16:creationId xmlns:a16="http://schemas.microsoft.com/office/drawing/2014/main" id="{9B2A444E-4F78-BA68-5A5A-94FCED0A45CB}"/>
              </a:ext>
            </a:extLst>
          </p:cNvPr>
          <p:cNvSpPr/>
          <p:nvPr/>
        </p:nvSpPr>
        <p:spPr>
          <a:xfrm>
            <a:off x="357866" y="2224175"/>
            <a:ext cx="7588706" cy="32748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 nos Estados Unidos da América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Nos Estados Unidos, há várias instituições importantes que tratam de higiene ocupacional e estão envolvidas na promoção da saúde dos trabalhadores.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Algumas das principais instituições norte-americanas são: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7ACA2B0-A1A2-D890-A775-3C8256CAC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Shape 2540">
            <a:extLst>
              <a:ext uri="{FF2B5EF4-FFF2-40B4-BE49-F238E27FC236}">
                <a16:creationId xmlns:a16="http://schemas.microsoft.com/office/drawing/2014/main" id="{0C71B195-EDE6-CFDC-C6F6-05D25C48F4AA}"/>
              </a:ext>
            </a:extLst>
          </p:cNvPr>
          <p:cNvSpPr>
            <a:spLocks noChangeAspect="1"/>
          </p:cNvSpPr>
          <p:nvPr/>
        </p:nvSpPr>
        <p:spPr>
          <a:xfrm>
            <a:off x="349180" y="300857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36">
            <a:extLst>
              <a:ext uri="{FF2B5EF4-FFF2-40B4-BE49-F238E27FC236}">
                <a16:creationId xmlns:a16="http://schemas.microsoft.com/office/drawing/2014/main" id="{C35C20F2-A8A7-2321-C555-518ACD2F870F}"/>
              </a:ext>
            </a:extLst>
          </p:cNvPr>
          <p:cNvSpPr/>
          <p:nvPr/>
        </p:nvSpPr>
        <p:spPr>
          <a:xfrm>
            <a:off x="5041152" y="1535212"/>
            <a:ext cx="6801668" cy="37875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American Industrial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Hygiene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Association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(AIHA) – Associação Americana de Higiene Industrial: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AIHA é uma das organizações mais proeminentes na área de higiene ocupacional nos EUA.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Ela fornece recursos, diretrizes e informações técnicas para profissionais de higiene industrial, promovendo práticas seguras e avanços científicos na área.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F5583C2B-35A2-0C47-C0A0-7CCCB792F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  <p:pic>
        <p:nvPicPr>
          <p:cNvPr id="9218" name="Picture 2" descr="Metaseg Consultoria – Segurança do Trabalho">
            <a:extLst>
              <a:ext uri="{FF2B5EF4-FFF2-40B4-BE49-F238E27FC236}">
                <a16:creationId xmlns:a16="http://schemas.microsoft.com/office/drawing/2014/main" id="{4B4FD827-1987-D00F-7731-47AE3938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0" y="1535212"/>
            <a:ext cx="4098226" cy="449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0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A001A93C-F128-95D1-2171-24DAA0E9C523}"/>
              </a:ext>
            </a:extLst>
          </p:cNvPr>
          <p:cNvSpPr/>
          <p:nvPr/>
        </p:nvSpPr>
        <p:spPr>
          <a:xfrm>
            <a:off x="5586984" y="1014554"/>
            <a:ext cx="6006302" cy="46185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National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Institute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for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Occupational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Safety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and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Health (NIOSH) – Instituto Nacional para Segurança e Saúde Ocupacional: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NIOSH é parte dos Centers for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Disease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Control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and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Prevention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(CDC) e é responsável por conduzir pesquisas científicas e fornecer recomendações para prevenir doenças e lesões relacionadas ao trabalho. O instituto colabora com outras organizações para desenvolver diretrizes de higiene ocupacional.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C71F4F53-8D55-53FD-39AC-995C6FD87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  <p:pic>
        <p:nvPicPr>
          <p:cNvPr id="18434" name="Picture 2" descr="Higiene Ocupacional - Vita - Saúde Ocupacional">
            <a:extLst>
              <a:ext uri="{FF2B5EF4-FFF2-40B4-BE49-F238E27FC236}">
                <a16:creationId xmlns:a16="http://schemas.microsoft.com/office/drawing/2014/main" id="{0017A06E-6A54-ED03-A99C-D2C01630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1205605"/>
            <a:ext cx="489585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o a limpeza e a higiene influenciam no ambiente de trabalho? - DB Rio  Distribuidora">
            <a:extLst>
              <a:ext uri="{FF2B5EF4-FFF2-40B4-BE49-F238E27FC236}">
                <a16:creationId xmlns:a16="http://schemas.microsoft.com/office/drawing/2014/main" id="{7BF0061A-1B6D-A8F5-16E7-70A49BF5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6651" y="0"/>
            <a:ext cx="9570522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2576974" y="2048367"/>
            <a:ext cx="6728847" cy="427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Profissional SST, te convido a aproveitar esse GUIA e aprender mais sobre a Higiene Ocupacional, área de extrema importância para todos nós!</a:t>
            </a:r>
            <a:endParaRPr lang="id-ID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B10283-A296-08AF-381B-2D9342A91CD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>
            <a:extLst>
              <a:ext uri="{FF2B5EF4-FFF2-40B4-BE49-F238E27FC236}">
                <a16:creationId xmlns:a16="http://schemas.microsoft.com/office/drawing/2014/main" id="{E070C738-41AA-4781-A277-6F77D2331D8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id-ID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DFA7FDA7-A509-8D06-78FC-E5DE36955526}"/>
              </a:ext>
            </a:extLst>
          </p:cNvPr>
          <p:cNvSpPr>
            <a:spLocks/>
          </p:cNvSpPr>
          <p:nvPr/>
        </p:nvSpPr>
        <p:spPr bwMode="auto">
          <a:xfrm>
            <a:off x="4631899" y="231292"/>
            <a:ext cx="604259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id-ID" sz="4800" dirty="0">
                <a:solidFill>
                  <a:schemeClr val="accent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Guia do Profissional SST</a:t>
            </a:r>
            <a:endParaRPr lang="es-ES" sz="4800" dirty="0">
              <a:solidFill>
                <a:schemeClr val="accent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E4896F9-A9D0-E69C-A89E-BDC8AABD27DF}"/>
              </a:ext>
            </a:extLst>
          </p:cNvPr>
          <p:cNvGrpSpPr/>
          <p:nvPr/>
        </p:nvGrpSpPr>
        <p:grpSpPr>
          <a:xfrm rot="10800000">
            <a:off x="1020793" y="2816971"/>
            <a:ext cx="1156347" cy="2048522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7859C04-F550-56F0-A907-E1E38CF96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0BC13D2-6DD7-B01D-FDE8-02D05E65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7FC66E3-F8B1-344A-25C5-A1E9A053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5EC57C6F-3806-9698-0052-B81F744C6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EB8CA16B-45DD-2543-A691-01762D6E1873}"/>
              </a:ext>
            </a:extLst>
          </p:cNvPr>
          <p:cNvSpPr/>
          <p:nvPr/>
        </p:nvSpPr>
        <p:spPr>
          <a:xfrm>
            <a:off x="4069080" y="1279069"/>
            <a:ext cx="7000958" cy="46185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American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Conference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of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Governmental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Industrial </a:t>
            </a:r>
            <a:r>
              <a:rPr lang="pt-BR" altLang="zh-CN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Hygienists</a:t>
            </a: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(ACGIH) – Conferência Americana de Higienistas Industriais Governamentais: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ACGIH é uma organização que estabelece e publica limites de exposição ocupacional (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TLVs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–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Threshold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Limit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Values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) para diversos agentes químicos, físicos e biológicos.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Esses valores são amplamente utilizados por profissionais de higiene ocupacional como referência para a proteção dos trabalhadores.</a:t>
            </a:r>
            <a:endParaRPr lang="zh-CN" altLang="en-US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FE851066-5214-9D25-4A9F-F27CAE7F8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  <p:pic>
        <p:nvPicPr>
          <p:cNvPr id="3074" name="Picture 2" descr="O que é preciso saber sobre higiene ocupacional?">
            <a:extLst>
              <a:ext uri="{FF2B5EF4-FFF2-40B4-BE49-F238E27FC236}">
                <a16:creationId xmlns:a16="http://schemas.microsoft.com/office/drawing/2014/main" id="{4C251007-6A75-0DF2-3B9E-852FDC49A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r="34956"/>
          <a:stretch/>
        </p:blipFill>
        <p:spPr bwMode="auto">
          <a:xfrm>
            <a:off x="256651" y="1877089"/>
            <a:ext cx="3575304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440CA82-8514-EF15-D05B-2ABBD9D5AC61}"/>
              </a:ext>
            </a:extLst>
          </p:cNvPr>
          <p:cNvSpPr/>
          <p:nvPr/>
        </p:nvSpPr>
        <p:spPr>
          <a:xfrm>
            <a:off x="389008" y="2628783"/>
            <a:ext cx="6319353" cy="327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Embora não seja uma instituição específica de higiene ocupacional, a OSHA é a agência federal dos EUA responsável por promover e regulamentar a segurança e a saúde no local de trabalho. Ela estabelece normas e requisitos para proteger os trabalhadores, incluindo questões relacionadas à higiene ocupacional.</a:t>
            </a: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Right Arrow 9">
            <a:extLst>
              <a:ext uri="{FF2B5EF4-FFF2-40B4-BE49-F238E27FC236}">
                <a16:creationId xmlns:a16="http://schemas.microsoft.com/office/drawing/2014/main" id="{2A1798DB-1E28-052F-918A-1055B3D50EE9}"/>
              </a:ext>
            </a:extLst>
          </p:cNvPr>
          <p:cNvSpPr/>
          <p:nvPr/>
        </p:nvSpPr>
        <p:spPr>
          <a:xfrm>
            <a:off x="212076" y="1634227"/>
            <a:ext cx="11283238" cy="86409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 err="1">
                <a:cs typeface="Lato" panose="020F0502020204030203" pitchFamily="34" charset="0"/>
              </a:rPr>
              <a:t>Occupational</a:t>
            </a:r>
            <a:r>
              <a:rPr lang="pt-BR" sz="1600" dirty="0">
                <a:cs typeface="Lato" panose="020F0502020204030203" pitchFamily="34" charset="0"/>
              </a:rPr>
              <a:t> </a:t>
            </a:r>
            <a:r>
              <a:rPr lang="pt-BR" sz="1600" dirty="0" err="1">
                <a:cs typeface="Lato" panose="020F0502020204030203" pitchFamily="34" charset="0"/>
              </a:rPr>
              <a:t>Safety</a:t>
            </a:r>
            <a:r>
              <a:rPr lang="pt-BR" sz="1600" dirty="0">
                <a:cs typeface="Lato" panose="020F0502020204030203" pitchFamily="34" charset="0"/>
              </a:rPr>
              <a:t> </a:t>
            </a:r>
            <a:r>
              <a:rPr lang="pt-BR" sz="1600" dirty="0" err="1">
                <a:cs typeface="Lato" panose="020F0502020204030203" pitchFamily="34" charset="0"/>
              </a:rPr>
              <a:t>and</a:t>
            </a:r>
            <a:r>
              <a:rPr lang="pt-BR" sz="1600" dirty="0">
                <a:cs typeface="Lato" panose="020F0502020204030203" pitchFamily="34" charset="0"/>
              </a:rPr>
              <a:t> Health </a:t>
            </a:r>
            <a:r>
              <a:rPr lang="pt-BR" sz="1600" dirty="0" err="1">
                <a:cs typeface="Lato" panose="020F0502020204030203" pitchFamily="34" charset="0"/>
              </a:rPr>
              <a:t>Administration</a:t>
            </a:r>
            <a:r>
              <a:rPr lang="pt-BR" sz="1600" dirty="0">
                <a:cs typeface="Lato" panose="020F0502020204030203" pitchFamily="34" charset="0"/>
              </a:rPr>
              <a:t> (OSHA) – Administração de Segurança e Saúde Ocupacional:</a:t>
            </a:r>
            <a:endParaRPr lang="id-ID" sz="1600" dirty="0">
              <a:cs typeface="Lato" panose="020F0502020204030203" pitchFamily="34" charset="0"/>
            </a:endParaRPr>
          </a:p>
        </p:txBody>
      </p: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EF58E911-5446-EF85-0BAD-6D6339ED250F}"/>
              </a:ext>
            </a:extLst>
          </p:cNvPr>
          <p:cNvCxnSpPr/>
          <p:nvPr/>
        </p:nvCxnSpPr>
        <p:spPr>
          <a:xfrm>
            <a:off x="212076" y="2280441"/>
            <a:ext cx="0" cy="3996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8" name="Picture 2" descr="OSHA">
            <a:extLst>
              <a:ext uri="{FF2B5EF4-FFF2-40B4-BE49-F238E27FC236}">
                <a16:creationId xmlns:a16="http://schemas.microsoft.com/office/drawing/2014/main" id="{0D8D73BC-0830-25E4-1781-720FD306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61" y="2746268"/>
            <a:ext cx="4786953" cy="30398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BCDAD91-01A8-66A5-8B20-4C2BFEC15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DEF9903C-FEE7-D79A-0294-B94C90FCD997}"/>
              </a:ext>
            </a:extLst>
          </p:cNvPr>
          <p:cNvSpPr/>
          <p:nvPr/>
        </p:nvSpPr>
        <p:spPr>
          <a:xfrm>
            <a:off x="0" y="1698172"/>
            <a:ext cx="12191999" cy="4191000"/>
          </a:xfrm>
          <a:prstGeom prst="rect">
            <a:avLst/>
          </a:prstGeom>
          <a:gradFill>
            <a:gsLst>
              <a:gs pos="90400">
                <a:srgbClr val="1C8EAB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no Brasil e nos EUA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FF42C124-A015-9149-22CA-E293E5DA8281}"/>
              </a:ext>
            </a:extLst>
          </p:cNvPr>
          <p:cNvSpPr/>
          <p:nvPr/>
        </p:nvSpPr>
        <p:spPr>
          <a:xfrm>
            <a:off x="256651" y="1849200"/>
            <a:ext cx="7722578" cy="378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Essas instituições desempenham um papel crucial no avanço da higiene ocupacional nos Estados Unidos, fornecendo orientações, pesquisas e recursos para profissionais da área e contribuindo para um ambiente de trabalho mais seguro e saudável. Seus esforços têm impacto não apenas nos EUA, mas também influenciam práticas de higiene ocupacional em todo o mundo, como também no Brasil.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Por exemplo, o livro “</a:t>
            </a:r>
            <a:r>
              <a:rPr lang="pt-BR" dirty="0" err="1">
                <a:solidFill>
                  <a:schemeClr val="bg1"/>
                </a:solidFill>
              </a:rPr>
              <a:t>TLVs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BEIs</a:t>
            </a:r>
            <a:r>
              <a:rPr lang="pt-BR" dirty="0">
                <a:solidFill>
                  <a:schemeClr val="bg1"/>
                </a:solidFill>
              </a:rPr>
              <a:t>” é produzido anualmente pela ACGIH e traduzido e publicado no Brasil pela ABHO.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914" name="Picture 2" descr="[Higiene ocupacional] Guia do Profissional SST">
            <a:extLst>
              <a:ext uri="{FF2B5EF4-FFF2-40B4-BE49-F238E27FC236}">
                <a16:creationId xmlns:a16="http://schemas.microsoft.com/office/drawing/2014/main" id="{890AEB08-FA2A-FA26-8635-106CF3885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r="20499"/>
          <a:stretch/>
        </p:blipFill>
        <p:spPr bwMode="auto">
          <a:xfrm>
            <a:off x="8235880" y="2479220"/>
            <a:ext cx="3433606" cy="28112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1A3667C-603D-561D-14C3-CD2BB7E21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523855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03.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HIGIENE OCUPACIONAL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997458D1-6937-08E0-F335-5A3A14EC5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65" y="360983"/>
            <a:ext cx="1935858" cy="551666"/>
          </a:xfrm>
          <a:prstGeom prst="rect">
            <a:avLst/>
          </a:prstGeom>
        </p:spPr>
      </p:pic>
      <p:pic>
        <p:nvPicPr>
          <p:cNvPr id="19458" name="Picture 2" descr="CAPACITACIONES EN HIGIENE OCUPACIONAL - HYGEN">
            <a:extLst>
              <a:ext uri="{FF2B5EF4-FFF2-40B4-BE49-F238E27FC236}">
                <a16:creationId xmlns:a16="http://schemas.microsoft.com/office/drawing/2014/main" id="{FDF55F6C-A9B7-085C-F107-B18353CE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64" y="15740"/>
            <a:ext cx="7177665" cy="6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tapas da Higiene Ocupacional">
            <a:extLst>
              <a:ext uri="{FF2B5EF4-FFF2-40B4-BE49-F238E27FC236}">
                <a16:creationId xmlns:a16="http://schemas.microsoft.com/office/drawing/2014/main" id="{6A64A60E-ED76-B5A5-EC77-8785E5BC0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6" r="30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6A62149-A649-B0BB-FD72-A3E4E4FE52E1}"/>
              </a:ext>
            </a:extLst>
          </p:cNvPr>
          <p:cNvSpPr/>
          <p:nvPr/>
        </p:nvSpPr>
        <p:spPr>
          <a:xfrm>
            <a:off x="0" y="771292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B4BE14-9814-11A4-E4F4-58F7620772BD}"/>
              </a:ext>
            </a:extLst>
          </p:cNvPr>
          <p:cNvSpPr/>
          <p:nvPr/>
        </p:nvSpPr>
        <p:spPr>
          <a:xfrm>
            <a:off x="1841504" y="1856702"/>
            <a:ext cx="9347196" cy="446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 Higiene Ocupacional é um processo sistemático que envolve a aplicação de várias etapas para identificar, avaliar e controlar os riscos ambientais presentes nos locais de trabalho. 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Essas etapas são essenciais para garantir a proteção da saúde dos trabalhadores e a prevenção de acidentes e doenças ocupacionais.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8643BF91-7DB3-E456-ECC1-ABB1DCAB4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91" y="235255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C8A2EC3-7A82-85AD-88F2-5E8B5C2C7C1D}"/>
              </a:ext>
            </a:extLst>
          </p:cNvPr>
          <p:cNvSpPr/>
          <p:nvPr/>
        </p:nvSpPr>
        <p:spPr>
          <a:xfrm>
            <a:off x="4881684" y="3747333"/>
            <a:ext cx="4815493" cy="576000"/>
          </a:xfrm>
          <a:prstGeom prst="roundRect">
            <a:avLst>
              <a:gd name="adj" fmla="val 50000"/>
            </a:avLst>
          </a:prstGeom>
          <a:solidFill>
            <a:srgbClr val="00A09D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DE011EA1-6965-56DC-7A0A-FBFC40C81318}"/>
              </a:ext>
            </a:extLst>
          </p:cNvPr>
          <p:cNvSpPr/>
          <p:nvPr/>
        </p:nvSpPr>
        <p:spPr>
          <a:xfrm>
            <a:off x="5021384" y="4305188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0EFAD9F0-9502-07BE-60E5-D71FD481D089}"/>
              </a:ext>
            </a:extLst>
          </p:cNvPr>
          <p:cNvSpPr/>
          <p:nvPr/>
        </p:nvSpPr>
        <p:spPr>
          <a:xfrm>
            <a:off x="4881684" y="4854925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548571C9-60F7-5D43-4D49-DE9C8E980169}"/>
              </a:ext>
            </a:extLst>
          </p:cNvPr>
          <p:cNvSpPr/>
          <p:nvPr/>
        </p:nvSpPr>
        <p:spPr>
          <a:xfrm>
            <a:off x="4557107" y="541278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04251" y="1370414"/>
            <a:ext cx="1203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effectLst/>
                <a:latin typeface="Poppins" panose="00000500000000000000" pitchFamily="2" charset="0"/>
              </a:rPr>
              <a:t>A seguir, detalhamos cada uma das cinco etapas da Higiene Ocupacional. </a:t>
            </a:r>
          </a:p>
          <a:p>
            <a:pPr algn="ctr"/>
            <a:endParaRPr lang="pt-BR" sz="2000" dirty="0">
              <a:latin typeface="Poppins" panose="00000500000000000000" pitchFamily="2" charset="0"/>
            </a:endParaRPr>
          </a:p>
          <a:p>
            <a:pPr algn="ctr"/>
            <a:r>
              <a:rPr lang="pt-BR" sz="1400" i="1" dirty="0" err="1">
                <a:latin typeface="Poppins" panose="00000500000000000000" pitchFamily="2" charset="0"/>
              </a:rPr>
              <a:t>O</a:t>
            </a:r>
            <a:r>
              <a:rPr lang="pt-BR" sz="1400" b="0" i="1" dirty="0" err="1">
                <a:effectLst/>
                <a:latin typeface="Poppins" panose="00000500000000000000" pitchFamily="2" charset="0"/>
              </a:rPr>
              <a:t>bs</a:t>
            </a:r>
            <a:r>
              <a:rPr lang="pt-BR" sz="1400" b="0" i="1" dirty="0">
                <a:effectLst/>
                <a:latin typeface="Poppins" panose="00000500000000000000" pitchFamily="2" charset="0"/>
              </a:rPr>
              <a:t>: qualquer semelhança com o extinto PPRA não é mera coincidência, visto que a antiga NR-09 foi inspirada nessas etapas</a:t>
            </a:r>
            <a:endParaRPr lang="id-ID" sz="1400" b="1" i="1" dirty="0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4557107" y="317602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2682645" y="2905566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2968061" y="3186362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5391901" y="332467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77E65DA3-44E9-EE3B-941B-553EEFB0593E}"/>
              </a:ext>
            </a:extLst>
          </p:cNvPr>
          <p:cNvSpPr/>
          <p:nvPr/>
        </p:nvSpPr>
        <p:spPr>
          <a:xfrm>
            <a:off x="5716478" y="3895987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724D79B1-F614-966A-835E-8E54377C6C91}"/>
              </a:ext>
            </a:extLst>
          </p:cNvPr>
          <p:cNvSpPr/>
          <p:nvPr/>
        </p:nvSpPr>
        <p:spPr>
          <a:xfrm>
            <a:off x="5856178" y="4453842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2C9A34A8-C7AA-62A7-84B3-DEB56F58A282}"/>
              </a:ext>
            </a:extLst>
          </p:cNvPr>
          <p:cNvSpPr/>
          <p:nvPr/>
        </p:nvSpPr>
        <p:spPr>
          <a:xfrm>
            <a:off x="5716478" y="500357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8C1D3016-3A4D-F8A3-7457-CE489AE9EDFB}"/>
              </a:ext>
            </a:extLst>
          </p:cNvPr>
          <p:cNvSpPr/>
          <p:nvPr/>
        </p:nvSpPr>
        <p:spPr>
          <a:xfrm>
            <a:off x="5391901" y="556143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1878113-F122-8BF0-EB36-35944F965D26}"/>
              </a:ext>
            </a:extLst>
          </p:cNvPr>
          <p:cNvSpPr/>
          <p:nvPr/>
        </p:nvSpPr>
        <p:spPr>
          <a:xfrm>
            <a:off x="6081638" y="3153390"/>
            <a:ext cx="2549936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Antecipação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5DD6679-639C-1D0A-7B35-8CE77AD69D6A}"/>
              </a:ext>
            </a:extLst>
          </p:cNvPr>
          <p:cNvSpPr/>
          <p:nvPr/>
        </p:nvSpPr>
        <p:spPr>
          <a:xfrm>
            <a:off x="6332885" y="3727212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Reconhecimento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A51DE8A-92E6-DFF3-7588-A9B458BA7336}"/>
              </a:ext>
            </a:extLst>
          </p:cNvPr>
          <p:cNvSpPr/>
          <p:nvPr/>
        </p:nvSpPr>
        <p:spPr>
          <a:xfrm>
            <a:off x="6469101" y="4283605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Avaliação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89C8DB5-52BA-0512-BCCB-4C955A3944E3}"/>
              </a:ext>
            </a:extLst>
          </p:cNvPr>
          <p:cNvSpPr/>
          <p:nvPr/>
        </p:nvSpPr>
        <p:spPr>
          <a:xfrm>
            <a:off x="6354000" y="484528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Controle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3779FCC-17E2-35FA-ED03-091DA0543BF8}"/>
              </a:ext>
            </a:extLst>
          </p:cNvPr>
          <p:cNvSpPr/>
          <p:nvPr/>
        </p:nvSpPr>
        <p:spPr>
          <a:xfrm>
            <a:off x="6090703" y="537410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Confirmação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23739838-6826-C7C3-8C80-051BC9D95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C8A2EC3-7A82-85AD-88F2-5E8B5C2C7C1D}"/>
              </a:ext>
            </a:extLst>
          </p:cNvPr>
          <p:cNvSpPr/>
          <p:nvPr/>
        </p:nvSpPr>
        <p:spPr>
          <a:xfrm>
            <a:off x="4881684" y="3747333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DE011EA1-6965-56DC-7A0A-FBFC40C81318}"/>
              </a:ext>
            </a:extLst>
          </p:cNvPr>
          <p:cNvSpPr/>
          <p:nvPr/>
        </p:nvSpPr>
        <p:spPr>
          <a:xfrm>
            <a:off x="5530751" y="428460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0EFAD9F0-9502-07BE-60E5-D71FD481D089}"/>
              </a:ext>
            </a:extLst>
          </p:cNvPr>
          <p:cNvSpPr/>
          <p:nvPr/>
        </p:nvSpPr>
        <p:spPr>
          <a:xfrm>
            <a:off x="4881684" y="4854925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548571C9-60F7-5D43-4D49-DE9C8E980169}"/>
              </a:ext>
            </a:extLst>
          </p:cNvPr>
          <p:cNvSpPr/>
          <p:nvPr/>
        </p:nvSpPr>
        <p:spPr>
          <a:xfrm>
            <a:off x="4557107" y="541278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04251" y="1370414"/>
            <a:ext cx="1203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A</a:t>
            </a:r>
            <a:r>
              <a:rPr lang="pt-BR" sz="2000" b="0" i="0" dirty="0">
                <a:effectLst/>
                <a:latin typeface="Poppins" panose="00000500000000000000" pitchFamily="2" charset="0"/>
              </a:rPr>
              <a:t> seguir, detalhamos cada uma das cinco etapas da Higiene Ocupacional. </a:t>
            </a:r>
          </a:p>
          <a:p>
            <a:pPr algn="ctr"/>
            <a:endParaRPr lang="pt-BR" sz="2000" dirty="0">
              <a:latin typeface="Poppins" panose="00000500000000000000" pitchFamily="2" charset="0"/>
            </a:endParaRPr>
          </a:p>
          <a:p>
            <a:pPr algn="ctr"/>
            <a:r>
              <a:rPr lang="pt-BR" sz="1400" i="1" dirty="0" err="1">
                <a:latin typeface="Poppins" panose="00000500000000000000" pitchFamily="2" charset="0"/>
              </a:rPr>
              <a:t>O</a:t>
            </a:r>
            <a:r>
              <a:rPr lang="pt-BR" sz="1400" b="0" i="1" dirty="0" err="1">
                <a:effectLst/>
                <a:latin typeface="Poppins" panose="00000500000000000000" pitchFamily="2" charset="0"/>
              </a:rPr>
              <a:t>bs</a:t>
            </a:r>
            <a:r>
              <a:rPr lang="pt-BR" sz="1400" b="0" i="1" dirty="0">
                <a:effectLst/>
                <a:latin typeface="Poppins" panose="00000500000000000000" pitchFamily="2" charset="0"/>
              </a:rPr>
              <a:t>: qualquer semelhança com o extinto PPRA não é mera coincidência, visto que a antiga NR-09 foi inspirada nessas etapas</a:t>
            </a:r>
            <a:endParaRPr lang="id-ID" sz="1400" b="1" i="1" dirty="0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4557107" y="317602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2682645" y="2905566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2968061" y="3186362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5391901" y="332467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77E65DA3-44E9-EE3B-941B-553EEFB0593E}"/>
              </a:ext>
            </a:extLst>
          </p:cNvPr>
          <p:cNvSpPr/>
          <p:nvPr/>
        </p:nvSpPr>
        <p:spPr>
          <a:xfrm>
            <a:off x="5716478" y="3895987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724D79B1-F614-966A-835E-8E54377C6C91}"/>
              </a:ext>
            </a:extLst>
          </p:cNvPr>
          <p:cNvSpPr/>
          <p:nvPr/>
        </p:nvSpPr>
        <p:spPr>
          <a:xfrm>
            <a:off x="5856178" y="4453842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2C9A34A8-C7AA-62A7-84B3-DEB56F58A282}"/>
              </a:ext>
            </a:extLst>
          </p:cNvPr>
          <p:cNvSpPr/>
          <p:nvPr/>
        </p:nvSpPr>
        <p:spPr>
          <a:xfrm>
            <a:off x="5716478" y="500357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8C1D3016-3A4D-F8A3-7457-CE489AE9EDFB}"/>
              </a:ext>
            </a:extLst>
          </p:cNvPr>
          <p:cNvSpPr/>
          <p:nvPr/>
        </p:nvSpPr>
        <p:spPr>
          <a:xfrm>
            <a:off x="5391901" y="556143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1878113-F122-8BF0-EB36-35944F965D26}"/>
              </a:ext>
            </a:extLst>
          </p:cNvPr>
          <p:cNvSpPr/>
          <p:nvPr/>
        </p:nvSpPr>
        <p:spPr>
          <a:xfrm>
            <a:off x="6081638" y="3153390"/>
            <a:ext cx="2549936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Antecipação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5DD6679-639C-1D0A-7B35-8CE77AD69D6A}"/>
              </a:ext>
            </a:extLst>
          </p:cNvPr>
          <p:cNvSpPr/>
          <p:nvPr/>
        </p:nvSpPr>
        <p:spPr>
          <a:xfrm>
            <a:off x="6332885" y="3727212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Reconhecimento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A51DE8A-92E6-DFF3-7588-A9B458BA7336}"/>
              </a:ext>
            </a:extLst>
          </p:cNvPr>
          <p:cNvSpPr/>
          <p:nvPr/>
        </p:nvSpPr>
        <p:spPr>
          <a:xfrm>
            <a:off x="6469101" y="4283605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Avaliação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89C8DB5-52BA-0512-BCCB-4C955A3944E3}"/>
              </a:ext>
            </a:extLst>
          </p:cNvPr>
          <p:cNvSpPr/>
          <p:nvPr/>
        </p:nvSpPr>
        <p:spPr>
          <a:xfrm>
            <a:off x="6354000" y="484528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Controle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3779FCC-17E2-35FA-ED03-091DA0543BF8}"/>
              </a:ext>
            </a:extLst>
          </p:cNvPr>
          <p:cNvSpPr/>
          <p:nvPr/>
        </p:nvSpPr>
        <p:spPr>
          <a:xfrm>
            <a:off x="6090703" y="537410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Confirmação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C906C8D1-7686-0F13-2CAD-FA4865FC8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3" name="Right Arrow 9">
            <a:extLst>
              <a:ext uri="{FF2B5EF4-FFF2-40B4-BE49-F238E27FC236}">
                <a16:creationId xmlns:a16="http://schemas.microsoft.com/office/drawing/2014/main" id="{E0014C3E-4A4A-DAEB-235F-1A343C404A46}"/>
              </a:ext>
            </a:extLst>
          </p:cNvPr>
          <p:cNvSpPr/>
          <p:nvPr/>
        </p:nvSpPr>
        <p:spPr>
          <a:xfrm>
            <a:off x="554976" y="1710426"/>
            <a:ext cx="11283238" cy="119787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600" dirty="0">
              <a:cs typeface="Lato" panose="020F0502020204030203" pitchFamily="34" charset="0"/>
            </a:endParaRPr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FB9A35A5-E4AE-9F6B-219B-07868D0EF66F}"/>
              </a:ext>
            </a:extLst>
          </p:cNvPr>
          <p:cNvCxnSpPr/>
          <p:nvPr/>
        </p:nvCxnSpPr>
        <p:spPr>
          <a:xfrm>
            <a:off x="554976" y="2496341"/>
            <a:ext cx="0" cy="3060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136970" y="2059850"/>
            <a:ext cx="99374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1"/>
                </a:solidFill>
                <a:effectLst/>
              </a:rPr>
              <a:t>Antecipação</a:t>
            </a:r>
          </a:p>
          <a:p>
            <a:endParaRPr lang="pt-BR" sz="2000" b="0" i="0" dirty="0"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r>
              <a:rPr lang="pt-BR" sz="2000" b="0" i="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A primeira etapa da Higiene Ocupacional é a antecipação. </a:t>
            </a:r>
          </a:p>
          <a:p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pt-BR" sz="2000" b="0" i="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Nessa fase, o higienista ocupacional utiliza conhecimentos técnicos e experiência para identificar potenciais riscos ambientais que podem estar presentes no ambiente de trabalho com base nas atividades realizadas, nos materiais utilizados, nos processos produtivos e em outros fatores relevantes. </a:t>
            </a:r>
          </a:p>
          <a:p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pt-BR" sz="2000" b="0" i="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A antecipação permite que medidas preventivas sejam planejadas antecipadamente, reduzindo a exposição dos trabalhadores a possíveis perigos.</a:t>
            </a:r>
            <a:endParaRPr lang="id-ID" sz="14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EEE400AE-1DFD-6FE0-86D5-331F9EE8D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C8A2EC3-7A82-85AD-88F2-5E8B5C2C7C1D}"/>
              </a:ext>
            </a:extLst>
          </p:cNvPr>
          <p:cNvSpPr/>
          <p:nvPr/>
        </p:nvSpPr>
        <p:spPr>
          <a:xfrm>
            <a:off x="4881684" y="3747333"/>
            <a:ext cx="4815493" cy="576000"/>
          </a:xfrm>
          <a:prstGeom prst="roundRect">
            <a:avLst>
              <a:gd name="adj" fmla="val 50000"/>
            </a:avLst>
          </a:prstGeom>
          <a:solidFill>
            <a:srgbClr val="00A09D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DE011EA1-6965-56DC-7A0A-FBFC40C81318}"/>
              </a:ext>
            </a:extLst>
          </p:cNvPr>
          <p:cNvSpPr/>
          <p:nvPr/>
        </p:nvSpPr>
        <p:spPr>
          <a:xfrm>
            <a:off x="5021384" y="4305188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0EFAD9F0-9502-07BE-60E5-D71FD481D089}"/>
              </a:ext>
            </a:extLst>
          </p:cNvPr>
          <p:cNvSpPr/>
          <p:nvPr/>
        </p:nvSpPr>
        <p:spPr>
          <a:xfrm>
            <a:off x="4881684" y="4854925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548571C9-60F7-5D43-4D49-DE9C8E980169}"/>
              </a:ext>
            </a:extLst>
          </p:cNvPr>
          <p:cNvSpPr/>
          <p:nvPr/>
        </p:nvSpPr>
        <p:spPr>
          <a:xfrm>
            <a:off x="4557107" y="541278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04251" y="1370414"/>
            <a:ext cx="1203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effectLst/>
                <a:latin typeface="Poppins" panose="00000500000000000000" pitchFamily="2" charset="0"/>
              </a:rPr>
              <a:t>A seguir, detalhamos cada uma das cinco etapas da Higiene Ocupacional. </a:t>
            </a:r>
          </a:p>
          <a:p>
            <a:pPr algn="ctr"/>
            <a:endParaRPr lang="pt-BR" sz="2000" dirty="0">
              <a:latin typeface="Poppins" panose="00000500000000000000" pitchFamily="2" charset="0"/>
            </a:endParaRPr>
          </a:p>
          <a:p>
            <a:pPr algn="ctr"/>
            <a:r>
              <a:rPr lang="pt-BR" sz="1400" i="1" dirty="0" err="1">
                <a:latin typeface="Poppins" panose="00000500000000000000" pitchFamily="2" charset="0"/>
              </a:rPr>
              <a:t>O</a:t>
            </a:r>
            <a:r>
              <a:rPr lang="pt-BR" sz="1400" b="0" i="1" dirty="0" err="1">
                <a:effectLst/>
                <a:latin typeface="Poppins" panose="00000500000000000000" pitchFamily="2" charset="0"/>
              </a:rPr>
              <a:t>bs</a:t>
            </a:r>
            <a:r>
              <a:rPr lang="pt-BR" sz="1400" b="0" i="1" dirty="0">
                <a:effectLst/>
                <a:latin typeface="Poppins" panose="00000500000000000000" pitchFamily="2" charset="0"/>
              </a:rPr>
              <a:t>: qualquer semelhança com o extinto PPRA não é mera coincidência, visto que a antiga NR-09 foi inspirada nessas etapas</a:t>
            </a:r>
            <a:endParaRPr lang="id-ID" sz="1400" b="1" i="1" dirty="0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4557107" y="317602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2682645" y="2905566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2968061" y="3186362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5391901" y="332467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77E65DA3-44E9-EE3B-941B-553EEFB0593E}"/>
              </a:ext>
            </a:extLst>
          </p:cNvPr>
          <p:cNvSpPr/>
          <p:nvPr/>
        </p:nvSpPr>
        <p:spPr>
          <a:xfrm>
            <a:off x="5716478" y="3895987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724D79B1-F614-966A-835E-8E54377C6C91}"/>
              </a:ext>
            </a:extLst>
          </p:cNvPr>
          <p:cNvSpPr/>
          <p:nvPr/>
        </p:nvSpPr>
        <p:spPr>
          <a:xfrm>
            <a:off x="5856178" y="4453842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2C9A34A8-C7AA-62A7-84B3-DEB56F58A282}"/>
              </a:ext>
            </a:extLst>
          </p:cNvPr>
          <p:cNvSpPr/>
          <p:nvPr/>
        </p:nvSpPr>
        <p:spPr>
          <a:xfrm>
            <a:off x="5716478" y="500357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cs typeface="+mn-ea"/>
              <a:sym typeface="+mn-lt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8C1D3016-3A4D-F8A3-7457-CE489AE9EDFB}"/>
              </a:ext>
            </a:extLst>
          </p:cNvPr>
          <p:cNvSpPr/>
          <p:nvPr/>
        </p:nvSpPr>
        <p:spPr>
          <a:xfrm>
            <a:off x="5391901" y="556143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1878113-F122-8BF0-EB36-35944F965D26}"/>
              </a:ext>
            </a:extLst>
          </p:cNvPr>
          <p:cNvSpPr/>
          <p:nvPr/>
        </p:nvSpPr>
        <p:spPr>
          <a:xfrm>
            <a:off x="6081638" y="3153390"/>
            <a:ext cx="2549936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Antecipação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5DD6679-639C-1D0A-7B35-8CE77AD69D6A}"/>
              </a:ext>
            </a:extLst>
          </p:cNvPr>
          <p:cNvSpPr/>
          <p:nvPr/>
        </p:nvSpPr>
        <p:spPr>
          <a:xfrm>
            <a:off x="6332885" y="3727212"/>
            <a:ext cx="2891054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Reconhecimento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A51DE8A-92E6-DFF3-7588-A9B458BA7336}"/>
              </a:ext>
            </a:extLst>
          </p:cNvPr>
          <p:cNvSpPr/>
          <p:nvPr/>
        </p:nvSpPr>
        <p:spPr>
          <a:xfrm>
            <a:off x="6469101" y="4283605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Avaliação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89C8DB5-52BA-0512-BCCB-4C955A3944E3}"/>
              </a:ext>
            </a:extLst>
          </p:cNvPr>
          <p:cNvSpPr/>
          <p:nvPr/>
        </p:nvSpPr>
        <p:spPr>
          <a:xfrm>
            <a:off x="6354000" y="484528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Controle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3779FCC-17E2-35FA-ED03-091DA0543BF8}"/>
              </a:ext>
            </a:extLst>
          </p:cNvPr>
          <p:cNvSpPr/>
          <p:nvPr/>
        </p:nvSpPr>
        <p:spPr>
          <a:xfrm>
            <a:off x="6090703" y="537410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Confirmação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5B345833-9C9A-8927-86ED-5EB2BA7B2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8" name="矩形 36">
            <a:extLst>
              <a:ext uri="{FF2B5EF4-FFF2-40B4-BE49-F238E27FC236}">
                <a16:creationId xmlns:a16="http://schemas.microsoft.com/office/drawing/2014/main" id="{55DC495C-63BD-9EB8-E09A-B5D34E06EA01}"/>
              </a:ext>
            </a:extLst>
          </p:cNvPr>
          <p:cNvSpPr/>
          <p:nvPr/>
        </p:nvSpPr>
        <p:spPr>
          <a:xfrm>
            <a:off x="2529115" y="1249216"/>
            <a:ext cx="9307286" cy="51214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Reconhecimento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Após a etapa de antecipação, segue-se o reconhecimento. Nesse estágio, o higienista ocupacional </a:t>
            </a: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identifica efetivamente os agentes ambientais presentes no ambiente de trabalho 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que podem representar riscos à saúde dos trabalhadores.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Esse processo envolve a coleta de informações sobre os materiais utilizados, os produtos químicos envolvidos, as atividades realizadas e outras fontes de risco. O reconhecimento é realizado por meio de inspeções no local de trabalho, </a:t>
            </a: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entrevistas com os trabalhadores e análise de dados técnicos.</a:t>
            </a:r>
            <a:endParaRPr lang="zh-CN" alt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051FF7B-6778-C7B1-48E9-EA397F588F95}"/>
              </a:ext>
            </a:extLst>
          </p:cNvPr>
          <p:cNvGrpSpPr/>
          <p:nvPr/>
        </p:nvGrpSpPr>
        <p:grpSpPr>
          <a:xfrm rot="10800000">
            <a:off x="969993" y="2969371"/>
            <a:ext cx="1156347" cy="2048522"/>
            <a:chOff x="3927281" y="2914790"/>
            <a:chExt cx="2408706" cy="293295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2619889-2474-A7F9-55CB-564A96C6E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5233F14E-7EC2-6365-1200-879432CB6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73BCD1F8-E74C-CAFF-51E0-C1DB49E7C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2FCF8E07-EC80-3C50-FBCA-24659095B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91" y="1303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Introdução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89DF12-9A03-6220-C22E-4A868673CD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429" y="2920705"/>
            <a:ext cx="1992685" cy="2116582"/>
            <a:chOff x="2469" y="1167"/>
            <a:chExt cx="2509" cy="26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347018E-0F6D-2AE6-C6A0-FE9735222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48A66C8-2441-CA44-8A6F-68D5B9CF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5B1CFE2-7432-530B-9F6F-02ECBA5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24C8F8A-B12D-7CC1-4727-3997508EF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23D9FFE-8197-CF50-2966-74195B1E1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B4CBCAB-EF27-5080-672D-71020D611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F64961B-D9B9-C70B-AF3A-DFD8B7C81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2A4D523-EA98-7540-044F-5F4EB4A1D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6B453C34-68AC-CA91-C245-D685FC782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6AB5219-7F0C-6355-F2EF-5A67FB2B4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B3C497F6-A7B8-862B-6274-18C15730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6923BA3-035E-4716-5D80-E6D6C7A1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1A545DEF-4095-C118-8DDE-9AB7D5550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40C6778-05AC-E870-0F10-0AC0CCD2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2CEED28-62F0-0ED4-0C94-00A39438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8E27FFE-7A14-380E-C994-A892F95C0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93FDC5B5-1F1C-5E95-BB13-8DAC735BB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E8AD8E3-8A94-EBCC-3E0D-A9208464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CD05780-352F-DBA3-9E6B-C0E928335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694031A-6DD5-6ADD-3BC8-B752BC5A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E32BE2B-3B2A-7DFB-9549-AA3978DF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44E7EE6-DCA9-7855-F577-76C2B93A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CA6BABF-8C1E-B4E0-76FC-5167B88E1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3280560" y="1605180"/>
            <a:ext cx="8409575" cy="431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Você aprenderá o que é higiene ocupacional, quais seus objetivos, como ela pode contribuir para a saúde nos ambientes de trabalho, quais são os agentes ambientais, como se relaciona com o Programa de Gerenciamento de Riscos (PGR) e muito mais! </a:t>
            </a:r>
          </a:p>
          <a:p>
            <a:pPr>
              <a:lnSpc>
                <a:spcPct val="20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Você também aprenderá porque é importante que você, profissional SST, </a:t>
            </a:r>
            <a:r>
              <a:rPr lang="pt-BR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conheçer</a:t>
            </a: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esse assunto!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0" name="Picture 31">
            <a:extLst>
              <a:ext uri="{FF2B5EF4-FFF2-40B4-BE49-F238E27FC236}">
                <a16:creationId xmlns:a16="http://schemas.microsoft.com/office/drawing/2014/main" id="{F90DC6BF-ECDE-9288-1EC7-CDEEAE26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56" y="3450643"/>
            <a:ext cx="294450" cy="180686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2A6C655-693B-AEF3-4A5B-3F9DA5B40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C8A2EC3-7A82-85AD-88F2-5E8B5C2C7C1D}"/>
              </a:ext>
            </a:extLst>
          </p:cNvPr>
          <p:cNvSpPr/>
          <p:nvPr/>
        </p:nvSpPr>
        <p:spPr>
          <a:xfrm>
            <a:off x="4881684" y="3747333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DE011EA1-6965-56DC-7A0A-FBFC40C81318}"/>
              </a:ext>
            </a:extLst>
          </p:cNvPr>
          <p:cNvSpPr/>
          <p:nvPr/>
        </p:nvSpPr>
        <p:spPr>
          <a:xfrm>
            <a:off x="5021384" y="4305188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0EFAD9F0-9502-07BE-60E5-D71FD481D089}"/>
              </a:ext>
            </a:extLst>
          </p:cNvPr>
          <p:cNvSpPr/>
          <p:nvPr/>
        </p:nvSpPr>
        <p:spPr>
          <a:xfrm>
            <a:off x="4881684" y="4854925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548571C9-60F7-5D43-4D49-DE9C8E980169}"/>
              </a:ext>
            </a:extLst>
          </p:cNvPr>
          <p:cNvSpPr/>
          <p:nvPr/>
        </p:nvSpPr>
        <p:spPr>
          <a:xfrm>
            <a:off x="4557107" y="541278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04251" y="1370414"/>
            <a:ext cx="1203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effectLst/>
                <a:latin typeface="Poppins" panose="00000500000000000000" pitchFamily="2" charset="0"/>
              </a:rPr>
              <a:t>A seguir, detalhamos cada uma das cinco etapas da Higiene Ocupacional. </a:t>
            </a:r>
          </a:p>
          <a:p>
            <a:pPr algn="ctr"/>
            <a:endParaRPr lang="pt-BR" sz="2000" dirty="0">
              <a:latin typeface="Poppins" panose="00000500000000000000" pitchFamily="2" charset="0"/>
            </a:endParaRPr>
          </a:p>
          <a:p>
            <a:pPr algn="ctr"/>
            <a:r>
              <a:rPr lang="pt-BR" sz="1400" i="1" dirty="0" err="1">
                <a:latin typeface="Poppins" panose="00000500000000000000" pitchFamily="2" charset="0"/>
              </a:rPr>
              <a:t>O</a:t>
            </a:r>
            <a:r>
              <a:rPr lang="pt-BR" sz="1400" b="0" i="1" dirty="0" err="1">
                <a:effectLst/>
                <a:latin typeface="Poppins" panose="00000500000000000000" pitchFamily="2" charset="0"/>
              </a:rPr>
              <a:t>bs</a:t>
            </a:r>
            <a:r>
              <a:rPr lang="pt-BR" sz="1400" b="0" i="1" dirty="0">
                <a:effectLst/>
                <a:latin typeface="Poppins" panose="00000500000000000000" pitchFamily="2" charset="0"/>
              </a:rPr>
              <a:t>: qualquer semelhança com o extinto PPRA não é mera coincidência, visto que a antiga NR-09 foi inspirada nessas etapas</a:t>
            </a:r>
            <a:endParaRPr lang="id-ID" sz="1400" b="1" i="1" dirty="0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4557107" y="317602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2682645" y="2905566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2968061" y="3186362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5391901" y="332467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77E65DA3-44E9-EE3B-941B-553EEFB0593E}"/>
              </a:ext>
            </a:extLst>
          </p:cNvPr>
          <p:cNvSpPr/>
          <p:nvPr/>
        </p:nvSpPr>
        <p:spPr>
          <a:xfrm>
            <a:off x="5716478" y="3895987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724D79B1-F614-966A-835E-8E54377C6C91}"/>
              </a:ext>
            </a:extLst>
          </p:cNvPr>
          <p:cNvSpPr/>
          <p:nvPr/>
        </p:nvSpPr>
        <p:spPr>
          <a:xfrm>
            <a:off x="5856178" y="4453842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2C9A34A8-C7AA-62A7-84B3-DEB56F58A282}"/>
              </a:ext>
            </a:extLst>
          </p:cNvPr>
          <p:cNvSpPr/>
          <p:nvPr/>
        </p:nvSpPr>
        <p:spPr>
          <a:xfrm>
            <a:off x="5716478" y="500357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8C1D3016-3A4D-F8A3-7457-CE489AE9EDFB}"/>
              </a:ext>
            </a:extLst>
          </p:cNvPr>
          <p:cNvSpPr/>
          <p:nvPr/>
        </p:nvSpPr>
        <p:spPr>
          <a:xfrm>
            <a:off x="5391901" y="556143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1878113-F122-8BF0-EB36-35944F965D26}"/>
              </a:ext>
            </a:extLst>
          </p:cNvPr>
          <p:cNvSpPr/>
          <p:nvPr/>
        </p:nvSpPr>
        <p:spPr>
          <a:xfrm>
            <a:off x="6081638" y="3153390"/>
            <a:ext cx="2549936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</a:rPr>
              <a:t>Antecipação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5DD6679-639C-1D0A-7B35-8CE77AD69D6A}"/>
              </a:ext>
            </a:extLst>
          </p:cNvPr>
          <p:cNvSpPr/>
          <p:nvPr/>
        </p:nvSpPr>
        <p:spPr>
          <a:xfrm>
            <a:off x="6332885" y="3727212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</a:rPr>
              <a:t>Reconhecimento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A51DE8A-92E6-DFF3-7588-A9B458BA7336}"/>
              </a:ext>
            </a:extLst>
          </p:cNvPr>
          <p:cNvSpPr/>
          <p:nvPr/>
        </p:nvSpPr>
        <p:spPr>
          <a:xfrm>
            <a:off x="6469101" y="4232805"/>
            <a:ext cx="258339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Avaliação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89C8DB5-52BA-0512-BCCB-4C955A3944E3}"/>
              </a:ext>
            </a:extLst>
          </p:cNvPr>
          <p:cNvSpPr/>
          <p:nvPr/>
        </p:nvSpPr>
        <p:spPr>
          <a:xfrm>
            <a:off x="6354000" y="484528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</a:rPr>
              <a:t>Controle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3779FCC-17E2-35FA-ED03-091DA0543BF8}"/>
              </a:ext>
            </a:extLst>
          </p:cNvPr>
          <p:cNvSpPr/>
          <p:nvPr/>
        </p:nvSpPr>
        <p:spPr>
          <a:xfrm>
            <a:off x="6090703" y="537410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</a:rPr>
              <a:t>Confirmação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25293444-F62D-EE86-4B71-3FBC936B4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DC8827F4-148A-2B35-3DDB-E4AD7917F865}"/>
              </a:ext>
            </a:extLst>
          </p:cNvPr>
          <p:cNvSpPr/>
          <p:nvPr/>
        </p:nvSpPr>
        <p:spPr>
          <a:xfrm>
            <a:off x="4352544" y="925002"/>
            <a:ext cx="7249280" cy="51214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Avaliação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Após o reconhecimento, a etapa seguinte é a avaliação. Nessa fase, o higienista ocupacional quantifica a exposição dos trabalhadores aos agentes ambientais identificados durante o reconhecimento.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avaliação pode envolver a realização de medições diretas no ambiente de trabalho, como amostragem de ar para análise de concentração de poeiras, gases ou vapores, medições de ruído ou vibração, entre outros.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B26D8D07-1416-342C-F589-53958631F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8" y="5494803"/>
            <a:ext cx="1935858" cy="551666"/>
          </a:xfrm>
          <a:prstGeom prst="rect">
            <a:avLst/>
          </a:prstGeom>
        </p:spPr>
      </p:pic>
      <p:pic>
        <p:nvPicPr>
          <p:cNvPr id="4098" name="Picture 2" descr="Saúde e Segurança Ocupacional: como implementar">
            <a:extLst>
              <a:ext uri="{FF2B5EF4-FFF2-40B4-BE49-F238E27FC236}">
                <a16:creationId xmlns:a16="http://schemas.microsoft.com/office/drawing/2014/main" id="{E6EB933C-0181-462F-D46C-E3B57CF70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/>
          <a:stretch/>
        </p:blipFill>
        <p:spPr bwMode="auto">
          <a:xfrm>
            <a:off x="212207" y="2061782"/>
            <a:ext cx="3246120" cy="2581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3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C8A2EC3-7A82-85AD-88F2-5E8B5C2C7C1D}"/>
              </a:ext>
            </a:extLst>
          </p:cNvPr>
          <p:cNvSpPr/>
          <p:nvPr/>
        </p:nvSpPr>
        <p:spPr>
          <a:xfrm>
            <a:off x="4881684" y="3747333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DE011EA1-6965-56DC-7A0A-FBFC40C81318}"/>
              </a:ext>
            </a:extLst>
          </p:cNvPr>
          <p:cNvSpPr/>
          <p:nvPr/>
        </p:nvSpPr>
        <p:spPr>
          <a:xfrm>
            <a:off x="5021384" y="4305188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0EFAD9F0-9502-07BE-60E5-D71FD481D089}"/>
              </a:ext>
            </a:extLst>
          </p:cNvPr>
          <p:cNvSpPr/>
          <p:nvPr/>
        </p:nvSpPr>
        <p:spPr>
          <a:xfrm>
            <a:off x="4881684" y="4854925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548571C9-60F7-5D43-4D49-DE9C8E980169}"/>
              </a:ext>
            </a:extLst>
          </p:cNvPr>
          <p:cNvSpPr/>
          <p:nvPr/>
        </p:nvSpPr>
        <p:spPr>
          <a:xfrm>
            <a:off x="4557107" y="541278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04251" y="1370414"/>
            <a:ext cx="1203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effectLst/>
                <a:latin typeface="Poppins" panose="00000500000000000000" pitchFamily="2" charset="0"/>
              </a:rPr>
              <a:t>A seguir, detalhamos cada uma das cinco etapas da Higiene Ocupacional. </a:t>
            </a:r>
          </a:p>
          <a:p>
            <a:pPr algn="ctr"/>
            <a:endParaRPr lang="pt-BR" sz="2000" dirty="0">
              <a:latin typeface="Poppins" panose="00000500000000000000" pitchFamily="2" charset="0"/>
            </a:endParaRPr>
          </a:p>
          <a:p>
            <a:pPr algn="ctr"/>
            <a:r>
              <a:rPr lang="pt-BR" sz="1400" i="1" dirty="0" err="1">
                <a:latin typeface="Poppins" panose="00000500000000000000" pitchFamily="2" charset="0"/>
              </a:rPr>
              <a:t>O</a:t>
            </a:r>
            <a:r>
              <a:rPr lang="pt-BR" sz="1400" b="0" i="1" dirty="0" err="1">
                <a:effectLst/>
                <a:latin typeface="Poppins" panose="00000500000000000000" pitchFamily="2" charset="0"/>
              </a:rPr>
              <a:t>bs</a:t>
            </a:r>
            <a:r>
              <a:rPr lang="pt-BR" sz="1400" b="0" i="1" dirty="0">
                <a:effectLst/>
                <a:latin typeface="Poppins" panose="00000500000000000000" pitchFamily="2" charset="0"/>
              </a:rPr>
              <a:t>: qualquer semelhança com o extinto PPRA não é mera coincidência, visto que a antiga NR-09 foi inspirada nessas etapas</a:t>
            </a:r>
            <a:endParaRPr lang="id-ID" sz="1400" b="1" i="1" dirty="0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4557107" y="317602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2682645" y="2905566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2968061" y="3186362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5391901" y="332467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4">
                  <a:lumMod val="1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77E65DA3-44E9-EE3B-941B-553EEFB0593E}"/>
              </a:ext>
            </a:extLst>
          </p:cNvPr>
          <p:cNvSpPr/>
          <p:nvPr/>
        </p:nvSpPr>
        <p:spPr>
          <a:xfrm>
            <a:off x="5716478" y="3895987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4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724D79B1-F614-966A-835E-8E54377C6C91}"/>
              </a:ext>
            </a:extLst>
          </p:cNvPr>
          <p:cNvSpPr/>
          <p:nvPr/>
        </p:nvSpPr>
        <p:spPr>
          <a:xfrm>
            <a:off x="5856178" y="4453842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4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2C9A34A8-C7AA-62A7-84B3-DEB56F58A282}"/>
              </a:ext>
            </a:extLst>
          </p:cNvPr>
          <p:cNvSpPr/>
          <p:nvPr/>
        </p:nvSpPr>
        <p:spPr>
          <a:xfrm>
            <a:off x="5716478" y="500357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4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8C1D3016-3A4D-F8A3-7457-CE489AE9EDFB}"/>
              </a:ext>
            </a:extLst>
          </p:cNvPr>
          <p:cNvSpPr/>
          <p:nvPr/>
        </p:nvSpPr>
        <p:spPr>
          <a:xfrm>
            <a:off x="5391901" y="556143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accent4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1878113-F122-8BF0-EB36-35944F965D26}"/>
              </a:ext>
            </a:extLst>
          </p:cNvPr>
          <p:cNvSpPr/>
          <p:nvPr/>
        </p:nvSpPr>
        <p:spPr>
          <a:xfrm>
            <a:off x="6081638" y="3153390"/>
            <a:ext cx="2549936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Antecipação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5DD6679-639C-1D0A-7B35-8CE77AD69D6A}"/>
              </a:ext>
            </a:extLst>
          </p:cNvPr>
          <p:cNvSpPr/>
          <p:nvPr/>
        </p:nvSpPr>
        <p:spPr>
          <a:xfrm>
            <a:off x="6332885" y="3727212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Reconhecimento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A51DE8A-92E6-DFF3-7588-A9B458BA7336}"/>
              </a:ext>
            </a:extLst>
          </p:cNvPr>
          <p:cNvSpPr/>
          <p:nvPr/>
        </p:nvSpPr>
        <p:spPr>
          <a:xfrm>
            <a:off x="6469101" y="4283605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Avaliação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89C8DB5-52BA-0512-BCCB-4C955A3944E3}"/>
              </a:ext>
            </a:extLst>
          </p:cNvPr>
          <p:cNvSpPr/>
          <p:nvPr/>
        </p:nvSpPr>
        <p:spPr>
          <a:xfrm>
            <a:off x="6354000" y="4807181"/>
            <a:ext cx="258339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accent4">
                    <a:lumMod val="10000"/>
                  </a:schemeClr>
                </a:solidFill>
              </a:rPr>
              <a:t>Controle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3779FCC-17E2-35FA-ED03-091DA0543BF8}"/>
              </a:ext>
            </a:extLst>
          </p:cNvPr>
          <p:cNvSpPr/>
          <p:nvPr/>
        </p:nvSpPr>
        <p:spPr>
          <a:xfrm>
            <a:off x="6090703" y="537410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Confirmação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009FBFFA-9EE9-5BE9-417A-B9BC29CBE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185F41CA-5251-1CCB-D97C-3025C1C6FCF4}"/>
              </a:ext>
            </a:extLst>
          </p:cNvPr>
          <p:cNvGrpSpPr/>
          <p:nvPr/>
        </p:nvGrpSpPr>
        <p:grpSpPr>
          <a:xfrm>
            <a:off x="389008" y="1462100"/>
            <a:ext cx="11510892" cy="4710100"/>
            <a:chOff x="701214" y="2472582"/>
            <a:chExt cx="4129140" cy="4710100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85CECBA-0538-6773-EFD5-85824B2A8C58}"/>
                </a:ext>
              </a:extLst>
            </p:cNvPr>
            <p:cNvSpPr/>
            <p:nvPr/>
          </p:nvSpPr>
          <p:spPr>
            <a:xfrm>
              <a:off x="701214" y="2472582"/>
              <a:ext cx="4129140" cy="649753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4DD1D383-C184-035B-438D-19FCF1ACD704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122334"/>
              <a:ext cx="4129140" cy="40603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14" name="矩形 36">
            <a:extLst>
              <a:ext uri="{FF2B5EF4-FFF2-40B4-BE49-F238E27FC236}">
                <a16:creationId xmlns:a16="http://schemas.microsoft.com/office/drawing/2014/main" id="{BDA7E072-E473-6CB1-7B4D-7A1C7C8CB947}"/>
              </a:ext>
            </a:extLst>
          </p:cNvPr>
          <p:cNvSpPr/>
          <p:nvPr/>
        </p:nvSpPr>
        <p:spPr>
          <a:xfrm>
            <a:off x="495300" y="1553628"/>
            <a:ext cx="11307692" cy="46185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Controle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Após a avaliação, a etapa de controle é implementada. Nessa fase, com base nos resultados da avaliação e nas metas de segurança e saúde estabelecidas, são desenvolvidas e implementadas medidas para reduzir ou eliminar os riscos ocupacionais identificados.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As medidas de controle podem incluir a adoção de equipamentos de proteção individual (EPIs), a implementação de sistemas de ventilação, a modificação de processos produtivos, a redução do tempo de exposição, entre outras ações.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</a:rPr>
              <a:t>O objetivo é garantir um ambiente de trabalho mais seguro e saudável para todos os trabalhadores.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ADEBEA6-AC96-B11A-BD07-B287468B8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42" y="6263728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C8A2EC3-7A82-85AD-88F2-5E8B5C2C7C1D}"/>
              </a:ext>
            </a:extLst>
          </p:cNvPr>
          <p:cNvSpPr/>
          <p:nvPr/>
        </p:nvSpPr>
        <p:spPr>
          <a:xfrm>
            <a:off x="4881684" y="3747333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DE011EA1-6965-56DC-7A0A-FBFC40C81318}"/>
              </a:ext>
            </a:extLst>
          </p:cNvPr>
          <p:cNvSpPr/>
          <p:nvPr/>
        </p:nvSpPr>
        <p:spPr>
          <a:xfrm>
            <a:off x="5021384" y="4305188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0EFAD9F0-9502-07BE-60E5-D71FD481D089}"/>
              </a:ext>
            </a:extLst>
          </p:cNvPr>
          <p:cNvSpPr/>
          <p:nvPr/>
        </p:nvSpPr>
        <p:spPr>
          <a:xfrm>
            <a:off x="4881684" y="4854925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548571C9-60F7-5D43-4D49-DE9C8E980169}"/>
              </a:ext>
            </a:extLst>
          </p:cNvPr>
          <p:cNvSpPr/>
          <p:nvPr/>
        </p:nvSpPr>
        <p:spPr>
          <a:xfrm>
            <a:off x="4557107" y="541278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104251" y="1370414"/>
            <a:ext cx="1203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solidFill>
                  <a:schemeClr val="bg2"/>
                </a:solidFill>
                <a:effectLst/>
                <a:latin typeface="Poppins" panose="00000500000000000000" pitchFamily="2" charset="0"/>
              </a:rPr>
              <a:t>A seguir, detalhamos cada uma das cinco etapas da Higiene Ocupacional. </a:t>
            </a:r>
          </a:p>
          <a:p>
            <a:pPr algn="ctr"/>
            <a:endParaRPr lang="pt-BR" sz="2000" dirty="0">
              <a:solidFill>
                <a:schemeClr val="bg2"/>
              </a:solidFill>
              <a:latin typeface="Poppins" panose="00000500000000000000" pitchFamily="2" charset="0"/>
            </a:endParaRPr>
          </a:p>
          <a:p>
            <a:pPr algn="ctr"/>
            <a:r>
              <a:rPr lang="pt-BR" sz="1400" i="1" dirty="0" err="1">
                <a:solidFill>
                  <a:schemeClr val="bg2"/>
                </a:solidFill>
                <a:latin typeface="Poppins" panose="00000500000000000000" pitchFamily="2" charset="0"/>
              </a:rPr>
              <a:t>O</a:t>
            </a:r>
            <a:r>
              <a:rPr lang="pt-BR" sz="1400" b="0" i="1" dirty="0" err="1">
                <a:solidFill>
                  <a:schemeClr val="bg2"/>
                </a:solidFill>
                <a:effectLst/>
                <a:latin typeface="Poppins" panose="00000500000000000000" pitchFamily="2" charset="0"/>
              </a:rPr>
              <a:t>bs</a:t>
            </a:r>
            <a:r>
              <a:rPr lang="pt-BR" sz="1400" b="0" i="1" dirty="0">
                <a:solidFill>
                  <a:schemeClr val="bg2"/>
                </a:solidFill>
                <a:effectLst/>
                <a:latin typeface="Poppins" panose="00000500000000000000" pitchFamily="2" charset="0"/>
              </a:rPr>
              <a:t>: qualquer semelhança com o extinto PPRA não é mera coincidência, visto que a antiga NR-09 foi inspirada nessas etapas</a:t>
            </a:r>
            <a:endParaRPr lang="id-ID" sz="1400" b="1" i="1" dirty="0">
              <a:solidFill>
                <a:schemeClr val="bg2"/>
              </a:solidFill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4557107" y="3176020"/>
            <a:ext cx="4815493" cy="576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2682645" y="2905566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2968061" y="3186362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5391901" y="332467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B9956A7-6B45-55C9-874B-BBEC5E406DF3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5D11B20E-4793-ACE9-73A0-D14E1E2EA3AA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77E65DA3-44E9-EE3B-941B-553EEFB0593E}"/>
              </a:ext>
            </a:extLst>
          </p:cNvPr>
          <p:cNvSpPr/>
          <p:nvPr/>
        </p:nvSpPr>
        <p:spPr>
          <a:xfrm>
            <a:off x="5716478" y="3895987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724D79B1-F614-966A-835E-8E54377C6C91}"/>
              </a:ext>
            </a:extLst>
          </p:cNvPr>
          <p:cNvSpPr/>
          <p:nvPr/>
        </p:nvSpPr>
        <p:spPr>
          <a:xfrm>
            <a:off x="5856178" y="4453842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2C9A34A8-C7AA-62A7-84B3-DEB56F58A282}"/>
              </a:ext>
            </a:extLst>
          </p:cNvPr>
          <p:cNvSpPr/>
          <p:nvPr/>
        </p:nvSpPr>
        <p:spPr>
          <a:xfrm>
            <a:off x="5716478" y="500357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8C1D3016-3A4D-F8A3-7457-CE489AE9EDFB}"/>
              </a:ext>
            </a:extLst>
          </p:cNvPr>
          <p:cNvSpPr/>
          <p:nvPr/>
        </p:nvSpPr>
        <p:spPr>
          <a:xfrm>
            <a:off x="5391901" y="5561434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1878113-F122-8BF0-EB36-35944F965D26}"/>
              </a:ext>
            </a:extLst>
          </p:cNvPr>
          <p:cNvSpPr/>
          <p:nvPr/>
        </p:nvSpPr>
        <p:spPr>
          <a:xfrm>
            <a:off x="6081638" y="3153390"/>
            <a:ext cx="2549936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Antecipação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5DD6679-639C-1D0A-7B35-8CE77AD69D6A}"/>
              </a:ext>
            </a:extLst>
          </p:cNvPr>
          <p:cNvSpPr/>
          <p:nvPr/>
        </p:nvSpPr>
        <p:spPr>
          <a:xfrm>
            <a:off x="6332885" y="3727212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Reconhecimento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A51DE8A-92E6-DFF3-7588-A9B458BA7336}"/>
              </a:ext>
            </a:extLst>
          </p:cNvPr>
          <p:cNvSpPr/>
          <p:nvPr/>
        </p:nvSpPr>
        <p:spPr>
          <a:xfrm>
            <a:off x="6469101" y="4283605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Avaliação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89C8DB5-52BA-0512-BCCB-4C955A3944E3}"/>
              </a:ext>
            </a:extLst>
          </p:cNvPr>
          <p:cNvSpPr/>
          <p:nvPr/>
        </p:nvSpPr>
        <p:spPr>
          <a:xfrm>
            <a:off x="6354000" y="4845281"/>
            <a:ext cx="2583397" cy="50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Controle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3779FCC-17E2-35FA-ED03-091DA0543BF8}"/>
              </a:ext>
            </a:extLst>
          </p:cNvPr>
          <p:cNvSpPr/>
          <p:nvPr/>
        </p:nvSpPr>
        <p:spPr>
          <a:xfrm>
            <a:off x="6090703" y="5361401"/>
            <a:ext cx="258339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2060"/>
                </a:solidFill>
              </a:rPr>
              <a:t>Confirmação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BE37EF46-EBB8-E0D5-4FE0-5E49502A7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 que é higiene ocupacional">
            <a:extLst>
              <a:ext uri="{FF2B5EF4-FFF2-40B4-BE49-F238E27FC236}">
                <a16:creationId xmlns:a16="http://schemas.microsoft.com/office/drawing/2014/main" id="{7C2A032A-49CE-516E-EE1F-56F9717B3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0"/>
          <a:stretch/>
        </p:blipFill>
        <p:spPr bwMode="auto">
          <a:xfrm>
            <a:off x="5627914" y="0"/>
            <a:ext cx="6564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185A3A24-52BB-4C89-6390-3E9560ECE060}"/>
              </a:ext>
            </a:extLst>
          </p:cNvPr>
          <p:cNvSpPr/>
          <p:nvPr/>
        </p:nvSpPr>
        <p:spPr>
          <a:xfrm rot="5400000" flipH="1">
            <a:off x="1371600" y="-1371601"/>
            <a:ext cx="6858000" cy="96012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53408" y="1239079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70" y="1397208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880208" y="1213679"/>
            <a:ext cx="7387492" cy="503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Confirmação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última etapa da Higiene Ocupacional é a confirmação. Nesse estágio, o profissional SST </a:t>
            </a: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verifica se as medidas de controle implementadas foram eficazes 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na redução dos riscos ocupacionais identificados. Isso pode envolver a realização de novas medições ou avaliações para confirmar que os níveis de exposição foram reduzidos para valores aceitáveis.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Além disso, a confirmação também abrange a </a:t>
            </a: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avaliação contínua do ambiente de trabalho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para garantir que as medidas de controle permaneçam eficazes ao longo do tempo.</a:t>
            </a:r>
            <a:endParaRPr lang="id-ID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441B6C73-6F27-3218-C5B6-3B7923FE248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">
            <a:extLst>
              <a:ext uri="{FF2B5EF4-FFF2-40B4-BE49-F238E27FC236}">
                <a16:creationId xmlns:a16="http://schemas.microsoft.com/office/drawing/2014/main" id="{AEDCE5EB-9F31-BC94-DF6F-5583EAE1570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A8BB342F-EF22-9A6F-CB0F-B25001CA8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71" y="267506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6">
            <a:extLst>
              <a:ext uri="{FF2B5EF4-FFF2-40B4-BE49-F238E27FC236}">
                <a16:creationId xmlns:a16="http://schemas.microsoft.com/office/drawing/2014/main" id="{CDB6B74E-181E-AB92-24A0-8EA2925C36E6}"/>
              </a:ext>
            </a:extLst>
          </p:cNvPr>
          <p:cNvSpPr/>
          <p:nvPr/>
        </p:nvSpPr>
        <p:spPr>
          <a:xfrm>
            <a:off x="4553712" y="1483874"/>
            <a:ext cx="7523769" cy="42030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aplicação sistemática dessas cinco etapas da Higiene Ocupacional é fundamental para garantir a saúde e segurança dos trabalhadores, proporcionando um ambiente de trabalho livre de riscos ambientais que possam causar danos à saúde.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profissional de SST desempenha um papel essencial ao conduzir essas etapas de forma cuidadosa e precisa, contribuindo para a prevenção de acidentes e doenças ocupacionais e promovendo um ambiente de trabalho mais seguro e saudável para todos os colaboradores.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978CB81F-CEE0-75B3-CA27-F27B341152B2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2E91D9BD-02CF-EFB3-018E-E594E0979FC2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918278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Etapas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01299C12-ACD7-17E7-976F-EE69902E5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22" y="6002803"/>
            <a:ext cx="1935858" cy="551666"/>
          </a:xfrm>
          <a:prstGeom prst="rect">
            <a:avLst/>
          </a:prstGeom>
        </p:spPr>
      </p:pic>
      <p:pic>
        <p:nvPicPr>
          <p:cNvPr id="10242" name="Picture 2" descr="Metaseg Consultoria – Segurança do Trabalho">
            <a:extLst>
              <a:ext uri="{FF2B5EF4-FFF2-40B4-BE49-F238E27FC236}">
                <a16:creationId xmlns:a16="http://schemas.microsoft.com/office/drawing/2014/main" id="{3DA356F0-BCF5-5CA5-CBCC-C203C1D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" y="1526631"/>
            <a:ext cx="4081399" cy="44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839541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04.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Higiene Ocupacional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49D2E266-71DB-A9F8-972A-AA1487B81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52" y="327648"/>
            <a:ext cx="1935858" cy="551666"/>
          </a:xfrm>
          <a:prstGeom prst="rect">
            <a:avLst/>
          </a:prstGeom>
        </p:spPr>
      </p:pic>
      <p:pic>
        <p:nvPicPr>
          <p:cNvPr id="20482" name="Picture 2" descr="PPRA | Ribeirão Preto | HSSO - Higiene, Segurança e Saúde Ocupacional">
            <a:extLst>
              <a:ext uri="{FF2B5EF4-FFF2-40B4-BE49-F238E27FC236}">
                <a16:creationId xmlns:a16="http://schemas.microsoft.com/office/drawing/2014/main" id="{4EF7B4BC-9798-FAC7-BDC3-D99277EA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6" y="3025140"/>
            <a:ext cx="5334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0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cos Ambientais – Quais Os Tipos e Seus Agentes - Blog Portal da Prevenção">
            <a:extLst>
              <a:ext uri="{FF2B5EF4-FFF2-40B4-BE49-F238E27FC236}">
                <a16:creationId xmlns:a16="http://schemas.microsoft.com/office/drawing/2014/main" id="{F7B845D8-476B-6A4B-004E-531FBDA65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924"/>
          <a:stretch/>
        </p:blipFill>
        <p:spPr bwMode="auto">
          <a:xfrm>
            <a:off x="4093308" y="0"/>
            <a:ext cx="8111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B3A6A6E0-5FE9-8CAF-C85A-4F69CB25778D}"/>
              </a:ext>
            </a:extLst>
          </p:cNvPr>
          <p:cNvSpPr/>
          <p:nvPr/>
        </p:nvSpPr>
        <p:spPr>
          <a:xfrm rot="5400000" flipH="1">
            <a:off x="1265995" y="-1265996"/>
            <a:ext cx="6858000" cy="938999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6" name="矩形 36">
            <a:extLst>
              <a:ext uri="{FF2B5EF4-FFF2-40B4-BE49-F238E27FC236}">
                <a16:creationId xmlns:a16="http://schemas.microsoft.com/office/drawing/2014/main" id="{757F1B37-6A7C-A44C-630E-98529D35960B}"/>
              </a:ext>
            </a:extLst>
          </p:cNvPr>
          <p:cNvSpPr/>
          <p:nvPr/>
        </p:nvSpPr>
        <p:spPr>
          <a:xfrm>
            <a:off x="256650" y="1754793"/>
            <a:ext cx="7109349" cy="36980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se concentra em identificar e avaliar os diversos agentes ambientais presentes nos locais de trabalho, que podem representar riscos à saúde dos trabalhadores. Esses agentes podem ser divididos em diferentes categorias, cada uma com suas características específicas.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8C568D6-0453-735D-C127-4D730147D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42" y="6160461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iscos Biológicos: NR 32 e o papel da biossegurança : Nexxto">
            <a:extLst>
              <a:ext uri="{FF2B5EF4-FFF2-40B4-BE49-F238E27FC236}">
                <a16:creationId xmlns:a16="http://schemas.microsoft.com/office/drawing/2014/main" id="{7D162F4E-DB94-EBA5-5C60-1D95A9B94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46116"/>
          <a:stretch/>
        </p:blipFill>
        <p:spPr bwMode="auto">
          <a:xfrm>
            <a:off x="1270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solidFill>
                  <a:srgbClr val="002060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A5E229FA-DEBC-F8BB-8E9E-2F06B32F20BC}"/>
              </a:ext>
            </a:extLst>
          </p:cNvPr>
          <p:cNvSpPr/>
          <p:nvPr/>
        </p:nvSpPr>
        <p:spPr>
          <a:xfrm>
            <a:off x="6103179" y="1086679"/>
            <a:ext cx="5334001" cy="5544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seguir, apresento as principais categorias de agentes ambientais abordadas na Higiene Ocupacional. A lista a seguir é apenas exemplificativa sem a pretensão de ser completa. </a:t>
            </a:r>
          </a:p>
          <a:p>
            <a:pPr>
              <a:lnSpc>
                <a:spcPct val="20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exemplos foram retirados do livro “</a:t>
            </a:r>
            <a:r>
              <a:rPr lang="pt-BR" altLang="zh-CN" sz="2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TLVs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sz="2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and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altLang="zh-CN" sz="2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BEIs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” 2023 na versão traduzida pela ABHO.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6B7467A4-F077-800C-8AB6-9803EFF517EC}"/>
              </a:ext>
            </a:extLst>
          </p:cNvPr>
          <p:cNvGrpSpPr/>
          <p:nvPr/>
        </p:nvGrpSpPr>
        <p:grpSpPr>
          <a:xfrm>
            <a:off x="4383749" y="5037099"/>
            <a:ext cx="1316302" cy="1201736"/>
            <a:chOff x="1664677" y="1949380"/>
            <a:chExt cx="1195754" cy="1266093"/>
          </a:xfrm>
        </p:grpSpPr>
        <p:sp>
          <p:nvSpPr>
            <p:cNvPr id="6" name="Rounded Rectangle 16">
              <a:extLst>
                <a:ext uri="{FF2B5EF4-FFF2-40B4-BE49-F238E27FC236}">
                  <a16:creationId xmlns:a16="http://schemas.microsoft.com/office/drawing/2014/main" id="{DF8B7AB8-45B3-6E4B-289A-9D58BB00326C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ounded Rectangle 17">
              <a:extLst>
                <a:ext uri="{FF2B5EF4-FFF2-40B4-BE49-F238E27FC236}">
                  <a16:creationId xmlns:a16="http://schemas.microsoft.com/office/drawing/2014/main" id="{95CCD236-75D7-3E66-8EB9-2C0D68A90CF2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>
            <a:extLst>
              <a:ext uri="{FF2B5EF4-FFF2-40B4-BE49-F238E27FC236}">
                <a16:creationId xmlns:a16="http://schemas.microsoft.com/office/drawing/2014/main" id="{9785FCAA-CA1D-0841-76AA-02BDE38CD111}"/>
              </a:ext>
            </a:extLst>
          </p:cNvPr>
          <p:cNvSpPr/>
          <p:nvPr/>
        </p:nvSpPr>
        <p:spPr>
          <a:xfrm>
            <a:off x="4786877" y="54048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6322C455-27A2-1563-A032-C6F6E8643009}"/>
              </a:ext>
            </a:extLst>
          </p:cNvPr>
          <p:cNvGrpSpPr/>
          <p:nvPr/>
        </p:nvGrpSpPr>
        <p:grpSpPr>
          <a:xfrm>
            <a:off x="4383749" y="2039899"/>
            <a:ext cx="1316302" cy="1201736"/>
            <a:chOff x="1664677" y="1949380"/>
            <a:chExt cx="1195754" cy="1266093"/>
          </a:xfrm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86C06679-7CFA-FF7B-2807-228CB3BC827F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52DDFF7F-0312-058B-7A11-E4B95DF504F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Shape 2784">
            <a:extLst>
              <a:ext uri="{FF2B5EF4-FFF2-40B4-BE49-F238E27FC236}">
                <a16:creationId xmlns:a16="http://schemas.microsoft.com/office/drawing/2014/main" id="{F378B0EB-40EC-53D4-E166-DC675590260D}"/>
              </a:ext>
            </a:extLst>
          </p:cNvPr>
          <p:cNvSpPr/>
          <p:nvPr/>
        </p:nvSpPr>
        <p:spPr>
          <a:xfrm>
            <a:off x="4786877" y="24076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13" name="Imagem 12" descr="Uma imagem contendo Texto&#10;&#10;Descrição gerada automaticamente">
            <a:extLst>
              <a:ext uri="{FF2B5EF4-FFF2-40B4-BE49-F238E27FC236}">
                <a16:creationId xmlns:a16="http://schemas.microsoft.com/office/drawing/2014/main" id="{15F145BA-46C0-4AEC-A40E-7A558FCF1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56" y="6229270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Introdução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4547759" y="2531847"/>
            <a:ext cx="6898260" cy="308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Algumas vezes no texto, vou escrever HO como sigla para higiene ocupacional. O profissional que atua com HO poderá ser referido como higienista ocupacional.</a:t>
            </a:r>
          </a:p>
          <a:p>
            <a:pPr>
              <a:lnSpc>
                <a:spcPct val="20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Vamos lá?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73FFCE5-248B-16B3-1102-CF35BAEE87AD}"/>
              </a:ext>
            </a:extLst>
          </p:cNvPr>
          <p:cNvSpPr/>
          <p:nvPr/>
        </p:nvSpPr>
        <p:spPr>
          <a:xfrm>
            <a:off x="2525107" y="2641837"/>
            <a:ext cx="1894365" cy="65653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C363CA94-4A57-9E91-92F6-47AF24ECC3C8}"/>
              </a:ext>
            </a:extLst>
          </p:cNvPr>
          <p:cNvGrpSpPr/>
          <p:nvPr/>
        </p:nvGrpSpPr>
        <p:grpSpPr>
          <a:xfrm>
            <a:off x="472845" y="2251051"/>
            <a:ext cx="3333944" cy="3333944"/>
            <a:chOff x="1858766" y="1471926"/>
            <a:chExt cx="2501922" cy="2501923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0EA2DE31-8604-F621-C3C3-D1F11B5B021B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1C3645A8-B6FB-8DFC-BE8D-3322369D8FD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D6CE8E71-1E62-EFEE-EE9A-D134B9ABA7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52E1E79A-9C41-3C81-D659-B2A6053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37">
                <a:extLst>
                  <a:ext uri="{FF2B5EF4-FFF2-40B4-BE49-F238E27FC236}">
                    <a16:creationId xmlns:a16="http://schemas.microsoft.com/office/drawing/2014/main" id="{63E9383C-BE0B-4DDB-072C-0174A5B1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38">
                <a:extLst>
                  <a:ext uri="{FF2B5EF4-FFF2-40B4-BE49-F238E27FC236}">
                    <a16:creationId xmlns:a16="http://schemas.microsoft.com/office/drawing/2014/main" id="{71C8EB90-9FC1-27D3-1AAD-8BBE53A7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39">
                <a:extLst>
                  <a:ext uri="{FF2B5EF4-FFF2-40B4-BE49-F238E27FC236}">
                    <a16:creationId xmlns:a16="http://schemas.microsoft.com/office/drawing/2014/main" id="{D084CDC7-A6AC-2FA7-6531-9A928E217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0">
                <a:extLst>
                  <a:ext uri="{FF2B5EF4-FFF2-40B4-BE49-F238E27FC236}">
                    <a16:creationId xmlns:a16="http://schemas.microsoft.com/office/drawing/2014/main" id="{EA67A5D3-D659-E84B-2A00-2A1517CE1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1">
                <a:extLst>
                  <a:ext uri="{FF2B5EF4-FFF2-40B4-BE49-F238E27FC236}">
                    <a16:creationId xmlns:a16="http://schemas.microsoft.com/office/drawing/2014/main" id="{EA2D44F5-2E2F-94FD-8EAD-76EF0214A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2">
                <a:extLst>
                  <a:ext uri="{FF2B5EF4-FFF2-40B4-BE49-F238E27FC236}">
                    <a16:creationId xmlns:a16="http://schemas.microsoft.com/office/drawing/2014/main" id="{030F40B7-B4EA-F556-FF8A-28115B584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22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263D176C-EBE3-DF35-5952-7F703CE3B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758261" y="2531847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16">
            <a:extLst>
              <a:ext uri="{FF2B5EF4-FFF2-40B4-BE49-F238E27FC236}">
                <a16:creationId xmlns:a16="http://schemas.microsoft.com/office/drawing/2014/main" id="{11B14559-15BD-8BCB-B6C9-C8B665C58172}"/>
              </a:ext>
            </a:extLst>
          </p:cNvPr>
          <p:cNvSpPr/>
          <p:nvPr/>
        </p:nvSpPr>
        <p:spPr>
          <a:xfrm>
            <a:off x="3321801" y="289875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2019B0C-DE41-B8DC-67FD-86B8E2E77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8E1ADD-D460-B9FC-C57E-782FD0E37EAC}"/>
              </a:ext>
            </a:extLst>
          </p:cNvPr>
          <p:cNvSpPr/>
          <p:nvPr/>
        </p:nvSpPr>
        <p:spPr>
          <a:xfrm>
            <a:off x="1112907" y="2537397"/>
            <a:ext cx="2912993" cy="43206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C43D4BF-1EA1-3B62-19F8-00B22C498025}"/>
              </a:ext>
            </a:extLst>
          </p:cNvPr>
          <p:cNvSpPr/>
          <p:nvPr/>
        </p:nvSpPr>
        <p:spPr>
          <a:xfrm>
            <a:off x="4799545" y="2538017"/>
            <a:ext cx="2912993" cy="4320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469D813-3378-8DA6-29D9-286BE4C22011}"/>
              </a:ext>
            </a:extLst>
          </p:cNvPr>
          <p:cNvSpPr/>
          <p:nvPr/>
        </p:nvSpPr>
        <p:spPr>
          <a:xfrm>
            <a:off x="8411344" y="2538017"/>
            <a:ext cx="2939517" cy="43206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AutoShape 1">
            <a:extLst>
              <a:ext uri="{FF2B5EF4-FFF2-40B4-BE49-F238E27FC236}">
                <a16:creationId xmlns:a16="http://schemas.microsoft.com/office/drawing/2014/main" id="{4B80372C-6B9D-84FE-4641-F06E4BC65EF8}"/>
              </a:ext>
            </a:extLst>
          </p:cNvPr>
          <p:cNvSpPr>
            <a:spLocks/>
          </p:cNvSpPr>
          <p:nvPr/>
        </p:nvSpPr>
        <p:spPr bwMode="auto">
          <a:xfrm>
            <a:off x="1391779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FÍSICOS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93BDB49D-AB47-6AD5-F86D-9B7D4D067F5F}"/>
              </a:ext>
            </a:extLst>
          </p:cNvPr>
          <p:cNvSpPr>
            <a:spLocks/>
          </p:cNvSpPr>
          <p:nvPr/>
        </p:nvSpPr>
        <p:spPr bwMode="auto">
          <a:xfrm>
            <a:off x="5167317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QUÍMICOS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8" name="AutoShape 1">
            <a:extLst>
              <a:ext uri="{FF2B5EF4-FFF2-40B4-BE49-F238E27FC236}">
                <a16:creationId xmlns:a16="http://schemas.microsoft.com/office/drawing/2014/main" id="{79EE9122-B8A3-30EB-C800-4DD53A62C670}"/>
              </a:ext>
            </a:extLst>
          </p:cNvPr>
          <p:cNvSpPr>
            <a:spLocks/>
          </p:cNvSpPr>
          <p:nvPr/>
        </p:nvSpPr>
        <p:spPr bwMode="auto">
          <a:xfrm>
            <a:off x="8486183" y="3326098"/>
            <a:ext cx="286467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BIOLÓGICOS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BD587692-4416-3EBB-1593-6524454C6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21846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8E1ADD-D460-B9FC-C57E-782FD0E37EAC}"/>
              </a:ext>
            </a:extLst>
          </p:cNvPr>
          <p:cNvSpPr/>
          <p:nvPr/>
        </p:nvSpPr>
        <p:spPr>
          <a:xfrm>
            <a:off x="1112907" y="2537397"/>
            <a:ext cx="2912993" cy="43206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C43D4BF-1EA1-3B62-19F8-00B22C498025}"/>
              </a:ext>
            </a:extLst>
          </p:cNvPr>
          <p:cNvSpPr/>
          <p:nvPr/>
        </p:nvSpPr>
        <p:spPr>
          <a:xfrm>
            <a:off x="4799545" y="2538017"/>
            <a:ext cx="2912993" cy="4320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469D813-3378-8DA6-29D9-286BE4C22011}"/>
              </a:ext>
            </a:extLst>
          </p:cNvPr>
          <p:cNvSpPr/>
          <p:nvPr/>
        </p:nvSpPr>
        <p:spPr>
          <a:xfrm>
            <a:off x="8411344" y="2538017"/>
            <a:ext cx="2939517" cy="4320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AutoShape 1">
            <a:extLst>
              <a:ext uri="{FF2B5EF4-FFF2-40B4-BE49-F238E27FC236}">
                <a16:creationId xmlns:a16="http://schemas.microsoft.com/office/drawing/2014/main" id="{4B80372C-6B9D-84FE-4641-F06E4BC65EF8}"/>
              </a:ext>
            </a:extLst>
          </p:cNvPr>
          <p:cNvSpPr>
            <a:spLocks/>
          </p:cNvSpPr>
          <p:nvPr/>
        </p:nvSpPr>
        <p:spPr bwMode="auto">
          <a:xfrm>
            <a:off x="1391779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FÍSICOS</a:t>
            </a:r>
            <a:endParaRPr lang="es-ES" sz="4800" dirty="0">
              <a:solidFill>
                <a:schemeClr val="bg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93BDB49D-AB47-6AD5-F86D-9B7D4D067F5F}"/>
              </a:ext>
            </a:extLst>
          </p:cNvPr>
          <p:cNvSpPr>
            <a:spLocks/>
          </p:cNvSpPr>
          <p:nvPr/>
        </p:nvSpPr>
        <p:spPr bwMode="auto">
          <a:xfrm>
            <a:off x="5167317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QUÍMICOS</a:t>
            </a:r>
            <a:endParaRPr lang="es-ES" sz="4800" dirty="0">
              <a:solidFill>
                <a:schemeClr val="bg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8" name="AutoShape 1">
            <a:extLst>
              <a:ext uri="{FF2B5EF4-FFF2-40B4-BE49-F238E27FC236}">
                <a16:creationId xmlns:a16="http://schemas.microsoft.com/office/drawing/2014/main" id="{79EE9122-B8A3-30EB-C800-4DD53A62C670}"/>
              </a:ext>
            </a:extLst>
          </p:cNvPr>
          <p:cNvSpPr>
            <a:spLocks/>
          </p:cNvSpPr>
          <p:nvPr/>
        </p:nvSpPr>
        <p:spPr bwMode="auto">
          <a:xfrm>
            <a:off x="8486183" y="3326098"/>
            <a:ext cx="286467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BIOLÓGICOS</a:t>
            </a:r>
            <a:endParaRPr lang="es-ES" sz="4800" dirty="0">
              <a:solidFill>
                <a:schemeClr val="bg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9" name="组合 4">
            <a:extLst>
              <a:ext uri="{FF2B5EF4-FFF2-40B4-BE49-F238E27FC236}">
                <a16:creationId xmlns:a16="http://schemas.microsoft.com/office/drawing/2014/main" id="{196F2296-429E-A60B-4A17-6B9B36C648E2}"/>
              </a:ext>
            </a:extLst>
          </p:cNvPr>
          <p:cNvGrpSpPr/>
          <p:nvPr/>
        </p:nvGrpSpPr>
        <p:grpSpPr>
          <a:xfrm>
            <a:off x="-331783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id="{935B8BEE-F16C-A187-FFA7-17A0D1B38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31F9289D-069F-9CCB-B0DA-761CAA55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CF032EAA-9975-212C-E111-92B613A62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203" y="12016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896AD5F-3CA1-BA8F-B15D-D00A0BAE300E}"/>
              </a:ext>
            </a:extLst>
          </p:cNvPr>
          <p:cNvSpPr/>
          <p:nvPr/>
        </p:nvSpPr>
        <p:spPr>
          <a:xfrm>
            <a:off x="448178" y="1213194"/>
            <a:ext cx="11235822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agentes físicos referem-se a elementos presentes no ambiente de trabalho que afetam o trabalhador através de forças físicas, sem alteração química ou biológica. Alguns exemplos incluem: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CD385193-A3C3-842A-971F-D5704ECB26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07069" y="3441383"/>
            <a:ext cx="3023284" cy="3024000"/>
            <a:chOff x="943" y="1000"/>
            <a:chExt cx="2696" cy="2695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5CF553F8-999F-A575-FB9F-CBB9E975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002"/>
              <a:ext cx="1277" cy="1544"/>
            </a:xfrm>
            <a:custGeom>
              <a:avLst/>
              <a:gdLst>
                <a:gd name="T0" fmla="*/ 0 w 539"/>
                <a:gd name="T1" fmla="*/ 322 h 652"/>
                <a:gd name="T2" fmla="*/ 218 w 539"/>
                <a:gd name="T3" fmla="*/ 564 h 652"/>
                <a:gd name="T4" fmla="*/ 379 w 539"/>
                <a:gd name="T5" fmla="*/ 652 h 652"/>
                <a:gd name="T6" fmla="*/ 539 w 539"/>
                <a:gd name="T7" fmla="*/ 564 h 652"/>
                <a:gd name="T8" fmla="*/ 2 w 539"/>
                <a:gd name="T9" fmla="*/ 0 h 652"/>
                <a:gd name="T10" fmla="*/ 89 w 539"/>
                <a:gd name="T11" fmla="*/ 158 h 652"/>
                <a:gd name="T12" fmla="*/ 0 w 539"/>
                <a:gd name="T13" fmla="*/ 32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652">
                  <a:moveTo>
                    <a:pt x="0" y="322"/>
                  </a:moveTo>
                  <a:cubicBezTo>
                    <a:pt x="122" y="337"/>
                    <a:pt x="216" y="439"/>
                    <a:pt x="218" y="564"/>
                  </a:cubicBezTo>
                  <a:cubicBezTo>
                    <a:pt x="379" y="652"/>
                    <a:pt x="379" y="652"/>
                    <a:pt x="379" y="652"/>
                  </a:cubicBezTo>
                  <a:cubicBezTo>
                    <a:pt x="539" y="564"/>
                    <a:pt x="539" y="564"/>
                    <a:pt x="539" y="564"/>
                  </a:cubicBezTo>
                  <a:cubicBezTo>
                    <a:pt x="536" y="263"/>
                    <a:pt x="300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C5A53070-94B1-A21C-274D-3B4D0F333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000"/>
              <a:ext cx="1545" cy="1276"/>
            </a:xfrm>
            <a:custGeom>
              <a:avLst/>
              <a:gdLst>
                <a:gd name="T0" fmla="*/ 322 w 652"/>
                <a:gd name="T1" fmla="*/ 539 h 539"/>
                <a:gd name="T2" fmla="*/ 564 w 652"/>
                <a:gd name="T3" fmla="*/ 321 h 539"/>
                <a:gd name="T4" fmla="*/ 652 w 652"/>
                <a:gd name="T5" fmla="*/ 160 h 539"/>
                <a:gd name="T6" fmla="*/ 564 w 652"/>
                <a:gd name="T7" fmla="*/ 0 h 539"/>
                <a:gd name="T8" fmla="*/ 0 w 652"/>
                <a:gd name="T9" fmla="*/ 537 h 539"/>
                <a:gd name="T10" fmla="*/ 159 w 652"/>
                <a:gd name="T11" fmla="*/ 450 h 539"/>
                <a:gd name="T12" fmla="*/ 322 w 652"/>
                <a:gd name="T1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9">
                  <a:moveTo>
                    <a:pt x="322" y="539"/>
                  </a:moveTo>
                  <a:cubicBezTo>
                    <a:pt x="337" y="417"/>
                    <a:pt x="439" y="323"/>
                    <a:pt x="564" y="321"/>
                  </a:cubicBezTo>
                  <a:cubicBezTo>
                    <a:pt x="652" y="160"/>
                    <a:pt x="652" y="160"/>
                    <a:pt x="652" y="16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263" y="3"/>
                    <a:pt x="17" y="239"/>
                    <a:pt x="0" y="537"/>
                  </a:cubicBezTo>
                  <a:cubicBezTo>
                    <a:pt x="159" y="450"/>
                    <a:pt x="159" y="450"/>
                    <a:pt x="159" y="450"/>
                  </a:cubicBezTo>
                  <a:lnTo>
                    <a:pt x="322" y="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2670ECC2-59E6-7B6B-55E2-DAA7D3FE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2421"/>
              <a:ext cx="1544" cy="1274"/>
            </a:xfrm>
            <a:custGeom>
              <a:avLst/>
              <a:gdLst>
                <a:gd name="T0" fmla="*/ 652 w 652"/>
                <a:gd name="T1" fmla="*/ 2 h 538"/>
                <a:gd name="T2" fmla="*/ 494 w 652"/>
                <a:gd name="T3" fmla="*/ 89 h 538"/>
                <a:gd name="T4" fmla="*/ 330 w 652"/>
                <a:gd name="T5" fmla="*/ 0 h 538"/>
                <a:gd name="T6" fmla="*/ 88 w 652"/>
                <a:gd name="T7" fmla="*/ 218 h 538"/>
                <a:gd name="T8" fmla="*/ 0 w 652"/>
                <a:gd name="T9" fmla="*/ 379 h 538"/>
                <a:gd name="T10" fmla="*/ 88 w 652"/>
                <a:gd name="T11" fmla="*/ 538 h 538"/>
                <a:gd name="T12" fmla="*/ 652 w 652"/>
                <a:gd name="T13" fmla="*/ 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8">
                  <a:moveTo>
                    <a:pt x="652" y="2"/>
                  </a:moveTo>
                  <a:cubicBezTo>
                    <a:pt x="494" y="89"/>
                    <a:pt x="494" y="89"/>
                    <a:pt x="494" y="89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15" y="122"/>
                    <a:pt x="213" y="216"/>
                    <a:pt x="88" y="218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389" y="536"/>
                    <a:pt x="635" y="300"/>
                    <a:pt x="652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91076164-93AA-8C47-C39E-DB0650AC7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151"/>
              <a:ext cx="1275" cy="1544"/>
            </a:xfrm>
            <a:custGeom>
              <a:avLst/>
              <a:gdLst>
                <a:gd name="T0" fmla="*/ 538 w 538"/>
                <a:gd name="T1" fmla="*/ 330 h 652"/>
                <a:gd name="T2" fmla="*/ 320 w 538"/>
                <a:gd name="T3" fmla="*/ 88 h 652"/>
                <a:gd name="T4" fmla="*/ 159 w 538"/>
                <a:gd name="T5" fmla="*/ 0 h 652"/>
                <a:gd name="T6" fmla="*/ 0 w 538"/>
                <a:gd name="T7" fmla="*/ 88 h 652"/>
                <a:gd name="T8" fmla="*/ 536 w 538"/>
                <a:gd name="T9" fmla="*/ 652 h 652"/>
                <a:gd name="T10" fmla="*/ 449 w 538"/>
                <a:gd name="T11" fmla="*/ 493 h 652"/>
                <a:gd name="T12" fmla="*/ 538 w 538"/>
                <a:gd name="T13" fmla="*/ 33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52">
                  <a:moveTo>
                    <a:pt x="538" y="330"/>
                  </a:moveTo>
                  <a:cubicBezTo>
                    <a:pt x="416" y="315"/>
                    <a:pt x="322" y="213"/>
                    <a:pt x="320" y="8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389"/>
                    <a:pt x="238" y="635"/>
                    <a:pt x="536" y="652"/>
                  </a:cubicBezTo>
                  <a:cubicBezTo>
                    <a:pt x="449" y="493"/>
                    <a:pt x="449" y="493"/>
                    <a:pt x="449" y="493"/>
                  </a:cubicBezTo>
                  <a:lnTo>
                    <a:pt x="538" y="3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46B21B3E-A6CB-BC75-6508-BD872CF172E9}"/>
              </a:ext>
            </a:extLst>
          </p:cNvPr>
          <p:cNvGrpSpPr/>
          <p:nvPr/>
        </p:nvGrpSpPr>
        <p:grpSpPr>
          <a:xfrm>
            <a:off x="5647021" y="4381952"/>
            <a:ext cx="1144354" cy="1145049"/>
            <a:chOff x="6964641" y="2706230"/>
            <a:chExt cx="1620000" cy="1620000"/>
          </a:xfrm>
        </p:grpSpPr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8B5D6D00-15F8-34F2-8E74-1FBC6D610A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964641" y="2706230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CEC0FCF7-1A54-7F81-BF54-3FFCFEA0B0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84503" y="2832230"/>
              <a:ext cx="1368000" cy="13680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4" name="Group 49">
            <a:extLst>
              <a:ext uri="{FF2B5EF4-FFF2-40B4-BE49-F238E27FC236}">
                <a16:creationId xmlns:a16="http://schemas.microsoft.com/office/drawing/2014/main" id="{86D7385D-4F06-A9E4-E781-B8D64015CC6F}"/>
              </a:ext>
            </a:extLst>
          </p:cNvPr>
          <p:cNvGrpSpPr/>
          <p:nvPr/>
        </p:nvGrpSpPr>
        <p:grpSpPr>
          <a:xfrm>
            <a:off x="7073656" y="3536578"/>
            <a:ext cx="1582795" cy="282804"/>
            <a:chOff x="7528087" y="2680840"/>
            <a:chExt cx="2803259" cy="316190"/>
          </a:xfrm>
        </p:grpSpPr>
        <p:cxnSp>
          <p:nvCxnSpPr>
            <p:cNvPr id="55" name="Straight Connector 50">
              <a:extLst>
                <a:ext uri="{FF2B5EF4-FFF2-40B4-BE49-F238E27FC236}">
                  <a16:creationId xmlns:a16="http://schemas.microsoft.com/office/drawing/2014/main" id="{3272BD88-334E-383B-A72F-F9B2BEADC5F5}"/>
                </a:ext>
              </a:extLst>
            </p:cNvPr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1">
              <a:extLst>
                <a:ext uri="{FF2B5EF4-FFF2-40B4-BE49-F238E27FC236}">
                  <a16:creationId xmlns:a16="http://schemas.microsoft.com/office/drawing/2014/main" id="{808DEAAA-EBA7-C41B-56BF-47171BD033F9}"/>
                </a:ext>
              </a:extLst>
            </p:cNvPr>
            <p:cNvCxnSpPr/>
            <p:nvPr/>
          </p:nvCxnSpPr>
          <p:spPr>
            <a:xfrm>
              <a:off x="8026053" y="2680840"/>
              <a:ext cx="230529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2">
            <a:extLst>
              <a:ext uri="{FF2B5EF4-FFF2-40B4-BE49-F238E27FC236}">
                <a16:creationId xmlns:a16="http://schemas.microsoft.com/office/drawing/2014/main" id="{EA8E587D-551F-F272-E589-A9E3759CE4FE}"/>
              </a:ext>
            </a:extLst>
          </p:cNvPr>
          <p:cNvGrpSpPr/>
          <p:nvPr/>
        </p:nvGrpSpPr>
        <p:grpSpPr>
          <a:xfrm>
            <a:off x="6949070" y="6115491"/>
            <a:ext cx="1707381" cy="349892"/>
            <a:chOff x="8125333" y="4745260"/>
            <a:chExt cx="2389596" cy="203034"/>
          </a:xfrm>
        </p:grpSpPr>
        <p:cxnSp>
          <p:nvCxnSpPr>
            <p:cNvPr id="58" name="Straight Connector 53">
              <a:extLst>
                <a:ext uri="{FF2B5EF4-FFF2-40B4-BE49-F238E27FC236}">
                  <a16:creationId xmlns:a16="http://schemas.microsoft.com/office/drawing/2014/main" id="{C2B23FCC-D2D4-0DFA-5165-A3C2D8413672}"/>
                </a:ext>
              </a:extLst>
            </p:cNvPr>
            <p:cNvCxnSpPr/>
            <p:nvPr/>
          </p:nvCxnSpPr>
          <p:spPr>
            <a:xfrm>
              <a:off x="8125333" y="4745260"/>
              <a:ext cx="522140" cy="2030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4">
              <a:extLst>
                <a:ext uri="{FF2B5EF4-FFF2-40B4-BE49-F238E27FC236}">
                  <a16:creationId xmlns:a16="http://schemas.microsoft.com/office/drawing/2014/main" id="{6975950B-ED20-EC53-FA19-D9219CB20144}"/>
                </a:ext>
              </a:extLst>
            </p:cNvPr>
            <p:cNvCxnSpPr/>
            <p:nvPr/>
          </p:nvCxnSpPr>
          <p:spPr>
            <a:xfrm>
              <a:off x="8647472" y="4948294"/>
              <a:ext cx="186745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5">
            <a:extLst>
              <a:ext uri="{FF2B5EF4-FFF2-40B4-BE49-F238E27FC236}">
                <a16:creationId xmlns:a16="http://schemas.microsoft.com/office/drawing/2014/main" id="{3C676D0A-D4ED-F153-8BE8-31146F320C0B}"/>
              </a:ext>
            </a:extLst>
          </p:cNvPr>
          <p:cNvGrpSpPr/>
          <p:nvPr/>
        </p:nvGrpSpPr>
        <p:grpSpPr>
          <a:xfrm>
            <a:off x="3566336" y="3473083"/>
            <a:ext cx="1764651" cy="416648"/>
            <a:chOff x="1582038" y="2697524"/>
            <a:chExt cx="2577213" cy="316190"/>
          </a:xfrm>
        </p:grpSpPr>
        <p:cxnSp>
          <p:nvCxnSpPr>
            <p:cNvPr id="61" name="Straight Connector 56">
              <a:extLst>
                <a:ext uri="{FF2B5EF4-FFF2-40B4-BE49-F238E27FC236}">
                  <a16:creationId xmlns:a16="http://schemas.microsoft.com/office/drawing/2014/main" id="{F027F705-10DA-9AA6-543B-D429EB7C4487}"/>
                </a:ext>
              </a:extLst>
            </p:cNvPr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57">
              <a:extLst>
                <a:ext uri="{FF2B5EF4-FFF2-40B4-BE49-F238E27FC236}">
                  <a16:creationId xmlns:a16="http://schemas.microsoft.com/office/drawing/2014/main" id="{A4749E7B-3FCE-2CBD-D898-8314A0BC44DB}"/>
                </a:ext>
              </a:extLst>
            </p:cNvPr>
            <p:cNvCxnSpPr/>
            <p:nvPr/>
          </p:nvCxnSpPr>
          <p:spPr>
            <a:xfrm flipH="1">
              <a:off x="1582038" y="2697524"/>
              <a:ext cx="207924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58">
            <a:extLst>
              <a:ext uri="{FF2B5EF4-FFF2-40B4-BE49-F238E27FC236}">
                <a16:creationId xmlns:a16="http://schemas.microsoft.com/office/drawing/2014/main" id="{5A4F01A6-01A1-DC4E-A3BA-168E963D13B4}"/>
              </a:ext>
            </a:extLst>
          </p:cNvPr>
          <p:cNvGrpSpPr/>
          <p:nvPr/>
        </p:nvGrpSpPr>
        <p:grpSpPr>
          <a:xfrm>
            <a:off x="3566336" y="5982361"/>
            <a:ext cx="1870535" cy="387404"/>
            <a:chOff x="1804697" y="4994858"/>
            <a:chExt cx="2493744" cy="316190"/>
          </a:xfrm>
        </p:grpSpPr>
        <p:cxnSp>
          <p:nvCxnSpPr>
            <p:cNvPr id="64" name="Straight Connector 59">
              <a:extLst>
                <a:ext uri="{FF2B5EF4-FFF2-40B4-BE49-F238E27FC236}">
                  <a16:creationId xmlns:a16="http://schemas.microsoft.com/office/drawing/2014/main" id="{C74CE704-47F4-A425-F3B8-154B3CB9426E}"/>
                </a:ext>
              </a:extLst>
            </p:cNvPr>
            <p:cNvCxnSpPr/>
            <p:nvPr/>
          </p:nvCxnSpPr>
          <p:spPr>
            <a:xfrm flipH="1">
              <a:off x="3800475" y="4994858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0">
              <a:extLst>
                <a:ext uri="{FF2B5EF4-FFF2-40B4-BE49-F238E27FC236}">
                  <a16:creationId xmlns:a16="http://schemas.microsoft.com/office/drawing/2014/main" id="{92104576-8FBB-3464-44A2-CDDBF198AA36}"/>
                </a:ext>
              </a:extLst>
            </p:cNvPr>
            <p:cNvCxnSpPr/>
            <p:nvPr/>
          </p:nvCxnSpPr>
          <p:spPr>
            <a:xfrm flipH="1">
              <a:off x="1804697" y="5311048"/>
              <a:ext cx="199577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12">
            <a:extLst>
              <a:ext uri="{FF2B5EF4-FFF2-40B4-BE49-F238E27FC236}">
                <a16:creationId xmlns:a16="http://schemas.microsoft.com/office/drawing/2014/main" id="{C89F2260-815C-83C5-B2F1-923DD1250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9195" y="6213383"/>
            <a:ext cx="504000" cy="504000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0" name="Oval 12">
            <a:extLst>
              <a:ext uri="{FF2B5EF4-FFF2-40B4-BE49-F238E27FC236}">
                <a16:creationId xmlns:a16="http://schemas.microsoft.com/office/drawing/2014/main" id="{F68616EB-1DBF-6956-A0D1-6AF8C2F47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897" y="6127201"/>
            <a:ext cx="504000" cy="504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73" name="Oval 12">
            <a:extLst>
              <a:ext uri="{FF2B5EF4-FFF2-40B4-BE49-F238E27FC236}">
                <a16:creationId xmlns:a16="http://schemas.microsoft.com/office/drawing/2014/main" id="{2550F686-D074-5EBC-B999-EB7A1ED64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256" y="3315382"/>
            <a:ext cx="504000" cy="5040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6" name="Oval 12">
            <a:extLst>
              <a:ext uri="{FF2B5EF4-FFF2-40B4-BE49-F238E27FC236}">
                <a16:creationId xmlns:a16="http://schemas.microsoft.com/office/drawing/2014/main" id="{EA59E83C-7308-3B13-5AE4-EA5AAE49E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703" y="3221083"/>
            <a:ext cx="504000" cy="5040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2" name="TextBox 77">
            <a:extLst>
              <a:ext uri="{FF2B5EF4-FFF2-40B4-BE49-F238E27FC236}">
                <a16:creationId xmlns:a16="http://schemas.microsoft.com/office/drawing/2014/main" id="{7FD364DE-DA26-957B-49CF-F1AEDC1EB55F}"/>
              </a:ext>
            </a:extLst>
          </p:cNvPr>
          <p:cNvSpPr txBox="1"/>
          <p:nvPr/>
        </p:nvSpPr>
        <p:spPr>
          <a:xfrm>
            <a:off x="286466" y="2942724"/>
            <a:ext cx="2861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Som audível: </a:t>
            </a:r>
            <a:r>
              <a:rPr lang="pt-BR" dirty="0">
                <a:solidFill>
                  <a:schemeClr val="tx2"/>
                </a:solidFill>
              </a:rPr>
              <a:t>excesso de barulho que pode causar perda auditiva entre outros problemas.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86" name="TextBox 77">
            <a:extLst>
              <a:ext uri="{FF2B5EF4-FFF2-40B4-BE49-F238E27FC236}">
                <a16:creationId xmlns:a16="http://schemas.microsoft.com/office/drawing/2014/main" id="{6225F581-06AD-4ED9-5B18-BB514FF899F1}"/>
              </a:ext>
            </a:extLst>
          </p:cNvPr>
          <p:cNvSpPr txBox="1"/>
          <p:nvPr/>
        </p:nvSpPr>
        <p:spPr>
          <a:xfrm>
            <a:off x="207602" y="5035856"/>
            <a:ext cx="3344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Vibração de corpo inteiro: </a:t>
            </a:r>
            <a:r>
              <a:rPr lang="pt-BR" dirty="0">
                <a:solidFill>
                  <a:schemeClr val="tx2"/>
                </a:solidFill>
              </a:rPr>
              <a:t>vibrações transmitidas por máquinas e equipamentos que podem afetar o sistema musculoesquelético.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87" name="TextBox 77">
            <a:extLst>
              <a:ext uri="{FF2B5EF4-FFF2-40B4-BE49-F238E27FC236}">
                <a16:creationId xmlns:a16="http://schemas.microsoft.com/office/drawing/2014/main" id="{5F18213E-183E-6B6D-3ACC-7D673588CEFB}"/>
              </a:ext>
            </a:extLst>
          </p:cNvPr>
          <p:cNvSpPr txBox="1"/>
          <p:nvPr/>
        </p:nvSpPr>
        <p:spPr>
          <a:xfrm>
            <a:off x="9102155" y="2986419"/>
            <a:ext cx="2803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Estresse por calor: </a:t>
            </a:r>
            <a:r>
              <a:rPr lang="pt-BR" dirty="0">
                <a:solidFill>
                  <a:schemeClr val="tx2"/>
                </a:solidFill>
              </a:rPr>
              <a:t>pode causar exaustão térmica, insolação, erros de julgamento, etc.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88" name="TextBox 77">
            <a:extLst>
              <a:ext uri="{FF2B5EF4-FFF2-40B4-BE49-F238E27FC236}">
                <a16:creationId xmlns:a16="http://schemas.microsoft.com/office/drawing/2014/main" id="{325661C8-856F-B91F-63B2-612B0371A0A9}"/>
              </a:ext>
            </a:extLst>
          </p:cNvPr>
          <p:cNvSpPr txBox="1"/>
          <p:nvPr/>
        </p:nvSpPr>
        <p:spPr>
          <a:xfrm>
            <a:off x="9028173" y="5191255"/>
            <a:ext cx="2968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Radiações ionizantes: </a:t>
            </a:r>
            <a:r>
              <a:rPr lang="pt-BR" dirty="0">
                <a:solidFill>
                  <a:schemeClr val="tx2"/>
                </a:solidFill>
              </a:rPr>
              <a:t>exposição a radiações ionizantes (como raios X) pode causar doenças como câncer.</a:t>
            </a:r>
            <a:endParaRPr lang="id-ID" dirty="0">
              <a:solidFill>
                <a:schemeClr val="tx2"/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4EC0551-51B7-F8C1-9358-A6B7BD954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76" y="84392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2" grpId="0"/>
      <p:bldP spid="86" grpId="0"/>
      <p:bldP spid="87" grpId="0"/>
      <p:bldP spid="8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8E1ADD-D460-B9FC-C57E-782FD0E37EAC}"/>
              </a:ext>
            </a:extLst>
          </p:cNvPr>
          <p:cNvSpPr/>
          <p:nvPr/>
        </p:nvSpPr>
        <p:spPr>
          <a:xfrm>
            <a:off x="1112907" y="2537397"/>
            <a:ext cx="2912993" cy="4320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C43D4BF-1EA1-3B62-19F8-00B22C498025}"/>
              </a:ext>
            </a:extLst>
          </p:cNvPr>
          <p:cNvSpPr/>
          <p:nvPr/>
        </p:nvSpPr>
        <p:spPr>
          <a:xfrm>
            <a:off x="4799545" y="2538017"/>
            <a:ext cx="2912993" cy="4320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469D813-3378-8DA6-29D9-286BE4C22011}"/>
              </a:ext>
            </a:extLst>
          </p:cNvPr>
          <p:cNvSpPr/>
          <p:nvPr/>
        </p:nvSpPr>
        <p:spPr>
          <a:xfrm>
            <a:off x="8411344" y="2538017"/>
            <a:ext cx="2939517" cy="4320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AutoShape 1">
            <a:extLst>
              <a:ext uri="{FF2B5EF4-FFF2-40B4-BE49-F238E27FC236}">
                <a16:creationId xmlns:a16="http://schemas.microsoft.com/office/drawing/2014/main" id="{4B80372C-6B9D-84FE-4641-F06E4BC65EF8}"/>
              </a:ext>
            </a:extLst>
          </p:cNvPr>
          <p:cNvSpPr>
            <a:spLocks/>
          </p:cNvSpPr>
          <p:nvPr/>
        </p:nvSpPr>
        <p:spPr bwMode="auto">
          <a:xfrm>
            <a:off x="1391779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FÍSICOS</a:t>
            </a:r>
            <a:endParaRPr lang="es-ES" sz="4800" dirty="0">
              <a:solidFill>
                <a:schemeClr val="bg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93BDB49D-AB47-6AD5-F86D-9B7D4D067F5F}"/>
              </a:ext>
            </a:extLst>
          </p:cNvPr>
          <p:cNvSpPr>
            <a:spLocks/>
          </p:cNvSpPr>
          <p:nvPr/>
        </p:nvSpPr>
        <p:spPr bwMode="auto">
          <a:xfrm>
            <a:off x="5167317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QUÍMICOS</a:t>
            </a:r>
            <a:endParaRPr lang="es-ES" sz="4800" dirty="0">
              <a:solidFill>
                <a:schemeClr val="bg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8" name="AutoShape 1">
            <a:extLst>
              <a:ext uri="{FF2B5EF4-FFF2-40B4-BE49-F238E27FC236}">
                <a16:creationId xmlns:a16="http://schemas.microsoft.com/office/drawing/2014/main" id="{79EE9122-B8A3-30EB-C800-4DD53A62C670}"/>
              </a:ext>
            </a:extLst>
          </p:cNvPr>
          <p:cNvSpPr>
            <a:spLocks/>
          </p:cNvSpPr>
          <p:nvPr/>
        </p:nvSpPr>
        <p:spPr bwMode="auto">
          <a:xfrm>
            <a:off x="8486183" y="3326098"/>
            <a:ext cx="286467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2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BIOLÓGICOS</a:t>
            </a:r>
            <a:endParaRPr lang="es-ES" sz="4800" dirty="0">
              <a:solidFill>
                <a:schemeClr val="bg2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0D5BC20-3134-D0D3-EC1A-3857B34360B1}"/>
              </a:ext>
            </a:extLst>
          </p:cNvPr>
          <p:cNvGrpSpPr/>
          <p:nvPr/>
        </p:nvGrpSpPr>
        <p:grpSpPr>
          <a:xfrm>
            <a:off x="3191116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AB450806-EC76-9232-AD52-97C27DBF1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37D4A9-1F53-A066-DD58-70811160D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6D52854D-02F8-6774-B864-6FF2B3809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91" y="14048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>
            <a:extLst>
              <a:ext uri="{FF2B5EF4-FFF2-40B4-BE49-F238E27FC236}">
                <a16:creationId xmlns:a16="http://schemas.microsoft.com/office/drawing/2014/main" id="{E3AB01BF-599F-FC1B-9CAA-77975AFCB70C}"/>
              </a:ext>
            </a:extLst>
          </p:cNvPr>
          <p:cNvSpPr/>
          <p:nvPr/>
        </p:nvSpPr>
        <p:spPr>
          <a:xfrm>
            <a:off x="6433462" y="2177069"/>
            <a:ext cx="5187038" cy="378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agentes químicos consistem em substâncias químicas presentes no ambiente de trabalho que podem ser inaladas, absorvidas pela pele ou ingeridas, causando danos à saúde.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químicos podem se apresentar no ambiente de trabalho de diversas formas, como por exemplo: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314" name="Picture 2" descr="Agentes químicos">
            <a:extLst>
              <a:ext uri="{FF2B5EF4-FFF2-40B4-BE49-F238E27FC236}">
                <a16:creationId xmlns:a16="http://schemas.microsoft.com/office/drawing/2014/main" id="{7CCB3E90-469E-332E-D226-5137E484C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0" r="26944"/>
          <a:stretch/>
        </p:blipFill>
        <p:spPr bwMode="auto">
          <a:xfrm>
            <a:off x="4202" y="0"/>
            <a:ext cx="5037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954D4245-FFD9-EBAF-DD6B-D3640732F555}"/>
              </a:ext>
            </a:extLst>
          </p:cNvPr>
          <p:cNvGrpSpPr/>
          <p:nvPr/>
        </p:nvGrpSpPr>
        <p:grpSpPr>
          <a:xfrm rot="10800000">
            <a:off x="4833261" y="3225799"/>
            <a:ext cx="716638" cy="990379"/>
            <a:chOff x="3927281" y="2914790"/>
            <a:chExt cx="2408706" cy="2932953"/>
          </a:xfrm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127477F-1EDE-FFC0-6669-48F3AB36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1F63227-074E-F96F-9AFA-3FF60C937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21C05CA-42A7-8FAE-3046-F0861C65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503F268-BDDE-8685-FAFC-948BFCB33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F88CBBF5-D6C0-6D0B-47F1-246ADA7EA42F}"/>
              </a:ext>
            </a:extLst>
          </p:cNvPr>
          <p:cNvSpPr>
            <a:spLocks/>
          </p:cNvSpPr>
          <p:nvPr/>
        </p:nvSpPr>
        <p:spPr bwMode="auto">
          <a:xfrm rot="10800000">
            <a:off x="3433200" y="4193793"/>
            <a:ext cx="9241400" cy="973633"/>
          </a:xfrm>
          <a:custGeom>
            <a:avLst/>
            <a:gdLst>
              <a:gd name="T0" fmla="*/ 4653 w 4653"/>
              <a:gd name="T1" fmla="*/ 647 h 647"/>
              <a:gd name="T2" fmla="*/ 191 w 4653"/>
              <a:gd name="T3" fmla="*/ 647 h 647"/>
              <a:gd name="T4" fmla="*/ 0 w 4653"/>
              <a:gd name="T5" fmla="*/ 322 h 647"/>
              <a:gd name="T6" fmla="*/ 191 w 4653"/>
              <a:gd name="T7" fmla="*/ 0 h 647"/>
              <a:gd name="T8" fmla="*/ 4653 w 4653"/>
              <a:gd name="T9" fmla="*/ 0 h 647"/>
              <a:gd name="T10" fmla="*/ 4653 w 4653"/>
              <a:gd name="T11" fmla="*/ 647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53" h="647">
                <a:moveTo>
                  <a:pt x="4653" y="647"/>
                </a:moveTo>
                <a:lnTo>
                  <a:pt x="191" y="647"/>
                </a:lnTo>
                <a:lnTo>
                  <a:pt x="0" y="322"/>
                </a:lnTo>
                <a:lnTo>
                  <a:pt x="191" y="0"/>
                </a:lnTo>
                <a:lnTo>
                  <a:pt x="4653" y="0"/>
                </a:lnTo>
                <a:lnTo>
                  <a:pt x="4653" y="64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0312158-0B2E-4E84-6B9C-0C4917233F79}"/>
              </a:ext>
            </a:extLst>
          </p:cNvPr>
          <p:cNvSpPr>
            <a:spLocks/>
          </p:cNvSpPr>
          <p:nvPr/>
        </p:nvSpPr>
        <p:spPr bwMode="auto">
          <a:xfrm rot="10800000">
            <a:off x="3394846" y="3031553"/>
            <a:ext cx="9279753" cy="972128"/>
          </a:xfrm>
          <a:custGeom>
            <a:avLst/>
            <a:gdLst>
              <a:gd name="T0" fmla="*/ 4225 w 4225"/>
              <a:gd name="T1" fmla="*/ 646 h 646"/>
              <a:gd name="T2" fmla="*/ 191 w 4225"/>
              <a:gd name="T3" fmla="*/ 646 h 646"/>
              <a:gd name="T4" fmla="*/ 0 w 4225"/>
              <a:gd name="T5" fmla="*/ 322 h 646"/>
              <a:gd name="T6" fmla="*/ 191 w 4225"/>
              <a:gd name="T7" fmla="*/ 0 h 646"/>
              <a:gd name="T8" fmla="*/ 4225 w 4225"/>
              <a:gd name="T9" fmla="*/ 0 h 646"/>
              <a:gd name="T10" fmla="*/ 4225 w 4225"/>
              <a:gd name="T11" fmla="*/ 646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25" h="646">
                <a:moveTo>
                  <a:pt x="4225" y="646"/>
                </a:moveTo>
                <a:lnTo>
                  <a:pt x="191" y="646"/>
                </a:lnTo>
                <a:lnTo>
                  <a:pt x="0" y="322"/>
                </a:lnTo>
                <a:lnTo>
                  <a:pt x="191" y="0"/>
                </a:lnTo>
                <a:lnTo>
                  <a:pt x="4225" y="0"/>
                </a:lnTo>
                <a:lnTo>
                  <a:pt x="4225" y="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0071B76-C48A-45BB-06FE-8E4C2D3EE877}"/>
              </a:ext>
            </a:extLst>
          </p:cNvPr>
          <p:cNvSpPr>
            <a:spLocks/>
          </p:cNvSpPr>
          <p:nvPr/>
        </p:nvSpPr>
        <p:spPr bwMode="auto">
          <a:xfrm rot="10800000">
            <a:off x="2644872" y="1879839"/>
            <a:ext cx="10118627" cy="972128"/>
          </a:xfrm>
          <a:custGeom>
            <a:avLst/>
            <a:gdLst>
              <a:gd name="T0" fmla="*/ 3826 w 3826"/>
              <a:gd name="T1" fmla="*/ 646 h 646"/>
              <a:gd name="T2" fmla="*/ 194 w 3826"/>
              <a:gd name="T3" fmla="*/ 646 h 646"/>
              <a:gd name="T4" fmla="*/ 0 w 3826"/>
              <a:gd name="T5" fmla="*/ 322 h 646"/>
              <a:gd name="T6" fmla="*/ 194 w 3826"/>
              <a:gd name="T7" fmla="*/ 0 h 646"/>
              <a:gd name="T8" fmla="*/ 3826 w 3826"/>
              <a:gd name="T9" fmla="*/ 0 h 646"/>
              <a:gd name="T10" fmla="*/ 3826 w 3826"/>
              <a:gd name="T11" fmla="*/ 646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26" h="646">
                <a:moveTo>
                  <a:pt x="3826" y="646"/>
                </a:moveTo>
                <a:lnTo>
                  <a:pt x="194" y="646"/>
                </a:lnTo>
                <a:lnTo>
                  <a:pt x="0" y="322"/>
                </a:lnTo>
                <a:lnTo>
                  <a:pt x="194" y="0"/>
                </a:lnTo>
                <a:lnTo>
                  <a:pt x="3826" y="0"/>
                </a:lnTo>
                <a:lnTo>
                  <a:pt x="3826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F764BCF0-9EAF-19E3-8A23-DCAF75D4E3A3}"/>
              </a:ext>
            </a:extLst>
          </p:cNvPr>
          <p:cNvGrpSpPr/>
          <p:nvPr/>
        </p:nvGrpSpPr>
        <p:grpSpPr>
          <a:xfrm>
            <a:off x="204714" y="1574800"/>
            <a:ext cx="4825064" cy="5264550"/>
            <a:chOff x="1372722" y="1696142"/>
            <a:chExt cx="4381501" cy="3224674"/>
          </a:xfrm>
        </p:grpSpPr>
        <p:sp>
          <p:nvSpPr>
            <p:cNvPr id="8" name="Parallelogram 3">
              <a:extLst>
                <a:ext uri="{FF2B5EF4-FFF2-40B4-BE49-F238E27FC236}">
                  <a16:creationId xmlns:a16="http://schemas.microsoft.com/office/drawing/2014/main" id="{F3CAB07C-62D2-CC5B-F3C2-D82ADA2F42C5}"/>
                </a:ext>
              </a:extLst>
            </p:cNvPr>
            <p:cNvSpPr/>
            <p:nvPr/>
          </p:nvSpPr>
          <p:spPr>
            <a:xfrm>
              <a:off x="1372722" y="3084600"/>
              <a:ext cx="4381498" cy="183621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9CC4798-31A5-C26C-AE27-7CBEA1AEAFAB}"/>
                </a:ext>
              </a:extLst>
            </p:cNvPr>
            <p:cNvGrpSpPr/>
            <p:nvPr/>
          </p:nvGrpSpPr>
          <p:grpSpPr>
            <a:xfrm>
              <a:off x="1372722" y="2627091"/>
              <a:ext cx="4381501" cy="2293724"/>
              <a:chOff x="3981451" y="2735476"/>
              <a:chExt cx="4381501" cy="2293724"/>
            </a:xfrm>
            <a:solidFill>
              <a:schemeClr val="accent2"/>
            </a:solidFill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F26D50ED-3103-8329-443B-7B874928F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1" y="3316816"/>
                <a:ext cx="2190751" cy="1712384"/>
              </a:xfrm>
              <a:custGeom>
                <a:avLst/>
                <a:gdLst>
                  <a:gd name="T0" fmla="*/ 689 w 1035"/>
                  <a:gd name="T1" fmla="*/ 0 h 809"/>
                  <a:gd name="T2" fmla="*/ 0 w 1035"/>
                  <a:gd name="T3" fmla="*/ 298 h 809"/>
                  <a:gd name="T4" fmla="*/ 0 w 1035"/>
                  <a:gd name="T5" fmla="*/ 639 h 809"/>
                  <a:gd name="T6" fmla="*/ 0 w 1035"/>
                  <a:gd name="T7" fmla="*/ 809 h 809"/>
                  <a:gd name="T8" fmla="*/ 1035 w 1035"/>
                  <a:gd name="T9" fmla="*/ 362 h 809"/>
                  <a:gd name="T10" fmla="*/ 689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689" y="0"/>
                    </a:moveTo>
                    <a:lnTo>
                      <a:pt x="0" y="298"/>
                    </a:lnTo>
                    <a:lnTo>
                      <a:pt x="0" y="639"/>
                    </a:lnTo>
                    <a:lnTo>
                      <a:pt x="0" y="809"/>
                    </a:lnTo>
                    <a:lnTo>
                      <a:pt x="1035" y="362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7943E750-1C67-FBBD-CF50-95D2EE99F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451" y="3316816"/>
                <a:ext cx="2190751" cy="1712384"/>
              </a:xfrm>
              <a:custGeom>
                <a:avLst/>
                <a:gdLst>
                  <a:gd name="T0" fmla="*/ 346 w 1035"/>
                  <a:gd name="T1" fmla="*/ 0 h 809"/>
                  <a:gd name="T2" fmla="*/ 1035 w 1035"/>
                  <a:gd name="T3" fmla="*/ 298 h 809"/>
                  <a:gd name="T4" fmla="*/ 1035 w 1035"/>
                  <a:gd name="T5" fmla="*/ 639 h 809"/>
                  <a:gd name="T6" fmla="*/ 1035 w 1035"/>
                  <a:gd name="T7" fmla="*/ 809 h 809"/>
                  <a:gd name="T8" fmla="*/ 0 w 1035"/>
                  <a:gd name="T9" fmla="*/ 362 h 809"/>
                  <a:gd name="T10" fmla="*/ 346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346" y="0"/>
                    </a:moveTo>
                    <a:lnTo>
                      <a:pt x="1035" y="298"/>
                    </a:lnTo>
                    <a:lnTo>
                      <a:pt x="1035" y="639"/>
                    </a:lnTo>
                    <a:lnTo>
                      <a:pt x="1035" y="809"/>
                    </a:lnTo>
                    <a:lnTo>
                      <a:pt x="0" y="362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Parallelogram 3">
                <a:extLst>
                  <a:ext uri="{FF2B5EF4-FFF2-40B4-BE49-F238E27FC236}">
                    <a16:creationId xmlns:a16="http://schemas.microsoft.com/office/drawing/2014/main" id="{16CC914B-F219-9F1D-453B-04A197ABD95D}"/>
                  </a:ext>
                </a:extLst>
              </p:cNvPr>
              <p:cNvSpPr/>
              <p:nvPr/>
            </p:nvSpPr>
            <p:spPr>
              <a:xfrm>
                <a:off x="4704292" y="2735476"/>
                <a:ext cx="2935224" cy="1212108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0D92524-17FC-4C16-EFB9-C77B10ABE541}"/>
                </a:ext>
              </a:extLst>
            </p:cNvPr>
            <p:cNvGrpSpPr/>
            <p:nvPr/>
          </p:nvGrpSpPr>
          <p:grpSpPr>
            <a:xfrm>
              <a:off x="2105088" y="2094914"/>
              <a:ext cx="2916767" cy="1751485"/>
              <a:chOff x="4713817" y="2196099"/>
              <a:chExt cx="2916767" cy="1751485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A608B12A-EC7A-4687-82CE-432225617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2554817"/>
                <a:ext cx="1458384" cy="1392767"/>
              </a:xfrm>
              <a:custGeom>
                <a:avLst/>
                <a:gdLst>
                  <a:gd name="T0" fmla="*/ 345 w 689"/>
                  <a:gd name="T1" fmla="*/ 0 h 658"/>
                  <a:gd name="T2" fmla="*/ 0 w 689"/>
                  <a:gd name="T3" fmla="*/ 149 h 658"/>
                  <a:gd name="T4" fmla="*/ 0 w 689"/>
                  <a:gd name="T5" fmla="*/ 658 h 658"/>
                  <a:gd name="T6" fmla="*/ 689 w 689"/>
                  <a:gd name="T7" fmla="*/ 360 h 658"/>
                  <a:gd name="T8" fmla="*/ 345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5" y="0"/>
                    </a:moveTo>
                    <a:lnTo>
                      <a:pt x="0" y="149"/>
                    </a:lnTo>
                    <a:lnTo>
                      <a:pt x="0" y="658"/>
                    </a:lnTo>
                    <a:lnTo>
                      <a:pt x="689" y="36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F0842199-E05B-4E13-2629-2D050DE71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817" y="2554817"/>
                <a:ext cx="1458384" cy="1392767"/>
              </a:xfrm>
              <a:custGeom>
                <a:avLst/>
                <a:gdLst>
                  <a:gd name="T0" fmla="*/ 344 w 689"/>
                  <a:gd name="T1" fmla="*/ 0 h 658"/>
                  <a:gd name="T2" fmla="*/ 689 w 689"/>
                  <a:gd name="T3" fmla="*/ 149 h 658"/>
                  <a:gd name="T4" fmla="*/ 689 w 689"/>
                  <a:gd name="T5" fmla="*/ 658 h 658"/>
                  <a:gd name="T6" fmla="*/ 0 w 689"/>
                  <a:gd name="T7" fmla="*/ 360 h 658"/>
                  <a:gd name="T8" fmla="*/ 344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4" y="0"/>
                    </a:moveTo>
                    <a:lnTo>
                      <a:pt x="689" y="149"/>
                    </a:lnTo>
                    <a:lnTo>
                      <a:pt x="689" y="658"/>
                    </a:lnTo>
                    <a:lnTo>
                      <a:pt x="0" y="360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Parallelogram 3">
                <a:extLst>
                  <a:ext uri="{FF2B5EF4-FFF2-40B4-BE49-F238E27FC236}">
                    <a16:creationId xmlns:a16="http://schemas.microsoft.com/office/drawing/2014/main" id="{21D04B55-BF37-3588-C5B7-B39779817513}"/>
                  </a:ext>
                </a:extLst>
              </p:cNvPr>
              <p:cNvSpPr/>
              <p:nvPr/>
            </p:nvSpPr>
            <p:spPr>
              <a:xfrm flipV="1">
                <a:off x="5437496" y="2196099"/>
                <a:ext cx="1475650" cy="676656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B8CEC764-661D-D3BC-7D08-69302EF5D694}"/>
                </a:ext>
              </a:extLst>
            </p:cNvPr>
            <p:cNvGrpSpPr/>
            <p:nvPr/>
          </p:nvGrpSpPr>
          <p:grpSpPr>
            <a:xfrm>
              <a:off x="2833222" y="1696142"/>
              <a:ext cx="1460500" cy="1079500"/>
              <a:chOff x="5441951" y="1790701"/>
              <a:chExt cx="1460500" cy="1079500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5481BC10-423D-132B-0316-EC7AC67B8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1790701"/>
                <a:ext cx="730251" cy="1079500"/>
              </a:xfrm>
              <a:custGeom>
                <a:avLst/>
                <a:gdLst>
                  <a:gd name="T0" fmla="*/ 0 w 345"/>
                  <a:gd name="T1" fmla="*/ 0 h 510"/>
                  <a:gd name="T2" fmla="*/ 0 w 345"/>
                  <a:gd name="T3" fmla="*/ 510 h 510"/>
                  <a:gd name="T4" fmla="*/ 345 w 345"/>
                  <a:gd name="T5" fmla="*/ 361 h 510"/>
                  <a:gd name="T6" fmla="*/ 0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0" y="0"/>
                    </a:moveTo>
                    <a:lnTo>
                      <a:pt x="0" y="510"/>
                    </a:lnTo>
                    <a:lnTo>
                      <a:pt x="345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AC1CFA8F-483B-4A6C-FFD7-6A36B91D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1790701"/>
                <a:ext cx="730251" cy="1079500"/>
              </a:xfrm>
              <a:custGeom>
                <a:avLst/>
                <a:gdLst>
                  <a:gd name="T0" fmla="*/ 345 w 345"/>
                  <a:gd name="T1" fmla="*/ 0 h 510"/>
                  <a:gd name="T2" fmla="*/ 345 w 345"/>
                  <a:gd name="T3" fmla="*/ 510 h 510"/>
                  <a:gd name="T4" fmla="*/ 0 w 345"/>
                  <a:gd name="T5" fmla="*/ 361 h 510"/>
                  <a:gd name="T6" fmla="*/ 345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345" y="0"/>
                    </a:moveTo>
                    <a:lnTo>
                      <a:pt x="345" y="510"/>
                    </a:lnTo>
                    <a:lnTo>
                      <a:pt x="0" y="36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Box 77">
            <a:extLst>
              <a:ext uri="{FF2B5EF4-FFF2-40B4-BE49-F238E27FC236}">
                <a16:creationId xmlns:a16="http://schemas.microsoft.com/office/drawing/2014/main" id="{02A83976-A2F4-42EF-69A6-9E6D0E09B009}"/>
              </a:ext>
            </a:extLst>
          </p:cNvPr>
          <p:cNvSpPr txBox="1"/>
          <p:nvPr/>
        </p:nvSpPr>
        <p:spPr>
          <a:xfrm>
            <a:off x="4879405" y="1980337"/>
            <a:ext cx="6931595" cy="30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</a:rPr>
              <a:t>Poeiras e Fumos: </a:t>
            </a:r>
            <a:r>
              <a:rPr lang="pt-BR" sz="1600" dirty="0">
                <a:solidFill>
                  <a:schemeClr val="bg1"/>
                </a:solidFill>
              </a:rPr>
              <a:t>partículas sólidas em suspensão no ar, como poeiras de madeira ou fumos metálicos.</a:t>
            </a:r>
          </a:p>
          <a:p>
            <a:pPr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</a:rPr>
              <a:t>Gases e Vapores: </a:t>
            </a:r>
            <a:r>
              <a:rPr lang="pt-BR" sz="1600" dirty="0">
                <a:solidFill>
                  <a:schemeClr val="bg1"/>
                </a:solidFill>
              </a:rPr>
              <a:t>substâncias gasosas ou em estado de vapor que podem ser tóxicas ou inflamáveis.</a:t>
            </a:r>
          </a:p>
          <a:p>
            <a:pPr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</a:rPr>
              <a:t>Líquidos Químicos: </a:t>
            </a:r>
            <a:r>
              <a:rPr lang="pt-BR" sz="1600" dirty="0">
                <a:solidFill>
                  <a:schemeClr val="bg1"/>
                </a:solidFill>
              </a:rPr>
              <a:t>substâncias líquidas, como solventes, ácidos ou álcalis, que podem causar irritações ou intoxicações.</a:t>
            </a:r>
            <a:endParaRPr lang="id-ID" sz="1600" dirty="0">
              <a:solidFill>
                <a:schemeClr val="bg1"/>
              </a:solidFill>
            </a:endParaRPr>
          </a:p>
        </p:txBody>
      </p:sp>
      <p:pic>
        <p:nvPicPr>
          <p:cNvPr id="20" name="Imagem 19" descr="Uma imagem contendo Texto&#10;&#10;Descrição gerada automaticamente">
            <a:extLst>
              <a:ext uri="{FF2B5EF4-FFF2-40B4-BE49-F238E27FC236}">
                <a16:creationId xmlns:a16="http://schemas.microsoft.com/office/drawing/2014/main" id="{388E0DA4-7A3D-C2F1-1E51-B6F8843B6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6" y="60745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8E1ADD-D460-B9FC-C57E-782FD0E37EAC}"/>
              </a:ext>
            </a:extLst>
          </p:cNvPr>
          <p:cNvSpPr/>
          <p:nvPr/>
        </p:nvSpPr>
        <p:spPr>
          <a:xfrm>
            <a:off x="1112907" y="2537397"/>
            <a:ext cx="2912993" cy="4320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C43D4BF-1EA1-3B62-19F8-00B22C498025}"/>
              </a:ext>
            </a:extLst>
          </p:cNvPr>
          <p:cNvSpPr/>
          <p:nvPr/>
        </p:nvSpPr>
        <p:spPr>
          <a:xfrm>
            <a:off x="4799545" y="2538017"/>
            <a:ext cx="2912993" cy="4320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469D813-3378-8DA6-29D9-286BE4C22011}"/>
              </a:ext>
            </a:extLst>
          </p:cNvPr>
          <p:cNvSpPr/>
          <p:nvPr/>
        </p:nvSpPr>
        <p:spPr>
          <a:xfrm>
            <a:off x="8411344" y="2538017"/>
            <a:ext cx="2939517" cy="43206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AutoShape 1">
            <a:extLst>
              <a:ext uri="{FF2B5EF4-FFF2-40B4-BE49-F238E27FC236}">
                <a16:creationId xmlns:a16="http://schemas.microsoft.com/office/drawing/2014/main" id="{4B80372C-6B9D-84FE-4641-F06E4BC65EF8}"/>
              </a:ext>
            </a:extLst>
          </p:cNvPr>
          <p:cNvSpPr>
            <a:spLocks/>
          </p:cNvSpPr>
          <p:nvPr/>
        </p:nvSpPr>
        <p:spPr bwMode="auto">
          <a:xfrm>
            <a:off x="1391779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FÍSICOS</a:t>
            </a:r>
            <a:endParaRPr lang="es-E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93BDB49D-AB47-6AD5-F86D-9B7D4D067F5F}"/>
              </a:ext>
            </a:extLst>
          </p:cNvPr>
          <p:cNvSpPr>
            <a:spLocks/>
          </p:cNvSpPr>
          <p:nvPr/>
        </p:nvSpPr>
        <p:spPr bwMode="auto">
          <a:xfrm>
            <a:off x="5167317" y="3326098"/>
            <a:ext cx="217744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QUÍMICOS</a:t>
            </a:r>
            <a:endParaRPr lang="es-E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18" name="AutoShape 1">
            <a:extLst>
              <a:ext uri="{FF2B5EF4-FFF2-40B4-BE49-F238E27FC236}">
                <a16:creationId xmlns:a16="http://schemas.microsoft.com/office/drawing/2014/main" id="{79EE9122-B8A3-30EB-C800-4DD53A62C670}"/>
              </a:ext>
            </a:extLst>
          </p:cNvPr>
          <p:cNvSpPr>
            <a:spLocks/>
          </p:cNvSpPr>
          <p:nvPr/>
        </p:nvSpPr>
        <p:spPr bwMode="auto">
          <a:xfrm>
            <a:off x="8486183" y="3326098"/>
            <a:ext cx="2864678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BIOLÓGICOS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7313ABC-EE39-B435-F607-179C33E8067D}"/>
              </a:ext>
            </a:extLst>
          </p:cNvPr>
          <p:cNvGrpSpPr/>
          <p:nvPr/>
        </p:nvGrpSpPr>
        <p:grpSpPr>
          <a:xfrm>
            <a:off x="8972910" y="5120961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F798B891-1EF1-2D73-ECBA-FAE539A51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DCB41B6-9C2D-687C-A525-AA76F6D0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3554D05E-84D6-C08D-DD54-57C6908E9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27" y="1303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prenda como identificar riscos biológicos no ambiente de trabalho!">
            <a:extLst>
              <a:ext uri="{FF2B5EF4-FFF2-40B4-BE49-F238E27FC236}">
                <a16:creationId xmlns:a16="http://schemas.microsoft.com/office/drawing/2014/main" id="{687BD0EA-7B75-B72F-9699-740C293B5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4"/>
          <a:stretch/>
        </p:blipFill>
        <p:spPr bwMode="auto">
          <a:xfrm>
            <a:off x="2984500" y="0"/>
            <a:ext cx="920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uxograma: Entrada Manual 7">
            <a:extLst>
              <a:ext uri="{FF2B5EF4-FFF2-40B4-BE49-F238E27FC236}">
                <a16:creationId xmlns:a16="http://schemas.microsoft.com/office/drawing/2014/main" id="{2574999B-FA6D-4CC6-1DE2-B8810BA50C07}"/>
              </a:ext>
            </a:extLst>
          </p:cNvPr>
          <p:cNvSpPr/>
          <p:nvPr/>
        </p:nvSpPr>
        <p:spPr>
          <a:xfrm rot="5400000" flipH="1">
            <a:off x="1265995" y="-1265995"/>
            <a:ext cx="6858000" cy="938999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Shape 2540">
            <a:extLst>
              <a:ext uri="{FF2B5EF4-FFF2-40B4-BE49-F238E27FC236}">
                <a16:creationId xmlns:a16="http://schemas.microsoft.com/office/drawing/2014/main" id="{8B5BCC67-F755-3252-189C-77BCD581C1EB}"/>
              </a:ext>
            </a:extLst>
          </p:cNvPr>
          <p:cNvSpPr>
            <a:spLocks noChangeAspect="1"/>
          </p:cNvSpPr>
          <p:nvPr/>
        </p:nvSpPr>
        <p:spPr>
          <a:xfrm>
            <a:off x="523351" y="378327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675AD128-AF02-7EF2-00BD-AECB386065B4}"/>
              </a:ext>
            </a:extLst>
          </p:cNvPr>
          <p:cNvSpPr>
            <a:spLocks noChangeAspect="1"/>
          </p:cNvSpPr>
          <p:nvPr/>
        </p:nvSpPr>
        <p:spPr>
          <a:xfrm>
            <a:off x="523351" y="4557889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hape 2540">
            <a:extLst>
              <a:ext uri="{FF2B5EF4-FFF2-40B4-BE49-F238E27FC236}">
                <a16:creationId xmlns:a16="http://schemas.microsoft.com/office/drawing/2014/main" id="{1C9C9538-3C87-5DBD-F6B5-483924C92F0C}"/>
              </a:ext>
            </a:extLst>
          </p:cNvPr>
          <p:cNvSpPr>
            <a:spLocks noChangeAspect="1"/>
          </p:cNvSpPr>
          <p:nvPr/>
        </p:nvSpPr>
        <p:spPr>
          <a:xfrm>
            <a:off x="523351" y="5424984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5B7B24-5AD3-729D-EAC3-900C6089BA4D}"/>
              </a:ext>
            </a:extLst>
          </p:cNvPr>
          <p:cNvSpPr/>
          <p:nvPr/>
        </p:nvSpPr>
        <p:spPr>
          <a:xfrm>
            <a:off x="1079500" y="1614309"/>
            <a:ext cx="7213600" cy="4203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agentes biológicos são microrganismos presentes no ambiente de trabalho que podem causar doenças infecciosas ou alérgicas nos trabalhadores. Alguns exemplos incluem: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Vírus: 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causadores de doenças como gripe, hepatite, entre outras.</a:t>
            </a: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Bactérias: 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podem causar infecções, como a tuberculose.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Fungos e Bolores: 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causadores de alergias respiratórias.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55C03652-53EF-B8EE-C975-C7CC5CC6C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03" y="267506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9389989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Agentes Ambientais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440E2935-1FB5-44E8-509C-18546F9D9ACC}"/>
              </a:ext>
            </a:extLst>
          </p:cNvPr>
          <p:cNvSpPr/>
          <p:nvPr/>
        </p:nvSpPr>
        <p:spPr>
          <a:xfrm>
            <a:off x="2400301" y="1788288"/>
            <a:ext cx="9486900" cy="42030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higienista ocupacional deve estar atento à presença desses diferentes agentes ambientais e realizar uma avaliação criteriosa para identificar os riscos associados a cada um deles.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 base nessas avaliações, podem ser adotadas medidas preventivas adequadas para controlar os agentes e garantir um ambiente de trabalho seguro e saudável para todos os colaboradores.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compreensão dos agentes ambientais é fundamental para o sucesso da higiene ocupacional e para a preservação da saúde e bem-estar dos trabalhadores.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20B0EBE7-8497-9DE8-1DD7-F7816C3E38A3}"/>
              </a:ext>
            </a:extLst>
          </p:cNvPr>
          <p:cNvGrpSpPr/>
          <p:nvPr/>
        </p:nvGrpSpPr>
        <p:grpSpPr>
          <a:xfrm>
            <a:off x="786458" y="1953930"/>
            <a:ext cx="1131242" cy="1032784"/>
            <a:chOff x="1664677" y="1949380"/>
            <a:chExt cx="1195754" cy="1266093"/>
          </a:xfrm>
        </p:grpSpPr>
        <p:sp>
          <p:nvSpPr>
            <p:cNvPr id="6" name="Rounded Rectangle 16">
              <a:extLst>
                <a:ext uri="{FF2B5EF4-FFF2-40B4-BE49-F238E27FC236}">
                  <a16:creationId xmlns:a16="http://schemas.microsoft.com/office/drawing/2014/main" id="{C2E5BFC3-888F-C1CD-8DD3-464F19DB8FE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ounded Rectangle 17">
              <a:extLst>
                <a:ext uri="{FF2B5EF4-FFF2-40B4-BE49-F238E27FC236}">
                  <a16:creationId xmlns:a16="http://schemas.microsoft.com/office/drawing/2014/main" id="{CF43B4AC-4A9D-3008-EFCE-D3E0A8AF9B4E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>
            <a:extLst>
              <a:ext uri="{FF2B5EF4-FFF2-40B4-BE49-F238E27FC236}">
                <a16:creationId xmlns:a16="http://schemas.microsoft.com/office/drawing/2014/main" id="{6C88D399-78A9-1A29-5216-0381B52738D6}"/>
              </a:ext>
            </a:extLst>
          </p:cNvPr>
          <p:cNvSpPr/>
          <p:nvPr/>
        </p:nvSpPr>
        <p:spPr>
          <a:xfrm>
            <a:off x="1078778" y="2220531"/>
            <a:ext cx="546604" cy="499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BEDA7715-2FC6-58C7-5020-D929193218B8}"/>
              </a:ext>
            </a:extLst>
          </p:cNvPr>
          <p:cNvGrpSpPr/>
          <p:nvPr/>
        </p:nvGrpSpPr>
        <p:grpSpPr>
          <a:xfrm>
            <a:off x="786458" y="3557851"/>
            <a:ext cx="1131242" cy="1032785"/>
            <a:chOff x="1664677" y="1949379"/>
            <a:chExt cx="1195754" cy="1266094"/>
          </a:xfrm>
          <a:solidFill>
            <a:srgbClr val="007876"/>
          </a:solidFill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36815894-38A5-F7C6-D6BC-CE7B481E997C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D9F35B03-F82B-71A7-65A9-6A2F500EB5CB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rgbClr val="00A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512B2225-9843-C1F6-D755-CD402FFE7E8C}"/>
              </a:ext>
            </a:extLst>
          </p:cNvPr>
          <p:cNvGrpSpPr/>
          <p:nvPr/>
        </p:nvGrpSpPr>
        <p:grpSpPr>
          <a:xfrm>
            <a:off x="786458" y="5086178"/>
            <a:ext cx="1131242" cy="1032784"/>
            <a:chOff x="1664677" y="1949380"/>
            <a:chExt cx="1195754" cy="1266093"/>
          </a:xfrm>
          <a:solidFill>
            <a:schemeClr val="accent6">
              <a:lumMod val="75000"/>
            </a:schemeClr>
          </a:solidFill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0C85EBF4-6CA3-FE2E-F7E8-3EDB0609B488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78CA51EE-0AF4-E789-1FF5-EF85FCDA838B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7" name="Picture 32">
            <a:extLst>
              <a:ext uri="{FF2B5EF4-FFF2-40B4-BE49-F238E27FC236}">
                <a16:creationId xmlns:a16="http://schemas.microsoft.com/office/drawing/2014/main" id="{9664F015-968D-7CBA-99B3-F0D311C42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78" y="3879641"/>
            <a:ext cx="522140" cy="412960"/>
          </a:xfrm>
          <a:prstGeom prst="rect">
            <a:avLst/>
          </a:prstGeom>
        </p:spPr>
      </p:pic>
      <p:sp>
        <p:nvSpPr>
          <p:cNvPr id="18" name="椭圆 25">
            <a:extLst>
              <a:ext uri="{FF2B5EF4-FFF2-40B4-BE49-F238E27FC236}">
                <a16:creationId xmlns:a16="http://schemas.microsoft.com/office/drawing/2014/main" id="{FDA52B7F-8AF9-E2C5-5E07-7E52816AE790}"/>
              </a:ext>
            </a:extLst>
          </p:cNvPr>
          <p:cNvSpPr/>
          <p:nvPr/>
        </p:nvSpPr>
        <p:spPr>
          <a:xfrm>
            <a:off x="1091478" y="5337744"/>
            <a:ext cx="522140" cy="504255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3F4BAE12-61E4-E096-2604-F40FFB101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22" y="149985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2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ais são os 3 agentes da higiene ocupacional? - Connapa">
            <a:extLst>
              <a:ext uri="{FF2B5EF4-FFF2-40B4-BE49-F238E27FC236}">
                <a16:creationId xmlns:a16="http://schemas.microsoft.com/office/drawing/2014/main" id="{C8A820B4-3863-7232-7F81-892F29D1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839541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05.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Higiene Ocupacional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A5E0DC78-1B3D-F9E1-7F93-042849FFE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1" y="518954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0184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01.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O que é Higiene Ocupacional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5AC617DF-8266-C717-0559-B03F1FE6B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43" y="96754"/>
            <a:ext cx="1903476" cy="528458"/>
          </a:xfrm>
          <a:prstGeom prst="rect">
            <a:avLst/>
          </a:prstGeom>
        </p:spPr>
      </p:pic>
      <p:pic>
        <p:nvPicPr>
          <p:cNvPr id="14338" name="Picture 2" descr="Metaseg Consultoria – Segurança do Trabalho">
            <a:extLst>
              <a:ext uri="{FF2B5EF4-FFF2-40B4-BE49-F238E27FC236}">
                <a16:creationId xmlns:a16="http://schemas.microsoft.com/office/drawing/2014/main" id="{A6C5C6D9-FE11-6AEB-B3B9-BFBB1515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99" y="-185057"/>
            <a:ext cx="633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EAB5F-F23A-BEA8-7704-CEC153985F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429" y="2920705"/>
            <a:ext cx="1992685" cy="2116582"/>
            <a:chOff x="2469" y="1167"/>
            <a:chExt cx="2509" cy="26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7FACBCA-9AAA-AE1F-D024-1156795C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C36D711-1ABD-A72A-F940-FB18154B9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4B709E4-0617-C447-3D37-858409354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CD7679D-D19A-4710-A690-2F33195C3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FEE6A4E-4016-AC95-2438-85A1ADBD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D837980-FDA4-CF79-F473-2E2E8BB49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CABF028-3D10-FA79-4001-F5931C924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850123B-D818-2C58-D146-FB8C4253E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5A71050-6647-4EFB-0BF9-5161576BD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2A5E3A7-DC6E-7274-79E0-75A62D4E9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6603CD7B-5ADB-EC00-6660-8FE6B7C03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091BF6B-DDCC-2421-6720-CB8B999F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4776C490-F7E0-5AB5-C95B-7700B3BD4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0A53FA7-EA87-4E05-EB59-9CABE1D7E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435F86D-90A0-FC44-62D6-37FB478F5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4783E4CC-620F-0EE6-4F70-7CF796C3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B156ACB-A84D-5B48-BC11-3812E1E06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DAA52F84-5A6B-8F05-8731-914D1CFB0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11354071-8897-30B8-D204-4229DA685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BF8F5D6F-E5BA-9ED8-161D-76108D4E0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FF369BD1-5F7A-7FF5-8F5D-7D555BA7F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DC1CD27-BAA7-26B4-08A2-C38DC61CE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A3FEA26F-CBCE-EC9C-AB23-3DC3E054D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9" name="TextBox 30">
            <a:extLst>
              <a:ext uri="{FF2B5EF4-FFF2-40B4-BE49-F238E27FC236}">
                <a16:creationId xmlns:a16="http://schemas.microsoft.com/office/drawing/2014/main" id="{A64AE59C-9F6F-261E-4330-7A73D3B5596C}"/>
              </a:ext>
            </a:extLst>
          </p:cNvPr>
          <p:cNvSpPr txBox="1"/>
          <p:nvPr/>
        </p:nvSpPr>
        <p:spPr>
          <a:xfrm>
            <a:off x="3115025" y="1071170"/>
            <a:ext cx="8823725" cy="554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tem como principal objetivo </a:t>
            </a: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prevenir e controlar os riscos ambientais</a:t>
            </a: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presentes nos locais de trabalho, garantindo a proteção da saúde dos trabalhadores. Para alcançar esse objetivo, são adotadas diversas medidas de controle, que visam </a:t>
            </a: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reduzir a exposição dos trabalhadores aos agentes ambientais</a:t>
            </a: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identificados durante a avaliação de riscos.</a:t>
            </a:r>
          </a:p>
          <a:p>
            <a:pPr>
              <a:lnSpc>
                <a:spcPct val="20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seguir, apresento algumas das </a:t>
            </a: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principais medidas de controle </a:t>
            </a: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utilizadas na Higiene Ocupacional: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99202C8B-FDA0-D845-01C3-188AD210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56" y="3450643"/>
            <a:ext cx="294450" cy="180686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8C6A882-6E56-48B7-B76C-BA79EE6C3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892" y="6087871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55CEEA0-0764-CA2F-290A-F9C5BA1CB1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5469" y="2704783"/>
            <a:ext cx="3023284" cy="3024000"/>
            <a:chOff x="943" y="1000"/>
            <a:chExt cx="2696" cy="269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124F62-C31C-85B4-5AD2-8567027E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002"/>
              <a:ext cx="1277" cy="1544"/>
            </a:xfrm>
            <a:custGeom>
              <a:avLst/>
              <a:gdLst>
                <a:gd name="T0" fmla="*/ 0 w 539"/>
                <a:gd name="T1" fmla="*/ 322 h 652"/>
                <a:gd name="T2" fmla="*/ 218 w 539"/>
                <a:gd name="T3" fmla="*/ 564 h 652"/>
                <a:gd name="T4" fmla="*/ 379 w 539"/>
                <a:gd name="T5" fmla="*/ 652 h 652"/>
                <a:gd name="T6" fmla="*/ 539 w 539"/>
                <a:gd name="T7" fmla="*/ 564 h 652"/>
                <a:gd name="T8" fmla="*/ 2 w 539"/>
                <a:gd name="T9" fmla="*/ 0 h 652"/>
                <a:gd name="T10" fmla="*/ 89 w 539"/>
                <a:gd name="T11" fmla="*/ 158 h 652"/>
                <a:gd name="T12" fmla="*/ 0 w 539"/>
                <a:gd name="T13" fmla="*/ 32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652">
                  <a:moveTo>
                    <a:pt x="0" y="322"/>
                  </a:moveTo>
                  <a:cubicBezTo>
                    <a:pt x="122" y="337"/>
                    <a:pt x="216" y="439"/>
                    <a:pt x="218" y="564"/>
                  </a:cubicBezTo>
                  <a:cubicBezTo>
                    <a:pt x="379" y="652"/>
                    <a:pt x="379" y="652"/>
                    <a:pt x="379" y="652"/>
                  </a:cubicBezTo>
                  <a:cubicBezTo>
                    <a:pt x="539" y="564"/>
                    <a:pt x="539" y="564"/>
                    <a:pt x="539" y="564"/>
                  </a:cubicBezTo>
                  <a:cubicBezTo>
                    <a:pt x="536" y="263"/>
                    <a:pt x="300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1AC7EC-D51F-4C1F-1440-5BFC799A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000"/>
              <a:ext cx="1545" cy="1276"/>
            </a:xfrm>
            <a:custGeom>
              <a:avLst/>
              <a:gdLst>
                <a:gd name="T0" fmla="*/ 322 w 652"/>
                <a:gd name="T1" fmla="*/ 539 h 539"/>
                <a:gd name="T2" fmla="*/ 564 w 652"/>
                <a:gd name="T3" fmla="*/ 321 h 539"/>
                <a:gd name="T4" fmla="*/ 652 w 652"/>
                <a:gd name="T5" fmla="*/ 160 h 539"/>
                <a:gd name="T6" fmla="*/ 564 w 652"/>
                <a:gd name="T7" fmla="*/ 0 h 539"/>
                <a:gd name="T8" fmla="*/ 0 w 652"/>
                <a:gd name="T9" fmla="*/ 537 h 539"/>
                <a:gd name="T10" fmla="*/ 159 w 652"/>
                <a:gd name="T11" fmla="*/ 450 h 539"/>
                <a:gd name="T12" fmla="*/ 322 w 652"/>
                <a:gd name="T1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9">
                  <a:moveTo>
                    <a:pt x="322" y="539"/>
                  </a:moveTo>
                  <a:cubicBezTo>
                    <a:pt x="337" y="417"/>
                    <a:pt x="439" y="323"/>
                    <a:pt x="564" y="321"/>
                  </a:cubicBezTo>
                  <a:cubicBezTo>
                    <a:pt x="652" y="160"/>
                    <a:pt x="652" y="160"/>
                    <a:pt x="652" y="16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263" y="3"/>
                    <a:pt x="17" y="239"/>
                    <a:pt x="0" y="537"/>
                  </a:cubicBezTo>
                  <a:cubicBezTo>
                    <a:pt x="159" y="450"/>
                    <a:pt x="159" y="450"/>
                    <a:pt x="159" y="450"/>
                  </a:cubicBezTo>
                  <a:lnTo>
                    <a:pt x="322" y="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B94349-BD77-4142-6D64-C907056A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2421"/>
              <a:ext cx="1544" cy="1274"/>
            </a:xfrm>
            <a:custGeom>
              <a:avLst/>
              <a:gdLst>
                <a:gd name="T0" fmla="*/ 652 w 652"/>
                <a:gd name="T1" fmla="*/ 2 h 538"/>
                <a:gd name="T2" fmla="*/ 494 w 652"/>
                <a:gd name="T3" fmla="*/ 89 h 538"/>
                <a:gd name="T4" fmla="*/ 330 w 652"/>
                <a:gd name="T5" fmla="*/ 0 h 538"/>
                <a:gd name="T6" fmla="*/ 88 w 652"/>
                <a:gd name="T7" fmla="*/ 218 h 538"/>
                <a:gd name="T8" fmla="*/ 0 w 652"/>
                <a:gd name="T9" fmla="*/ 379 h 538"/>
                <a:gd name="T10" fmla="*/ 88 w 652"/>
                <a:gd name="T11" fmla="*/ 538 h 538"/>
                <a:gd name="T12" fmla="*/ 652 w 652"/>
                <a:gd name="T13" fmla="*/ 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8">
                  <a:moveTo>
                    <a:pt x="652" y="2"/>
                  </a:moveTo>
                  <a:cubicBezTo>
                    <a:pt x="494" y="89"/>
                    <a:pt x="494" y="89"/>
                    <a:pt x="494" y="89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15" y="122"/>
                    <a:pt x="213" y="216"/>
                    <a:pt x="88" y="218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389" y="536"/>
                    <a:pt x="635" y="300"/>
                    <a:pt x="652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3BC314-3716-5AC0-7EFC-D171122B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151"/>
              <a:ext cx="1275" cy="1544"/>
            </a:xfrm>
            <a:custGeom>
              <a:avLst/>
              <a:gdLst>
                <a:gd name="T0" fmla="*/ 538 w 538"/>
                <a:gd name="T1" fmla="*/ 330 h 652"/>
                <a:gd name="T2" fmla="*/ 320 w 538"/>
                <a:gd name="T3" fmla="*/ 88 h 652"/>
                <a:gd name="T4" fmla="*/ 159 w 538"/>
                <a:gd name="T5" fmla="*/ 0 h 652"/>
                <a:gd name="T6" fmla="*/ 0 w 538"/>
                <a:gd name="T7" fmla="*/ 88 h 652"/>
                <a:gd name="T8" fmla="*/ 536 w 538"/>
                <a:gd name="T9" fmla="*/ 652 h 652"/>
                <a:gd name="T10" fmla="*/ 449 w 538"/>
                <a:gd name="T11" fmla="*/ 493 h 652"/>
                <a:gd name="T12" fmla="*/ 538 w 538"/>
                <a:gd name="T13" fmla="*/ 33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52">
                  <a:moveTo>
                    <a:pt x="538" y="330"/>
                  </a:moveTo>
                  <a:cubicBezTo>
                    <a:pt x="416" y="315"/>
                    <a:pt x="322" y="213"/>
                    <a:pt x="320" y="8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389"/>
                    <a:pt x="238" y="635"/>
                    <a:pt x="536" y="652"/>
                  </a:cubicBezTo>
                  <a:cubicBezTo>
                    <a:pt x="449" y="493"/>
                    <a:pt x="449" y="493"/>
                    <a:pt x="449" y="493"/>
                  </a:cubicBezTo>
                  <a:lnTo>
                    <a:pt x="538" y="3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67C9FA1-0859-1B00-6894-B7DE4E066C92}"/>
              </a:ext>
            </a:extLst>
          </p:cNvPr>
          <p:cNvGrpSpPr/>
          <p:nvPr/>
        </p:nvGrpSpPr>
        <p:grpSpPr>
          <a:xfrm>
            <a:off x="5545421" y="3645352"/>
            <a:ext cx="1144354" cy="1145049"/>
            <a:chOff x="6964641" y="2706230"/>
            <a:chExt cx="1620000" cy="1620000"/>
          </a:xfrm>
        </p:grpSpPr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F963A437-4E35-207F-72BB-274998B814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964641" y="2706230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3B5A1773-39BA-BE25-DFB1-7EA19C477E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84503" y="2832230"/>
              <a:ext cx="1368000" cy="13680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49">
            <a:extLst>
              <a:ext uri="{FF2B5EF4-FFF2-40B4-BE49-F238E27FC236}">
                <a16:creationId xmlns:a16="http://schemas.microsoft.com/office/drawing/2014/main" id="{39FADA34-234E-3F20-F256-F3B9C0C9B3AE}"/>
              </a:ext>
            </a:extLst>
          </p:cNvPr>
          <p:cNvGrpSpPr/>
          <p:nvPr/>
        </p:nvGrpSpPr>
        <p:grpSpPr>
          <a:xfrm>
            <a:off x="6972056" y="2799978"/>
            <a:ext cx="1582795" cy="282804"/>
            <a:chOff x="7528087" y="2680840"/>
            <a:chExt cx="2803259" cy="316190"/>
          </a:xfrm>
        </p:grpSpPr>
        <p:cxnSp>
          <p:nvCxnSpPr>
            <p:cNvPr id="13" name="Straight Connector 50">
              <a:extLst>
                <a:ext uri="{FF2B5EF4-FFF2-40B4-BE49-F238E27FC236}">
                  <a16:creationId xmlns:a16="http://schemas.microsoft.com/office/drawing/2014/main" id="{69E4CE55-D39A-7C77-DCDC-50B48155017C}"/>
                </a:ext>
              </a:extLst>
            </p:cNvPr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1">
              <a:extLst>
                <a:ext uri="{FF2B5EF4-FFF2-40B4-BE49-F238E27FC236}">
                  <a16:creationId xmlns:a16="http://schemas.microsoft.com/office/drawing/2014/main" id="{4477176A-EC06-35F4-F0AD-5BA3A060EBAC}"/>
                </a:ext>
              </a:extLst>
            </p:cNvPr>
            <p:cNvCxnSpPr/>
            <p:nvPr/>
          </p:nvCxnSpPr>
          <p:spPr>
            <a:xfrm>
              <a:off x="8026053" y="2680840"/>
              <a:ext cx="230529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2">
            <a:extLst>
              <a:ext uri="{FF2B5EF4-FFF2-40B4-BE49-F238E27FC236}">
                <a16:creationId xmlns:a16="http://schemas.microsoft.com/office/drawing/2014/main" id="{AF36D2F3-C56E-F4CA-9E5A-E3ED0075E76F}"/>
              </a:ext>
            </a:extLst>
          </p:cNvPr>
          <p:cNvGrpSpPr/>
          <p:nvPr/>
        </p:nvGrpSpPr>
        <p:grpSpPr>
          <a:xfrm>
            <a:off x="6847470" y="5378891"/>
            <a:ext cx="1707381" cy="349892"/>
            <a:chOff x="8125333" y="4745260"/>
            <a:chExt cx="2389596" cy="203034"/>
          </a:xfrm>
        </p:grpSpPr>
        <p:cxnSp>
          <p:nvCxnSpPr>
            <p:cNvPr id="16" name="Straight Connector 53">
              <a:extLst>
                <a:ext uri="{FF2B5EF4-FFF2-40B4-BE49-F238E27FC236}">
                  <a16:creationId xmlns:a16="http://schemas.microsoft.com/office/drawing/2014/main" id="{0016BCB0-D79D-EB19-99E7-4BFA23E85A40}"/>
                </a:ext>
              </a:extLst>
            </p:cNvPr>
            <p:cNvCxnSpPr/>
            <p:nvPr/>
          </p:nvCxnSpPr>
          <p:spPr>
            <a:xfrm>
              <a:off x="8125333" y="4745260"/>
              <a:ext cx="522140" cy="2030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4">
              <a:extLst>
                <a:ext uri="{FF2B5EF4-FFF2-40B4-BE49-F238E27FC236}">
                  <a16:creationId xmlns:a16="http://schemas.microsoft.com/office/drawing/2014/main" id="{DE658843-174C-9088-76B9-300A062248D4}"/>
                </a:ext>
              </a:extLst>
            </p:cNvPr>
            <p:cNvCxnSpPr/>
            <p:nvPr/>
          </p:nvCxnSpPr>
          <p:spPr>
            <a:xfrm>
              <a:off x="8647472" y="4948294"/>
              <a:ext cx="186745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55">
            <a:extLst>
              <a:ext uri="{FF2B5EF4-FFF2-40B4-BE49-F238E27FC236}">
                <a16:creationId xmlns:a16="http://schemas.microsoft.com/office/drawing/2014/main" id="{3BA9A8A7-2762-994B-1B0E-76979FB50FDC}"/>
              </a:ext>
            </a:extLst>
          </p:cNvPr>
          <p:cNvGrpSpPr/>
          <p:nvPr/>
        </p:nvGrpSpPr>
        <p:grpSpPr>
          <a:xfrm>
            <a:off x="3464736" y="2736483"/>
            <a:ext cx="1764651" cy="416648"/>
            <a:chOff x="1582038" y="2697524"/>
            <a:chExt cx="2577213" cy="316190"/>
          </a:xfrm>
        </p:grpSpPr>
        <p:cxnSp>
          <p:nvCxnSpPr>
            <p:cNvPr id="19" name="Straight Connector 56">
              <a:extLst>
                <a:ext uri="{FF2B5EF4-FFF2-40B4-BE49-F238E27FC236}">
                  <a16:creationId xmlns:a16="http://schemas.microsoft.com/office/drawing/2014/main" id="{02564E0A-EE10-278A-D8AD-27AAD0D266FD}"/>
                </a:ext>
              </a:extLst>
            </p:cNvPr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7">
              <a:extLst>
                <a:ext uri="{FF2B5EF4-FFF2-40B4-BE49-F238E27FC236}">
                  <a16:creationId xmlns:a16="http://schemas.microsoft.com/office/drawing/2014/main" id="{4120C7B7-7516-18DF-F3D9-8C905449BF6F}"/>
                </a:ext>
              </a:extLst>
            </p:cNvPr>
            <p:cNvCxnSpPr/>
            <p:nvPr/>
          </p:nvCxnSpPr>
          <p:spPr>
            <a:xfrm flipH="1">
              <a:off x="1582038" y="2697524"/>
              <a:ext cx="207924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8">
            <a:extLst>
              <a:ext uri="{FF2B5EF4-FFF2-40B4-BE49-F238E27FC236}">
                <a16:creationId xmlns:a16="http://schemas.microsoft.com/office/drawing/2014/main" id="{9642BA95-742A-7042-B9BB-8CD1A162AD6F}"/>
              </a:ext>
            </a:extLst>
          </p:cNvPr>
          <p:cNvGrpSpPr/>
          <p:nvPr/>
        </p:nvGrpSpPr>
        <p:grpSpPr>
          <a:xfrm>
            <a:off x="3464736" y="5245761"/>
            <a:ext cx="1870535" cy="387404"/>
            <a:chOff x="1804697" y="4994858"/>
            <a:chExt cx="2493744" cy="316190"/>
          </a:xfrm>
        </p:grpSpPr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EF7A2AF8-31CC-EA29-DC2C-99EDF5FFD405}"/>
                </a:ext>
              </a:extLst>
            </p:cNvPr>
            <p:cNvCxnSpPr/>
            <p:nvPr/>
          </p:nvCxnSpPr>
          <p:spPr>
            <a:xfrm flipH="1">
              <a:off x="3800475" y="4994858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0">
              <a:extLst>
                <a:ext uri="{FF2B5EF4-FFF2-40B4-BE49-F238E27FC236}">
                  <a16:creationId xmlns:a16="http://schemas.microsoft.com/office/drawing/2014/main" id="{9F9EB9BC-C6C2-3BEF-8A2B-04CA1FA00E57}"/>
                </a:ext>
              </a:extLst>
            </p:cNvPr>
            <p:cNvCxnSpPr/>
            <p:nvPr/>
          </p:nvCxnSpPr>
          <p:spPr>
            <a:xfrm flipH="1">
              <a:off x="1804697" y="5311048"/>
              <a:ext cx="199577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2">
            <a:extLst>
              <a:ext uri="{FF2B5EF4-FFF2-40B4-BE49-F238E27FC236}">
                <a16:creationId xmlns:a16="http://schemas.microsoft.com/office/drawing/2014/main" id="{4C34D46B-D18C-A4AF-D9DD-0FD1504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595" y="5476783"/>
            <a:ext cx="504000" cy="504000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6E7F330D-9EAB-3A3C-EA94-172A752F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297" y="5390601"/>
            <a:ext cx="504000" cy="504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C92AFD47-CD7D-46C4-5D65-FB5F482F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656" y="2578782"/>
            <a:ext cx="504000" cy="5040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2F70126A-E521-9768-AC38-80BAA22D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103" y="2484483"/>
            <a:ext cx="504000" cy="5040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" name="TextBox 77">
            <a:extLst>
              <a:ext uri="{FF2B5EF4-FFF2-40B4-BE49-F238E27FC236}">
                <a16:creationId xmlns:a16="http://schemas.microsoft.com/office/drawing/2014/main" id="{EC4B9C62-A353-977E-00FE-47B57D648981}"/>
              </a:ext>
            </a:extLst>
          </p:cNvPr>
          <p:cNvSpPr txBox="1"/>
          <p:nvPr/>
        </p:nvSpPr>
        <p:spPr>
          <a:xfrm>
            <a:off x="477883" y="2520117"/>
            <a:ext cx="286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na Fonte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29" name="TextBox 77">
            <a:extLst>
              <a:ext uri="{FF2B5EF4-FFF2-40B4-BE49-F238E27FC236}">
                <a16:creationId xmlns:a16="http://schemas.microsoft.com/office/drawing/2014/main" id="{F06C48DF-F1AB-8E10-F1B8-9A3F8FC1694D}"/>
              </a:ext>
            </a:extLst>
          </p:cNvPr>
          <p:cNvSpPr txBox="1"/>
          <p:nvPr/>
        </p:nvSpPr>
        <p:spPr>
          <a:xfrm>
            <a:off x="214567" y="5418342"/>
            <a:ext cx="33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na Transmissão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30" name="TextBox 77">
            <a:extLst>
              <a:ext uri="{FF2B5EF4-FFF2-40B4-BE49-F238E27FC236}">
                <a16:creationId xmlns:a16="http://schemas.microsoft.com/office/drawing/2014/main" id="{10CCDAB9-9C38-3EBD-363B-E8C5C7C76E21}"/>
              </a:ext>
            </a:extLst>
          </p:cNvPr>
          <p:cNvSpPr txBox="1"/>
          <p:nvPr/>
        </p:nvSpPr>
        <p:spPr>
          <a:xfrm>
            <a:off x="9009345" y="2618501"/>
            <a:ext cx="280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no Indivíduo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328B628A-3958-68B1-6801-0DB2F46011A7}"/>
              </a:ext>
            </a:extLst>
          </p:cNvPr>
          <p:cNvSpPr txBox="1"/>
          <p:nvPr/>
        </p:nvSpPr>
        <p:spPr>
          <a:xfrm>
            <a:off x="9061762" y="5556338"/>
            <a:ext cx="29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Administrativo</a:t>
            </a:r>
            <a:endParaRPr lang="id-ID" dirty="0">
              <a:solidFill>
                <a:schemeClr val="tx2"/>
              </a:solidFill>
            </a:endParaRPr>
          </a:p>
        </p:txBody>
      </p:sp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59586B37-20A0-646A-A883-E49C16E95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98" y="611649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55CEEA0-0764-CA2F-290A-F9C5BA1CB1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5469" y="2704783"/>
            <a:ext cx="3023284" cy="3024000"/>
            <a:chOff x="943" y="1000"/>
            <a:chExt cx="2696" cy="269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124F62-C31C-85B4-5AD2-8567027E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002"/>
              <a:ext cx="1277" cy="1544"/>
            </a:xfrm>
            <a:custGeom>
              <a:avLst/>
              <a:gdLst>
                <a:gd name="T0" fmla="*/ 0 w 539"/>
                <a:gd name="T1" fmla="*/ 322 h 652"/>
                <a:gd name="T2" fmla="*/ 218 w 539"/>
                <a:gd name="T3" fmla="*/ 564 h 652"/>
                <a:gd name="T4" fmla="*/ 379 w 539"/>
                <a:gd name="T5" fmla="*/ 652 h 652"/>
                <a:gd name="T6" fmla="*/ 539 w 539"/>
                <a:gd name="T7" fmla="*/ 564 h 652"/>
                <a:gd name="T8" fmla="*/ 2 w 539"/>
                <a:gd name="T9" fmla="*/ 0 h 652"/>
                <a:gd name="T10" fmla="*/ 89 w 539"/>
                <a:gd name="T11" fmla="*/ 158 h 652"/>
                <a:gd name="T12" fmla="*/ 0 w 539"/>
                <a:gd name="T13" fmla="*/ 32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652">
                  <a:moveTo>
                    <a:pt x="0" y="322"/>
                  </a:moveTo>
                  <a:cubicBezTo>
                    <a:pt x="122" y="337"/>
                    <a:pt x="216" y="439"/>
                    <a:pt x="218" y="564"/>
                  </a:cubicBezTo>
                  <a:cubicBezTo>
                    <a:pt x="379" y="652"/>
                    <a:pt x="379" y="652"/>
                    <a:pt x="379" y="652"/>
                  </a:cubicBezTo>
                  <a:cubicBezTo>
                    <a:pt x="539" y="564"/>
                    <a:pt x="539" y="564"/>
                    <a:pt x="539" y="564"/>
                  </a:cubicBezTo>
                  <a:cubicBezTo>
                    <a:pt x="536" y="263"/>
                    <a:pt x="300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1AC7EC-D51F-4C1F-1440-5BFC799A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000"/>
              <a:ext cx="1545" cy="1276"/>
            </a:xfrm>
            <a:custGeom>
              <a:avLst/>
              <a:gdLst>
                <a:gd name="T0" fmla="*/ 322 w 652"/>
                <a:gd name="T1" fmla="*/ 539 h 539"/>
                <a:gd name="T2" fmla="*/ 564 w 652"/>
                <a:gd name="T3" fmla="*/ 321 h 539"/>
                <a:gd name="T4" fmla="*/ 652 w 652"/>
                <a:gd name="T5" fmla="*/ 160 h 539"/>
                <a:gd name="T6" fmla="*/ 564 w 652"/>
                <a:gd name="T7" fmla="*/ 0 h 539"/>
                <a:gd name="T8" fmla="*/ 0 w 652"/>
                <a:gd name="T9" fmla="*/ 537 h 539"/>
                <a:gd name="T10" fmla="*/ 159 w 652"/>
                <a:gd name="T11" fmla="*/ 450 h 539"/>
                <a:gd name="T12" fmla="*/ 322 w 652"/>
                <a:gd name="T1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9">
                  <a:moveTo>
                    <a:pt x="322" y="539"/>
                  </a:moveTo>
                  <a:cubicBezTo>
                    <a:pt x="337" y="417"/>
                    <a:pt x="439" y="323"/>
                    <a:pt x="564" y="321"/>
                  </a:cubicBezTo>
                  <a:cubicBezTo>
                    <a:pt x="652" y="160"/>
                    <a:pt x="652" y="160"/>
                    <a:pt x="652" y="16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263" y="3"/>
                    <a:pt x="17" y="239"/>
                    <a:pt x="0" y="537"/>
                  </a:cubicBezTo>
                  <a:cubicBezTo>
                    <a:pt x="159" y="450"/>
                    <a:pt x="159" y="450"/>
                    <a:pt x="159" y="450"/>
                  </a:cubicBezTo>
                  <a:lnTo>
                    <a:pt x="322" y="5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B94349-BD77-4142-6D64-C907056A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2421"/>
              <a:ext cx="1544" cy="1274"/>
            </a:xfrm>
            <a:custGeom>
              <a:avLst/>
              <a:gdLst>
                <a:gd name="T0" fmla="*/ 652 w 652"/>
                <a:gd name="T1" fmla="*/ 2 h 538"/>
                <a:gd name="T2" fmla="*/ 494 w 652"/>
                <a:gd name="T3" fmla="*/ 89 h 538"/>
                <a:gd name="T4" fmla="*/ 330 w 652"/>
                <a:gd name="T5" fmla="*/ 0 h 538"/>
                <a:gd name="T6" fmla="*/ 88 w 652"/>
                <a:gd name="T7" fmla="*/ 218 h 538"/>
                <a:gd name="T8" fmla="*/ 0 w 652"/>
                <a:gd name="T9" fmla="*/ 379 h 538"/>
                <a:gd name="T10" fmla="*/ 88 w 652"/>
                <a:gd name="T11" fmla="*/ 538 h 538"/>
                <a:gd name="T12" fmla="*/ 652 w 652"/>
                <a:gd name="T13" fmla="*/ 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8">
                  <a:moveTo>
                    <a:pt x="652" y="2"/>
                  </a:moveTo>
                  <a:cubicBezTo>
                    <a:pt x="494" y="89"/>
                    <a:pt x="494" y="89"/>
                    <a:pt x="494" y="89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15" y="122"/>
                    <a:pt x="213" y="216"/>
                    <a:pt x="88" y="218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389" y="536"/>
                    <a:pt x="635" y="300"/>
                    <a:pt x="65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3BC314-3716-5AC0-7EFC-D171122B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151"/>
              <a:ext cx="1275" cy="1544"/>
            </a:xfrm>
            <a:custGeom>
              <a:avLst/>
              <a:gdLst>
                <a:gd name="T0" fmla="*/ 538 w 538"/>
                <a:gd name="T1" fmla="*/ 330 h 652"/>
                <a:gd name="T2" fmla="*/ 320 w 538"/>
                <a:gd name="T3" fmla="*/ 88 h 652"/>
                <a:gd name="T4" fmla="*/ 159 w 538"/>
                <a:gd name="T5" fmla="*/ 0 h 652"/>
                <a:gd name="T6" fmla="*/ 0 w 538"/>
                <a:gd name="T7" fmla="*/ 88 h 652"/>
                <a:gd name="T8" fmla="*/ 536 w 538"/>
                <a:gd name="T9" fmla="*/ 652 h 652"/>
                <a:gd name="T10" fmla="*/ 449 w 538"/>
                <a:gd name="T11" fmla="*/ 493 h 652"/>
                <a:gd name="T12" fmla="*/ 538 w 538"/>
                <a:gd name="T13" fmla="*/ 33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52">
                  <a:moveTo>
                    <a:pt x="538" y="330"/>
                  </a:moveTo>
                  <a:cubicBezTo>
                    <a:pt x="416" y="315"/>
                    <a:pt x="322" y="213"/>
                    <a:pt x="320" y="8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389"/>
                    <a:pt x="238" y="635"/>
                    <a:pt x="536" y="652"/>
                  </a:cubicBezTo>
                  <a:cubicBezTo>
                    <a:pt x="449" y="493"/>
                    <a:pt x="449" y="493"/>
                    <a:pt x="449" y="493"/>
                  </a:cubicBezTo>
                  <a:lnTo>
                    <a:pt x="538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67C9FA1-0859-1B00-6894-B7DE4E066C92}"/>
              </a:ext>
            </a:extLst>
          </p:cNvPr>
          <p:cNvGrpSpPr/>
          <p:nvPr/>
        </p:nvGrpSpPr>
        <p:grpSpPr>
          <a:xfrm>
            <a:off x="5545421" y="3645352"/>
            <a:ext cx="1144354" cy="1145049"/>
            <a:chOff x="6964641" y="2706230"/>
            <a:chExt cx="1620000" cy="1620000"/>
          </a:xfrm>
        </p:grpSpPr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F963A437-4E35-207F-72BB-274998B814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964641" y="2706230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3B5A1773-39BA-BE25-DFB1-7EA19C477E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84503" y="2832230"/>
              <a:ext cx="1368000" cy="13680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49">
            <a:extLst>
              <a:ext uri="{FF2B5EF4-FFF2-40B4-BE49-F238E27FC236}">
                <a16:creationId xmlns:a16="http://schemas.microsoft.com/office/drawing/2014/main" id="{39FADA34-234E-3F20-F256-F3B9C0C9B3AE}"/>
              </a:ext>
            </a:extLst>
          </p:cNvPr>
          <p:cNvGrpSpPr/>
          <p:nvPr/>
        </p:nvGrpSpPr>
        <p:grpSpPr>
          <a:xfrm>
            <a:off x="6972056" y="2799978"/>
            <a:ext cx="1582795" cy="282804"/>
            <a:chOff x="7528087" y="2680840"/>
            <a:chExt cx="2803259" cy="316190"/>
          </a:xfrm>
        </p:grpSpPr>
        <p:cxnSp>
          <p:nvCxnSpPr>
            <p:cNvPr id="13" name="Straight Connector 50">
              <a:extLst>
                <a:ext uri="{FF2B5EF4-FFF2-40B4-BE49-F238E27FC236}">
                  <a16:creationId xmlns:a16="http://schemas.microsoft.com/office/drawing/2014/main" id="{69E4CE55-D39A-7C77-DCDC-50B48155017C}"/>
                </a:ext>
              </a:extLst>
            </p:cNvPr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1">
              <a:extLst>
                <a:ext uri="{FF2B5EF4-FFF2-40B4-BE49-F238E27FC236}">
                  <a16:creationId xmlns:a16="http://schemas.microsoft.com/office/drawing/2014/main" id="{4477176A-EC06-35F4-F0AD-5BA3A060EBAC}"/>
                </a:ext>
              </a:extLst>
            </p:cNvPr>
            <p:cNvCxnSpPr/>
            <p:nvPr/>
          </p:nvCxnSpPr>
          <p:spPr>
            <a:xfrm>
              <a:off x="8026053" y="2680840"/>
              <a:ext cx="230529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2">
            <a:extLst>
              <a:ext uri="{FF2B5EF4-FFF2-40B4-BE49-F238E27FC236}">
                <a16:creationId xmlns:a16="http://schemas.microsoft.com/office/drawing/2014/main" id="{AF36D2F3-C56E-F4CA-9E5A-E3ED0075E76F}"/>
              </a:ext>
            </a:extLst>
          </p:cNvPr>
          <p:cNvGrpSpPr/>
          <p:nvPr/>
        </p:nvGrpSpPr>
        <p:grpSpPr>
          <a:xfrm>
            <a:off x="6847470" y="5378891"/>
            <a:ext cx="1707381" cy="349892"/>
            <a:chOff x="8125333" y="4745260"/>
            <a:chExt cx="2389596" cy="203034"/>
          </a:xfrm>
        </p:grpSpPr>
        <p:cxnSp>
          <p:nvCxnSpPr>
            <p:cNvPr id="16" name="Straight Connector 53">
              <a:extLst>
                <a:ext uri="{FF2B5EF4-FFF2-40B4-BE49-F238E27FC236}">
                  <a16:creationId xmlns:a16="http://schemas.microsoft.com/office/drawing/2014/main" id="{0016BCB0-D79D-EB19-99E7-4BFA23E85A40}"/>
                </a:ext>
              </a:extLst>
            </p:cNvPr>
            <p:cNvCxnSpPr/>
            <p:nvPr/>
          </p:nvCxnSpPr>
          <p:spPr>
            <a:xfrm>
              <a:off x="8125333" y="4745260"/>
              <a:ext cx="522140" cy="2030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4">
              <a:extLst>
                <a:ext uri="{FF2B5EF4-FFF2-40B4-BE49-F238E27FC236}">
                  <a16:creationId xmlns:a16="http://schemas.microsoft.com/office/drawing/2014/main" id="{DE658843-174C-9088-76B9-300A062248D4}"/>
                </a:ext>
              </a:extLst>
            </p:cNvPr>
            <p:cNvCxnSpPr/>
            <p:nvPr/>
          </p:nvCxnSpPr>
          <p:spPr>
            <a:xfrm>
              <a:off x="8647472" y="4948294"/>
              <a:ext cx="186745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55">
            <a:extLst>
              <a:ext uri="{FF2B5EF4-FFF2-40B4-BE49-F238E27FC236}">
                <a16:creationId xmlns:a16="http://schemas.microsoft.com/office/drawing/2014/main" id="{3BA9A8A7-2762-994B-1B0E-76979FB50FDC}"/>
              </a:ext>
            </a:extLst>
          </p:cNvPr>
          <p:cNvGrpSpPr/>
          <p:nvPr/>
        </p:nvGrpSpPr>
        <p:grpSpPr>
          <a:xfrm>
            <a:off x="3464736" y="2736483"/>
            <a:ext cx="1764651" cy="416648"/>
            <a:chOff x="1582038" y="2697524"/>
            <a:chExt cx="2577213" cy="316190"/>
          </a:xfrm>
        </p:grpSpPr>
        <p:cxnSp>
          <p:nvCxnSpPr>
            <p:cNvPr id="19" name="Straight Connector 56">
              <a:extLst>
                <a:ext uri="{FF2B5EF4-FFF2-40B4-BE49-F238E27FC236}">
                  <a16:creationId xmlns:a16="http://schemas.microsoft.com/office/drawing/2014/main" id="{02564E0A-EE10-278A-D8AD-27AAD0D266FD}"/>
                </a:ext>
              </a:extLst>
            </p:cNvPr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7">
              <a:extLst>
                <a:ext uri="{FF2B5EF4-FFF2-40B4-BE49-F238E27FC236}">
                  <a16:creationId xmlns:a16="http://schemas.microsoft.com/office/drawing/2014/main" id="{4120C7B7-7516-18DF-F3D9-8C905449BF6F}"/>
                </a:ext>
              </a:extLst>
            </p:cNvPr>
            <p:cNvCxnSpPr/>
            <p:nvPr/>
          </p:nvCxnSpPr>
          <p:spPr>
            <a:xfrm flipH="1">
              <a:off x="1582038" y="2697524"/>
              <a:ext cx="207924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8">
            <a:extLst>
              <a:ext uri="{FF2B5EF4-FFF2-40B4-BE49-F238E27FC236}">
                <a16:creationId xmlns:a16="http://schemas.microsoft.com/office/drawing/2014/main" id="{9642BA95-742A-7042-B9BB-8CD1A162AD6F}"/>
              </a:ext>
            </a:extLst>
          </p:cNvPr>
          <p:cNvGrpSpPr/>
          <p:nvPr/>
        </p:nvGrpSpPr>
        <p:grpSpPr>
          <a:xfrm>
            <a:off x="3464736" y="5245761"/>
            <a:ext cx="1870535" cy="387404"/>
            <a:chOff x="1804697" y="4994858"/>
            <a:chExt cx="2493744" cy="316190"/>
          </a:xfrm>
        </p:grpSpPr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EF7A2AF8-31CC-EA29-DC2C-99EDF5FFD405}"/>
                </a:ext>
              </a:extLst>
            </p:cNvPr>
            <p:cNvCxnSpPr/>
            <p:nvPr/>
          </p:nvCxnSpPr>
          <p:spPr>
            <a:xfrm flipH="1">
              <a:off x="3800475" y="4994858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0">
              <a:extLst>
                <a:ext uri="{FF2B5EF4-FFF2-40B4-BE49-F238E27FC236}">
                  <a16:creationId xmlns:a16="http://schemas.microsoft.com/office/drawing/2014/main" id="{9F9EB9BC-C6C2-3BEF-8A2B-04CA1FA00E57}"/>
                </a:ext>
              </a:extLst>
            </p:cNvPr>
            <p:cNvCxnSpPr/>
            <p:nvPr/>
          </p:nvCxnSpPr>
          <p:spPr>
            <a:xfrm flipH="1">
              <a:off x="1804697" y="5311048"/>
              <a:ext cx="199577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2">
            <a:extLst>
              <a:ext uri="{FF2B5EF4-FFF2-40B4-BE49-F238E27FC236}">
                <a16:creationId xmlns:a16="http://schemas.microsoft.com/office/drawing/2014/main" id="{4C34D46B-D18C-A4AF-D9DD-0FD1504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595" y="5476783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6E7F330D-9EAB-3A3C-EA94-172A752F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297" y="5390601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C92AFD47-CD7D-46C4-5D65-FB5F482F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656" y="2578782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2F70126A-E521-9768-AC38-80BAA22D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103" y="2484483"/>
            <a:ext cx="504000" cy="5040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" name="TextBox 77">
            <a:extLst>
              <a:ext uri="{FF2B5EF4-FFF2-40B4-BE49-F238E27FC236}">
                <a16:creationId xmlns:a16="http://schemas.microsoft.com/office/drawing/2014/main" id="{EC4B9C62-A353-977E-00FE-47B57D648981}"/>
              </a:ext>
            </a:extLst>
          </p:cNvPr>
          <p:cNvSpPr txBox="1"/>
          <p:nvPr/>
        </p:nvSpPr>
        <p:spPr>
          <a:xfrm>
            <a:off x="477883" y="2520117"/>
            <a:ext cx="286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na Fonte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29" name="TextBox 77">
            <a:extLst>
              <a:ext uri="{FF2B5EF4-FFF2-40B4-BE49-F238E27FC236}">
                <a16:creationId xmlns:a16="http://schemas.microsoft.com/office/drawing/2014/main" id="{F06C48DF-F1AB-8E10-F1B8-9A3F8FC1694D}"/>
              </a:ext>
            </a:extLst>
          </p:cNvPr>
          <p:cNvSpPr txBox="1"/>
          <p:nvPr/>
        </p:nvSpPr>
        <p:spPr>
          <a:xfrm>
            <a:off x="214567" y="5418342"/>
            <a:ext cx="33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na Transmissão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77">
            <a:extLst>
              <a:ext uri="{FF2B5EF4-FFF2-40B4-BE49-F238E27FC236}">
                <a16:creationId xmlns:a16="http://schemas.microsoft.com/office/drawing/2014/main" id="{10CCDAB9-9C38-3EBD-363B-E8C5C7C76E21}"/>
              </a:ext>
            </a:extLst>
          </p:cNvPr>
          <p:cNvSpPr txBox="1"/>
          <p:nvPr/>
        </p:nvSpPr>
        <p:spPr>
          <a:xfrm>
            <a:off x="9009345" y="2618501"/>
            <a:ext cx="280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no Indivíduo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328B628A-3958-68B1-6801-0DB2F46011A7}"/>
              </a:ext>
            </a:extLst>
          </p:cNvPr>
          <p:cNvSpPr txBox="1"/>
          <p:nvPr/>
        </p:nvSpPr>
        <p:spPr>
          <a:xfrm>
            <a:off x="9061762" y="5556338"/>
            <a:ext cx="29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Administrativo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9D3F82FF-035A-0E04-031B-991CCA7F1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99FA1B8A-8707-97E5-C283-515B176FD5B7}"/>
              </a:ext>
            </a:extLst>
          </p:cNvPr>
          <p:cNvSpPr/>
          <p:nvPr/>
        </p:nvSpPr>
        <p:spPr>
          <a:xfrm>
            <a:off x="3269481" y="1936577"/>
            <a:ext cx="8153400" cy="37364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abordagem de controle na fonte é considerada a mais efetiva na Higiene Ocupacional.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 estratégia consiste em eliminar ou reduzir o risco diretamente na sua origem, antes que ele se propague pelo ambiente de trabalho.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Algumas medidas de controle na fonte incluem: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" name="组合 36">
            <a:extLst>
              <a:ext uri="{FF2B5EF4-FFF2-40B4-BE49-F238E27FC236}">
                <a16:creationId xmlns:a16="http://schemas.microsoft.com/office/drawing/2014/main" id="{3CD16986-D71D-6F7E-CC47-F6458D1A14A3}"/>
              </a:ext>
            </a:extLst>
          </p:cNvPr>
          <p:cNvGrpSpPr/>
          <p:nvPr/>
        </p:nvGrpSpPr>
        <p:grpSpPr>
          <a:xfrm>
            <a:off x="769119" y="2738665"/>
            <a:ext cx="2132296" cy="2132296"/>
            <a:chOff x="5044366" y="2061029"/>
            <a:chExt cx="2132296" cy="2132296"/>
          </a:xfrm>
        </p:grpSpPr>
        <p:sp>
          <p:nvSpPr>
            <p:cNvPr id="6" name="椭圆 16">
              <a:extLst>
                <a:ext uri="{FF2B5EF4-FFF2-40B4-BE49-F238E27FC236}">
                  <a16:creationId xmlns:a16="http://schemas.microsoft.com/office/drawing/2014/main" id="{4D1730E8-8394-0500-1754-C61F90C9C495}"/>
                </a:ext>
              </a:extLst>
            </p:cNvPr>
            <p:cNvSpPr/>
            <p:nvPr/>
          </p:nvSpPr>
          <p:spPr>
            <a:xfrm>
              <a:off x="5044366" y="2061029"/>
              <a:ext cx="2132296" cy="2132296"/>
            </a:xfrm>
            <a:prstGeom prst="ellipse">
              <a:avLst/>
            </a:prstGeom>
            <a:gradFill flip="none" rotWithShape="1">
              <a:gsLst>
                <a:gs pos="0">
                  <a:srgbClr val="00C8AF"/>
                </a:gs>
                <a:gs pos="100000">
                  <a:srgbClr val="006FBB"/>
                </a:gs>
              </a:gsLst>
              <a:lin ang="8100000" scaled="1"/>
              <a:tileRect/>
            </a:gradFill>
            <a:ln w="57150">
              <a:gradFill flip="none" rotWithShape="1"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5">
              <a:extLst>
                <a:ext uri="{FF2B5EF4-FFF2-40B4-BE49-F238E27FC236}">
                  <a16:creationId xmlns:a16="http://schemas.microsoft.com/office/drawing/2014/main" id="{2B0A4E3A-2CCC-017E-997C-6EB9192C45D2}"/>
                </a:ext>
              </a:extLst>
            </p:cNvPr>
            <p:cNvSpPr/>
            <p:nvPr/>
          </p:nvSpPr>
          <p:spPr>
            <a:xfrm>
              <a:off x="5718628" y="2770140"/>
              <a:ext cx="783772" cy="714074"/>
            </a:xfrm>
            <a:custGeom>
              <a:avLst/>
              <a:gdLst>
                <a:gd name="connsiteX0" fmla="*/ 138332 w 334963"/>
                <a:gd name="connsiteY0" fmla="*/ 262313 h 305176"/>
                <a:gd name="connsiteX1" fmla="*/ 143587 w 334963"/>
                <a:gd name="connsiteY1" fmla="*/ 267671 h 305176"/>
                <a:gd name="connsiteX2" fmla="*/ 143587 w 334963"/>
                <a:gd name="connsiteY2" fmla="*/ 279726 h 305176"/>
                <a:gd name="connsiteX3" fmla="*/ 169863 w 334963"/>
                <a:gd name="connsiteY3" fmla="*/ 291781 h 305176"/>
                <a:gd name="connsiteX4" fmla="*/ 196139 w 334963"/>
                <a:gd name="connsiteY4" fmla="*/ 279726 h 305176"/>
                <a:gd name="connsiteX5" fmla="*/ 196139 w 334963"/>
                <a:gd name="connsiteY5" fmla="*/ 267671 h 305176"/>
                <a:gd name="connsiteX6" fmla="*/ 201394 w 334963"/>
                <a:gd name="connsiteY6" fmla="*/ 262313 h 305176"/>
                <a:gd name="connsiteX7" fmla="*/ 207963 w 334963"/>
                <a:gd name="connsiteY7" fmla="*/ 267671 h 305176"/>
                <a:gd name="connsiteX8" fmla="*/ 207963 w 334963"/>
                <a:gd name="connsiteY8" fmla="*/ 283745 h 305176"/>
                <a:gd name="connsiteX9" fmla="*/ 204022 w 334963"/>
                <a:gd name="connsiteY9" fmla="*/ 289102 h 305176"/>
                <a:gd name="connsiteX10" fmla="*/ 172491 w 334963"/>
                <a:gd name="connsiteY10" fmla="*/ 303837 h 305176"/>
                <a:gd name="connsiteX11" fmla="*/ 169863 w 334963"/>
                <a:gd name="connsiteY11" fmla="*/ 305176 h 305176"/>
                <a:gd name="connsiteX12" fmla="*/ 167236 w 334963"/>
                <a:gd name="connsiteY12" fmla="*/ 303837 h 305176"/>
                <a:gd name="connsiteX13" fmla="*/ 135705 w 334963"/>
                <a:gd name="connsiteY13" fmla="*/ 289102 h 305176"/>
                <a:gd name="connsiteX14" fmla="*/ 131763 w 334963"/>
                <a:gd name="connsiteY14" fmla="*/ 283745 h 305176"/>
                <a:gd name="connsiteX15" fmla="*/ 131763 w 334963"/>
                <a:gd name="connsiteY15" fmla="*/ 267671 h 305176"/>
                <a:gd name="connsiteX16" fmla="*/ 138332 w 334963"/>
                <a:gd name="connsiteY16" fmla="*/ 262313 h 305176"/>
                <a:gd name="connsiteX17" fmla="*/ 128043 w 334963"/>
                <a:gd name="connsiteY17" fmla="*/ 230563 h 305176"/>
                <a:gd name="connsiteX18" fmla="*/ 125413 w 334963"/>
                <a:gd name="connsiteY18" fmla="*/ 233341 h 305176"/>
                <a:gd name="connsiteX19" fmla="*/ 125413 w 334963"/>
                <a:gd name="connsiteY19" fmla="*/ 238898 h 305176"/>
                <a:gd name="connsiteX20" fmla="*/ 128043 w 334963"/>
                <a:gd name="connsiteY20" fmla="*/ 241676 h 305176"/>
                <a:gd name="connsiteX21" fmla="*/ 206922 w 334963"/>
                <a:gd name="connsiteY21" fmla="*/ 241676 h 305176"/>
                <a:gd name="connsiteX22" fmla="*/ 209551 w 334963"/>
                <a:gd name="connsiteY22" fmla="*/ 238898 h 305176"/>
                <a:gd name="connsiteX23" fmla="*/ 209551 w 334963"/>
                <a:gd name="connsiteY23" fmla="*/ 233341 h 305176"/>
                <a:gd name="connsiteX24" fmla="*/ 206922 w 334963"/>
                <a:gd name="connsiteY24" fmla="*/ 230563 h 305176"/>
                <a:gd name="connsiteX25" fmla="*/ 128043 w 334963"/>
                <a:gd name="connsiteY25" fmla="*/ 230563 h 305176"/>
                <a:gd name="connsiteX26" fmla="*/ 128781 w 334963"/>
                <a:gd name="connsiteY26" fmla="*/ 219451 h 305176"/>
                <a:gd name="connsiteX27" fmla="*/ 207769 w 334963"/>
                <a:gd name="connsiteY27" fmla="*/ 219451 h 305176"/>
                <a:gd name="connsiteX28" fmla="*/ 222250 w 334963"/>
                <a:gd name="connsiteY28" fmla="*/ 233556 h 305176"/>
                <a:gd name="connsiteX29" fmla="*/ 222250 w 334963"/>
                <a:gd name="connsiteY29" fmla="*/ 238684 h 305176"/>
                <a:gd name="connsiteX30" fmla="*/ 207769 w 334963"/>
                <a:gd name="connsiteY30" fmla="*/ 252789 h 305176"/>
                <a:gd name="connsiteX31" fmla="*/ 128781 w 334963"/>
                <a:gd name="connsiteY31" fmla="*/ 252789 h 305176"/>
                <a:gd name="connsiteX32" fmla="*/ 114300 w 334963"/>
                <a:gd name="connsiteY32" fmla="*/ 238684 h 305176"/>
                <a:gd name="connsiteX33" fmla="*/ 114300 w 334963"/>
                <a:gd name="connsiteY33" fmla="*/ 233556 h 305176"/>
                <a:gd name="connsiteX34" fmla="*/ 128781 w 334963"/>
                <a:gd name="connsiteY34" fmla="*/ 219451 h 305176"/>
                <a:gd name="connsiteX35" fmla="*/ 266120 w 334963"/>
                <a:gd name="connsiteY35" fmla="*/ 168353 h 305176"/>
                <a:gd name="connsiteX36" fmla="*/ 305614 w 334963"/>
                <a:gd name="connsiteY36" fmla="*/ 198019 h 305176"/>
                <a:gd name="connsiteX37" fmla="*/ 306930 w 334963"/>
                <a:gd name="connsiteY37" fmla="*/ 205758 h 305176"/>
                <a:gd name="connsiteX38" fmla="*/ 301664 w 334963"/>
                <a:gd name="connsiteY38" fmla="*/ 208338 h 305176"/>
                <a:gd name="connsiteX39" fmla="*/ 299032 w 334963"/>
                <a:gd name="connsiteY39" fmla="*/ 207048 h 305176"/>
                <a:gd name="connsiteX40" fmla="*/ 259538 w 334963"/>
                <a:gd name="connsiteY40" fmla="*/ 178672 h 305176"/>
                <a:gd name="connsiteX41" fmla="*/ 258221 w 334963"/>
                <a:gd name="connsiteY41" fmla="*/ 169643 h 305176"/>
                <a:gd name="connsiteX42" fmla="*/ 266120 w 334963"/>
                <a:gd name="connsiteY42" fmla="*/ 168353 h 305176"/>
                <a:gd name="connsiteX43" fmla="*/ 75093 w 334963"/>
                <a:gd name="connsiteY43" fmla="*/ 166503 h 305176"/>
                <a:gd name="connsiteX44" fmla="*/ 83067 w 334963"/>
                <a:gd name="connsiteY44" fmla="*/ 167810 h 305176"/>
                <a:gd name="connsiteX45" fmla="*/ 81738 w 334963"/>
                <a:gd name="connsiteY45" fmla="*/ 175654 h 305176"/>
                <a:gd name="connsiteX46" fmla="*/ 39208 w 334963"/>
                <a:gd name="connsiteY46" fmla="*/ 207031 h 305176"/>
                <a:gd name="connsiteX47" fmla="*/ 35221 w 334963"/>
                <a:gd name="connsiteY47" fmla="*/ 208338 h 305176"/>
                <a:gd name="connsiteX48" fmla="*/ 31233 w 334963"/>
                <a:gd name="connsiteY48" fmla="*/ 205723 h 305176"/>
                <a:gd name="connsiteX49" fmla="*/ 32562 w 334963"/>
                <a:gd name="connsiteY49" fmla="*/ 197879 h 305176"/>
                <a:gd name="connsiteX50" fmla="*/ 75093 w 334963"/>
                <a:gd name="connsiteY50" fmla="*/ 166503 h 305176"/>
                <a:gd name="connsiteX51" fmla="*/ 284569 w 334963"/>
                <a:gd name="connsiteY51" fmla="*/ 98801 h 305176"/>
                <a:gd name="connsiteX52" fmla="*/ 329795 w 334963"/>
                <a:gd name="connsiteY52" fmla="*/ 98801 h 305176"/>
                <a:gd name="connsiteX53" fmla="*/ 334963 w 334963"/>
                <a:gd name="connsiteY53" fmla="*/ 104975 h 305176"/>
                <a:gd name="connsiteX54" fmla="*/ 329795 w 334963"/>
                <a:gd name="connsiteY54" fmla="*/ 109914 h 305176"/>
                <a:gd name="connsiteX55" fmla="*/ 284569 w 334963"/>
                <a:gd name="connsiteY55" fmla="*/ 109914 h 305176"/>
                <a:gd name="connsiteX56" fmla="*/ 279400 w 334963"/>
                <a:gd name="connsiteY56" fmla="*/ 104975 h 305176"/>
                <a:gd name="connsiteX57" fmla="*/ 284569 w 334963"/>
                <a:gd name="connsiteY57" fmla="*/ 98801 h 305176"/>
                <a:gd name="connsiteX58" fmla="*/ 5340 w 334963"/>
                <a:gd name="connsiteY58" fmla="*/ 98801 h 305176"/>
                <a:gd name="connsiteX59" fmla="*/ 53398 w 334963"/>
                <a:gd name="connsiteY59" fmla="*/ 98801 h 305176"/>
                <a:gd name="connsiteX60" fmla="*/ 58738 w 334963"/>
                <a:gd name="connsiteY60" fmla="*/ 104975 h 305176"/>
                <a:gd name="connsiteX61" fmla="*/ 53398 w 334963"/>
                <a:gd name="connsiteY61" fmla="*/ 109914 h 305176"/>
                <a:gd name="connsiteX62" fmla="*/ 5340 w 334963"/>
                <a:gd name="connsiteY62" fmla="*/ 109914 h 305176"/>
                <a:gd name="connsiteX63" fmla="*/ 0 w 334963"/>
                <a:gd name="connsiteY63" fmla="*/ 104975 h 305176"/>
                <a:gd name="connsiteX64" fmla="*/ 5340 w 334963"/>
                <a:gd name="connsiteY64" fmla="*/ 98801 h 305176"/>
                <a:gd name="connsiteX65" fmla="*/ 164887 w 334963"/>
                <a:gd name="connsiteY65" fmla="*/ 36888 h 305176"/>
                <a:gd name="connsiteX66" fmla="*/ 171451 w 334963"/>
                <a:gd name="connsiteY66" fmla="*/ 43604 h 305176"/>
                <a:gd name="connsiteX67" fmla="*/ 164887 w 334963"/>
                <a:gd name="connsiteY67" fmla="*/ 48977 h 305176"/>
                <a:gd name="connsiteX68" fmla="*/ 115003 w 334963"/>
                <a:gd name="connsiteY68" fmla="*/ 100022 h 305176"/>
                <a:gd name="connsiteX69" fmla="*/ 109752 w 334963"/>
                <a:gd name="connsiteY69" fmla="*/ 106738 h 305176"/>
                <a:gd name="connsiteX70" fmla="*/ 103188 w 334963"/>
                <a:gd name="connsiteY70" fmla="*/ 100022 h 305176"/>
                <a:gd name="connsiteX71" fmla="*/ 164887 w 334963"/>
                <a:gd name="connsiteY71" fmla="*/ 36888 h 305176"/>
                <a:gd name="connsiteX72" fmla="*/ 169069 w 334963"/>
                <a:gd name="connsiteY72" fmla="*/ 9901 h 305176"/>
                <a:gd name="connsiteX73" fmla="*/ 258763 w 334963"/>
                <a:gd name="connsiteY73" fmla="*/ 99286 h 305176"/>
                <a:gd name="connsiteX74" fmla="*/ 240297 w 334963"/>
                <a:gd name="connsiteY74" fmla="*/ 154495 h 305176"/>
                <a:gd name="connsiteX75" fmla="*/ 221830 w 334963"/>
                <a:gd name="connsiteY75" fmla="*/ 208389 h 305176"/>
                <a:gd name="connsiteX76" fmla="*/ 217873 w 334963"/>
                <a:gd name="connsiteY76" fmla="*/ 214962 h 305176"/>
                <a:gd name="connsiteX77" fmla="*/ 211278 w 334963"/>
                <a:gd name="connsiteY77" fmla="*/ 212333 h 305176"/>
                <a:gd name="connsiteX78" fmla="*/ 231064 w 334963"/>
                <a:gd name="connsiteY78" fmla="*/ 147923 h 305176"/>
                <a:gd name="connsiteX79" fmla="*/ 248211 w 334963"/>
                <a:gd name="connsiteY79" fmla="*/ 99286 h 305176"/>
                <a:gd name="connsiteX80" fmla="*/ 169069 w 334963"/>
                <a:gd name="connsiteY80" fmla="*/ 21731 h 305176"/>
                <a:gd name="connsiteX81" fmla="*/ 89927 w 334963"/>
                <a:gd name="connsiteY81" fmla="*/ 99286 h 305176"/>
                <a:gd name="connsiteX82" fmla="*/ 107075 w 334963"/>
                <a:gd name="connsiteY82" fmla="*/ 146608 h 305176"/>
                <a:gd name="connsiteX83" fmla="*/ 107075 w 334963"/>
                <a:gd name="connsiteY83" fmla="*/ 147923 h 305176"/>
                <a:gd name="connsiteX84" fmla="*/ 128179 w 334963"/>
                <a:gd name="connsiteY84" fmla="*/ 212333 h 305176"/>
                <a:gd name="connsiteX85" fmla="*/ 122903 w 334963"/>
                <a:gd name="connsiteY85" fmla="*/ 216276 h 305176"/>
                <a:gd name="connsiteX86" fmla="*/ 120265 w 334963"/>
                <a:gd name="connsiteY86" fmla="*/ 214962 h 305176"/>
                <a:gd name="connsiteX87" fmla="*/ 117627 w 334963"/>
                <a:gd name="connsiteY87" fmla="*/ 207075 h 305176"/>
                <a:gd name="connsiteX88" fmla="*/ 97842 w 334963"/>
                <a:gd name="connsiteY88" fmla="*/ 154495 h 305176"/>
                <a:gd name="connsiteX89" fmla="*/ 79375 w 334963"/>
                <a:gd name="connsiteY89" fmla="*/ 99286 h 305176"/>
                <a:gd name="connsiteX90" fmla="*/ 169069 w 334963"/>
                <a:gd name="connsiteY90" fmla="*/ 9901 h 305176"/>
                <a:gd name="connsiteX91" fmla="*/ 39107 w 334963"/>
                <a:gd name="connsiteY91" fmla="*/ 1482 h 305176"/>
                <a:gd name="connsiteX92" fmla="*/ 79917 w 334963"/>
                <a:gd name="connsiteY92" fmla="*/ 31115 h 305176"/>
                <a:gd name="connsiteX93" fmla="*/ 81234 w 334963"/>
                <a:gd name="connsiteY93" fmla="*/ 40544 h 305176"/>
                <a:gd name="connsiteX94" fmla="*/ 75968 w 334963"/>
                <a:gd name="connsiteY94" fmla="*/ 43238 h 305176"/>
                <a:gd name="connsiteX95" fmla="*/ 72019 w 334963"/>
                <a:gd name="connsiteY95" fmla="*/ 41891 h 305176"/>
                <a:gd name="connsiteX96" fmla="*/ 32525 w 334963"/>
                <a:gd name="connsiteY96" fmla="*/ 10911 h 305176"/>
                <a:gd name="connsiteX97" fmla="*/ 31208 w 334963"/>
                <a:gd name="connsiteY97" fmla="*/ 2829 h 305176"/>
                <a:gd name="connsiteX98" fmla="*/ 39107 w 334963"/>
                <a:gd name="connsiteY98" fmla="*/ 1482 h 305176"/>
                <a:gd name="connsiteX99" fmla="*/ 299086 w 334963"/>
                <a:gd name="connsiteY99" fmla="*/ 1451 h 305176"/>
                <a:gd name="connsiteX100" fmla="*/ 306944 w 334963"/>
                <a:gd name="connsiteY100" fmla="*/ 2782 h 305176"/>
                <a:gd name="connsiteX101" fmla="*/ 305634 w 334963"/>
                <a:gd name="connsiteY101" fmla="*/ 10771 h 305176"/>
                <a:gd name="connsiteX102" fmla="*/ 267653 w 334963"/>
                <a:gd name="connsiteY102" fmla="*/ 38732 h 305176"/>
                <a:gd name="connsiteX103" fmla="*/ 265033 w 334963"/>
                <a:gd name="connsiteY103" fmla="*/ 40063 h 305176"/>
                <a:gd name="connsiteX104" fmla="*/ 259795 w 334963"/>
                <a:gd name="connsiteY104" fmla="*/ 37400 h 305176"/>
                <a:gd name="connsiteX105" fmla="*/ 261104 w 334963"/>
                <a:gd name="connsiteY105" fmla="*/ 29411 h 3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34963" h="305176">
                  <a:moveTo>
                    <a:pt x="138332" y="262313"/>
                  </a:moveTo>
                  <a:cubicBezTo>
                    <a:pt x="140960" y="262313"/>
                    <a:pt x="143587" y="264992"/>
                    <a:pt x="143587" y="267671"/>
                  </a:cubicBezTo>
                  <a:cubicBezTo>
                    <a:pt x="143587" y="267671"/>
                    <a:pt x="143587" y="267671"/>
                    <a:pt x="143587" y="279726"/>
                  </a:cubicBezTo>
                  <a:cubicBezTo>
                    <a:pt x="143587" y="279726"/>
                    <a:pt x="143587" y="279726"/>
                    <a:pt x="169863" y="291781"/>
                  </a:cubicBezTo>
                  <a:cubicBezTo>
                    <a:pt x="169863" y="291781"/>
                    <a:pt x="169863" y="291781"/>
                    <a:pt x="196139" y="279726"/>
                  </a:cubicBezTo>
                  <a:cubicBezTo>
                    <a:pt x="196139" y="279726"/>
                    <a:pt x="196139" y="279726"/>
                    <a:pt x="196139" y="267671"/>
                  </a:cubicBezTo>
                  <a:cubicBezTo>
                    <a:pt x="196139" y="264992"/>
                    <a:pt x="198767" y="262313"/>
                    <a:pt x="201394" y="262313"/>
                  </a:cubicBezTo>
                  <a:cubicBezTo>
                    <a:pt x="205336" y="262313"/>
                    <a:pt x="207963" y="264992"/>
                    <a:pt x="207963" y="267671"/>
                  </a:cubicBezTo>
                  <a:cubicBezTo>
                    <a:pt x="207963" y="267671"/>
                    <a:pt x="207963" y="267671"/>
                    <a:pt x="207963" y="283745"/>
                  </a:cubicBezTo>
                  <a:cubicBezTo>
                    <a:pt x="207963" y="285084"/>
                    <a:pt x="206649" y="287763"/>
                    <a:pt x="204022" y="289102"/>
                  </a:cubicBezTo>
                  <a:cubicBezTo>
                    <a:pt x="204022" y="289102"/>
                    <a:pt x="204022" y="289102"/>
                    <a:pt x="172491" y="303837"/>
                  </a:cubicBezTo>
                  <a:cubicBezTo>
                    <a:pt x="171177" y="303837"/>
                    <a:pt x="171177" y="305176"/>
                    <a:pt x="169863" y="305176"/>
                  </a:cubicBezTo>
                  <a:cubicBezTo>
                    <a:pt x="168549" y="305176"/>
                    <a:pt x="168549" y="303837"/>
                    <a:pt x="167236" y="303837"/>
                  </a:cubicBezTo>
                  <a:cubicBezTo>
                    <a:pt x="167236" y="303837"/>
                    <a:pt x="167236" y="303837"/>
                    <a:pt x="135705" y="289102"/>
                  </a:cubicBezTo>
                  <a:cubicBezTo>
                    <a:pt x="133077" y="287763"/>
                    <a:pt x="131763" y="286423"/>
                    <a:pt x="131763" y="283745"/>
                  </a:cubicBezTo>
                  <a:cubicBezTo>
                    <a:pt x="131763" y="283745"/>
                    <a:pt x="131763" y="283745"/>
                    <a:pt x="131763" y="267671"/>
                  </a:cubicBezTo>
                  <a:cubicBezTo>
                    <a:pt x="131763" y="264992"/>
                    <a:pt x="134391" y="262313"/>
                    <a:pt x="138332" y="262313"/>
                  </a:cubicBezTo>
                  <a:close/>
                  <a:moveTo>
                    <a:pt x="128043" y="230563"/>
                  </a:moveTo>
                  <a:cubicBezTo>
                    <a:pt x="126728" y="230563"/>
                    <a:pt x="125413" y="231952"/>
                    <a:pt x="125413" y="233341"/>
                  </a:cubicBezTo>
                  <a:cubicBezTo>
                    <a:pt x="125413" y="233341"/>
                    <a:pt x="125413" y="233341"/>
                    <a:pt x="125413" y="238898"/>
                  </a:cubicBezTo>
                  <a:cubicBezTo>
                    <a:pt x="125413" y="240287"/>
                    <a:pt x="126728" y="241676"/>
                    <a:pt x="128043" y="241676"/>
                  </a:cubicBezTo>
                  <a:cubicBezTo>
                    <a:pt x="128043" y="241676"/>
                    <a:pt x="128043" y="241676"/>
                    <a:pt x="206922" y="241676"/>
                  </a:cubicBezTo>
                  <a:cubicBezTo>
                    <a:pt x="208237" y="241676"/>
                    <a:pt x="209551" y="240287"/>
                    <a:pt x="209551" y="238898"/>
                  </a:cubicBezTo>
                  <a:cubicBezTo>
                    <a:pt x="209551" y="238898"/>
                    <a:pt x="209551" y="238898"/>
                    <a:pt x="209551" y="233341"/>
                  </a:cubicBezTo>
                  <a:cubicBezTo>
                    <a:pt x="209551" y="231952"/>
                    <a:pt x="208237" y="230563"/>
                    <a:pt x="206922" y="230563"/>
                  </a:cubicBezTo>
                  <a:cubicBezTo>
                    <a:pt x="206922" y="230563"/>
                    <a:pt x="206922" y="230563"/>
                    <a:pt x="128043" y="230563"/>
                  </a:cubicBezTo>
                  <a:close/>
                  <a:moveTo>
                    <a:pt x="128781" y="219451"/>
                  </a:moveTo>
                  <a:cubicBezTo>
                    <a:pt x="128781" y="219451"/>
                    <a:pt x="128781" y="219451"/>
                    <a:pt x="207769" y="219451"/>
                  </a:cubicBezTo>
                  <a:cubicBezTo>
                    <a:pt x="215668" y="219451"/>
                    <a:pt x="222250" y="225862"/>
                    <a:pt x="222250" y="233556"/>
                  </a:cubicBezTo>
                  <a:cubicBezTo>
                    <a:pt x="222250" y="233556"/>
                    <a:pt x="222250" y="233556"/>
                    <a:pt x="222250" y="238684"/>
                  </a:cubicBezTo>
                  <a:cubicBezTo>
                    <a:pt x="222250" y="246378"/>
                    <a:pt x="215668" y="252789"/>
                    <a:pt x="207769" y="252789"/>
                  </a:cubicBezTo>
                  <a:cubicBezTo>
                    <a:pt x="207769" y="252789"/>
                    <a:pt x="207769" y="252789"/>
                    <a:pt x="128781" y="252789"/>
                  </a:cubicBezTo>
                  <a:cubicBezTo>
                    <a:pt x="120883" y="252789"/>
                    <a:pt x="114300" y="246378"/>
                    <a:pt x="114300" y="238684"/>
                  </a:cubicBezTo>
                  <a:cubicBezTo>
                    <a:pt x="114300" y="238684"/>
                    <a:pt x="114300" y="238684"/>
                    <a:pt x="114300" y="233556"/>
                  </a:cubicBezTo>
                  <a:cubicBezTo>
                    <a:pt x="114300" y="225862"/>
                    <a:pt x="120883" y="219451"/>
                    <a:pt x="128781" y="219451"/>
                  </a:cubicBezTo>
                  <a:close/>
                  <a:moveTo>
                    <a:pt x="266120" y="168353"/>
                  </a:moveTo>
                  <a:cubicBezTo>
                    <a:pt x="266120" y="168353"/>
                    <a:pt x="266120" y="168353"/>
                    <a:pt x="305614" y="198019"/>
                  </a:cubicBezTo>
                  <a:cubicBezTo>
                    <a:pt x="308247" y="199309"/>
                    <a:pt x="309563" y="203179"/>
                    <a:pt x="306930" y="205758"/>
                  </a:cubicBezTo>
                  <a:cubicBezTo>
                    <a:pt x="305614" y="207048"/>
                    <a:pt x="304297" y="208338"/>
                    <a:pt x="301664" y="208338"/>
                  </a:cubicBezTo>
                  <a:cubicBezTo>
                    <a:pt x="301664" y="208338"/>
                    <a:pt x="300348" y="208338"/>
                    <a:pt x="299032" y="207048"/>
                  </a:cubicBezTo>
                  <a:cubicBezTo>
                    <a:pt x="299032" y="207048"/>
                    <a:pt x="299032" y="207048"/>
                    <a:pt x="259538" y="178672"/>
                  </a:cubicBezTo>
                  <a:cubicBezTo>
                    <a:pt x="256905" y="176092"/>
                    <a:pt x="255588" y="172222"/>
                    <a:pt x="258221" y="169643"/>
                  </a:cubicBezTo>
                  <a:cubicBezTo>
                    <a:pt x="259538" y="167063"/>
                    <a:pt x="263487" y="167063"/>
                    <a:pt x="266120" y="168353"/>
                  </a:cubicBezTo>
                  <a:close/>
                  <a:moveTo>
                    <a:pt x="75093" y="166503"/>
                  </a:moveTo>
                  <a:cubicBezTo>
                    <a:pt x="77751" y="163888"/>
                    <a:pt x="81738" y="165195"/>
                    <a:pt x="83067" y="167810"/>
                  </a:cubicBezTo>
                  <a:cubicBezTo>
                    <a:pt x="85725" y="170425"/>
                    <a:pt x="84396" y="174347"/>
                    <a:pt x="81738" y="175654"/>
                  </a:cubicBezTo>
                  <a:cubicBezTo>
                    <a:pt x="81738" y="175654"/>
                    <a:pt x="81738" y="175654"/>
                    <a:pt x="39208" y="207031"/>
                  </a:cubicBezTo>
                  <a:cubicBezTo>
                    <a:pt x="37879" y="208338"/>
                    <a:pt x="36550" y="208338"/>
                    <a:pt x="35221" y="208338"/>
                  </a:cubicBezTo>
                  <a:cubicBezTo>
                    <a:pt x="33892" y="208338"/>
                    <a:pt x="31233" y="207031"/>
                    <a:pt x="31233" y="205723"/>
                  </a:cubicBezTo>
                  <a:cubicBezTo>
                    <a:pt x="28575" y="203109"/>
                    <a:pt x="29904" y="199187"/>
                    <a:pt x="32562" y="197879"/>
                  </a:cubicBezTo>
                  <a:cubicBezTo>
                    <a:pt x="32562" y="197879"/>
                    <a:pt x="32562" y="197879"/>
                    <a:pt x="75093" y="166503"/>
                  </a:cubicBezTo>
                  <a:close/>
                  <a:moveTo>
                    <a:pt x="284569" y="98801"/>
                  </a:moveTo>
                  <a:cubicBezTo>
                    <a:pt x="284569" y="98801"/>
                    <a:pt x="284569" y="98801"/>
                    <a:pt x="329795" y="98801"/>
                  </a:cubicBezTo>
                  <a:cubicBezTo>
                    <a:pt x="332379" y="98801"/>
                    <a:pt x="334963" y="101271"/>
                    <a:pt x="334963" y="104975"/>
                  </a:cubicBezTo>
                  <a:cubicBezTo>
                    <a:pt x="334963" y="107444"/>
                    <a:pt x="332379" y="109914"/>
                    <a:pt x="329795" y="109914"/>
                  </a:cubicBezTo>
                  <a:cubicBezTo>
                    <a:pt x="329795" y="109914"/>
                    <a:pt x="329795" y="109914"/>
                    <a:pt x="284569" y="109914"/>
                  </a:cubicBezTo>
                  <a:cubicBezTo>
                    <a:pt x="281985" y="109914"/>
                    <a:pt x="279400" y="107444"/>
                    <a:pt x="279400" y="104975"/>
                  </a:cubicBezTo>
                  <a:cubicBezTo>
                    <a:pt x="279400" y="101271"/>
                    <a:pt x="281985" y="98801"/>
                    <a:pt x="284569" y="98801"/>
                  </a:cubicBezTo>
                  <a:close/>
                  <a:moveTo>
                    <a:pt x="5340" y="98801"/>
                  </a:moveTo>
                  <a:cubicBezTo>
                    <a:pt x="5340" y="98801"/>
                    <a:pt x="5340" y="98801"/>
                    <a:pt x="53398" y="98801"/>
                  </a:cubicBezTo>
                  <a:cubicBezTo>
                    <a:pt x="56068" y="98801"/>
                    <a:pt x="58738" y="101271"/>
                    <a:pt x="58738" y="104975"/>
                  </a:cubicBezTo>
                  <a:cubicBezTo>
                    <a:pt x="58738" y="107444"/>
                    <a:pt x="56068" y="109914"/>
                    <a:pt x="53398" y="109914"/>
                  </a:cubicBezTo>
                  <a:cubicBezTo>
                    <a:pt x="53398" y="109914"/>
                    <a:pt x="53398" y="109914"/>
                    <a:pt x="5340" y="109914"/>
                  </a:cubicBezTo>
                  <a:cubicBezTo>
                    <a:pt x="2670" y="109914"/>
                    <a:pt x="0" y="107444"/>
                    <a:pt x="0" y="104975"/>
                  </a:cubicBezTo>
                  <a:cubicBezTo>
                    <a:pt x="0" y="101271"/>
                    <a:pt x="2670" y="98801"/>
                    <a:pt x="5340" y="98801"/>
                  </a:cubicBezTo>
                  <a:close/>
                  <a:moveTo>
                    <a:pt x="164887" y="36888"/>
                  </a:moveTo>
                  <a:cubicBezTo>
                    <a:pt x="168826" y="36888"/>
                    <a:pt x="171451" y="40918"/>
                    <a:pt x="171451" y="43604"/>
                  </a:cubicBezTo>
                  <a:cubicBezTo>
                    <a:pt x="171451" y="46291"/>
                    <a:pt x="168826" y="48977"/>
                    <a:pt x="164887" y="48977"/>
                  </a:cubicBezTo>
                  <a:cubicBezTo>
                    <a:pt x="137320" y="48977"/>
                    <a:pt x="115003" y="71813"/>
                    <a:pt x="115003" y="100022"/>
                  </a:cubicBezTo>
                  <a:cubicBezTo>
                    <a:pt x="115003" y="104051"/>
                    <a:pt x="112377" y="106738"/>
                    <a:pt x="109752" y="106738"/>
                  </a:cubicBezTo>
                  <a:cubicBezTo>
                    <a:pt x="105814" y="106738"/>
                    <a:pt x="103188" y="104051"/>
                    <a:pt x="103188" y="100022"/>
                  </a:cubicBezTo>
                  <a:cubicBezTo>
                    <a:pt x="103188" y="65097"/>
                    <a:pt x="130756" y="36888"/>
                    <a:pt x="164887" y="36888"/>
                  </a:cubicBezTo>
                  <a:close/>
                  <a:moveTo>
                    <a:pt x="169069" y="9901"/>
                  </a:moveTo>
                  <a:cubicBezTo>
                    <a:pt x="219192" y="9901"/>
                    <a:pt x="258763" y="50650"/>
                    <a:pt x="258763" y="99286"/>
                  </a:cubicBezTo>
                  <a:cubicBezTo>
                    <a:pt x="258763" y="120318"/>
                    <a:pt x="253487" y="138721"/>
                    <a:pt x="240297" y="154495"/>
                  </a:cubicBezTo>
                  <a:cubicBezTo>
                    <a:pt x="215235" y="189986"/>
                    <a:pt x="221830" y="207075"/>
                    <a:pt x="221830" y="208389"/>
                  </a:cubicBezTo>
                  <a:cubicBezTo>
                    <a:pt x="223149" y="211018"/>
                    <a:pt x="221830" y="213647"/>
                    <a:pt x="217873" y="214962"/>
                  </a:cubicBezTo>
                  <a:cubicBezTo>
                    <a:pt x="215235" y="216276"/>
                    <a:pt x="212597" y="214962"/>
                    <a:pt x="211278" y="212333"/>
                  </a:cubicBezTo>
                  <a:cubicBezTo>
                    <a:pt x="209959" y="211018"/>
                    <a:pt x="200726" y="188672"/>
                    <a:pt x="231064" y="147923"/>
                  </a:cubicBezTo>
                  <a:cubicBezTo>
                    <a:pt x="241616" y="133463"/>
                    <a:pt x="248211" y="117689"/>
                    <a:pt x="248211" y="99286"/>
                  </a:cubicBezTo>
                  <a:cubicBezTo>
                    <a:pt x="248211" y="55908"/>
                    <a:pt x="212597" y="21731"/>
                    <a:pt x="169069" y="21731"/>
                  </a:cubicBezTo>
                  <a:cubicBezTo>
                    <a:pt x="125541" y="21731"/>
                    <a:pt x="89927" y="55908"/>
                    <a:pt x="89927" y="99286"/>
                  </a:cubicBezTo>
                  <a:cubicBezTo>
                    <a:pt x="89927" y="116375"/>
                    <a:pt x="96523" y="133463"/>
                    <a:pt x="107075" y="146608"/>
                  </a:cubicBezTo>
                  <a:cubicBezTo>
                    <a:pt x="107075" y="147923"/>
                    <a:pt x="107075" y="147923"/>
                    <a:pt x="107075" y="147923"/>
                  </a:cubicBezTo>
                  <a:cubicBezTo>
                    <a:pt x="137413" y="189986"/>
                    <a:pt x="129498" y="211018"/>
                    <a:pt x="128179" y="212333"/>
                  </a:cubicBezTo>
                  <a:cubicBezTo>
                    <a:pt x="126860" y="214962"/>
                    <a:pt x="124222" y="216276"/>
                    <a:pt x="122903" y="216276"/>
                  </a:cubicBezTo>
                  <a:cubicBezTo>
                    <a:pt x="121584" y="216276"/>
                    <a:pt x="120265" y="216276"/>
                    <a:pt x="120265" y="214962"/>
                  </a:cubicBezTo>
                  <a:cubicBezTo>
                    <a:pt x="117627" y="213647"/>
                    <a:pt x="116308" y="211018"/>
                    <a:pt x="117627" y="207075"/>
                  </a:cubicBezTo>
                  <a:cubicBezTo>
                    <a:pt x="117627" y="207075"/>
                    <a:pt x="124222" y="191301"/>
                    <a:pt x="97842" y="154495"/>
                  </a:cubicBezTo>
                  <a:cubicBezTo>
                    <a:pt x="84651" y="138721"/>
                    <a:pt x="79375" y="120318"/>
                    <a:pt x="79375" y="99286"/>
                  </a:cubicBezTo>
                  <a:cubicBezTo>
                    <a:pt x="79375" y="50650"/>
                    <a:pt x="118946" y="9901"/>
                    <a:pt x="169069" y="9901"/>
                  </a:cubicBezTo>
                  <a:close/>
                  <a:moveTo>
                    <a:pt x="39107" y="1482"/>
                  </a:moveTo>
                  <a:cubicBezTo>
                    <a:pt x="39107" y="1482"/>
                    <a:pt x="39107" y="1482"/>
                    <a:pt x="79917" y="31115"/>
                  </a:cubicBezTo>
                  <a:cubicBezTo>
                    <a:pt x="82550" y="33809"/>
                    <a:pt x="82550" y="37850"/>
                    <a:pt x="81234" y="40544"/>
                  </a:cubicBezTo>
                  <a:cubicBezTo>
                    <a:pt x="79917" y="41891"/>
                    <a:pt x="78601" y="43238"/>
                    <a:pt x="75968" y="43238"/>
                  </a:cubicBezTo>
                  <a:cubicBezTo>
                    <a:pt x="74651" y="43238"/>
                    <a:pt x="73335" y="41891"/>
                    <a:pt x="72019" y="41891"/>
                  </a:cubicBezTo>
                  <a:lnTo>
                    <a:pt x="32525" y="10911"/>
                  </a:lnTo>
                  <a:cubicBezTo>
                    <a:pt x="29892" y="8217"/>
                    <a:pt x="28575" y="5523"/>
                    <a:pt x="31208" y="2829"/>
                  </a:cubicBezTo>
                  <a:cubicBezTo>
                    <a:pt x="32525" y="135"/>
                    <a:pt x="36474" y="-1212"/>
                    <a:pt x="39107" y="1482"/>
                  </a:cubicBezTo>
                  <a:close/>
                  <a:moveTo>
                    <a:pt x="299086" y="1451"/>
                  </a:moveTo>
                  <a:cubicBezTo>
                    <a:pt x="301705" y="-1212"/>
                    <a:pt x="305634" y="119"/>
                    <a:pt x="306944" y="2782"/>
                  </a:cubicBezTo>
                  <a:cubicBezTo>
                    <a:pt x="309563" y="5445"/>
                    <a:pt x="308254" y="8108"/>
                    <a:pt x="305634" y="10771"/>
                  </a:cubicBezTo>
                  <a:cubicBezTo>
                    <a:pt x="305634" y="10771"/>
                    <a:pt x="305634" y="10771"/>
                    <a:pt x="267653" y="38732"/>
                  </a:cubicBezTo>
                  <a:cubicBezTo>
                    <a:pt x="266343" y="40063"/>
                    <a:pt x="265033" y="40063"/>
                    <a:pt x="265033" y="40063"/>
                  </a:cubicBezTo>
                  <a:cubicBezTo>
                    <a:pt x="262414" y="40063"/>
                    <a:pt x="261104" y="38732"/>
                    <a:pt x="259795" y="37400"/>
                  </a:cubicBezTo>
                  <a:cubicBezTo>
                    <a:pt x="257175" y="34737"/>
                    <a:pt x="258485" y="30743"/>
                    <a:pt x="261104" y="294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7519283D-D828-2A8D-13B0-4679C9026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91" y="0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31CE96D-6E7B-9C31-4532-DA63D8D3779C}"/>
              </a:ext>
            </a:extLst>
          </p:cNvPr>
          <p:cNvSpPr/>
          <p:nvPr/>
        </p:nvSpPr>
        <p:spPr>
          <a:xfrm>
            <a:off x="713851" y="1587500"/>
            <a:ext cx="5178949" cy="730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698689-6DEA-19B0-477E-9A971EB6A8FA}"/>
              </a:ext>
            </a:extLst>
          </p:cNvPr>
          <p:cNvSpPr txBox="1">
            <a:spLocks/>
          </p:cNvSpPr>
          <p:nvPr/>
        </p:nvSpPr>
        <p:spPr>
          <a:xfrm>
            <a:off x="713851" y="2095501"/>
            <a:ext cx="5178949" cy="1841499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  <a:ea typeface="Roboto Light" panose="02000000000000000000" pitchFamily="2" charset="0"/>
              <a:cs typeface="Open Sans" pitchFamily="34" charset="0"/>
            </a:endParaRPr>
          </a:p>
        </p:txBody>
      </p:sp>
      <p:sp>
        <p:nvSpPr>
          <p:cNvPr id="7" name="矩形 36">
            <a:extLst>
              <a:ext uri="{FF2B5EF4-FFF2-40B4-BE49-F238E27FC236}">
                <a16:creationId xmlns:a16="http://schemas.microsoft.com/office/drawing/2014/main" id="{2CE78F14-029F-C63D-0062-8F912DCA5F08}"/>
              </a:ext>
            </a:extLst>
          </p:cNvPr>
          <p:cNvSpPr/>
          <p:nvPr/>
        </p:nvSpPr>
        <p:spPr>
          <a:xfrm>
            <a:off x="1082151" y="1634771"/>
            <a:ext cx="4836049" cy="18996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Substituição de Substâncias Perigosas: 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bg1"/>
                </a:solidFill>
              </a:rPr>
              <a:t>Substituir substâncias tóxicas ou perigosas por outras menos prejudiciais ou por processos menos arriscados.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8AC9496-F024-5114-AF36-F5CDB4207D46}"/>
              </a:ext>
            </a:extLst>
          </p:cNvPr>
          <p:cNvSpPr/>
          <p:nvPr/>
        </p:nvSpPr>
        <p:spPr>
          <a:xfrm>
            <a:off x="713851" y="4165600"/>
            <a:ext cx="5178949" cy="730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15490F-6358-6FB7-FD40-603A2ECF2532}"/>
              </a:ext>
            </a:extLst>
          </p:cNvPr>
          <p:cNvSpPr txBox="1">
            <a:spLocks/>
          </p:cNvSpPr>
          <p:nvPr/>
        </p:nvSpPr>
        <p:spPr>
          <a:xfrm>
            <a:off x="713851" y="4673601"/>
            <a:ext cx="5178949" cy="1841499"/>
          </a:xfrm>
          <a:prstGeom prst="rect">
            <a:avLst/>
          </a:prstGeom>
          <a:solidFill>
            <a:srgbClr val="00A09D"/>
          </a:solidFill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  <a:ea typeface="Roboto Light" panose="02000000000000000000" pitchFamily="2" charset="0"/>
              <a:cs typeface="Open Sans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0D3905D-133C-3F44-BCB0-4D02C9663217}"/>
              </a:ext>
            </a:extLst>
          </p:cNvPr>
          <p:cNvSpPr/>
          <p:nvPr/>
        </p:nvSpPr>
        <p:spPr>
          <a:xfrm>
            <a:off x="6202902" y="1587500"/>
            <a:ext cx="5178949" cy="730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949C02-DEA0-97FA-0536-1B962A053EC4}"/>
              </a:ext>
            </a:extLst>
          </p:cNvPr>
          <p:cNvSpPr txBox="1">
            <a:spLocks/>
          </p:cNvSpPr>
          <p:nvPr/>
        </p:nvSpPr>
        <p:spPr>
          <a:xfrm>
            <a:off x="6202902" y="2095501"/>
            <a:ext cx="5178949" cy="1841499"/>
          </a:xfrm>
          <a:prstGeom prst="rect">
            <a:avLst/>
          </a:prstGeom>
          <a:solidFill>
            <a:schemeClr val="accent5"/>
          </a:solidFill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  <a:ea typeface="Roboto Light" panose="02000000000000000000" pitchFamily="2" charset="0"/>
              <a:cs typeface="Open Sans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12801E4A-3784-8088-379C-8B112E6829F9}"/>
              </a:ext>
            </a:extLst>
          </p:cNvPr>
          <p:cNvSpPr/>
          <p:nvPr/>
        </p:nvSpPr>
        <p:spPr>
          <a:xfrm>
            <a:off x="6202902" y="4165600"/>
            <a:ext cx="5178949" cy="730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B7EA8D8-7767-0620-BE6B-90BDBF8105D2}"/>
              </a:ext>
            </a:extLst>
          </p:cNvPr>
          <p:cNvSpPr txBox="1">
            <a:spLocks/>
          </p:cNvSpPr>
          <p:nvPr/>
        </p:nvSpPr>
        <p:spPr>
          <a:xfrm>
            <a:off x="6202902" y="4673601"/>
            <a:ext cx="5178949" cy="1841499"/>
          </a:xfrm>
          <a:prstGeom prst="rect">
            <a:avLst/>
          </a:prstGeom>
          <a:solidFill>
            <a:schemeClr val="accent4"/>
          </a:solidFill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  <a:ea typeface="Roboto Light" panose="02000000000000000000" pitchFamily="2" charset="0"/>
              <a:cs typeface="Open Sans" pitchFamily="34" charset="0"/>
            </a:endParaRPr>
          </a:p>
        </p:txBody>
      </p:sp>
      <p:sp>
        <p:nvSpPr>
          <p:cNvPr id="18" name="矩形 36">
            <a:extLst>
              <a:ext uri="{FF2B5EF4-FFF2-40B4-BE49-F238E27FC236}">
                <a16:creationId xmlns:a16="http://schemas.microsoft.com/office/drawing/2014/main" id="{D150D3E9-587E-263B-A710-813755E85A14}"/>
              </a:ext>
            </a:extLst>
          </p:cNvPr>
          <p:cNvSpPr/>
          <p:nvPr/>
        </p:nvSpPr>
        <p:spPr>
          <a:xfrm>
            <a:off x="6545802" y="1619920"/>
            <a:ext cx="4564047" cy="15303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Modificação de Processos Produtivos: 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bg1"/>
                </a:solidFill>
              </a:rPr>
              <a:t>Alterar métodos de trabalho para eliminar ou reduzir a geração de agentes perigosos.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矩形 36">
            <a:extLst>
              <a:ext uri="{FF2B5EF4-FFF2-40B4-BE49-F238E27FC236}">
                <a16:creationId xmlns:a16="http://schemas.microsoft.com/office/drawing/2014/main" id="{9C682184-8E2E-F8B1-8039-F3DCCC3C1C2C}"/>
              </a:ext>
            </a:extLst>
          </p:cNvPr>
          <p:cNvSpPr/>
          <p:nvPr/>
        </p:nvSpPr>
        <p:spPr>
          <a:xfrm>
            <a:off x="1056751" y="4216759"/>
            <a:ext cx="4836049" cy="18996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Isolamento de Processos: 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bg1"/>
                </a:solidFill>
              </a:rPr>
              <a:t>Isolar ou confinar processos que gerem poeiras, gases ou vapores perigosos para evitar a dispersão no ambiente de trabalho.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6C24D5E1-E84D-AB44-C1E1-41A77FF04C2F}"/>
              </a:ext>
            </a:extLst>
          </p:cNvPr>
          <p:cNvSpPr/>
          <p:nvPr/>
        </p:nvSpPr>
        <p:spPr>
          <a:xfrm>
            <a:off x="6513004" y="4216759"/>
            <a:ext cx="4739195" cy="18996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Uso de Tecnologias Mais Seguras: 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bg1"/>
                </a:solidFill>
              </a:rPr>
              <a:t>Implementar tecnologias e equipamentos mais seguros que reduzam a liberação de agentes perigosos.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282594D-47DC-5C3D-37E2-320394733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219626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55CEEA0-0764-CA2F-290A-F9C5BA1CB1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5469" y="2704783"/>
            <a:ext cx="3023284" cy="3024000"/>
            <a:chOff x="943" y="1000"/>
            <a:chExt cx="2696" cy="269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124F62-C31C-85B4-5AD2-8567027E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002"/>
              <a:ext cx="1277" cy="1544"/>
            </a:xfrm>
            <a:custGeom>
              <a:avLst/>
              <a:gdLst>
                <a:gd name="T0" fmla="*/ 0 w 539"/>
                <a:gd name="T1" fmla="*/ 322 h 652"/>
                <a:gd name="T2" fmla="*/ 218 w 539"/>
                <a:gd name="T3" fmla="*/ 564 h 652"/>
                <a:gd name="T4" fmla="*/ 379 w 539"/>
                <a:gd name="T5" fmla="*/ 652 h 652"/>
                <a:gd name="T6" fmla="*/ 539 w 539"/>
                <a:gd name="T7" fmla="*/ 564 h 652"/>
                <a:gd name="T8" fmla="*/ 2 w 539"/>
                <a:gd name="T9" fmla="*/ 0 h 652"/>
                <a:gd name="T10" fmla="*/ 89 w 539"/>
                <a:gd name="T11" fmla="*/ 158 h 652"/>
                <a:gd name="T12" fmla="*/ 0 w 539"/>
                <a:gd name="T13" fmla="*/ 32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652">
                  <a:moveTo>
                    <a:pt x="0" y="322"/>
                  </a:moveTo>
                  <a:cubicBezTo>
                    <a:pt x="122" y="337"/>
                    <a:pt x="216" y="439"/>
                    <a:pt x="218" y="564"/>
                  </a:cubicBezTo>
                  <a:cubicBezTo>
                    <a:pt x="379" y="652"/>
                    <a:pt x="379" y="652"/>
                    <a:pt x="379" y="652"/>
                  </a:cubicBezTo>
                  <a:cubicBezTo>
                    <a:pt x="539" y="564"/>
                    <a:pt x="539" y="564"/>
                    <a:pt x="539" y="564"/>
                  </a:cubicBezTo>
                  <a:cubicBezTo>
                    <a:pt x="536" y="263"/>
                    <a:pt x="300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1AC7EC-D51F-4C1F-1440-5BFC799A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000"/>
              <a:ext cx="1545" cy="1276"/>
            </a:xfrm>
            <a:custGeom>
              <a:avLst/>
              <a:gdLst>
                <a:gd name="T0" fmla="*/ 322 w 652"/>
                <a:gd name="T1" fmla="*/ 539 h 539"/>
                <a:gd name="T2" fmla="*/ 564 w 652"/>
                <a:gd name="T3" fmla="*/ 321 h 539"/>
                <a:gd name="T4" fmla="*/ 652 w 652"/>
                <a:gd name="T5" fmla="*/ 160 h 539"/>
                <a:gd name="T6" fmla="*/ 564 w 652"/>
                <a:gd name="T7" fmla="*/ 0 h 539"/>
                <a:gd name="T8" fmla="*/ 0 w 652"/>
                <a:gd name="T9" fmla="*/ 537 h 539"/>
                <a:gd name="T10" fmla="*/ 159 w 652"/>
                <a:gd name="T11" fmla="*/ 450 h 539"/>
                <a:gd name="T12" fmla="*/ 322 w 652"/>
                <a:gd name="T1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9">
                  <a:moveTo>
                    <a:pt x="322" y="539"/>
                  </a:moveTo>
                  <a:cubicBezTo>
                    <a:pt x="337" y="417"/>
                    <a:pt x="439" y="323"/>
                    <a:pt x="564" y="321"/>
                  </a:cubicBezTo>
                  <a:cubicBezTo>
                    <a:pt x="652" y="160"/>
                    <a:pt x="652" y="160"/>
                    <a:pt x="652" y="16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263" y="3"/>
                    <a:pt x="17" y="239"/>
                    <a:pt x="0" y="537"/>
                  </a:cubicBezTo>
                  <a:cubicBezTo>
                    <a:pt x="159" y="450"/>
                    <a:pt x="159" y="450"/>
                    <a:pt x="159" y="450"/>
                  </a:cubicBezTo>
                  <a:lnTo>
                    <a:pt x="322" y="5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B94349-BD77-4142-6D64-C907056A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2421"/>
              <a:ext cx="1544" cy="1274"/>
            </a:xfrm>
            <a:custGeom>
              <a:avLst/>
              <a:gdLst>
                <a:gd name="T0" fmla="*/ 652 w 652"/>
                <a:gd name="T1" fmla="*/ 2 h 538"/>
                <a:gd name="T2" fmla="*/ 494 w 652"/>
                <a:gd name="T3" fmla="*/ 89 h 538"/>
                <a:gd name="T4" fmla="*/ 330 w 652"/>
                <a:gd name="T5" fmla="*/ 0 h 538"/>
                <a:gd name="T6" fmla="*/ 88 w 652"/>
                <a:gd name="T7" fmla="*/ 218 h 538"/>
                <a:gd name="T8" fmla="*/ 0 w 652"/>
                <a:gd name="T9" fmla="*/ 379 h 538"/>
                <a:gd name="T10" fmla="*/ 88 w 652"/>
                <a:gd name="T11" fmla="*/ 538 h 538"/>
                <a:gd name="T12" fmla="*/ 652 w 652"/>
                <a:gd name="T13" fmla="*/ 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8">
                  <a:moveTo>
                    <a:pt x="652" y="2"/>
                  </a:moveTo>
                  <a:cubicBezTo>
                    <a:pt x="494" y="89"/>
                    <a:pt x="494" y="89"/>
                    <a:pt x="494" y="89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15" y="122"/>
                    <a:pt x="213" y="216"/>
                    <a:pt x="88" y="218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389" y="536"/>
                    <a:pt x="635" y="300"/>
                    <a:pt x="65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3BC314-3716-5AC0-7EFC-D171122B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151"/>
              <a:ext cx="1275" cy="1544"/>
            </a:xfrm>
            <a:custGeom>
              <a:avLst/>
              <a:gdLst>
                <a:gd name="T0" fmla="*/ 538 w 538"/>
                <a:gd name="T1" fmla="*/ 330 h 652"/>
                <a:gd name="T2" fmla="*/ 320 w 538"/>
                <a:gd name="T3" fmla="*/ 88 h 652"/>
                <a:gd name="T4" fmla="*/ 159 w 538"/>
                <a:gd name="T5" fmla="*/ 0 h 652"/>
                <a:gd name="T6" fmla="*/ 0 w 538"/>
                <a:gd name="T7" fmla="*/ 88 h 652"/>
                <a:gd name="T8" fmla="*/ 536 w 538"/>
                <a:gd name="T9" fmla="*/ 652 h 652"/>
                <a:gd name="T10" fmla="*/ 449 w 538"/>
                <a:gd name="T11" fmla="*/ 493 h 652"/>
                <a:gd name="T12" fmla="*/ 538 w 538"/>
                <a:gd name="T13" fmla="*/ 33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52">
                  <a:moveTo>
                    <a:pt x="538" y="330"/>
                  </a:moveTo>
                  <a:cubicBezTo>
                    <a:pt x="416" y="315"/>
                    <a:pt x="322" y="213"/>
                    <a:pt x="320" y="8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389"/>
                    <a:pt x="238" y="635"/>
                    <a:pt x="536" y="652"/>
                  </a:cubicBezTo>
                  <a:cubicBezTo>
                    <a:pt x="449" y="493"/>
                    <a:pt x="449" y="493"/>
                    <a:pt x="449" y="493"/>
                  </a:cubicBezTo>
                  <a:lnTo>
                    <a:pt x="538" y="3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67C9FA1-0859-1B00-6894-B7DE4E066C92}"/>
              </a:ext>
            </a:extLst>
          </p:cNvPr>
          <p:cNvGrpSpPr/>
          <p:nvPr/>
        </p:nvGrpSpPr>
        <p:grpSpPr>
          <a:xfrm>
            <a:off x="5545421" y="3645352"/>
            <a:ext cx="1144354" cy="1145049"/>
            <a:chOff x="6964641" y="2706230"/>
            <a:chExt cx="1620000" cy="1620000"/>
          </a:xfrm>
        </p:grpSpPr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F963A437-4E35-207F-72BB-274998B814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964641" y="2706230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3B5A1773-39BA-BE25-DFB1-7EA19C477E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84503" y="2832230"/>
              <a:ext cx="1368000" cy="13680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49">
            <a:extLst>
              <a:ext uri="{FF2B5EF4-FFF2-40B4-BE49-F238E27FC236}">
                <a16:creationId xmlns:a16="http://schemas.microsoft.com/office/drawing/2014/main" id="{39FADA34-234E-3F20-F256-F3B9C0C9B3AE}"/>
              </a:ext>
            </a:extLst>
          </p:cNvPr>
          <p:cNvGrpSpPr/>
          <p:nvPr/>
        </p:nvGrpSpPr>
        <p:grpSpPr>
          <a:xfrm>
            <a:off x="6972056" y="2799978"/>
            <a:ext cx="1582795" cy="282804"/>
            <a:chOff x="7528087" y="2680840"/>
            <a:chExt cx="2803259" cy="316190"/>
          </a:xfrm>
        </p:grpSpPr>
        <p:cxnSp>
          <p:nvCxnSpPr>
            <p:cNvPr id="13" name="Straight Connector 50">
              <a:extLst>
                <a:ext uri="{FF2B5EF4-FFF2-40B4-BE49-F238E27FC236}">
                  <a16:creationId xmlns:a16="http://schemas.microsoft.com/office/drawing/2014/main" id="{69E4CE55-D39A-7C77-DCDC-50B48155017C}"/>
                </a:ext>
              </a:extLst>
            </p:cNvPr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1">
              <a:extLst>
                <a:ext uri="{FF2B5EF4-FFF2-40B4-BE49-F238E27FC236}">
                  <a16:creationId xmlns:a16="http://schemas.microsoft.com/office/drawing/2014/main" id="{4477176A-EC06-35F4-F0AD-5BA3A060EBAC}"/>
                </a:ext>
              </a:extLst>
            </p:cNvPr>
            <p:cNvCxnSpPr/>
            <p:nvPr/>
          </p:nvCxnSpPr>
          <p:spPr>
            <a:xfrm>
              <a:off x="8026053" y="2680840"/>
              <a:ext cx="230529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2">
            <a:extLst>
              <a:ext uri="{FF2B5EF4-FFF2-40B4-BE49-F238E27FC236}">
                <a16:creationId xmlns:a16="http://schemas.microsoft.com/office/drawing/2014/main" id="{AF36D2F3-C56E-F4CA-9E5A-E3ED0075E76F}"/>
              </a:ext>
            </a:extLst>
          </p:cNvPr>
          <p:cNvGrpSpPr/>
          <p:nvPr/>
        </p:nvGrpSpPr>
        <p:grpSpPr>
          <a:xfrm>
            <a:off x="6847470" y="5378891"/>
            <a:ext cx="1707381" cy="349892"/>
            <a:chOff x="8125333" y="4745260"/>
            <a:chExt cx="2389596" cy="203034"/>
          </a:xfrm>
        </p:grpSpPr>
        <p:cxnSp>
          <p:nvCxnSpPr>
            <p:cNvPr id="16" name="Straight Connector 53">
              <a:extLst>
                <a:ext uri="{FF2B5EF4-FFF2-40B4-BE49-F238E27FC236}">
                  <a16:creationId xmlns:a16="http://schemas.microsoft.com/office/drawing/2014/main" id="{0016BCB0-D79D-EB19-99E7-4BFA23E85A40}"/>
                </a:ext>
              </a:extLst>
            </p:cNvPr>
            <p:cNvCxnSpPr/>
            <p:nvPr/>
          </p:nvCxnSpPr>
          <p:spPr>
            <a:xfrm>
              <a:off x="8125333" y="4745260"/>
              <a:ext cx="522140" cy="2030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4">
              <a:extLst>
                <a:ext uri="{FF2B5EF4-FFF2-40B4-BE49-F238E27FC236}">
                  <a16:creationId xmlns:a16="http://schemas.microsoft.com/office/drawing/2014/main" id="{DE658843-174C-9088-76B9-300A062248D4}"/>
                </a:ext>
              </a:extLst>
            </p:cNvPr>
            <p:cNvCxnSpPr/>
            <p:nvPr/>
          </p:nvCxnSpPr>
          <p:spPr>
            <a:xfrm>
              <a:off x="8647472" y="4948294"/>
              <a:ext cx="186745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55">
            <a:extLst>
              <a:ext uri="{FF2B5EF4-FFF2-40B4-BE49-F238E27FC236}">
                <a16:creationId xmlns:a16="http://schemas.microsoft.com/office/drawing/2014/main" id="{3BA9A8A7-2762-994B-1B0E-76979FB50FDC}"/>
              </a:ext>
            </a:extLst>
          </p:cNvPr>
          <p:cNvGrpSpPr/>
          <p:nvPr/>
        </p:nvGrpSpPr>
        <p:grpSpPr>
          <a:xfrm>
            <a:off x="3464736" y="2736483"/>
            <a:ext cx="1764651" cy="416648"/>
            <a:chOff x="1582038" y="2697524"/>
            <a:chExt cx="2577213" cy="316190"/>
          </a:xfrm>
        </p:grpSpPr>
        <p:cxnSp>
          <p:nvCxnSpPr>
            <p:cNvPr id="19" name="Straight Connector 56">
              <a:extLst>
                <a:ext uri="{FF2B5EF4-FFF2-40B4-BE49-F238E27FC236}">
                  <a16:creationId xmlns:a16="http://schemas.microsoft.com/office/drawing/2014/main" id="{02564E0A-EE10-278A-D8AD-27AAD0D266FD}"/>
                </a:ext>
              </a:extLst>
            </p:cNvPr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7">
              <a:extLst>
                <a:ext uri="{FF2B5EF4-FFF2-40B4-BE49-F238E27FC236}">
                  <a16:creationId xmlns:a16="http://schemas.microsoft.com/office/drawing/2014/main" id="{4120C7B7-7516-18DF-F3D9-8C905449BF6F}"/>
                </a:ext>
              </a:extLst>
            </p:cNvPr>
            <p:cNvCxnSpPr/>
            <p:nvPr/>
          </p:nvCxnSpPr>
          <p:spPr>
            <a:xfrm flipH="1">
              <a:off x="1582038" y="2697524"/>
              <a:ext cx="207924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8">
            <a:extLst>
              <a:ext uri="{FF2B5EF4-FFF2-40B4-BE49-F238E27FC236}">
                <a16:creationId xmlns:a16="http://schemas.microsoft.com/office/drawing/2014/main" id="{9642BA95-742A-7042-B9BB-8CD1A162AD6F}"/>
              </a:ext>
            </a:extLst>
          </p:cNvPr>
          <p:cNvGrpSpPr/>
          <p:nvPr/>
        </p:nvGrpSpPr>
        <p:grpSpPr>
          <a:xfrm>
            <a:off x="3464736" y="5245761"/>
            <a:ext cx="1870535" cy="387404"/>
            <a:chOff x="1804697" y="4994858"/>
            <a:chExt cx="2493744" cy="316190"/>
          </a:xfrm>
        </p:grpSpPr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EF7A2AF8-31CC-EA29-DC2C-99EDF5FFD405}"/>
                </a:ext>
              </a:extLst>
            </p:cNvPr>
            <p:cNvCxnSpPr/>
            <p:nvPr/>
          </p:nvCxnSpPr>
          <p:spPr>
            <a:xfrm flipH="1">
              <a:off x="3800475" y="4994858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0">
              <a:extLst>
                <a:ext uri="{FF2B5EF4-FFF2-40B4-BE49-F238E27FC236}">
                  <a16:creationId xmlns:a16="http://schemas.microsoft.com/office/drawing/2014/main" id="{9F9EB9BC-C6C2-3BEF-8A2B-04CA1FA00E57}"/>
                </a:ext>
              </a:extLst>
            </p:cNvPr>
            <p:cNvCxnSpPr/>
            <p:nvPr/>
          </p:nvCxnSpPr>
          <p:spPr>
            <a:xfrm flipH="1">
              <a:off x="1804697" y="5311048"/>
              <a:ext cx="199577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2">
            <a:extLst>
              <a:ext uri="{FF2B5EF4-FFF2-40B4-BE49-F238E27FC236}">
                <a16:creationId xmlns:a16="http://schemas.microsoft.com/office/drawing/2014/main" id="{4C34D46B-D18C-A4AF-D9DD-0FD1504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595" y="5476783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6E7F330D-9EAB-3A3C-EA94-172A752F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297" y="5390601"/>
            <a:ext cx="504000" cy="504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C92AFD47-CD7D-46C4-5D65-FB5F482F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656" y="2578782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2F70126A-E521-9768-AC38-80BAA22D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103" y="2484483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" name="TextBox 77">
            <a:extLst>
              <a:ext uri="{FF2B5EF4-FFF2-40B4-BE49-F238E27FC236}">
                <a16:creationId xmlns:a16="http://schemas.microsoft.com/office/drawing/2014/main" id="{EC4B9C62-A353-977E-00FE-47B57D648981}"/>
              </a:ext>
            </a:extLst>
          </p:cNvPr>
          <p:cNvSpPr txBox="1"/>
          <p:nvPr/>
        </p:nvSpPr>
        <p:spPr>
          <a:xfrm>
            <a:off x="477883" y="2520117"/>
            <a:ext cx="286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na Fonte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TextBox 77">
            <a:extLst>
              <a:ext uri="{FF2B5EF4-FFF2-40B4-BE49-F238E27FC236}">
                <a16:creationId xmlns:a16="http://schemas.microsoft.com/office/drawing/2014/main" id="{F06C48DF-F1AB-8E10-F1B8-9A3F8FC1694D}"/>
              </a:ext>
            </a:extLst>
          </p:cNvPr>
          <p:cNvSpPr txBox="1"/>
          <p:nvPr/>
        </p:nvSpPr>
        <p:spPr>
          <a:xfrm>
            <a:off x="214567" y="5418342"/>
            <a:ext cx="33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na Transmissão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30" name="TextBox 77">
            <a:extLst>
              <a:ext uri="{FF2B5EF4-FFF2-40B4-BE49-F238E27FC236}">
                <a16:creationId xmlns:a16="http://schemas.microsoft.com/office/drawing/2014/main" id="{10CCDAB9-9C38-3EBD-363B-E8C5C7C76E21}"/>
              </a:ext>
            </a:extLst>
          </p:cNvPr>
          <p:cNvSpPr txBox="1"/>
          <p:nvPr/>
        </p:nvSpPr>
        <p:spPr>
          <a:xfrm>
            <a:off x="9009345" y="2618501"/>
            <a:ext cx="280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no Indivíduo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328B628A-3958-68B1-6801-0DB2F46011A7}"/>
              </a:ext>
            </a:extLst>
          </p:cNvPr>
          <p:cNvSpPr txBox="1"/>
          <p:nvPr/>
        </p:nvSpPr>
        <p:spPr>
          <a:xfrm>
            <a:off x="9061762" y="5556338"/>
            <a:ext cx="29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Administrativo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06E3D9FD-8D94-B8FE-CB37-580D46268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Shape 2753">
            <a:extLst>
              <a:ext uri="{FF2B5EF4-FFF2-40B4-BE49-F238E27FC236}">
                <a16:creationId xmlns:a16="http://schemas.microsoft.com/office/drawing/2014/main" id="{5F2E383D-F8C9-1568-3EE2-B689C10CCD7D}"/>
              </a:ext>
            </a:extLst>
          </p:cNvPr>
          <p:cNvSpPr/>
          <p:nvPr/>
        </p:nvSpPr>
        <p:spPr>
          <a:xfrm>
            <a:off x="820021" y="5594929"/>
            <a:ext cx="405594" cy="456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18655"/>
                </a:moveTo>
                <a:cubicBezTo>
                  <a:pt x="13468" y="18655"/>
                  <a:pt x="13200" y="18874"/>
                  <a:pt x="13200" y="19145"/>
                </a:cubicBezTo>
                <a:cubicBezTo>
                  <a:pt x="13200" y="19417"/>
                  <a:pt x="13468" y="19636"/>
                  <a:pt x="13800" y="19636"/>
                </a:cubicBezTo>
                <a:cubicBezTo>
                  <a:pt x="14132" y="19636"/>
                  <a:pt x="14400" y="19417"/>
                  <a:pt x="14400" y="19145"/>
                </a:cubicBezTo>
                <a:cubicBezTo>
                  <a:pt x="14400" y="18874"/>
                  <a:pt x="14132" y="18655"/>
                  <a:pt x="13800" y="18655"/>
                </a:cubicBezTo>
                <a:moveTo>
                  <a:pt x="10200" y="15709"/>
                </a:moveTo>
                <a:cubicBezTo>
                  <a:pt x="9868" y="15709"/>
                  <a:pt x="9600" y="15490"/>
                  <a:pt x="9600" y="15218"/>
                </a:cubicBezTo>
                <a:cubicBezTo>
                  <a:pt x="9600" y="14947"/>
                  <a:pt x="9868" y="14727"/>
                  <a:pt x="10200" y="14727"/>
                </a:cubicBezTo>
                <a:cubicBezTo>
                  <a:pt x="10532" y="14727"/>
                  <a:pt x="10800" y="14947"/>
                  <a:pt x="10800" y="15218"/>
                </a:cubicBezTo>
                <a:cubicBezTo>
                  <a:pt x="10800" y="15490"/>
                  <a:pt x="10532" y="15709"/>
                  <a:pt x="10200" y="15709"/>
                </a:cubicBezTo>
                <a:moveTo>
                  <a:pt x="10200" y="13745"/>
                </a:moveTo>
                <a:cubicBezTo>
                  <a:pt x="9206" y="13745"/>
                  <a:pt x="8400" y="14405"/>
                  <a:pt x="8400" y="15218"/>
                </a:cubicBezTo>
                <a:cubicBezTo>
                  <a:pt x="8400" y="16031"/>
                  <a:pt x="9206" y="16691"/>
                  <a:pt x="10200" y="16691"/>
                </a:cubicBezTo>
                <a:cubicBezTo>
                  <a:pt x="11194" y="16691"/>
                  <a:pt x="12000" y="16031"/>
                  <a:pt x="12000" y="15218"/>
                </a:cubicBezTo>
                <a:cubicBezTo>
                  <a:pt x="12000" y="14405"/>
                  <a:pt x="11194" y="13745"/>
                  <a:pt x="10200" y="13745"/>
                </a:cubicBezTo>
                <a:moveTo>
                  <a:pt x="15600" y="13745"/>
                </a:moveTo>
                <a:cubicBezTo>
                  <a:pt x="14938" y="13745"/>
                  <a:pt x="14400" y="14186"/>
                  <a:pt x="14400" y="14727"/>
                </a:cubicBezTo>
                <a:cubicBezTo>
                  <a:pt x="14400" y="15269"/>
                  <a:pt x="14938" y="15709"/>
                  <a:pt x="15600" y="15709"/>
                </a:cubicBezTo>
                <a:cubicBezTo>
                  <a:pt x="16262" y="15709"/>
                  <a:pt x="16800" y="15269"/>
                  <a:pt x="16800" y="14727"/>
                </a:cubicBezTo>
                <a:cubicBezTo>
                  <a:pt x="16800" y="14186"/>
                  <a:pt x="16262" y="13745"/>
                  <a:pt x="15600" y="13745"/>
                </a:cubicBezTo>
                <a:moveTo>
                  <a:pt x="14400" y="20618"/>
                </a:moveTo>
                <a:lnTo>
                  <a:pt x="7200" y="20618"/>
                </a:lnTo>
                <a:cubicBezTo>
                  <a:pt x="3892" y="20618"/>
                  <a:pt x="1200" y="18416"/>
                  <a:pt x="1200" y="15709"/>
                </a:cubicBezTo>
                <a:cubicBezTo>
                  <a:pt x="1200" y="13123"/>
                  <a:pt x="2182" y="11620"/>
                  <a:pt x="3320" y="9880"/>
                </a:cubicBezTo>
                <a:cubicBezTo>
                  <a:pt x="3477" y="9639"/>
                  <a:pt x="3636" y="9392"/>
                  <a:pt x="3797" y="9140"/>
                </a:cubicBezTo>
                <a:cubicBezTo>
                  <a:pt x="3905" y="9093"/>
                  <a:pt x="6420" y="8038"/>
                  <a:pt x="9814" y="9625"/>
                </a:cubicBezTo>
                <a:cubicBezTo>
                  <a:pt x="10959" y="10160"/>
                  <a:pt x="12064" y="10360"/>
                  <a:pt x="13079" y="10360"/>
                </a:cubicBezTo>
                <a:cubicBezTo>
                  <a:pt x="15152" y="10360"/>
                  <a:pt x="16846" y="9523"/>
                  <a:pt x="17711" y="8991"/>
                </a:cubicBezTo>
                <a:cubicBezTo>
                  <a:pt x="17902" y="9295"/>
                  <a:pt x="18093" y="9592"/>
                  <a:pt x="18280" y="9880"/>
                </a:cubicBezTo>
                <a:cubicBezTo>
                  <a:pt x="19418" y="11620"/>
                  <a:pt x="20400" y="13123"/>
                  <a:pt x="20400" y="15709"/>
                </a:cubicBezTo>
                <a:cubicBezTo>
                  <a:pt x="20400" y="18416"/>
                  <a:pt x="17708" y="20618"/>
                  <a:pt x="14400" y="20618"/>
                </a:cubicBezTo>
                <a:moveTo>
                  <a:pt x="5967" y="2945"/>
                </a:moveTo>
                <a:lnTo>
                  <a:pt x="15633" y="2945"/>
                </a:lnTo>
                <a:cubicBezTo>
                  <a:pt x="15782" y="5133"/>
                  <a:pt x="16425" y="6735"/>
                  <a:pt x="17180" y="8090"/>
                </a:cubicBezTo>
                <a:cubicBezTo>
                  <a:pt x="16281" y="8690"/>
                  <a:pt x="13509" y="10220"/>
                  <a:pt x="10410" y="8772"/>
                </a:cubicBezTo>
                <a:cubicBezTo>
                  <a:pt x="7921" y="7609"/>
                  <a:pt x="5800" y="7679"/>
                  <a:pt x="4520" y="7912"/>
                </a:cubicBezTo>
                <a:cubicBezTo>
                  <a:pt x="5231" y="6594"/>
                  <a:pt x="5824" y="5037"/>
                  <a:pt x="5967" y="2945"/>
                </a:cubicBezTo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43" y="2945"/>
                </a:move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757" y="2945"/>
                </a:lnTo>
                <a:cubicBezTo>
                  <a:pt x="4322" y="8937"/>
                  <a:pt x="0" y="10114"/>
                  <a:pt x="0" y="15709"/>
                </a:cubicBezTo>
                <a:cubicBezTo>
                  <a:pt x="0" y="18962"/>
                  <a:pt x="3224" y="21600"/>
                  <a:pt x="7200" y="21600"/>
                </a:cubicBezTo>
                <a:lnTo>
                  <a:pt x="14400" y="21600"/>
                </a:lnTo>
                <a:cubicBezTo>
                  <a:pt x="18376" y="21600"/>
                  <a:pt x="21600" y="18962"/>
                  <a:pt x="21600" y="15709"/>
                </a:cubicBezTo>
                <a:cubicBezTo>
                  <a:pt x="21600" y="10114"/>
                  <a:pt x="17278" y="8937"/>
                  <a:pt x="16843" y="2945"/>
                </a:cubicBezTo>
                <a:moveTo>
                  <a:pt x="17400" y="11782"/>
                </a:moveTo>
                <a:cubicBezTo>
                  <a:pt x="17068" y="11782"/>
                  <a:pt x="16800" y="12001"/>
                  <a:pt x="16800" y="12273"/>
                </a:cubicBezTo>
                <a:cubicBezTo>
                  <a:pt x="16800" y="12544"/>
                  <a:pt x="17068" y="12764"/>
                  <a:pt x="17400" y="12764"/>
                </a:cubicBezTo>
                <a:cubicBezTo>
                  <a:pt x="17732" y="12764"/>
                  <a:pt x="18000" y="12544"/>
                  <a:pt x="18000" y="12273"/>
                </a:cubicBezTo>
                <a:cubicBezTo>
                  <a:pt x="18000" y="12001"/>
                  <a:pt x="17732" y="11782"/>
                  <a:pt x="17400" y="11782"/>
                </a:cubicBezTo>
                <a:moveTo>
                  <a:pt x="6000" y="10800"/>
                </a:moveTo>
                <a:cubicBezTo>
                  <a:pt x="5338" y="10800"/>
                  <a:pt x="4800" y="11240"/>
                  <a:pt x="4800" y="11782"/>
                </a:cubicBezTo>
                <a:cubicBezTo>
                  <a:pt x="4800" y="12324"/>
                  <a:pt x="5338" y="12764"/>
                  <a:pt x="6000" y="12764"/>
                </a:cubicBezTo>
                <a:cubicBezTo>
                  <a:pt x="6662" y="12764"/>
                  <a:pt x="7200" y="12324"/>
                  <a:pt x="7200" y="11782"/>
                </a:cubicBezTo>
                <a:cubicBezTo>
                  <a:pt x="7200" y="11240"/>
                  <a:pt x="6662" y="10800"/>
                  <a:pt x="6000" y="10800"/>
                </a:cubicBezTo>
                <a:moveTo>
                  <a:pt x="5400" y="16691"/>
                </a:moveTo>
                <a:cubicBezTo>
                  <a:pt x="5068" y="16691"/>
                  <a:pt x="4800" y="16910"/>
                  <a:pt x="4800" y="17182"/>
                </a:cubicBezTo>
                <a:cubicBezTo>
                  <a:pt x="4800" y="17453"/>
                  <a:pt x="5068" y="17673"/>
                  <a:pt x="5400" y="17673"/>
                </a:cubicBezTo>
                <a:cubicBezTo>
                  <a:pt x="5732" y="17673"/>
                  <a:pt x="6000" y="17453"/>
                  <a:pt x="6000" y="17182"/>
                </a:cubicBezTo>
                <a:cubicBezTo>
                  <a:pt x="6000" y="16910"/>
                  <a:pt x="5732" y="16691"/>
                  <a:pt x="5400" y="16691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5" name="Shape 2774">
            <a:extLst>
              <a:ext uri="{FF2B5EF4-FFF2-40B4-BE49-F238E27FC236}">
                <a16:creationId xmlns:a16="http://schemas.microsoft.com/office/drawing/2014/main" id="{F5D00147-6DC8-D2C0-4F91-396914092695}"/>
              </a:ext>
            </a:extLst>
          </p:cNvPr>
          <p:cNvSpPr/>
          <p:nvPr/>
        </p:nvSpPr>
        <p:spPr>
          <a:xfrm>
            <a:off x="775110" y="3285427"/>
            <a:ext cx="495725" cy="456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6" name="Shape 2784">
            <a:extLst>
              <a:ext uri="{FF2B5EF4-FFF2-40B4-BE49-F238E27FC236}">
                <a16:creationId xmlns:a16="http://schemas.microsoft.com/office/drawing/2014/main" id="{AEB42F95-CE65-C400-FA6B-F97C95B39ED6}"/>
              </a:ext>
            </a:extLst>
          </p:cNvPr>
          <p:cNvSpPr/>
          <p:nvPr/>
        </p:nvSpPr>
        <p:spPr>
          <a:xfrm>
            <a:off x="775109" y="4439606"/>
            <a:ext cx="495725" cy="456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7" name="矩形 36">
            <a:extLst>
              <a:ext uri="{FF2B5EF4-FFF2-40B4-BE49-F238E27FC236}">
                <a16:creationId xmlns:a16="http://schemas.microsoft.com/office/drawing/2014/main" id="{C1A9C065-AFD6-177E-E671-D568D8075FC0}"/>
              </a:ext>
            </a:extLst>
          </p:cNvPr>
          <p:cNvSpPr/>
          <p:nvPr/>
        </p:nvSpPr>
        <p:spPr>
          <a:xfrm>
            <a:off x="1463151" y="1986722"/>
            <a:ext cx="10068449" cy="41156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 abordagem visa reduzir a exposição dos trabalhadores através do controle da propagação dos agentes no ambiente de trabalho. Algumas medidas de controle na transmissão incluem: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Ventilação Adequada: </a:t>
            </a:r>
            <a:r>
              <a:rPr lang="pt-BR" altLang="zh-CN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Utilização de sistemas de ventilação adequados para diluir ou remover agentes tóxicos do ar.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Barreiras de Proteção: </a:t>
            </a:r>
            <a:r>
              <a:rPr lang="pt-BR" altLang="zh-CN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Utilização de barreiras físicas para evitar a dispersão de poeiras ou gases para áreas onde os trabalhadores estão presentes.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Higiene Pessoal: </a:t>
            </a:r>
            <a:r>
              <a:rPr lang="pt-BR" altLang="zh-CN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Implementação de medidas de higiene pessoal, como lavagem de mãos e chuveiros, para evitar a disseminação de agentes perigosos nos locais de trabalho.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C2FCF5AC-A72E-A637-E5C1-25BEC5750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55CEEA0-0764-CA2F-290A-F9C5BA1CB1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5469" y="2704783"/>
            <a:ext cx="3023284" cy="3024000"/>
            <a:chOff x="943" y="1000"/>
            <a:chExt cx="2696" cy="269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124F62-C31C-85B4-5AD2-8567027E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002"/>
              <a:ext cx="1277" cy="1544"/>
            </a:xfrm>
            <a:custGeom>
              <a:avLst/>
              <a:gdLst>
                <a:gd name="T0" fmla="*/ 0 w 539"/>
                <a:gd name="T1" fmla="*/ 322 h 652"/>
                <a:gd name="T2" fmla="*/ 218 w 539"/>
                <a:gd name="T3" fmla="*/ 564 h 652"/>
                <a:gd name="T4" fmla="*/ 379 w 539"/>
                <a:gd name="T5" fmla="*/ 652 h 652"/>
                <a:gd name="T6" fmla="*/ 539 w 539"/>
                <a:gd name="T7" fmla="*/ 564 h 652"/>
                <a:gd name="T8" fmla="*/ 2 w 539"/>
                <a:gd name="T9" fmla="*/ 0 h 652"/>
                <a:gd name="T10" fmla="*/ 89 w 539"/>
                <a:gd name="T11" fmla="*/ 158 h 652"/>
                <a:gd name="T12" fmla="*/ 0 w 539"/>
                <a:gd name="T13" fmla="*/ 32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652">
                  <a:moveTo>
                    <a:pt x="0" y="322"/>
                  </a:moveTo>
                  <a:cubicBezTo>
                    <a:pt x="122" y="337"/>
                    <a:pt x="216" y="439"/>
                    <a:pt x="218" y="564"/>
                  </a:cubicBezTo>
                  <a:cubicBezTo>
                    <a:pt x="379" y="652"/>
                    <a:pt x="379" y="652"/>
                    <a:pt x="379" y="652"/>
                  </a:cubicBezTo>
                  <a:cubicBezTo>
                    <a:pt x="539" y="564"/>
                    <a:pt x="539" y="564"/>
                    <a:pt x="539" y="564"/>
                  </a:cubicBezTo>
                  <a:cubicBezTo>
                    <a:pt x="536" y="263"/>
                    <a:pt x="300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1AC7EC-D51F-4C1F-1440-5BFC799A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000"/>
              <a:ext cx="1545" cy="1276"/>
            </a:xfrm>
            <a:custGeom>
              <a:avLst/>
              <a:gdLst>
                <a:gd name="T0" fmla="*/ 322 w 652"/>
                <a:gd name="T1" fmla="*/ 539 h 539"/>
                <a:gd name="T2" fmla="*/ 564 w 652"/>
                <a:gd name="T3" fmla="*/ 321 h 539"/>
                <a:gd name="T4" fmla="*/ 652 w 652"/>
                <a:gd name="T5" fmla="*/ 160 h 539"/>
                <a:gd name="T6" fmla="*/ 564 w 652"/>
                <a:gd name="T7" fmla="*/ 0 h 539"/>
                <a:gd name="T8" fmla="*/ 0 w 652"/>
                <a:gd name="T9" fmla="*/ 537 h 539"/>
                <a:gd name="T10" fmla="*/ 159 w 652"/>
                <a:gd name="T11" fmla="*/ 450 h 539"/>
                <a:gd name="T12" fmla="*/ 322 w 652"/>
                <a:gd name="T1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9">
                  <a:moveTo>
                    <a:pt x="322" y="539"/>
                  </a:moveTo>
                  <a:cubicBezTo>
                    <a:pt x="337" y="417"/>
                    <a:pt x="439" y="323"/>
                    <a:pt x="564" y="321"/>
                  </a:cubicBezTo>
                  <a:cubicBezTo>
                    <a:pt x="652" y="160"/>
                    <a:pt x="652" y="160"/>
                    <a:pt x="652" y="16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263" y="3"/>
                    <a:pt x="17" y="239"/>
                    <a:pt x="0" y="537"/>
                  </a:cubicBezTo>
                  <a:cubicBezTo>
                    <a:pt x="159" y="450"/>
                    <a:pt x="159" y="450"/>
                    <a:pt x="159" y="450"/>
                  </a:cubicBezTo>
                  <a:lnTo>
                    <a:pt x="322" y="5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B94349-BD77-4142-6D64-C907056A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2421"/>
              <a:ext cx="1544" cy="1274"/>
            </a:xfrm>
            <a:custGeom>
              <a:avLst/>
              <a:gdLst>
                <a:gd name="T0" fmla="*/ 652 w 652"/>
                <a:gd name="T1" fmla="*/ 2 h 538"/>
                <a:gd name="T2" fmla="*/ 494 w 652"/>
                <a:gd name="T3" fmla="*/ 89 h 538"/>
                <a:gd name="T4" fmla="*/ 330 w 652"/>
                <a:gd name="T5" fmla="*/ 0 h 538"/>
                <a:gd name="T6" fmla="*/ 88 w 652"/>
                <a:gd name="T7" fmla="*/ 218 h 538"/>
                <a:gd name="T8" fmla="*/ 0 w 652"/>
                <a:gd name="T9" fmla="*/ 379 h 538"/>
                <a:gd name="T10" fmla="*/ 88 w 652"/>
                <a:gd name="T11" fmla="*/ 538 h 538"/>
                <a:gd name="T12" fmla="*/ 652 w 652"/>
                <a:gd name="T13" fmla="*/ 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8">
                  <a:moveTo>
                    <a:pt x="652" y="2"/>
                  </a:moveTo>
                  <a:cubicBezTo>
                    <a:pt x="494" y="89"/>
                    <a:pt x="494" y="89"/>
                    <a:pt x="494" y="89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15" y="122"/>
                    <a:pt x="213" y="216"/>
                    <a:pt x="88" y="218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389" y="536"/>
                    <a:pt x="635" y="300"/>
                    <a:pt x="65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3BC314-3716-5AC0-7EFC-D171122B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151"/>
              <a:ext cx="1275" cy="1544"/>
            </a:xfrm>
            <a:custGeom>
              <a:avLst/>
              <a:gdLst>
                <a:gd name="T0" fmla="*/ 538 w 538"/>
                <a:gd name="T1" fmla="*/ 330 h 652"/>
                <a:gd name="T2" fmla="*/ 320 w 538"/>
                <a:gd name="T3" fmla="*/ 88 h 652"/>
                <a:gd name="T4" fmla="*/ 159 w 538"/>
                <a:gd name="T5" fmla="*/ 0 h 652"/>
                <a:gd name="T6" fmla="*/ 0 w 538"/>
                <a:gd name="T7" fmla="*/ 88 h 652"/>
                <a:gd name="T8" fmla="*/ 536 w 538"/>
                <a:gd name="T9" fmla="*/ 652 h 652"/>
                <a:gd name="T10" fmla="*/ 449 w 538"/>
                <a:gd name="T11" fmla="*/ 493 h 652"/>
                <a:gd name="T12" fmla="*/ 538 w 538"/>
                <a:gd name="T13" fmla="*/ 33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52">
                  <a:moveTo>
                    <a:pt x="538" y="330"/>
                  </a:moveTo>
                  <a:cubicBezTo>
                    <a:pt x="416" y="315"/>
                    <a:pt x="322" y="213"/>
                    <a:pt x="320" y="8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389"/>
                    <a:pt x="238" y="635"/>
                    <a:pt x="536" y="652"/>
                  </a:cubicBezTo>
                  <a:cubicBezTo>
                    <a:pt x="449" y="493"/>
                    <a:pt x="449" y="493"/>
                    <a:pt x="449" y="493"/>
                  </a:cubicBezTo>
                  <a:lnTo>
                    <a:pt x="538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67C9FA1-0859-1B00-6894-B7DE4E066C92}"/>
              </a:ext>
            </a:extLst>
          </p:cNvPr>
          <p:cNvGrpSpPr/>
          <p:nvPr/>
        </p:nvGrpSpPr>
        <p:grpSpPr>
          <a:xfrm>
            <a:off x="5545421" y="3645352"/>
            <a:ext cx="1144354" cy="1145049"/>
            <a:chOff x="6964641" y="2706230"/>
            <a:chExt cx="1620000" cy="1620000"/>
          </a:xfrm>
        </p:grpSpPr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F963A437-4E35-207F-72BB-274998B814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964641" y="2706230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3B5A1773-39BA-BE25-DFB1-7EA19C477E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84503" y="2832230"/>
              <a:ext cx="1368000" cy="13680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49">
            <a:extLst>
              <a:ext uri="{FF2B5EF4-FFF2-40B4-BE49-F238E27FC236}">
                <a16:creationId xmlns:a16="http://schemas.microsoft.com/office/drawing/2014/main" id="{39FADA34-234E-3F20-F256-F3B9C0C9B3AE}"/>
              </a:ext>
            </a:extLst>
          </p:cNvPr>
          <p:cNvGrpSpPr/>
          <p:nvPr/>
        </p:nvGrpSpPr>
        <p:grpSpPr>
          <a:xfrm>
            <a:off x="6972056" y="2799978"/>
            <a:ext cx="1582795" cy="282804"/>
            <a:chOff x="7528087" y="2680840"/>
            <a:chExt cx="2803259" cy="316190"/>
          </a:xfrm>
        </p:grpSpPr>
        <p:cxnSp>
          <p:nvCxnSpPr>
            <p:cNvPr id="13" name="Straight Connector 50">
              <a:extLst>
                <a:ext uri="{FF2B5EF4-FFF2-40B4-BE49-F238E27FC236}">
                  <a16:creationId xmlns:a16="http://schemas.microsoft.com/office/drawing/2014/main" id="{69E4CE55-D39A-7C77-DCDC-50B48155017C}"/>
                </a:ext>
              </a:extLst>
            </p:cNvPr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1">
              <a:extLst>
                <a:ext uri="{FF2B5EF4-FFF2-40B4-BE49-F238E27FC236}">
                  <a16:creationId xmlns:a16="http://schemas.microsoft.com/office/drawing/2014/main" id="{4477176A-EC06-35F4-F0AD-5BA3A060EBAC}"/>
                </a:ext>
              </a:extLst>
            </p:cNvPr>
            <p:cNvCxnSpPr/>
            <p:nvPr/>
          </p:nvCxnSpPr>
          <p:spPr>
            <a:xfrm>
              <a:off x="8026053" y="2680840"/>
              <a:ext cx="230529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2">
            <a:extLst>
              <a:ext uri="{FF2B5EF4-FFF2-40B4-BE49-F238E27FC236}">
                <a16:creationId xmlns:a16="http://schemas.microsoft.com/office/drawing/2014/main" id="{AF36D2F3-C56E-F4CA-9E5A-E3ED0075E76F}"/>
              </a:ext>
            </a:extLst>
          </p:cNvPr>
          <p:cNvGrpSpPr/>
          <p:nvPr/>
        </p:nvGrpSpPr>
        <p:grpSpPr>
          <a:xfrm>
            <a:off x="6847470" y="5378891"/>
            <a:ext cx="1707381" cy="349892"/>
            <a:chOff x="8125333" y="4745260"/>
            <a:chExt cx="2389596" cy="203034"/>
          </a:xfrm>
        </p:grpSpPr>
        <p:cxnSp>
          <p:nvCxnSpPr>
            <p:cNvPr id="16" name="Straight Connector 53">
              <a:extLst>
                <a:ext uri="{FF2B5EF4-FFF2-40B4-BE49-F238E27FC236}">
                  <a16:creationId xmlns:a16="http://schemas.microsoft.com/office/drawing/2014/main" id="{0016BCB0-D79D-EB19-99E7-4BFA23E85A40}"/>
                </a:ext>
              </a:extLst>
            </p:cNvPr>
            <p:cNvCxnSpPr/>
            <p:nvPr/>
          </p:nvCxnSpPr>
          <p:spPr>
            <a:xfrm>
              <a:off x="8125333" y="4745260"/>
              <a:ext cx="522140" cy="2030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4">
              <a:extLst>
                <a:ext uri="{FF2B5EF4-FFF2-40B4-BE49-F238E27FC236}">
                  <a16:creationId xmlns:a16="http://schemas.microsoft.com/office/drawing/2014/main" id="{DE658843-174C-9088-76B9-300A062248D4}"/>
                </a:ext>
              </a:extLst>
            </p:cNvPr>
            <p:cNvCxnSpPr/>
            <p:nvPr/>
          </p:nvCxnSpPr>
          <p:spPr>
            <a:xfrm>
              <a:off x="8647472" y="4948294"/>
              <a:ext cx="186745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55">
            <a:extLst>
              <a:ext uri="{FF2B5EF4-FFF2-40B4-BE49-F238E27FC236}">
                <a16:creationId xmlns:a16="http://schemas.microsoft.com/office/drawing/2014/main" id="{3BA9A8A7-2762-994B-1B0E-76979FB50FDC}"/>
              </a:ext>
            </a:extLst>
          </p:cNvPr>
          <p:cNvGrpSpPr/>
          <p:nvPr/>
        </p:nvGrpSpPr>
        <p:grpSpPr>
          <a:xfrm>
            <a:off x="3464736" y="2736483"/>
            <a:ext cx="1764651" cy="416648"/>
            <a:chOff x="1582038" y="2697524"/>
            <a:chExt cx="2577213" cy="316190"/>
          </a:xfrm>
        </p:grpSpPr>
        <p:cxnSp>
          <p:nvCxnSpPr>
            <p:cNvPr id="19" name="Straight Connector 56">
              <a:extLst>
                <a:ext uri="{FF2B5EF4-FFF2-40B4-BE49-F238E27FC236}">
                  <a16:creationId xmlns:a16="http://schemas.microsoft.com/office/drawing/2014/main" id="{02564E0A-EE10-278A-D8AD-27AAD0D266FD}"/>
                </a:ext>
              </a:extLst>
            </p:cNvPr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7">
              <a:extLst>
                <a:ext uri="{FF2B5EF4-FFF2-40B4-BE49-F238E27FC236}">
                  <a16:creationId xmlns:a16="http://schemas.microsoft.com/office/drawing/2014/main" id="{4120C7B7-7516-18DF-F3D9-8C905449BF6F}"/>
                </a:ext>
              </a:extLst>
            </p:cNvPr>
            <p:cNvCxnSpPr/>
            <p:nvPr/>
          </p:nvCxnSpPr>
          <p:spPr>
            <a:xfrm flipH="1">
              <a:off x="1582038" y="2697524"/>
              <a:ext cx="207924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8">
            <a:extLst>
              <a:ext uri="{FF2B5EF4-FFF2-40B4-BE49-F238E27FC236}">
                <a16:creationId xmlns:a16="http://schemas.microsoft.com/office/drawing/2014/main" id="{9642BA95-742A-7042-B9BB-8CD1A162AD6F}"/>
              </a:ext>
            </a:extLst>
          </p:cNvPr>
          <p:cNvGrpSpPr/>
          <p:nvPr/>
        </p:nvGrpSpPr>
        <p:grpSpPr>
          <a:xfrm>
            <a:off x="3464736" y="5245761"/>
            <a:ext cx="1870535" cy="387404"/>
            <a:chOff x="1804697" y="4994858"/>
            <a:chExt cx="2493744" cy="316190"/>
          </a:xfrm>
        </p:grpSpPr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EF7A2AF8-31CC-EA29-DC2C-99EDF5FFD405}"/>
                </a:ext>
              </a:extLst>
            </p:cNvPr>
            <p:cNvCxnSpPr/>
            <p:nvPr/>
          </p:nvCxnSpPr>
          <p:spPr>
            <a:xfrm flipH="1">
              <a:off x="3800475" y="4994858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0">
              <a:extLst>
                <a:ext uri="{FF2B5EF4-FFF2-40B4-BE49-F238E27FC236}">
                  <a16:creationId xmlns:a16="http://schemas.microsoft.com/office/drawing/2014/main" id="{9F9EB9BC-C6C2-3BEF-8A2B-04CA1FA00E57}"/>
                </a:ext>
              </a:extLst>
            </p:cNvPr>
            <p:cNvCxnSpPr/>
            <p:nvPr/>
          </p:nvCxnSpPr>
          <p:spPr>
            <a:xfrm flipH="1">
              <a:off x="1804697" y="5311048"/>
              <a:ext cx="199577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2">
            <a:extLst>
              <a:ext uri="{FF2B5EF4-FFF2-40B4-BE49-F238E27FC236}">
                <a16:creationId xmlns:a16="http://schemas.microsoft.com/office/drawing/2014/main" id="{4C34D46B-D18C-A4AF-D9DD-0FD1504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595" y="5476783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6E7F330D-9EAB-3A3C-EA94-172A752F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297" y="5390601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C92AFD47-CD7D-46C4-5D65-FB5F482F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656" y="2578782"/>
            <a:ext cx="504000" cy="5040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2F70126A-E521-9768-AC38-80BAA22D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103" y="2484483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" name="TextBox 77">
            <a:extLst>
              <a:ext uri="{FF2B5EF4-FFF2-40B4-BE49-F238E27FC236}">
                <a16:creationId xmlns:a16="http://schemas.microsoft.com/office/drawing/2014/main" id="{EC4B9C62-A353-977E-00FE-47B57D648981}"/>
              </a:ext>
            </a:extLst>
          </p:cNvPr>
          <p:cNvSpPr txBox="1"/>
          <p:nvPr/>
        </p:nvSpPr>
        <p:spPr>
          <a:xfrm>
            <a:off x="477883" y="2520117"/>
            <a:ext cx="286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na Fonte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TextBox 77">
            <a:extLst>
              <a:ext uri="{FF2B5EF4-FFF2-40B4-BE49-F238E27FC236}">
                <a16:creationId xmlns:a16="http://schemas.microsoft.com/office/drawing/2014/main" id="{F06C48DF-F1AB-8E10-F1B8-9A3F8FC1694D}"/>
              </a:ext>
            </a:extLst>
          </p:cNvPr>
          <p:cNvSpPr txBox="1"/>
          <p:nvPr/>
        </p:nvSpPr>
        <p:spPr>
          <a:xfrm>
            <a:off x="214567" y="5418342"/>
            <a:ext cx="33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na Transmissão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77">
            <a:extLst>
              <a:ext uri="{FF2B5EF4-FFF2-40B4-BE49-F238E27FC236}">
                <a16:creationId xmlns:a16="http://schemas.microsoft.com/office/drawing/2014/main" id="{10CCDAB9-9C38-3EBD-363B-E8C5C7C76E21}"/>
              </a:ext>
            </a:extLst>
          </p:cNvPr>
          <p:cNvSpPr txBox="1"/>
          <p:nvPr/>
        </p:nvSpPr>
        <p:spPr>
          <a:xfrm>
            <a:off x="9009345" y="2618501"/>
            <a:ext cx="280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no Indivíduo</a:t>
            </a:r>
            <a:endParaRPr lang="id-ID" dirty="0">
              <a:solidFill>
                <a:schemeClr val="tx2"/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328B628A-3958-68B1-6801-0DB2F46011A7}"/>
              </a:ext>
            </a:extLst>
          </p:cNvPr>
          <p:cNvSpPr txBox="1"/>
          <p:nvPr/>
        </p:nvSpPr>
        <p:spPr>
          <a:xfrm>
            <a:off x="9061762" y="5556338"/>
            <a:ext cx="29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Administrativo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9CEEFF3C-9B96-8CE1-33CF-D2E490E68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PI">
            <a:extLst>
              <a:ext uri="{FF2B5EF4-FFF2-40B4-BE49-F238E27FC236}">
                <a16:creationId xmlns:a16="http://schemas.microsoft.com/office/drawing/2014/main" id="{969DFF3F-FEAB-F87D-7721-022EB3801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/>
        </p:blipFill>
        <p:spPr bwMode="auto">
          <a:xfrm>
            <a:off x="5448300" y="0"/>
            <a:ext cx="673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xograma: Entrada Manual 3">
            <a:extLst>
              <a:ext uri="{FF2B5EF4-FFF2-40B4-BE49-F238E27FC236}">
                <a16:creationId xmlns:a16="http://schemas.microsoft.com/office/drawing/2014/main" id="{318CDF85-09F5-F1ED-B3BA-E49D3D0B831C}"/>
              </a:ext>
            </a:extLst>
          </p:cNvPr>
          <p:cNvSpPr/>
          <p:nvPr/>
        </p:nvSpPr>
        <p:spPr>
          <a:xfrm rot="5400000" flipH="1">
            <a:off x="1422400" y="-1422401"/>
            <a:ext cx="6858000" cy="97028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4FD7C450-C1C1-83C8-27F5-0068CE7B820F}"/>
              </a:ext>
            </a:extLst>
          </p:cNvPr>
          <p:cNvSpPr>
            <a:spLocks noChangeAspect="1"/>
          </p:cNvSpPr>
          <p:nvPr/>
        </p:nvSpPr>
        <p:spPr>
          <a:xfrm>
            <a:off x="218551" y="415157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hape 2540">
            <a:extLst>
              <a:ext uri="{FF2B5EF4-FFF2-40B4-BE49-F238E27FC236}">
                <a16:creationId xmlns:a16="http://schemas.microsoft.com/office/drawing/2014/main" id="{A6505CE1-23E6-DD1F-B7AB-3CEB8CF3FA59}"/>
              </a:ext>
            </a:extLst>
          </p:cNvPr>
          <p:cNvSpPr>
            <a:spLocks noChangeAspect="1"/>
          </p:cNvSpPr>
          <p:nvPr/>
        </p:nvSpPr>
        <p:spPr>
          <a:xfrm>
            <a:off x="218551" y="5103989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5CD32FAE-EDFC-EABE-C2AE-AC4F439B7086}"/>
              </a:ext>
            </a:extLst>
          </p:cNvPr>
          <p:cNvSpPr>
            <a:spLocks noChangeAspect="1"/>
          </p:cNvSpPr>
          <p:nvPr/>
        </p:nvSpPr>
        <p:spPr>
          <a:xfrm>
            <a:off x="218551" y="6072684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087208F-262F-43A8-1515-570350B0605F}"/>
              </a:ext>
            </a:extLst>
          </p:cNvPr>
          <p:cNvSpPr/>
          <p:nvPr/>
        </p:nvSpPr>
        <p:spPr>
          <a:xfrm>
            <a:off x="762000" y="1228731"/>
            <a:ext cx="7785100" cy="544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 abordagem se concentra na proteção dos trabalhadores através do uso de EPIs (Equipamentos de Proteção Individual).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Essas medidas são aplicadas quando não é possível eliminar ou reduzir os riscos na fonte ou na transmissão.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Alguns exemplos de EPIs utilizados são: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00A09D"/>
                </a:solidFill>
              </a:rPr>
              <a:t>Máscaras Respiratórias:</a:t>
            </a:r>
            <a:r>
              <a:rPr lang="pt-BR" dirty="0">
                <a:solidFill>
                  <a:srgbClr val="00A09D"/>
                </a:solidFill>
              </a:rPr>
              <a:t> Protegem contra a inalação de poeiras, fumos, gases ou vapores tóxicos.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accent5"/>
                </a:solidFill>
              </a:rPr>
              <a:t>Protetores Auditivos:</a:t>
            </a:r>
            <a:r>
              <a:rPr lang="pt-BR" dirty="0">
                <a:solidFill>
                  <a:schemeClr val="accent5"/>
                </a:solidFill>
              </a:rPr>
              <a:t> Reduzem a exposição a níveis de ruído excessivos.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accent6"/>
                </a:solidFill>
              </a:rPr>
              <a:t>Luvas e Roupas Especiais</a:t>
            </a:r>
            <a:r>
              <a:rPr lang="pt-BR" dirty="0">
                <a:solidFill>
                  <a:schemeClr val="accent6"/>
                </a:solidFill>
              </a:rPr>
              <a:t>: Protegem a pele contra substâncias químicas e biológicas.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6CF34A39-ECFA-D055-3715-165E00D88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07" y="21846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55CEEA0-0764-CA2F-290A-F9C5BA1CB1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5469" y="2704783"/>
            <a:ext cx="3023284" cy="3024000"/>
            <a:chOff x="943" y="1000"/>
            <a:chExt cx="2696" cy="269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124F62-C31C-85B4-5AD2-8567027E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002"/>
              <a:ext cx="1277" cy="1544"/>
            </a:xfrm>
            <a:custGeom>
              <a:avLst/>
              <a:gdLst>
                <a:gd name="T0" fmla="*/ 0 w 539"/>
                <a:gd name="T1" fmla="*/ 322 h 652"/>
                <a:gd name="T2" fmla="*/ 218 w 539"/>
                <a:gd name="T3" fmla="*/ 564 h 652"/>
                <a:gd name="T4" fmla="*/ 379 w 539"/>
                <a:gd name="T5" fmla="*/ 652 h 652"/>
                <a:gd name="T6" fmla="*/ 539 w 539"/>
                <a:gd name="T7" fmla="*/ 564 h 652"/>
                <a:gd name="T8" fmla="*/ 2 w 539"/>
                <a:gd name="T9" fmla="*/ 0 h 652"/>
                <a:gd name="T10" fmla="*/ 89 w 539"/>
                <a:gd name="T11" fmla="*/ 158 h 652"/>
                <a:gd name="T12" fmla="*/ 0 w 539"/>
                <a:gd name="T13" fmla="*/ 32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652">
                  <a:moveTo>
                    <a:pt x="0" y="322"/>
                  </a:moveTo>
                  <a:cubicBezTo>
                    <a:pt x="122" y="337"/>
                    <a:pt x="216" y="439"/>
                    <a:pt x="218" y="564"/>
                  </a:cubicBezTo>
                  <a:cubicBezTo>
                    <a:pt x="379" y="652"/>
                    <a:pt x="379" y="652"/>
                    <a:pt x="379" y="652"/>
                  </a:cubicBezTo>
                  <a:cubicBezTo>
                    <a:pt x="539" y="564"/>
                    <a:pt x="539" y="564"/>
                    <a:pt x="539" y="564"/>
                  </a:cubicBezTo>
                  <a:cubicBezTo>
                    <a:pt x="536" y="263"/>
                    <a:pt x="300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1AC7EC-D51F-4C1F-1440-5BFC799A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1000"/>
              <a:ext cx="1545" cy="1276"/>
            </a:xfrm>
            <a:custGeom>
              <a:avLst/>
              <a:gdLst>
                <a:gd name="T0" fmla="*/ 322 w 652"/>
                <a:gd name="T1" fmla="*/ 539 h 539"/>
                <a:gd name="T2" fmla="*/ 564 w 652"/>
                <a:gd name="T3" fmla="*/ 321 h 539"/>
                <a:gd name="T4" fmla="*/ 652 w 652"/>
                <a:gd name="T5" fmla="*/ 160 h 539"/>
                <a:gd name="T6" fmla="*/ 564 w 652"/>
                <a:gd name="T7" fmla="*/ 0 h 539"/>
                <a:gd name="T8" fmla="*/ 0 w 652"/>
                <a:gd name="T9" fmla="*/ 537 h 539"/>
                <a:gd name="T10" fmla="*/ 159 w 652"/>
                <a:gd name="T11" fmla="*/ 450 h 539"/>
                <a:gd name="T12" fmla="*/ 322 w 652"/>
                <a:gd name="T1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9">
                  <a:moveTo>
                    <a:pt x="322" y="539"/>
                  </a:moveTo>
                  <a:cubicBezTo>
                    <a:pt x="337" y="417"/>
                    <a:pt x="439" y="323"/>
                    <a:pt x="564" y="321"/>
                  </a:cubicBezTo>
                  <a:cubicBezTo>
                    <a:pt x="652" y="160"/>
                    <a:pt x="652" y="160"/>
                    <a:pt x="652" y="16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263" y="3"/>
                    <a:pt x="17" y="239"/>
                    <a:pt x="0" y="537"/>
                  </a:cubicBezTo>
                  <a:cubicBezTo>
                    <a:pt x="159" y="450"/>
                    <a:pt x="159" y="450"/>
                    <a:pt x="159" y="450"/>
                  </a:cubicBezTo>
                  <a:lnTo>
                    <a:pt x="322" y="5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B94349-BD77-4142-6D64-C907056A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2421"/>
              <a:ext cx="1544" cy="1274"/>
            </a:xfrm>
            <a:custGeom>
              <a:avLst/>
              <a:gdLst>
                <a:gd name="T0" fmla="*/ 652 w 652"/>
                <a:gd name="T1" fmla="*/ 2 h 538"/>
                <a:gd name="T2" fmla="*/ 494 w 652"/>
                <a:gd name="T3" fmla="*/ 89 h 538"/>
                <a:gd name="T4" fmla="*/ 330 w 652"/>
                <a:gd name="T5" fmla="*/ 0 h 538"/>
                <a:gd name="T6" fmla="*/ 88 w 652"/>
                <a:gd name="T7" fmla="*/ 218 h 538"/>
                <a:gd name="T8" fmla="*/ 0 w 652"/>
                <a:gd name="T9" fmla="*/ 379 h 538"/>
                <a:gd name="T10" fmla="*/ 88 w 652"/>
                <a:gd name="T11" fmla="*/ 538 h 538"/>
                <a:gd name="T12" fmla="*/ 652 w 652"/>
                <a:gd name="T13" fmla="*/ 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538">
                  <a:moveTo>
                    <a:pt x="652" y="2"/>
                  </a:moveTo>
                  <a:cubicBezTo>
                    <a:pt x="494" y="89"/>
                    <a:pt x="494" y="89"/>
                    <a:pt x="494" y="89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15" y="122"/>
                    <a:pt x="213" y="216"/>
                    <a:pt x="88" y="218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88" y="538"/>
                    <a:pt x="88" y="538"/>
                    <a:pt x="88" y="538"/>
                  </a:cubicBezTo>
                  <a:cubicBezTo>
                    <a:pt x="389" y="536"/>
                    <a:pt x="635" y="300"/>
                    <a:pt x="652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3BC314-3716-5AC0-7EFC-D171122B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151"/>
              <a:ext cx="1275" cy="1544"/>
            </a:xfrm>
            <a:custGeom>
              <a:avLst/>
              <a:gdLst>
                <a:gd name="T0" fmla="*/ 538 w 538"/>
                <a:gd name="T1" fmla="*/ 330 h 652"/>
                <a:gd name="T2" fmla="*/ 320 w 538"/>
                <a:gd name="T3" fmla="*/ 88 h 652"/>
                <a:gd name="T4" fmla="*/ 159 w 538"/>
                <a:gd name="T5" fmla="*/ 0 h 652"/>
                <a:gd name="T6" fmla="*/ 0 w 538"/>
                <a:gd name="T7" fmla="*/ 88 h 652"/>
                <a:gd name="T8" fmla="*/ 536 w 538"/>
                <a:gd name="T9" fmla="*/ 652 h 652"/>
                <a:gd name="T10" fmla="*/ 449 w 538"/>
                <a:gd name="T11" fmla="*/ 493 h 652"/>
                <a:gd name="T12" fmla="*/ 538 w 538"/>
                <a:gd name="T13" fmla="*/ 33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52">
                  <a:moveTo>
                    <a:pt x="538" y="330"/>
                  </a:moveTo>
                  <a:cubicBezTo>
                    <a:pt x="416" y="315"/>
                    <a:pt x="322" y="213"/>
                    <a:pt x="320" y="8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389"/>
                    <a:pt x="238" y="635"/>
                    <a:pt x="536" y="652"/>
                  </a:cubicBezTo>
                  <a:cubicBezTo>
                    <a:pt x="449" y="493"/>
                    <a:pt x="449" y="493"/>
                    <a:pt x="449" y="493"/>
                  </a:cubicBezTo>
                  <a:lnTo>
                    <a:pt x="538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67C9FA1-0859-1B00-6894-B7DE4E066C92}"/>
              </a:ext>
            </a:extLst>
          </p:cNvPr>
          <p:cNvGrpSpPr/>
          <p:nvPr/>
        </p:nvGrpSpPr>
        <p:grpSpPr>
          <a:xfrm>
            <a:off x="5545421" y="3645352"/>
            <a:ext cx="1144354" cy="1145049"/>
            <a:chOff x="6964641" y="2706230"/>
            <a:chExt cx="1620000" cy="1620000"/>
          </a:xfrm>
        </p:grpSpPr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F963A437-4E35-207F-72BB-274998B814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6964641" y="2706230"/>
              <a:ext cx="1620000" cy="162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3B5A1773-39BA-BE25-DFB1-7EA19C477E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7084503" y="2832230"/>
              <a:ext cx="1368000" cy="13680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49">
            <a:extLst>
              <a:ext uri="{FF2B5EF4-FFF2-40B4-BE49-F238E27FC236}">
                <a16:creationId xmlns:a16="http://schemas.microsoft.com/office/drawing/2014/main" id="{39FADA34-234E-3F20-F256-F3B9C0C9B3AE}"/>
              </a:ext>
            </a:extLst>
          </p:cNvPr>
          <p:cNvGrpSpPr/>
          <p:nvPr/>
        </p:nvGrpSpPr>
        <p:grpSpPr>
          <a:xfrm>
            <a:off x="6972056" y="2799978"/>
            <a:ext cx="1582795" cy="282804"/>
            <a:chOff x="7528087" y="2680840"/>
            <a:chExt cx="2803259" cy="316190"/>
          </a:xfrm>
        </p:grpSpPr>
        <p:cxnSp>
          <p:nvCxnSpPr>
            <p:cNvPr id="13" name="Straight Connector 50">
              <a:extLst>
                <a:ext uri="{FF2B5EF4-FFF2-40B4-BE49-F238E27FC236}">
                  <a16:creationId xmlns:a16="http://schemas.microsoft.com/office/drawing/2014/main" id="{69E4CE55-D39A-7C77-DCDC-50B48155017C}"/>
                </a:ext>
              </a:extLst>
            </p:cNvPr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1">
              <a:extLst>
                <a:ext uri="{FF2B5EF4-FFF2-40B4-BE49-F238E27FC236}">
                  <a16:creationId xmlns:a16="http://schemas.microsoft.com/office/drawing/2014/main" id="{4477176A-EC06-35F4-F0AD-5BA3A060EBAC}"/>
                </a:ext>
              </a:extLst>
            </p:cNvPr>
            <p:cNvCxnSpPr/>
            <p:nvPr/>
          </p:nvCxnSpPr>
          <p:spPr>
            <a:xfrm>
              <a:off x="8026053" y="2680840"/>
              <a:ext cx="230529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52">
            <a:extLst>
              <a:ext uri="{FF2B5EF4-FFF2-40B4-BE49-F238E27FC236}">
                <a16:creationId xmlns:a16="http://schemas.microsoft.com/office/drawing/2014/main" id="{AF36D2F3-C56E-F4CA-9E5A-E3ED0075E76F}"/>
              </a:ext>
            </a:extLst>
          </p:cNvPr>
          <p:cNvGrpSpPr/>
          <p:nvPr/>
        </p:nvGrpSpPr>
        <p:grpSpPr>
          <a:xfrm>
            <a:off x="6847470" y="5378891"/>
            <a:ext cx="1707381" cy="349892"/>
            <a:chOff x="8125333" y="4745260"/>
            <a:chExt cx="2389596" cy="203034"/>
          </a:xfrm>
        </p:grpSpPr>
        <p:cxnSp>
          <p:nvCxnSpPr>
            <p:cNvPr id="16" name="Straight Connector 53">
              <a:extLst>
                <a:ext uri="{FF2B5EF4-FFF2-40B4-BE49-F238E27FC236}">
                  <a16:creationId xmlns:a16="http://schemas.microsoft.com/office/drawing/2014/main" id="{0016BCB0-D79D-EB19-99E7-4BFA23E85A40}"/>
                </a:ext>
              </a:extLst>
            </p:cNvPr>
            <p:cNvCxnSpPr/>
            <p:nvPr/>
          </p:nvCxnSpPr>
          <p:spPr>
            <a:xfrm>
              <a:off x="8125333" y="4745260"/>
              <a:ext cx="522140" cy="2030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4">
              <a:extLst>
                <a:ext uri="{FF2B5EF4-FFF2-40B4-BE49-F238E27FC236}">
                  <a16:creationId xmlns:a16="http://schemas.microsoft.com/office/drawing/2014/main" id="{DE658843-174C-9088-76B9-300A062248D4}"/>
                </a:ext>
              </a:extLst>
            </p:cNvPr>
            <p:cNvCxnSpPr/>
            <p:nvPr/>
          </p:nvCxnSpPr>
          <p:spPr>
            <a:xfrm>
              <a:off x="8647472" y="4948294"/>
              <a:ext cx="186745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55">
            <a:extLst>
              <a:ext uri="{FF2B5EF4-FFF2-40B4-BE49-F238E27FC236}">
                <a16:creationId xmlns:a16="http://schemas.microsoft.com/office/drawing/2014/main" id="{3BA9A8A7-2762-994B-1B0E-76979FB50FDC}"/>
              </a:ext>
            </a:extLst>
          </p:cNvPr>
          <p:cNvGrpSpPr/>
          <p:nvPr/>
        </p:nvGrpSpPr>
        <p:grpSpPr>
          <a:xfrm>
            <a:off x="3464736" y="2736483"/>
            <a:ext cx="1764651" cy="416648"/>
            <a:chOff x="1582038" y="2697524"/>
            <a:chExt cx="2577213" cy="316190"/>
          </a:xfrm>
        </p:grpSpPr>
        <p:cxnSp>
          <p:nvCxnSpPr>
            <p:cNvPr id="19" name="Straight Connector 56">
              <a:extLst>
                <a:ext uri="{FF2B5EF4-FFF2-40B4-BE49-F238E27FC236}">
                  <a16:creationId xmlns:a16="http://schemas.microsoft.com/office/drawing/2014/main" id="{02564E0A-EE10-278A-D8AD-27AAD0D266FD}"/>
                </a:ext>
              </a:extLst>
            </p:cNvPr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7">
              <a:extLst>
                <a:ext uri="{FF2B5EF4-FFF2-40B4-BE49-F238E27FC236}">
                  <a16:creationId xmlns:a16="http://schemas.microsoft.com/office/drawing/2014/main" id="{4120C7B7-7516-18DF-F3D9-8C905449BF6F}"/>
                </a:ext>
              </a:extLst>
            </p:cNvPr>
            <p:cNvCxnSpPr/>
            <p:nvPr/>
          </p:nvCxnSpPr>
          <p:spPr>
            <a:xfrm flipH="1">
              <a:off x="1582038" y="2697524"/>
              <a:ext cx="207924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8">
            <a:extLst>
              <a:ext uri="{FF2B5EF4-FFF2-40B4-BE49-F238E27FC236}">
                <a16:creationId xmlns:a16="http://schemas.microsoft.com/office/drawing/2014/main" id="{9642BA95-742A-7042-B9BB-8CD1A162AD6F}"/>
              </a:ext>
            </a:extLst>
          </p:cNvPr>
          <p:cNvGrpSpPr/>
          <p:nvPr/>
        </p:nvGrpSpPr>
        <p:grpSpPr>
          <a:xfrm>
            <a:off x="3464736" y="5245761"/>
            <a:ext cx="1870535" cy="387404"/>
            <a:chOff x="1804697" y="4994858"/>
            <a:chExt cx="2493744" cy="316190"/>
          </a:xfrm>
        </p:grpSpPr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EF7A2AF8-31CC-EA29-DC2C-99EDF5FFD405}"/>
                </a:ext>
              </a:extLst>
            </p:cNvPr>
            <p:cNvCxnSpPr/>
            <p:nvPr/>
          </p:nvCxnSpPr>
          <p:spPr>
            <a:xfrm flipH="1">
              <a:off x="3800475" y="4994858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0">
              <a:extLst>
                <a:ext uri="{FF2B5EF4-FFF2-40B4-BE49-F238E27FC236}">
                  <a16:creationId xmlns:a16="http://schemas.microsoft.com/office/drawing/2014/main" id="{9F9EB9BC-C6C2-3BEF-8A2B-04CA1FA00E57}"/>
                </a:ext>
              </a:extLst>
            </p:cNvPr>
            <p:cNvCxnSpPr/>
            <p:nvPr/>
          </p:nvCxnSpPr>
          <p:spPr>
            <a:xfrm flipH="1">
              <a:off x="1804697" y="5311048"/>
              <a:ext cx="199577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2">
            <a:extLst>
              <a:ext uri="{FF2B5EF4-FFF2-40B4-BE49-F238E27FC236}">
                <a16:creationId xmlns:a16="http://schemas.microsoft.com/office/drawing/2014/main" id="{4C34D46B-D18C-A4AF-D9DD-0FD1504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595" y="5476783"/>
            <a:ext cx="504000" cy="504000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6E7F330D-9EAB-3A3C-EA94-172A752F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297" y="5390601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Oval 12">
            <a:extLst>
              <a:ext uri="{FF2B5EF4-FFF2-40B4-BE49-F238E27FC236}">
                <a16:creationId xmlns:a16="http://schemas.microsoft.com/office/drawing/2014/main" id="{C92AFD47-CD7D-46C4-5D65-FB5F482F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656" y="2578782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2F70126A-E521-9768-AC38-80BAA22D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103" y="2484483"/>
            <a:ext cx="504000" cy="50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" name="TextBox 77">
            <a:extLst>
              <a:ext uri="{FF2B5EF4-FFF2-40B4-BE49-F238E27FC236}">
                <a16:creationId xmlns:a16="http://schemas.microsoft.com/office/drawing/2014/main" id="{EC4B9C62-A353-977E-00FE-47B57D648981}"/>
              </a:ext>
            </a:extLst>
          </p:cNvPr>
          <p:cNvSpPr txBox="1"/>
          <p:nvPr/>
        </p:nvSpPr>
        <p:spPr>
          <a:xfrm>
            <a:off x="477883" y="2520117"/>
            <a:ext cx="286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na Fonte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TextBox 77">
            <a:extLst>
              <a:ext uri="{FF2B5EF4-FFF2-40B4-BE49-F238E27FC236}">
                <a16:creationId xmlns:a16="http://schemas.microsoft.com/office/drawing/2014/main" id="{F06C48DF-F1AB-8E10-F1B8-9A3F8FC1694D}"/>
              </a:ext>
            </a:extLst>
          </p:cNvPr>
          <p:cNvSpPr txBox="1"/>
          <p:nvPr/>
        </p:nvSpPr>
        <p:spPr>
          <a:xfrm>
            <a:off x="214567" y="5418342"/>
            <a:ext cx="33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na Transmissão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77">
            <a:extLst>
              <a:ext uri="{FF2B5EF4-FFF2-40B4-BE49-F238E27FC236}">
                <a16:creationId xmlns:a16="http://schemas.microsoft.com/office/drawing/2014/main" id="{10CCDAB9-9C38-3EBD-363B-E8C5C7C76E21}"/>
              </a:ext>
            </a:extLst>
          </p:cNvPr>
          <p:cNvSpPr txBox="1"/>
          <p:nvPr/>
        </p:nvSpPr>
        <p:spPr>
          <a:xfrm>
            <a:off x="9009345" y="2618501"/>
            <a:ext cx="280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Controle no Indivíduo</a:t>
            </a:r>
            <a:endParaRPr lang="id-ID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328B628A-3958-68B1-6801-0DB2F46011A7}"/>
              </a:ext>
            </a:extLst>
          </p:cNvPr>
          <p:cNvSpPr txBox="1"/>
          <p:nvPr/>
        </p:nvSpPr>
        <p:spPr>
          <a:xfrm>
            <a:off x="9061762" y="5556338"/>
            <a:ext cx="29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Controle Administrativo</a:t>
            </a:r>
            <a:endParaRPr lang="id-ID" dirty="0">
              <a:solidFill>
                <a:schemeClr val="tx2"/>
              </a:solidFill>
            </a:endParaRPr>
          </a:p>
        </p:txBody>
      </p:sp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D5CEDD75-0D35-68D2-84FC-344E5189F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267506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 que é higiene ocupacional">
            <a:extLst>
              <a:ext uri="{FF2B5EF4-FFF2-40B4-BE49-F238E27FC236}">
                <a16:creationId xmlns:a16="http://schemas.microsoft.com/office/drawing/2014/main" id="{7C2A032A-49CE-516E-EE1F-56F9717B3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0"/>
          <a:stretch/>
        </p:blipFill>
        <p:spPr bwMode="auto">
          <a:xfrm>
            <a:off x="5627914" y="0"/>
            <a:ext cx="6564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185A3A24-52BB-4C89-6390-3E9560ECE060}"/>
              </a:ext>
            </a:extLst>
          </p:cNvPr>
          <p:cNvSpPr/>
          <p:nvPr/>
        </p:nvSpPr>
        <p:spPr>
          <a:xfrm rot="5400000" flipH="1">
            <a:off x="3026361" y="-3001423"/>
            <a:ext cx="1153623" cy="7206343"/>
          </a:xfrm>
          <a:prstGeom prst="flowChartManualInpu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35546" y="2159786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08" y="2317915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965008" y="1909545"/>
            <a:ext cx="4998268" cy="431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é uma importante área que se dedica ao reconhecimento, avaliação e controle dos riscos ambientais presentes nos locais de trabalho, riscos esses que podem afetar a saúde dos trabalhadores.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C7A36E40-BBBC-90E6-4DE4-95292D789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7" y="6223098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4E72D0E4-855C-B70A-72F6-35C87DC6D034}"/>
              </a:ext>
            </a:extLst>
          </p:cNvPr>
          <p:cNvSpPr/>
          <p:nvPr/>
        </p:nvSpPr>
        <p:spPr>
          <a:xfrm>
            <a:off x="1524001" y="970847"/>
            <a:ext cx="9990644" cy="5449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 abordagem envolve a implementação de medidas organizacionais e administrativas para reduzir a exposição dos trabalhadores a riscos ocupacionais. </a:t>
            </a: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Alguns exemplos de medidas administrativas incluem: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Rotatividade de Tarefas: 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Alternância das atividades dos trabalhadores para reduzir a exposição a riscos específicos.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Controle de Tempo de Exposição: 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Estabelecimento de limites para o tempo de exposição aos riscos ambientais.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Treinamento e Conscientização: </a:t>
            </a: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Fornecer treinamento adequado aos trabalhadores sobre os riscos ocupacionais presentes e as medidas de prevenção adotadas.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6B0F5504-DA2B-2761-8A41-CCB0107760E5}"/>
              </a:ext>
            </a:extLst>
          </p:cNvPr>
          <p:cNvGrpSpPr/>
          <p:nvPr/>
        </p:nvGrpSpPr>
        <p:grpSpPr>
          <a:xfrm>
            <a:off x="461456" y="3142511"/>
            <a:ext cx="808544" cy="738172"/>
            <a:chOff x="1664677" y="1949380"/>
            <a:chExt cx="1195754" cy="1266093"/>
          </a:xfrm>
        </p:grpSpPr>
        <p:sp>
          <p:nvSpPr>
            <p:cNvPr id="6" name="Rounded Rectangle 16">
              <a:extLst>
                <a:ext uri="{FF2B5EF4-FFF2-40B4-BE49-F238E27FC236}">
                  <a16:creationId xmlns:a16="http://schemas.microsoft.com/office/drawing/2014/main" id="{08ACEC6D-2761-37FB-8D6A-77DE86D9211A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ounded Rectangle 17">
              <a:extLst>
                <a:ext uri="{FF2B5EF4-FFF2-40B4-BE49-F238E27FC236}">
                  <a16:creationId xmlns:a16="http://schemas.microsoft.com/office/drawing/2014/main" id="{ADE7BEAA-69A8-6359-B72E-AEBCFFE66F25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>
            <a:extLst>
              <a:ext uri="{FF2B5EF4-FFF2-40B4-BE49-F238E27FC236}">
                <a16:creationId xmlns:a16="http://schemas.microsoft.com/office/drawing/2014/main" id="{D74B6DD3-E955-D376-ACA7-038A8DC3D537}"/>
              </a:ext>
            </a:extLst>
          </p:cNvPr>
          <p:cNvSpPr/>
          <p:nvPr/>
        </p:nvSpPr>
        <p:spPr>
          <a:xfrm>
            <a:off x="670389" y="3333062"/>
            <a:ext cx="390680" cy="357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D4589DDF-F90E-4148-CA0D-63BE30F34AE8}"/>
              </a:ext>
            </a:extLst>
          </p:cNvPr>
          <p:cNvGrpSpPr/>
          <p:nvPr/>
        </p:nvGrpSpPr>
        <p:grpSpPr>
          <a:xfrm>
            <a:off x="461456" y="4378133"/>
            <a:ext cx="808544" cy="738172"/>
            <a:chOff x="1664677" y="1949379"/>
            <a:chExt cx="1195754" cy="1266094"/>
          </a:xfrm>
          <a:solidFill>
            <a:srgbClr val="007876"/>
          </a:solidFill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803E42B7-63E0-EA88-8E48-AEB30F534D64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6040AB0E-BD0A-2515-A96E-386EFB8EB41E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rgbClr val="00A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F7926F-91AD-621E-44DB-7D0643C2FF58}"/>
              </a:ext>
            </a:extLst>
          </p:cNvPr>
          <p:cNvGrpSpPr/>
          <p:nvPr/>
        </p:nvGrpSpPr>
        <p:grpSpPr>
          <a:xfrm>
            <a:off x="461456" y="5576259"/>
            <a:ext cx="808544" cy="738172"/>
            <a:chOff x="1664677" y="1949380"/>
            <a:chExt cx="1195754" cy="1266093"/>
          </a:xfrm>
          <a:solidFill>
            <a:schemeClr val="accent6">
              <a:lumMod val="75000"/>
            </a:schemeClr>
          </a:solidFill>
        </p:grpSpPr>
        <p:sp>
          <p:nvSpPr>
            <p:cNvPr id="13" name="Rounded Rectangle 16">
              <a:extLst>
                <a:ext uri="{FF2B5EF4-FFF2-40B4-BE49-F238E27FC236}">
                  <a16:creationId xmlns:a16="http://schemas.microsoft.com/office/drawing/2014/main" id="{C2302551-E764-93D5-AEE7-22542DBE4C28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9ED01309-EE1E-62AC-30E0-66F2416CA240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5" name="Picture 32">
            <a:extLst>
              <a:ext uri="{FF2B5EF4-FFF2-40B4-BE49-F238E27FC236}">
                <a16:creationId xmlns:a16="http://schemas.microsoft.com/office/drawing/2014/main" id="{CE216EAB-5EA8-1724-8022-F6219540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00" y="4611517"/>
            <a:ext cx="373194" cy="295158"/>
          </a:xfrm>
          <a:prstGeom prst="rect">
            <a:avLst/>
          </a:prstGeom>
        </p:spPr>
      </p:pic>
      <p:sp>
        <p:nvSpPr>
          <p:cNvPr id="16" name="椭圆 25">
            <a:extLst>
              <a:ext uri="{FF2B5EF4-FFF2-40B4-BE49-F238E27FC236}">
                <a16:creationId xmlns:a16="http://schemas.microsoft.com/office/drawing/2014/main" id="{B6883CF3-B23C-D1CB-4192-D138E6C609FD}"/>
              </a:ext>
            </a:extLst>
          </p:cNvPr>
          <p:cNvSpPr/>
          <p:nvPr/>
        </p:nvSpPr>
        <p:spPr>
          <a:xfrm>
            <a:off x="679600" y="5752442"/>
            <a:ext cx="373194" cy="360410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BAF660F1-4DD5-5645-A170-1FBCA2D3A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145608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igiene Ocupacional: A importância do programa de higiene do trabalho nas  empresas">
            <a:extLst>
              <a:ext uri="{FF2B5EF4-FFF2-40B4-BE49-F238E27FC236}">
                <a16:creationId xmlns:a16="http://schemas.microsoft.com/office/drawing/2014/main" id="{315F6E89-47F9-180B-002C-4C55912E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A6A3820-8352-2CC5-938F-5CE28C45694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Medidas de Controle na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91E0F26-5D4D-58AA-1FA1-BD57684D46F1}"/>
              </a:ext>
            </a:extLst>
          </p:cNvPr>
          <p:cNvSpPr/>
          <p:nvPr/>
        </p:nvSpPr>
        <p:spPr>
          <a:xfrm>
            <a:off x="863601" y="1693337"/>
            <a:ext cx="10617200" cy="446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Não se esqueça que após a implementação das medidas de controle, é fundamental realizar monitorizações periódicas para garantir a eficácia das ações adotadas. </a:t>
            </a:r>
          </a:p>
          <a:p>
            <a:pPr algn="just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Light" pitchFamily="34" charset="0"/>
              <a:cs typeface="Open Sans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Além disso,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é necessário reavaliar regularmente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itchFamily="34" charset="0"/>
                <a:cs typeface="Open Sans Light" pitchFamily="34" charset="0"/>
              </a:rPr>
              <a:t>os riscos ocupacionais para verificar se novas medidas de controle são necessárias, especialmente quando ocorrem alterações nos processos produtivos ou surgem novas informações sobre os riscos.</a:t>
            </a:r>
            <a:endParaRPr lang="ms-MY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09C107A2-68B4-FA59-4B90-4F6380FBF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ais são os 3 agentes da higiene ocupacional? - Connapa">
            <a:extLst>
              <a:ext uri="{FF2B5EF4-FFF2-40B4-BE49-F238E27FC236}">
                <a16:creationId xmlns:a16="http://schemas.microsoft.com/office/drawing/2014/main" id="{C8A820B4-3863-7232-7F81-892F29D1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839541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06.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 NR-09</a:t>
            </a:r>
          </a:p>
          <a:p>
            <a:pPr algn="ctr">
              <a:defRPr/>
            </a:pP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F1632507-363A-A4C8-3D46-FE392AB6A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1" y="203580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75C96897-DB96-E902-EC63-7CAF7B6B11C8}"/>
              </a:ext>
            </a:extLst>
          </p:cNvPr>
          <p:cNvSpPr/>
          <p:nvPr/>
        </p:nvSpPr>
        <p:spPr>
          <a:xfrm>
            <a:off x="2825417" y="4013791"/>
            <a:ext cx="1894365" cy="65653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 NR-09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AFDCF160-B381-7893-B0B8-52D3768B6A6F}"/>
              </a:ext>
            </a:extLst>
          </p:cNvPr>
          <p:cNvSpPr txBox="1"/>
          <p:nvPr/>
        </p:nvSpPr>
        <p:spPr>
          <a:xfrm>
            <a:off x="4996767" y="2113936"/>
            <a:ext cx="6436972" cy="431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Norma Regulamentadora NR-09 teve sua origem com o título “Riscos Ambientais”. </a:t>
            </a:r>
          </a:p>
          <a:p>
            <a:pPr>
              <a:lnSpc>
                <a:spcPct val="20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Desde sua publicação, a NR-09 passou por onze alterações, incluindo três revisões amplas de conteúdo e oito alterações pontuais, totalizando 11 revisões ao longo do tempo.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0B7B7-D3A3-6B84-9FDE-52965D6366BD}"/>
              </a:ext>
            </a:extLst>
          </p:cNvPr>
          <p:cNvSpPr/>
          <p:nvPr/>
        </p:nvSpPr>
        <p:spPr>
          <a:xfrm>
            <a:off x="2525107" y="2641837"/>
            <a:ext cx="1894365" cy="65653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none" lIns="14400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altLang="zh-CN" sz="18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9631C5FA-1D67-647C-3C31-48EFDCF441EA}"/>
              </a:ext>
            </a:extLst>
          </p:cNvPr>
          <p:cNvGrpSpPr/>
          <p:nvPr/>
        </p:nvGrpSpPr>
        <p:grpSpPr>
          <a:xfrm>
            <a:off x="472845" y="2251051"/>
            <a:ext cx="3333944" cy="3333944"/>
            <a:chOff x="1858766" y="1471926"/>
            <a:chExt cx="2501922" cy="2501923"/>
          </a:xfrm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72D7C05D-692D-903D-407B-1DAC0905AAC4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169A15CC-999B-3C6E-B522-55911529AB9F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41356F3B-8E61-BA5A-32A6-9BEA026A887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01482" y="1886999"/>
              <a:ext cx="1594496" cy="1569327"/>
              <a:chOff x="3104" y="1401"/>
              <a:chExt cx="1457" cy="1434"/>
            </a:xfrm>
            <a:solidFill>
              <a:schemeClr val="bg1">
                <a:lumMod val="75000"/>
              </a:schemeClr>
            </a:solidFill>
          </p:grpSpPr>
          <p:sp>
            <p:nvSpPr>
              <p:cNvPr id="10" name="Freeform: Shape 36">
                <a:extLst>
                  <a:ext uri="{FF2B5EF4-FFF2-40B4-BE49-F238E27FC236}">
                    <a16:creationId xmlns:a16="http://schemas.microsoft.com/office/drawing/2014/main" id="{50F36DD8-1A8E-80FD-FAB3-C30A5B050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" name="Freeform: Shape 37">
                <a:extLst>
                  <a:ext uri="{FF2B5EF4-FFF2-40B4-BE49-F238E27FC236}">
                    <a16:creationId xmlns:a16="http://schemas.microsoft.com/office/drawing/2014/main" id="{5F9D7B0A-0E64-2805-6238-626DC5D82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" name="Freeform: Shape 38">
                <a:extLst>
                  <a:ext uri="{FF2B5EF4-FFF2-40B4-BE49-F238E27FC236}">
                    <a16:creationId xmlns:a16="http://schemas.microsoft.com/office/drawing/2014/main" id="{7B48A974-E3DE-43A3-6CED-958C16025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3" name="Freeform: Shape 39">
                <a:extLst>
                  <a:ext uri="{FF2B5EF4-FFF2-40B4-BE49-F238E27FC236}">
                    <a16:creationId xmlns:a16="http://schemas.microsoft.com/office/drawing/2014/main" id="{BE0DB3D3-35AD-771A-0AB3-703529A65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4" name="Freeform: Shape 40">
                <a:extLst>
                  <a:ext uri="{FF2B5EF4-FFF2-40B4-BE49-F238E27FC236}">
                    <a16:creationId xmlns:a16="http://schemas.microsoft.com/office/drawing/2014/main" id="{7F849F14-A8B7-4638-97DE-569CEC6BD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5" name="Freeform: Shape 41">
                <a:extLst>
                  <a:ext uri="{FF2B5EF4-FFF2-40B4-BE49-F238E27FC236}">
                    <a16:creationId xmlns:a16="http://schemas.microsoft.com/office/drawing/2014/main" id="{0AED9E82-695F-57AD-2B20-BCC85DBF5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6" name="Freeform: Shape 42">
                <a:extLst>
                  <a:ext uri="{FF2B5EF4-FFF2-40B4-BE49-F238E27FC236}">
                    <a16:creationId xmlns:a16="http://schemas.microsoft.com/office/drawing/2014/main" id="{26116900-FFF6-498D-6072-7955FF9E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7" name="Picture 2" descr="Higiene Ocupacional em São Bernardo do Campo - Almeida Consultoria">
            <a:extLst>
              <a:ext uri="{FF2B5EF4-FFF2-40B4-BE49-F238E27FC236}">
                <a16:creationId xmlns:a16="http://schemas.microsoft.com/office/drawing/2014/main" id="{BC7D0775-9262-3C51-3ED9-9E177CF9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126"/>
          <a:stretch/>
        </p:blipFill>
        <p:spPr bwMode="auto">
          <a:xfrm>
            <a:off x="758261" y="2531847"/>
            <a:ext cx="2763912" cy="2776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: Shape 16">
            <a:extLst>
              <a:ext uri="{FF2B5EF4-FFF2-40B4-BE49-F238E27FC236}">
                <a16:creationId xmlns:a16="http://schemas.microsoft.com/office/drawing/2014/main" id="{85DCE9DF-D7FE-D3E8-C688-9FB4F7A65A33}"/>
              </a:ext>
            </a:extLst>
          </p:cNvPr>
          <p:cNvSpPr/>
          <p:nvPr/>
        </p:nvSpPr>
        <p:spPr>
          <a:xfrm>
            <a:off x="3321801" y="2898759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B31BB0B4-5182-969F-4637-6C25EBD5C76A}"/>
              </a:ext>
            </a:extLst>
          </p:cNvPr>
          <p:cNvSpPr/>
          <p:nvPr/>
        </p:nvSpPr>
        <p:spPr>
          <a:xfrm>
            <a:off x="3622111" y="4270713"/>
            <a:ext cx="138850" cy="138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1" name="Imagem 20" descr="Uma imagem contendo Texto&#10;&#10;Descrição gerada automaticamente">
            <a:extLst>
              <a:ext uri="{FF2B5EF4-FFF2-40B4-BE49-F238E27FC236}">
                <a16:creationId xmlns:a16="http://schemas.microsoft.com/office/drawing/2014/main" id="{BFFB8D3D-EBBC-860C-11CE-06EFFFBED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 NR-09</a:t>
            </a: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A0D865EC-0EE7-D53A-F38A-4E0E65B147B0}"/>
              </a:ext>
            </a:extLst>
          </p:cNvPr>
          <p:cNvSpPr/>
          <p:nvPr/>
        </p:nvSpPr>
        <p:spPr>
          <a:xfrm>
            <a:off x="4904650" y="1009955"/>
            <a:ext cx="6782569" cy="5449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destaque que a norma conquistou se deve à busca por um instrumento legal efetivo para o controle da exposição dos trabalhadores a agentes prejudiciais à saúde.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Após intensas discussões, em dezembro de 1994, a versão da NR-09 estabeleceu a obrigatoriedade de elaboração e implementação do Programa de Prevenção de Riscos Ambientais (PPRA).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Esse programa considera a antecipação, reconhecimento, avaliação e controle dos riscos ambientais, abrangendo agentes químicos, físicos e biológicos.</a:t>
            </a:r>
            <a:endParaRPr lang="zh-CN" alt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7" name="Imagem 66" descr="Uma imagem contendo Texto&#10;&#10;Descrição gerada automaticamente">
            <a:extLst>
              <a:ext uri="{FF2B5EF4-FFF2-40B4-BE49-F238E27FC236}">
                <a16:creationId xmlns:a16="http://schemas.microsoft.com/office/drawing/2014/main" id="{12CFEE3F-C122-BACD-0F65-4F359F659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22" y="458289"/>
            <a:ext cx="1935858" cy="551666"/>
          </a:xfrm>
          <a:prstGeom prst="rect">
            <a:avLst/>
          </a:prstGeom>
        </p:spPr>
      </p:pic>
      <p:pic>
        <p:nvPicPr>
          <p:cNvPr id="11266" name="Picture 2" descr="Metaseg Consultoria – Segurança do Trabalho">
            <a:extLst>
              <a:ext uri="{FF2B5EF4-FFF2-40B4-BE49-F238E27FC236}">
                <a16:creationId xmlns:a16="http://schemas.microsoft.com/office/drawing/2014/main" id="{E0244ED0-2A23-0FD0-4A71-DCC2D326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76" y="1037387"/>
            <a:ext cx="5156426" cy="50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 NR-09</a:t>
            </a: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2908B16C-F726-417A-7C59-658847170C5C}"/>
              </a:ext>
            </a:extLst>
          </p:cNvPr>
          <p:cNvSpPr/>
          <p:nvPr/>
        </p:nvSpPr>
        <p:spPr>
          <a:xfrm>
            <a:off x="2600523" y="2036616"/>
            <a:ext cx="8621485" cy="36980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evolução da NR-09 incluiu a especificação de aspectos técnicos importantes, como a inclusão dos anexos para exposição ocupacional às Vibrações em Mãos e Braços (VMB) e às Vibrações de Corpo Inteiro (VCI), requisitos mínimos de segurança e saúde para atividades com exposição ao benzeno em Postos Revendedores de Combustíveis (PRC) e exposições ocupacionais ao calor.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AD85C13-120D-CF7E-3336-284129F237DC}"/>
              </a:ext>
            </a:extLst>
          </p:cNvPr>
          <p:cNvGrpSpPr/>
          <p:nvPr/>
        </p:nvGrpSpPr>
        <p:grpSpPr>
          <a:xfrm rot="10800000">
            <a:off x="969993" y="2969371"/>
            <a:ext cx="1156347" cy="2048522"/>
            <a:chOff x="3927281" y="2914790"/>
            <a:chExt cx="2408706" cy="2932953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0F76351-8A2C-A598-B4CC-C1ADA8593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40CB27CE-08E5-9178-67DA-31B6B18C7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21231E30-B4B7-9E6C-B9D8-4B305E4D9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0D928D2C-77A7-E616-8EAF-2E4D17E03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2" y="6087871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o a limpeza e a higiene influenciam no ambiente de trabalho? - DB Rio  Distribuidora">
            <a:extLst>
              <a:ext uri="{FF2B5EF4-FFF2-40B4-BE49-F238E27FC236}">
                <a16:creationId xmlns:a16="http://schemas.microsoft.com/office/drawing/2014/main" id="{7BF0061A-1B6D-A8F5-16E7-70A49BF5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1308100" y="1591167"/>
            <a:ext cx="9691608" cy="369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 ponto relevante foi a harmonização com as novas disposições da NR-01, com a inclusão do “Gerenciamento de Riscos Ocupacionais” (GRO) e do “Programa de Gerenciamento de Riscos” (PGR). O GRO visa avaliar todos os riscos ocupacionais, não apenas os ambientais, indicando o nível de risco e classificação para determinação das medidas de prevenção e o acompanhamento do controle dos riscos ocupacionais.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1">
            <a:extLst>
              <a:ext uri="{FF2B5EF4-FFF2-40B4-BE49-F238E27FC236}">
                <a16:creationId xmlns:a16="http://schemas.microsoft.com/office/drawing/2014/main" id="{B780D77D-CB8A-3348-E8C8-D167BF5AE20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1">
            <a:extLst>
              <a:ext uri="{FF2B5EF4-FFF2-40B4-BE49-F238E27FC236}">
                <a16:creationId xmlns:a16="http://schemas.microsoft.com/office/drawing/2014/main" id="{6D28727A-C766-B0F6-F857-C2A79AB3E178}"/>
              </a:ext>
            </a:extLst>
          </p:cNvPr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 NR-09</a:t>
            </a: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52100855-F3FB-5796-AB20-8FF7B4320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9A236C6A-83BD-3EA2-F94A-CE0EE1FA42D5}"/>
              </a:ext>
            </a:extLst>
          </p:cNvPr>
          <p:cNvSpPr/>
          <p:nvPr/>
        </p:nvSpPr>
        <p:spPr>
          <a:xfrm>
            <a:off x="8483599" y="1179510"/>
            <a:ext cx="3505201" cy="547529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ADD9BD2-E36F-1DA9-6FAE-3AA389120E8D}"/>
              </a:ext>
            </a:extLst>
          </p:cNvPr>
          <p:cNvSpPr/>
          <p:nvPr/>
        </p:nvSpPr>
        <p:spPr>
          <a:xfrm>
            <a:off x="4356100" y="1179510"/>
            <a:ext cx="3949699" cy="265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9BA1DF6-D78D-30E2-6E28-D2D3A5EB280C}"/>
              </a:ext>
            </a:extLst>
          </p:cNvPr>
          <p:cNvSpPr/>
          <p:nvPr/>
        </p:nvSpPr>
        <p:spPr>
          <a:xfrm>
            <a:off x="228601" y="1179510"/>
            <a:ext cx="3949699" cy="265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6FB10E-5582-57D4-389D-2F4A0A0DBA62}"/>
              </a:ext>
            </a:extLst>
          </p:cNvPr>
          <p:cNvSpPr/>
          <p:nvPr/>
        </p:nvSpPr>
        <p:spPr>
          <a:xfrm>
            <a:off x="4356100" y="4000500"/>
            <a:ext cx="3949699" cy="265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 NR-09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1E3221-2594-D2D8-A33E-62C90382C5D7}"/>
              </a:ext>
            </a:extLst>
          </p:cNvPr>
          <p:cNvSpPr/>
          <p:nvPr/>
        </p:nvSpPr>
        <p:spPr>
          <a:xfrm>
            <a:off x="228601" y="4000500"/>
            <a:ext cx="3949699" cy="265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7656E-EA43-39B9-29F8-F27665EBABAF}"/>
              </a:ext>
            </a:extLst>
          </p:cNvPr>
          <p:cNvSpPr/>
          <p:nvPr/>
        </p:nvSpPr>
        <p:spPr>
          <a:xfrm>
            <a:off x="523838" y="1352498"/>
            <a:ext cx="359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 a introdução desse novo conteúdo na NR-01, que se relaciona com todas as demais normas regulamentadoras, os requisitos sobre gerenciamento de riscos anteriormente presentes na NR-09 foram transferidos para a NR-01.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A49F36-939B-092A-506C-DA9E337DEA02}"/>
              </a:ext>
            </a:extLst>
          </p:cNvPr>
          <p:cNvSpPr/>
          <p:nvPr/>
        </p:nvSpPr>
        <p:spPr>
          <a:xfrm>
            <a:off x="8705848" y="2208995"/>
            <a:ext cx="30607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Seu papel é fundamental para garantir ambientes de trabalho mais seguros e saudáveis, protegendo a saúde dos trabalhadores ao controlar os riscos ambientais e garantindo a prevenção de acidentes e doenças ocupacionais relacionadas aos agentes presentes nos locais de trabalho.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283EFE-051A-E471-E16F-40D4D6153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1"/>
          <a:stretch/>
        </p:blipFill>
        <p:spPr>
          <a:xfrm>
            <a:off x="4356099" y="1179510"/>
            <a:ext cx="3949699" cy="265430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8ADAEE70-7423-7AFC-B246-D06816D41CB7}"/>
              </a:ext>
            </a:extLst>
          </p:cNvPr>
          <p:cNvSpPr/>
          <p:nvPr/>
        </p:nvSpPr>
        <p:spPr>
          <a:xfrm>
            <a:off x="523838" y="4450487"/>
            <a:ext cx="3356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Assim, o novo texto da NR-09 concentra-se nos requisitos específicos para avaliação e controle das exposições ocupacionais aos agentes químicos, físicos e biológicos.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0CE2B58-C9A4-5FAD-0E8E-8E4925C25AB0}"/>
              </a:ext>
            </a:extLst>
          </p:cNvPr>
          <p:cNvSpPr/>
          <p:nvPr/>
        </p:nvSpPr>
        <p:spPr>
          <a:xfrm>
            <a:off x="4946720" y="4602887"/>
            <a:ext cx="3060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Dessa forma, concluímos que a NR-09, como é hoje, é uma norma essencial e possui uma forte relação com a Higiene Ocupacional (HO).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B67377E4-0C58-4C70-B0FD-4DE537BF2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02" y="426628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ais são os 3 agentes da higiene ocupacional? - Connapa">
            <a:extLst>
              <a:ext uri="{FF2B5EF4-FFF2-40B4-BE49-F238E27FC236}">
                <a16:creationId xmlns:a16="http://schemas.microsoft.com/office/drawing/2014/main" id="{C8A820B4-3863-7232-7F81-892F29D1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839541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07.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A6FF235-E387-2AD1-8F84-9138E9597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40" y="203580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3C6EFFB4-7A63-3689-FD88-7AE1AA958444}"/>
              </a:ext>
            </a:extLst>
          </p:cNvPr>
          <p:cNvSpPr/>
          <p:nvPr/>
        </p:nvSpPr>
        <p:spPr>
          <a:xfrm>
            <a:off x="4279900" y="1563812"/>
            <a:ext cx="7366000" cy="46598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 e as NHO da Fundacentro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(HO) é uma área de extrema importância, isso você já aprendeu.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Para auxiliar nesse propósito, a Fundacentro (Fundação Jorge Duprat Figueiredo de Segurança e Medicina do Trabalho) desempenha um papel fundamental. </a:t>
            </a: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Seu objetivo é promover estudos e pesquisas relacionados à segurança e saúde no trabalho.</a:t>
            </a:r>
            <a:endParaRPr lang="zh-CN" alt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6626" name="Picture 2" descr="Fundacentro">
            <a:extLst>
              <a:ext uri="{FF2B5EF4-FFF2-40B4-BE49-F238E27FC236}">
                <a16:creationId xmlns:a16="http://schemas.microsoft.com/office/drawing/2014/main" id="{8ED09BA3-A855-EFA8-0701-94952A71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6" y="1749644"/>
            <a:ext cx="3535294" cy="437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22D23C45-9924-99BF-A569-AACCC8132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042" y="82720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77479B1-5B86-1160-B670-771D2CE06E7B}"/>
              </a:ext>
            </a:extLst>
          </p:cNvPr>
          <p:cNvGrpSpPr/>
          <p:nvPr/>
        </p:nvGrpSpPr>
        <p:grpSpPr>
          <a:xfrm>
            <a:off x="1065574" y="4461351"/>
            <a:ext cx="2369874" cy="1403847"/>
            <a:chOff x="4808051" y="1842051"/>
            <a:chExt cx="2369874" cy="1403847"/>
          </a:xfrm>
        </p:grpSpPr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0966BAC0-B3A3-C556-3CED-EFC84A4CD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2337526"/>
              <a:ext cx="1133501" cy="908371"/>
            </a:xfrm>
            <a:custGeom>
              <a:avLst/>
              <a:gdLst>
                <a:gd name="T0" fmla="*/ 595 w 595"/>
                <a:gd name="T1" fmla="*/ 671 h 671"/>
                <a:gd name="T2" fmla="*/ 0 w 595"/>
                <a:gd name="T3" fmla="*/ 328 h 671"/>
                <a:gd name="T4" fmla="*/ 0 w 595"/>
                <a:gd name="T5" fmla="*/ 0 h 671"/>
                <a:gd name="T6" fmla="*/ 595 w 595"/>
                <a:gd name="T7" fmla="*/ 343 h 671"/>
                <a:gd name="T8" fmla="*/ 595 w 595"/>
                <a:gd name="T9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671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B57C1F41-0F3A-522F-E267-52B95A597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1842051"/>
              <a:ext cx="2369874" cy="959814"/>
            </a:xfrm>
            <a:custGeom>
              <a:avLst/>
              <a:gdLst>
                <a:gd name="T0" fmla="*/ 595 w 1244"/>
                <a:gd name="T1" fmla="*/ 709 h 709"/>
                <a:gd name="T2" fmla="*/ 0 w 1244"/>
                <a:gd name="T3" fmla="*/ 366 h 709"/>
                <a:gd name="T4" fmla="*/ 649 w 1244"/>
                <a:gd name="T5" fmla="*/ 0 h 709"/>
                <a:gd name="T6" fmla="*/ 1244 w 1244"/>
                <a:gd name="T7" fmla="*/ 343 h 709"/>
                <a:gd name="T8" fmla="*/ 595 w 1244"/>
                <a:gd name="T9" fmla="*/ 70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4" h="709">
                  <a:moveTo>
                    <a:pt x="595" y="709"/>
                  </a:moveTo>
                  <a:lnTo>
                    <a:pt x="0" y="366"/>
                  </a:lnTo>
                  <a:lnTo>
                    <a:pt x="649" y="0"/>
                  </a:lnTo>
                  <a:lnTo>
                    <a:pt x="1244" y="343"/>
                  </a:lnTo>
                  <a:lnTo>
                    <a:pt x="595" y="709"/>
                  </a:lnTo>
                  <a:close/>
                </a:path>
              </a:pathLst>
            </a:custGeom>
            <a:solidFill>
              <a:srgbClr val="00C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C18F7F51-35CD-25C1-A776-CD2933EE4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552" y="2306390"/>
              <a:ext cx="1236373" cy="939508"/>
            </a:xfrm>
            <a:custGeom>
              <a:avLst/>
              <a:gdLst>
                <a:gd name="T0" fmla="*/ 649 w 649"/>
                <a:gd name="T1" fmla="*/ 0 h 694"/>
                <a:gd name="T2" fmla="*/ 649 w 649"/>
                <a:gd name="T3" fmla="*/ 328 h 694"/>
                <a:gd name="T4" fmla="*/ 0 w 649"/>
                <a:gd name="T5" fmla="*/ 694 h 694"/>
                <a:gd name="T6" fmla="*/ 0 w 649"/>
                <a:gd name="T7" fmla="*/ 366 h 694"/>
                <a:gd name="T8" fmla="*/ 649 w 649"/>
                <a:gd name="T9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694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49CA5E0C-F594-1CB0-279B-0B367F378069}"/>
              </a:ext>
            </a:extLst>
          </p:cNvPr>
          <p:cNvGrpSpPr/>
          <p:nvPr/>
        </p:nvGrpSpPr>
        <p:grpSpPr>
          <a:xfrm>
            <a:off x="1090274" y="2024667"/>
            <a:ext cx="2369874" cy="1403847"/>
            <a:chOff x="4808051" y="3515295"/>
            <a:chExt cx="2369874" cy="1403847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C14EF151-43E3-3B56-2392-776982839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4010770"/>
              <a:ext cx="1133501" cy="908371"/>
            </a:xfrm>
            <a:custGeom>
              <a:avLst/>
              <a:gdLst>
                <a:gd name="T0" fmla="*/ 595 w 595"/>
                <a:gd name="T1" fmla="*/ 671 h 671"/>
                <a:gd name="T2" fmla="*/ 0 w 595"/>
                <a:gd name="T3" fmla="*/ 328 h 671"/>
                <a:gd name="T4" fmla="*/ 0 w 595"/>
                <a:gd name="T5" fmla="*/ 0 h 671"/>
                <a:gd name="T6" fmla="*/ 595 w 595"/>
                <a:gd name="T7" fmla="*/ 343 h 671"/>
                <a:gd name="T8" fmla="*/ 595 w 595"/>
                <a:gd name="T9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671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50233AE-DD03-B3DC-8DA1-627CCDD9E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51" y="3515295"/>
              <a:ext cx="2369874" cy="959814"/>
            </a:xfrm>
            <a:custGeom>
              <a:avLst/>
              <a:gdLst>
                <a:gd name="T0" fmla="*/ 595 w 1244"/>
                <a:gd name="T1" fmla="*/ 709 h 709"/>
                <a:gd name="T2" fmla="*/ 0 w 1244"/>
                <a:gd name="T3" fmla="*/ 366 h 709"/>
                <a:gd name="T4" fmla="*/ 649 w 1244"/>
                <a:gd name="T5" fmla="*/ 0 h 709"/>
                <a:gd name="T6" fmla="*/ 1244 w 1244"/>
                <a:gd name="T7" fmla="*/ 343 h 709"/>
                <a:gd name="T8" fmla="*/ 595 w 1244"/>
                <a:gd name="T9" fmla="*/ 70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4" h="709">
                  <a:moveTo>
                    <a:pt x="595" y="709"/>
                  </a:moveTo>
                  <a:lnTo>
                    <a:pt x="0" y="366"/>
                  </a:lnTo>
                  <a:lnTo>
                    <a:pt x="649" y="0"/>
                  </a:lnTo>
                  <a:lnTo>
                    <a:pt x="1244" y="343"/>
                  </a:lnTo>
                  <a:lnTo>
                    <a:pt x="595" y="70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3E4E3A42-F2B6-6E10-4B72-FB011C6AE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552" y="3979634"/>
              <a:ext cx="1236373" cy="939508"/>
            </a:xfrm>
            <a:custGeom>
              <a:avLst/>
              <a:gdLst>
                <a:gd name="T0" fmla="*/ 649 w 649"/>
                <a:gd name="T1" fmla="*/ 0 h 694"/>
                <a:gd name="T2" fmla="*/ 649 w 649"/>
                <a:gd name="T3" fmla="*/ 328 h 694"/>
                <a:gd name="T4" fmla="*/ 0 w 649"/>
                <a:gd name="T5" fmla="*/ 694 h 694"/>
                <a:gd name="T6" fmla="*/ 0 w 649"/>
                <a:gd name="T7" fmla="*/ 366 h 694"/>
                <a:gd name="T8" fmla="*/ 649 w 649"/>
                <a:gd name="T9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694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C2C098C9-9627-66C9-CF34-03F07B4C8E5D}"/>
              </a:ext>
            </a:extLst>
          </p:cNvPr>
          <p:cNvGrpSpPr/>
          <p:nvPr/>
        </p:nvGrpSpPr>
        <p:grpSpPr>
          <a:xfrm>
            <a:off x="2006444" y="4732382"/>
            <a:ext cx="488133" cy="448886"/>
            <a:chOff x="995082" y="2316441"/>
            <a:chExt cx="612000" cy="612001"/>
          </a:xfrm>
        </p:grpSpPr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0A513D7C-282E-D906-74D1-AFFE566B29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95082" y="2316441"/>
              <a:ext cx="612000" cy="612001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A86185EE-B3A4-E4CA-3541-C94596AC23D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6971" y="2373327"/>
              <a:ext cx="338140" cy="514353"/>
              <a:chOff x="691" y="1495"/>
              <a:chExt cx="213" cy="324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D40EE9C1-E166-9FA6-0423-B7BFA6743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495"/>
                <a:ext cx="59" cy="51"/>
              </a:xfrm>
              <a:custGeom>
                <a:avLst/>
                <a:gdLst>
                  <a:gd name="T0" fmla="*/ 24 w 24"/>
                  <a:gd name="T1" fmla="*/ 21 h 21"/>
                  <a:gd name="T2" fmla="*/ 18 w 24"/>
                  <a:gd name="T3" fmla="*/ 0 h 21"/>
                  <a:gd name="T4" fmla="*/ 0 w 24"/>
                  <a:gd name="T5" fmla="*/ 12 h 21"/>
                  <a:gd name="T6" fmla="*/ 24 w 2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1">
                    <a:moveTo>
                      <a:pt x="24" y="21"/>
                    </a:moveTo>
                    <a:cubicBezTo>
                      <a:pt x="21" y="9"/>
                      <a:pt x="18" y="0"/>
                      <a:pt x="18" y="0"/>
                    </a:cubicBezTo>
                    <a:cubicBezTo>
                      <a:pt x="18" y="0"/>
                      <a:pt x="10" y="5"/>
                      <a:pt x="0" y="12"/>
                    </a:cubicBez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47EE1D0E-6AB7-8F07-035C-86B5B23EFD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1" y="1541"/>
                <a:ext cx="213" cy="278"/>
              </a:xfrm>
              <a:custGeom>
                <a:avLst/>
                <a:gdLst>
                  <a:gd name="T0" fmla="*/ 69 w 87"/>
                  <a:gd name="T1" fmla="*/ 79 h 115"/>
                  <a:gd name="T2" fmla="*/ 82 w 87"/>
                  <a:gd name="T3" fmla="*/ 57 h 115"/>
                  <a:gd name="T4" fmla="*/ 83 w 87"/>
                  <a:gd name="T5" fmla="*/ 12 h 115"/>
                  <a:gd name="T6" fmla="*/ 50 w 87"/>
                  <a:gd name="T7" fmla="*/ 0 h 115"/>
                  <a:gd name="T8" fmla="*/ 21 w 87"/>
                  <a:gd name="T9" fmla="*/ 35 h 115"/>
                  <a:gd name="T10" fmla="*/ 17 w 87"/>
                  <a:gd name="T11" fmla="*/ 60 h 115"/>
                  <a:gd name="T12" fmla="*/ 2 w 87"/>
                  <a:gd name="T13" fmla="*/ 78 h 115"/>
                  <a:gd name="T14" fmla="*/ 0 w 87"/>
                  <a:gd name="T15" fmla="*/ 93 h 115"/>
                  <a:gd name="T16" fmla="*/ 24 w 87"/>
                  <a:gd name="T17" fmla="*/ 81 h 115"/>
                  <a:gd name="T18" fmla="*/ 33 w 87"/>
                  <a:gd name="T19" fmla="*/ 97 h 115"/>
                  <a:gd name="T20" fmla="*/ 50 w 87"/>
                  <a:gd name="T21" fmla="*/ 91 h 115"/>
                  <a:gd name="T22" fmla="*/ 61 w 87"/>
                  <a:gd name="T23" fmla="*/ 115 h 115"/>
                  <a:gd name="T24" fmla="*/ 69 w 87"/>
                  <a:gd name="T25" fmla="*/ 103 h 115"/>
                  <a:gd name="T26" fmla="*/ 69 w 87"/>
                  <a:gd name="T27" fmla="*/ 79 h 115"/>
                  <a:gd name="T28" fmla="*/ 63 w 87"/>
                  <a:gd name="T29" fmla="*/ 16 h 115"/>
                  <a:gd name="T30" fmla="*/ 68 w 87"/>
                  <a:gd name="T31" fmla="*/ 26 h 115"/>
                  <a:gd name="T32" fmla="*/ 57 w 87"/>
                  <a:gd name="T33" fmla="*/ 31 h 115"/>
                  <a:gd name="T34" fmla="*/ 52 w 87"/>
                  <a:gd name="T35" fmla="*/ 20 h 115"/>
                  <a:gd name="T36" fmla="*/ 63 w 87"/>
                  <a:gd name="T37" fmla="*/ 16 h 115"/>
                  <a:gd name="T38" fmla="*/ 46 w 87"/>
                  <a:gd name="T39" fmla="*/ 60 h 115"/>
                  <a:gd name="T40" fmla="*/ 39 w 87"/>
                  <a:gd name="T41" fmla="*/ 45 h 115"/>
                  <a:gd name="T42" fmla="*/ 54 w 87"/>
                  <a:gd name="T43" fmla="*/ 38 h 115"/>
                  <a:gd name="T44" fmla="*/ 61 w 87"/>
                  <a:gd name="T45" fmla="*/ 53 h 115"/>
                  <a:gd name="T46" fmla="*/ 46 w 87"/>
                  <a:gd name="T47" fmla="*/ 6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" h="115">
                    <a:moveTo>
                      <a:pt x="69" y="79"/>
                    </a:moveTo>
                    <a:cubicBezTo>
                      <a:pt x="74" y="73"/>
                      <a:pt x="79" y="66"/>
                      <a:pt x="82" y="57"/>
                    </a:cubicBezTo>
                    <a:cubicBezTo>
                      <a:pt x="87" y="44"/>
                      <a:pt x="86" y="27"/>
                      <a:pt x="83" y="12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38" y="9"/>
                      <a:pt x="26" y="22"/>
                      <a:pt x="21" y="35"/>
                    </a:cubicBezTo>
                    <a:cubicBezTo>
                      <a:pt x="18" y="44"/>
                      <a:pt x="17" y="52"/>
                      <a:pt x="17" y="60"/>
                    </a:cubicBezTo>
                    <a:cubicBezTo>
                      <a:pt x="11" y="64"/>
                      <a:pt x="5" y="70"/>
                      <a:pt x="2" y="78"/>
                    </a:cubicBezTo>
                    <a:cubicBezTo>
                      <a:pt x="0" y="83"/>
                      <a:pt x="0" y="88"/>
                      <a:pt x="0" y="93"/>
                    </a:cubicBezTo>
                    <a:cubicBezTo>
                      <a:pt x="6" y="86"/>
                      <a:pt x="15" y="82"/>
                      <a:pt x="24" y="81"/>
                    </a:cubicBezTo>
                    <a:cubicBezTo>
                      <a:pt x="26" y="87"/>
                      <a:pt x="29" y="92"/>
                      <a:pt x="33" y="97"/>
                    </a:cubicBezTo>
                    <a:cubicBezTo>
                      <a:pt x="39" y="95"/>
                      <a:pt x="45" y="93"/>
                      <a:pt x="50" y="91"/>
                    </a:cubicBezTo>
                    <a:cubicBezTo>
                      <a:pt x="57" y="97"/>
                      <a:pt x="61" y="106"/>
                      <a:pt x="61" y="115"/>
                    </a:cubicBezTo>
                    <a:cubicBezTo>
                      <a:pt x="64" y="111"/>
                      <a:pt x="67" y="107"/>
                      <a:pt x="69" y="103"/>
                    </a:cubicBezTo>
                    <a:cubicBezTo>
                      <a:pt x="72" y="95"/>
                      <a:pt x="71" y="86"/>
                      <a:pt x="69" y="79"/>
                    </a:cubicBezTo>
                    <a:close/>
                    <a:moveTo>
                      <a:pt x="63" y="16"/>
                    </a:moveTo>
                    <a:cubicBezTo>
                      <a:pt x="67" y="17"/>
                      <a:pt x="69" y="22"/>
                      <a:pt x="68" y="26"/>
                    </a:cubicBezTo>
                    <a:cubicBezTo>
                      <a:pt x="66" y="30"/>
                      <a:pt x="61" y="33"/>
                      <a:pt x="57" y="31"/>
                    </a:cubicBezTo>
                    <a:cubicBezTo>
                      <a:pt x="53" y="30"/>
                      <a:pt x="50" y="25"/>
                      <a:pt x="52" y="20"/>
                    </a:cubicBezTo>
                    <a:cubicBezTo>
                      <a:pt x="54" y="16"/>
                      <a:pt x="58" y="14"/>
                      <a:pt x="63" y="16"/>
                    </a:cubicBezTo>
                    <a:close/>
                    <a:moveTo>
                      <a:pt x="46" y="60"/>
                    </a:moveTo>
                    <a:cubicBezTo>
                      <a:pt x="40" y="58"/>
                      <a:pt x="37" y="51"/>
                      <a:pt x="39" y="45"/>
                    </a:cubicBezTo>
                    <a:cubicBezTo>
                      <a:pt x="42" y="39"/>
                      <a:pt x="48" y="36"/>
                      <a:pt x="54" y="38"/>
                    </a:cubicBezTo>
                    <a:cubicBezTo>
                      <a:pt x="60" y="41"/>
                      <a:pt x="64" y="47"/>
                      <a:pt x="61" y="53"/>
                    </a:cubicBezTo>
                    <a:cubicBezTo>
                      <a:pt x="59" y="59"/>
                      <a:pt x="52" y="63"/>
                      <a:pt x="46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4" name="Group 35">
            <a:extLst>
              <a:ext uri="{FF2B5EF4-FFF2-40B4-BE49-F238E27FC236}">
                <a16:creationId xmlns:a16="http://schemas.microsoft.com/office/drawing/2014/main" id="{310B56F7-D69F-4EAA-F850-568DD556D4A4}"/>
              </a:ext>
            </a:extLst>
          </p:cNvPr>
          <p:cNvGrpSpPr/>
          <p:nvPr/>
        </p:nvGrpSpPr>
        <p:grpSpPr>
          <a:xfrm>
            <a:off x="1969211" y="2280213"/>
            <a:ext cx="510176" cy="479855"/>
            <a:chOff x="10072729" y="2689543"/>
            <a:chExt cx="612000" cy="612001"/>
          </a:xfrm>
        </p:grpSpPr>
        <p:sp>
          <p:nvSpPr>
            <p:cNvPr id="35" name="Oval 36">
              <a:extLst>
                <a:ext uri="{FF2B5EF4-FFF2-40B4-BE49-F238E27FC236}">
                  <a16:creationId xmlns:a16="http://schemas.microsoft.com/office/drawing/2014/main" id="{5FA702F6-95C0-D7E7-FDAE-0E5BB2964A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72729" y="2689543"/>
              <a:ext cx="612000" cy="612001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2"/>
                </a:solidFill>
              </a:endParaRPr>
            </a:p>
          </p:txBody>
        </p:sp>
        <p:grpSp>
          <p:nvGrpSpPr>
            <p:cNvPr id="36" name="Group 24">
              <a:extLst>
                <a:ext uri="{FF2B5EF4-FFF2-40B4-BE49-F238E27FC236}">
                  <a16:creationId xmlns:a16="http://schemas.microsoft.com/office/drawing/2014/main" id="{035549AA-E5C5-9503-4CE4-91897BA4E0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156172" y="2778551"/>
              <a:ext cx="465137" cy="430213"/>
              <a:chOff x="6999" y="2886"/>
              <a:chExt cx="293" cy="271"/>
            </a:xfrm>
            <a:solidFill>
              <a:schemeClr val="bg1"/>
            </a:solidFill>
          </p:grpSpPr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23492B38-99FB-8517-D8DE-8EAC56448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0" y="2907"/>
                <a:ext cx="70" cy="83"/>
              </a:xfrm>
              <a:custGeom>
                <a:avLst/>
                <a:gdLst>
                  <a:gd name="T0" fmla="*/ 9 w 29"/>
                  <a:gd name="T1" fmla="*/ 33 h 34"/>
                  <a:gd name="T2" fmla="*/ 15 w 29"/>
                  <a:gd name="T3" fmla="*/ 34 h 34"/>
                  <a:gd name="T4" fmla="*/ 9 w 29"/>
                  <a:gd name="T5" fmla="*/ 33 h 34"/>
                  <a:gd name="T6" fmla="*/ 7 w 29"/>
                  <a:gd name="T7" fmla="*/ 31 h 34"/>
                  <a:gd name="T8" fmla="*/ 5 w 29"/>
                  <a:gd name="T9" fmla="*/ 29 h 34"/>
                  <a:gd name="T10" fmla="*/ 3 w 29"/>
                  <a:gd name="T11" fmla="*/ 28 h 34"/>
                  <a:gd name="T12" fmla="*/ 2 w 29"/>
                  <a:gd name="T13" fmla="*/ 25 h 34"/>
                  <a:gd name="T14" fmla="*/ 1 w 29"/>
                  <a:gd name="T15" fmla="*/ 23 h 34"/>
                  <a:gd name="T16" fmla="*/ 0 w 29"/>
                  <a:gd name="T17" fmla="*/ 20 h 34"/>
                  <a:gd name="T18" fmla="*/ 0 w 29"/>
                  <a:gd name="T19" fmla="*/ 16 h 34"/>
                  <a:gd name="T20" fmla="*/ 0 w 29"/>
                  <a:gd name="T21" fmla="*/ 13 h 34"/>
                  <a:gd name="T22" fmla="*/ 1 w 29"/>
                  <a:gd name="T23" fmla="*/ 10 h 34"/>
                  <a:gd name="T24" fmla="*/ 4 w 29"/>
                  <a:gd name="T25" fmla="*/ 6 h 34"/>
                  <a:gd name="T26" fmla="*/ 8 w 29"/>
                  <a:gd name="T27" fmla="*/ 2 h 34"/>
                  <a:gd name="T28" fmla="*/ 12 w 29"/>
                  <a:gd name="T29" fmla="*/ 0 h 34"/>
                  <a:gd name="T30" fmla="*/ 16 w 29"/>
                  <a:gd name="T31" fmla="*/ 0 h 34"/>
                  <a:gd name="T32" fmla="*/ 20 w 29"/>
                  <a:gd name="T33" fmla="*/ 2 h 34"/>
                  <a:gd name="T34" fmla="*/ 24 w 29"/>
                  <a:gd name="T35" fmla="*/ 4 h 34"/>
                  <a:gd name="T36" fmla="*/ 26 w 29"/>
                  <a:gd name="T37" fmla="*/ 6 h 34"/>
                  <a:gd name="T38" fmla="*/ 27 w 29"/>
                  <a:gd name="T39" fmla="*/ 8 h 34"/>
                  <a:gd name="T40" fmla="*/ 28 w 29"/>
                  <a:gd name="T41" fmla="*/ 10 h 34"/>
                  <a:gd name="T42" fmla="*/ 29 w 29"/>
                  <a:gd name="T43" fmla="*/ 13 h 34"/>
                  <a:gd name="T44" fmla="*/ 29 w 29"/>
                  <a:gd name="T45" fmla="*/ 17 h 34"/>
                  <a:gd name="T46" fmla="*/ 29 w 29"/>
                  <a:gd name="T47" fmla="*/ 20 h 34"/>
                  <a:gd name="T48" fmla="*/ 28 w 29"/>
                  <a:gd name="T49" fmla="*/ 23 h 34"/>
                  <a:gd name="T50" fmla="*/ 26 w 29"/>
                  <a:gd name="T51" fmla="*/ 27 h 34"/>
                  <a:gd name="T52" fmla="*/ 18 w 29"/>
                  <a:gd name="T53" fmla="*/ 33 h 34"/>
                  <a:gd name="T54" fmla="*/ 14 w 29"/>
                  <a:gd name="T55" fmla="*/ 34 h 34"/>
                  <a:gd name="T56" fmla="*/ 11 w 29"/>
                  <a:gd name="T57" fmla="*/ 33 h 34"/>
                  <a:gd name="T58" fmla="*/ 10 w 29"/>
                  <a:gd name="T59" fmla="*/ 33 h 34"/>
                  <a:gd name="T60" fmla="*/ 9 w 29"/>
                  <a:gd name="T61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4">
                    <a:moveTo>
                      <a:pt x="9" y="33"/>
                    </a:moveTo>
                    <a:cubicBezTo>
                      <a:pt x="11" y="33"/>
                      <a:pt x="12" y="34"/>
                      <a:pt x="15" y="34"/>
                    </a:cubicBezTo>
                    <a:cubicBezTo>
                      <a:pt x="12" y="34"/>
                      <a:pt x="11" y="33"/>
                      <a:pt x="9" y="33"/>
                    </a:cubicBezTo>
                    <a:cubicBezTo>
                      <a:pt x="8" y="32"/>
                      <a:pt x="7" y="32"/>
                      <a:pt x="7" y="31"/>
                    </a:cubicBezTo>
                    <a:cubicBezTo>
                      <a:pt x="6" y="31"/>
                      <a:pt x="6" y="30"/>
                      <a:pt x="5" y="29"/>
                    </a:cubicBezTo>
                    <a:cubicBezTo>
                      <a:pt x="4" y="29"/>
                      <a:pt x="4" y="29"/>
                      <a:pt x="3" y="28"/>
                    </a:cubicBezTo>
                    <a:cubicBezTo>
                      <a:pt x="2" y="27"/>
                      <a:pt x="2" y="26"/>
                      <a:pt x="2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2" y="9"/>
                      <a:pt x="3" y="7"/>
                      <a:pt x="4" y="6"/>
                    </a:cubicBezTo>
                    <a:cubicBezTo>
                      <a:pt x="5" y="4"/>
                      <a:pt x="7" y="3"/>
                      <a:pt x="8" y="2"/>
                    </a:cubicBezTo>
                    <a:cubicBezTo>
                      <a:pt x="8" y="2"/>
                      <a:pt x="10" y="1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1"/>
                      <a:pt x="19" y="1"/>
                      <a:pt x="20" y="2"/>
                    </a:cubicBezTo>
                    <a:cubicBezTo>
                      <a:pt x="22" y="3"/>
                      <a:pt x="24" y="4"/>
                      <a:pt x="24" y="4"/>
                    </a:cubicBezTo>
                    <a:cubicBezTo>
                      <a:pt x="25" y="5"/>
                      <a:pt x="25" y="5"/>
                      <a:pt x="26" y="6"/>
                    </a:cubicBezTo>
                    <a:cubicBezTo>
                      <a:pt x="26" y="7"/>
                      <a:pt x="27" y="8"/>
                      <a:pt x="27" y="8"/>
                    </a:cubicBezTo>
                    <a:cubicBezTo>
                      <a:pt x="27" y="9"/>
                      <a:pt x="28" y="9"/>
                      <a:pt x="28" y="10"/>
                    </a:cubicBezTo>
                    <a:cubicBezTo>
                      <a:pt x="28" y="11"/>
                      <a:pt x="28" y="11"/>
                      <a:pt x="29" y="13"/>
                    </a:cubicBezTo>
                    <a:cubicBezTo>
                      <a:pt x="29" y="14"/>
                      <a:pt x="29" y="16"/>
                      <a:pt x="29" y="17"/>
                    </a:cubicBezTo>
                    <a:cubicBezTo>
                      <a:pt x="29" y="19"/>
                      <a:pt x="29" y="19"/>
                      <a:pt x="29" y="20"/>
                    </a:cubicBezTo>
                    <a:cubicBezTo>
                      <a:pt x="29" y="21"/>
                      <a:pt x="29" y="22"/>
                      <a:pt x="28" y="23"/>
                    </a:cubicBezTo>
                    <a:cubicBezTo>
                      <a:pt x="28" y="24"/>
                      <a:pt x="27" y="26"/>
                      <a:pt x="26" y="27"/>
                    </a:cubicBezTo>
                    <a:cubicBezTo>
                      <a:pt x="24" y="30"/>
                      <a:pt x="21" y="32"/>
                      <a:pt x="18" y="33"/>
                    </a:cubicBezTo>
                    <a:cubicBezTo>
                      <a:pt x="17" y="34"/>
                      <a:pt x="15" y="34"/>
                      <a:pt x="14" y="34"/>
                    </a:cubicBezTo>
                    <a:cubicBezTo>
                      <a:pt x="12" y="34"/>
                      <a:pt x="11" y="34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3"/>
                      <a:pt x="9" y="33"/>
                      <a:pt x="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E5DF0A51-0A8B-62F9-69E0-16B71C9479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9" y="2999"/>
                <a:ext cx="133" cy="158"/>
              </a:xfrm>
              <a:custGeom>
                <a:avLst/>
                <a:gdLst>
                  <a:gd name="T0" fmla="*/ 55 w 55"/>
                  <a:gd name="T1" fmla="*/ 42 h 65"/>
                  <a:gd name="T2" fmla="*/ 55 w 55"/>
                  <a:gd name="T3" fmla="*/ 39 h 65"/>
                  <a:gd name="T4" fmla="*/ 54 w 55"/>
                  <a:gd name="T5" fmla="*/ 33 h 65"/>
                  <a:gd name="T6" fmla="*/ 54 w 55"/>
                  <a:gd name="T7" fmla="*/ 27 h 65"/>
                  <a:gd name="T8" fmla="*/ 53 w 55"/>
                  <a:gd name="T9" fmla="*/ 25 h 65"/>
                  <a:gd name="T10" fmla="*/ 52 w 55"/>
                  <a:gd name="T11" fmla="*/ 20 h 65"/>
                  <a:gd name="T12" fmla="*/ 50 w 55"/>
                  <a:gd name="T13" fmla="*/ 15 h 65"/>
                  <a:gd name="T14" fmla="*/ 48 w 55"/>
                  <a:gd name="T15" fmla="*/ 11 h 65"/>
                  <a:gd name="T16" fmla="*/ 47 w 55"/>
                  <a:gd name="T17" fmla="*/ 9 h 65"/>
                  <a:gd name="T18" fmla="*/ 45 w 55"/>
                  <a:gd name="T19" fmla="*/ 5 h 65"/>
                  <a:gd name="T20" fmla="*/ 44 w 55"/>
                  <a:gd name="T21" fmla="*/ 3 h 65"/>
                  <a:gd name="T22" fmla="*/ 41 w 55"/>
                  <a:gd name="T23" fmla="*/ 0 h 65"/>
                  <a:gd name="T24" fmla="*/ 34 w 55"/>
                  <a:gd name="T25" fmla="*/ 5 h 65"/>
                  <a:gd name="T26" fmla="*/ 15 w 55"/>
                  <a:gd name="T27" fmla="*/ 3 h 65"/>
                  <a:gd name="T28" fmla="*/ 14 w 55"/>
                  <a:gd name="T29" fmla="*/ 0 h 65"/>
                  <a:gd name="T30" fmla="*/ 2 w 55"/>
                  <a:gd name="T31" fmla="*/ 25 h 65"/>
                  <a:gd name="T32" fmla="*/ 1 w 55"/>
                  <a:gd name="T33" fmla="*/ 30 h 65"/>
                  <a:gd name="T34" fmla="*/ 0 w 55"/>
                  <a:gd name="T35" fmla="*/ 36 h 65"/>
                  <a:gd name="T36" fmla="*/ 0 w 55"/>
                  <a:gd name="T37" fmla="*/ 48 h 65"/>
                  <a:gd name="T38" fmla="*/ 0 w 55"/>
                  <a:gd name="T39" fmla="*/ 49 h 65"/>
                  <a:gd name="T40" fmla="*/ 0 w 55"/>
                  <a:gd name="T41" fmla="*/ 51 h 65"/>
                  <a:gd name="T42" fmla="*/ 0 w 55"/>
                  <a:gd name="T43" fmla="*/ 51 h 65"/>
                  <a:gd name="T44" fmla="*/ 0 w 55"/>
                  <a:gd name="T45" fmla="*/ 54 h 65"/>
                  <a:gd name="T46" fmla="*/ 0 w 55"/>
                  <a:gd name="T47" fmla="*/ 56 h 65"/>
                  <a:gd name="T48" fmla="*/ 3 w 55"/>
                  <a:gd name="T49" fmla="*/ 59 h 65"/>
                  <a:gd name="T50" fmla="*/ 40 w 55"/>
                  <a:gd name="T51" fmla="*/ 63 h 65"/>
                  <a:gd name="T52" fmla="*/ 55 w 55"/>
                  <a:gd name="T53" fmla="*/ 56 h 65"/>
                  <a:gd name="T54" fmla="*/ 55 w 55"/>
                  <a:gd name="T55" fmla="*/ 56 h 65"/>
                  <a:gd name="T56" fmla="*/ 55 w 55"/>
                  <a:gd name="T57" fmla="*/ 55 h 65"/>
                  <a:gd name="T58" fmla="*/ 55 w 55"/>
                  <a:gd name="T59" fmla="*/ 55 h 65"/>
                  <a:gd name="T60" fmla="*/ 55 w 55"/>
                  <a:gd name="T61" fmla="*/ 54 h 65"/>
                  <a:gd name="T62" fmla="*/ 55 w 55"/>
                  <a:gd name="T63" fmla="*/ 52 h 65"/>
                  <a:gd name="T64" fmla="*/ 55 w 55"/>
                  <a:gd name="T65" fmla="*/ 50 h 65"/>
                  <a:gd name="T66" fmla="*/ 55 w 55"/>
                  <a:gd name="T67" fmla="*/ 50 h 65"/>
                  <a:gd name="T68" fmla="*/ 55 w 55"/>
                  <a:gd name="T69" fmla="*/ 48 h 65"/>
                  <a:gd name="T70" fmla="*/ 55 w 55"/>
                  <a:gd name="T71" fmla="*/ 42 h 65"/>
                  <a:gd name="T72" fmla="*/ 20 w 55"/>
                  <a:gd name="T73" fmla="*/ 8 h 65"/>
                  <a:gd name="T74" fmla="*/ 27 w 55"/>
                  <a:gd name="T75" fmla="*/ 8 h 65"/>
                  <a:gd name="T76" fmla="*/ 29 w 55"/>
                  <a:gd name="T77" fmla="*/ 10 h 65"/>
                  <a:gd name="T78" fmla="*/ 28 w 55"/>
                  <a:gd name="T79" fmla="*/ 14 h 65"/>
                  <a:gd name="T80" fmla="*/ 24 w 55"/>
                  <a:gd name="T81" fmla="*/ 16 h 65"/>
                  <a:gd name="T82" fmla="*/ 23 w 55"/>
                  <a:gd name="T83" fmla="*/ 16 h 65"/>
                  <a:gd name="T84" fmla="*/ 19 w 55"/>
                  <a:gd name="T85" fmla="*/ 13 h 65"/>
                  <a:gd name="T86" fmla="*/ 18 w 55"/>
                  <a:gd name="T87" fmla="*/ 9 h 65"/>
                  <a:gd name="T88" fmla="*/ 20 w 55"/>
                  <a:gd name="T89" fmla="*/ 8 h 65"/>
                  <a:gd name="T90" fmla="*/ 31 w 55"/>
                  <a:gd name="T91" fmla="*/ 52 h 65"/>
                  <a:gd name="T92" fmla="*/ 16 w 55"/>
                  <a:gd name="T93" fmla="*/ 51 h 65"/>
                  <a:gd name="T94" fmla="*/ 14 w 55"/>
                  <a:gd name="T95" fmla="*/ 48 h 65"/>
                  <a:gd name="T96" fmla="*/ 19 w 55"/>
                  <a:gd name="T97" fmla="*/ 20 h 65"/>
                  <a:gd name="T98" fmla="*/ 22 w 55"/>
                  <a:gd name="T99" fmla="*/ 18 h 65"/>
                  <a:gd name="T100" fmla="*/ 25 w 55"/>
                  <a:gd name="T101" fmla="*/ 18 h 65"/>
                  <a:gd name="T102" fmla="*/ 27 w 55"/>
                  <a:gd name="T103" fmla="*/ 20 h 65"/>
                  <a:gd name="T104" fmla="*/ 33 w 55"/>
                  <a:gd name="T105" fmla="*/ 50 h 65"/>
                  <a:gd name="T106" fmla="*/ 31 w 55"/>
                  <a:gd name="T107" fmla="*/ 5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5" h="65">
                    <a:moveTo>
                      <a:pt x="55" y="42"/>
                    </a:moveTo>
                    <a:cubicBezTo>
                      <a:pt x="55" y="41"/>
                      <a:pt x="55" y="39"/>
                      <a:pt x="55" y="39"/>
                    </a:cubicBezTo>
                    <a:cubicBezTo>
                      <a:pt x="55" y="35"/>
                      <a:pt x="55" y="35"/>
                      <a:pt x="54" y="33"/>
                    </a:cubicBezTo>
                    <a:cubicBezTo>
                      <a:pt x="54" y="30"/>
                      <a:pt x="54" y="27"/>
                      <a:pt x="54" y="27"/>
                    </a:cubicBezTo>
                    <a:cubicBezTo>
                      <a:pt x="53" y="27"/>
                      <a:pt x="53" y="25"/>
                      <a:pt x="53" y="25"/>
                    </a:cubicBezTo>
                    <a:cubicBezTo>
                      <a:pt x="53" y="23"/>
                      <a:pt x="52" y="21"/>
                      <a:pt x="52" y="20"/>
                    </a:cubicBezTo>
                    <a:cubicBezTo>
                      <a:pt x="51" y="18"/>
                      <a:pt x="50" y="16"/>
                      <a:pt x="50" y="15"/>
                    </a:cubicBezTo>
                    <a:cubicBezTo>
                      <a:pt x="49" y="14"/>
                      <a:pt x="49" y="12"/>
                      <a:pt x="48" y="11"/>
                    </a:cubicBezTo>
                    <a:cubicBezTo>
                      <a:pt x="48" y="10"/>
                      <a:pt x="47" y="9"/>
                      <a:pt x="47" y="9"/>
                    </a:cubicBezTo>
                    <a:cubicBezTo>
                      <a:pt x="46" y="7"/>
                      <a:pt x="45" y="5"/>
                      <a:pt x="45" y="5"/>
                    </a:cubicBezTo>
                    <a:cubicBezTo>
                      <a:pt x="45" y="5"/>
                      <a:pt x="44" y="4"/>
                      <a:pt x="44" y="3"/>
                    </a:cubicBezTo>
                    <a:cubicBezTo>
                      <a:pt x="43" y="2"/>
                      <a:pt x="42" y="1"/>
                      <a:pt x="41" y="0"/>
                    </a:cubicBezTo>
                    <a:cubicBezTo>
                      <a:pt x="43" y="2"/>
                      <a:pt x="40" y="4"/>
                      <a:pt x="34" y="5"/>
                    </a:cubicBezTo>
                    <a:cubicBezTo>
                      <a:pt x="27" y="6"/>
                      <a:pt x="18" y="5"/>
                      <a:pt x="15" y="3"/>
                    </a:cubicBezTo>
                    <a:cubicBezTo>
                      <a:pt x="14" y="2"/>
                      <a:pt x="13" y="1"/>
                      <a:pt x="14" y="0"/>
                    </a:cubicBezTo>
                    <a:cubicBezTo>
                      <a:pt x="6" y="9"/>
                      <a:pt x="3" y="21"/>
                      <a:pt x="2" y="25"/>
                    </a:cubicBezTo>
                    <a:cubicBezTo>
                      <a:pt x="2" y="25"/>
                      <a:pt x="2" y="27"/>
                      <a:pt x="1" y="30"/>
                    </a:cubicBezTo>
                    <a:cubicBezTo>
                      <a:pt x="1" y="32"/>
                      <a:pt x="1" y="34"/>
                      <a:pt x="0" y="36"/>
                    </a:cubicBezTo>
                    <a:cubicBezTo>
                      <a:pt x="0" y="41"/>
                      <a:pt x="0" y="45"/>
                      <a:pt x="0" y="48"/>
                    </a:cubicBezTo>
                    <a:cubicBezTo>
                      <a:pt x="0" y="48"/>
                      <a:pt x="0" y="48"/>
                      <a:pt x="0" y="49"/>
                    </a:cubicBezTo>
                    <a:cubicBezTo>
                      <a:pt x="0" y="50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3"/>
                      <a:pt x="0" y="54"/>
                    </a:cubicBezTo>
                    <a:cubicBezTo>
                      <a:pt x="0" y="54"/>
                      <a:pt x="0" y="55"/>
                      <a:pt x="0" y="56"/>
                    </a:cubicBezTo>
                    <a:cubicBezTo>
                      <a:pt x="0" y="57"/>
                      <a:pt x="1" y="58"/>
                      <a:pt x="3" y="59"/>
                    </a:cubicBezTo>
                    <a:cubicBezTo>
                      <a:pt x="10" y="63"/>
                      <a:pt x="26" y="65"/>
                      <a:pt x="40" y="63"/>
                    </a:cubicBezTo>
                    <a:cubicBezTo>
                      <a:pt x="49" y="62"/>
                      <a:pt x="55" y="59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3"/>
                      <a:pt x="55" y="52"/>
                      <a:pt x="55" y="52"/>
                    </a:cubicBezTo>
                    <a:cubicBezTo>
                      <a:pt x="55" y="51"/>
                      <a:pt x="55" y="51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5" y="49"/>
                      <a:pt x="55" y="48"/>
                    </a:cubicBezTo>
                    <a:cubicBezTo>
                      <a:pt x="55" y="45"/>
                      <a:pt x="55" y="42"/>
                      <a:pt x="55" y="42"/>
                    </a:cubicBezTo>
                    <a:close/>
                    <a:moveTo>
                      <a:pt x="20" y="8"/>
                    </a:moveTo>
                    <a:cubicBezTo>
                      <a:pt x="22" y="8"/>
                      <a:pt x="25" y="9"/>
                      <a:pt x="27" y="8"/>
                    </a:cubicBezTo>
                    <a:cubicBezTo>
                      <a:pt x="28" y="8"/>
                      <a:pt x="29" y="9"/>
                      <a:pt x="29" y="10"/>
                    </a:cubicBezTo>
                    <a:cubicBezTo>
                      <a:pt x="29" y="11"/>
                      <a:pt x="28" y="12"/>
                      <a:pt x="28" y="14"/>
                    </a:cubicBezTo>
                    <a:cubicBezTo>
                      <a:pt x="28" y="15"/>
                      <a:pt x="26" y="16"/>
                      <a:pt x="24" y="16"/>
                    </a:cubicBezTo>
                    <a:cubicBezTo>
                      <a:pt x="24" y="16"/>
                      <a:pt x="23" y="16"/>
                      <a:pt x="23" y="16"/>
                    </a:cubicBezTo>
                    <a:cubicBezTo>
                      <a:pt x="21" y="15"/>
                      <a:pt x="19" y="14"/>
                      <a:pt x="19" y="13"/>
                    </a:cubicBezTo>
                    <a:cubicBezTo>
                      <a:pt x="19" y="12"/>
                      <a:pt x="18" y="10"/>
                      <a:pt x="18" y="9"/>
                    </a:cubicBezTo>
                    <a:cubicBezTo>
                      <a:pt x="18" y="8"/>
                      <a:pt x="19" y="7"/>
                      <a:pt x="20" y="8"/>
                    </a:cubicBezTo>
                    <a:close/>
                    <a:moveTo>
                      <a:pt x="31" y="52"/>
                    </a:moveTo>
                    <a:cubicBezTo>
                      <a:pt x="29" y="52"/>
                      <a:pt x="20" y="52"/>
                      <a:pt x="16" y="51"/>
                    </a:cubicBezTo>
                    <a:cubicBezTo>
                      <a:pt x="15" y="50"/>
                      <a:pt x="14" y="50"/>
                      <a:pt x="14" y="4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19"/>
                      <a:pt x="21" y="18"/>
                      <a:pt x="22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9"/>
                      <a:pt x="27" y="2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1"/>
                      <a:pt x="32" y="52"/>
                      <a:pt x="31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C11EF424-EACA-6BDF-2351-AD9513E6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8" y="2886"/>
                <a:ext cx="70" cy="80"/>
              </a:xfrm>
              <a:custGeom>
                <a:avLst/>
                <a:gdLst>
                  <a:gd name="T0" fmla="*/ 20 w 29"/>
                  <a:gd name="T1" fmla="*/ 32 h 33"/>
                  <a:gd name="T2" fmla="*/ 15 w 29"/>
                  <a:gd name="T3" fmla="*/ 33 h 33"/>
                  <a:gd name="T4" fmla="*/ 20 w 29"/>
                  <a:gd name="T5" fmla="*/ 32 h 33"/>
                  <a:gd name="T6" fmla="*/ 22 w 29"/>
                  <a:gd name="T7" fmla="*/ 30 h 33"/>
                  <a:gd name="T8" fmla="*/ 24 w 29"/>
                  <a:gd name="T9" fmla="*/ 29 h 33"/>
                  <a:gd name="T10" fmla="*/ 26 w 29"/>
                  <a:gd name="T11" fmla="*/ 27 h 33"/>
                  <a:gd name="T12" fmla="*/ 27 w 29"/>
                  <a:gd name="T13" fmla="*/ 25 h 33"/>
                  <a:gd name="T14" fmla="*/ 28 w 29"/>
                  <a:gd name="T15" fmla="*/ 22 h 33"/>
                  <a:gd name="T16" fmla="*/ 28 w 29"/>
                  <a:gd name="T17" fmla="*/ 20 h 33"/>
                  <a:gd name="T18" fmla="*/ 29 w 29"/>
                  <a:gd name="T19" fmla="*/ 15 h 33"/>
                  <a:gd name="T20" fmla="*/ 28 w 29"/>
                  <a:gd name="T21" fmla="*/ 13 h 33"/>
                  <a:gd name="T22" fmla="*/ 28 w 29"/>
                  <a:gd name="T23" fmla="*/ 10 h 33"/>
                  <a:gd name="T24" fmla="*/ 25 w 29"/>
                  <a:gd name="T25" fmla="*/ 6 h 33"/>
                  <a:gd name="T26" fmla="*/ 21 w 29"/>
                  <a:gd name="T27" fmla="*/ 2 h 33"/>
                  <a:gd name="T28" fmla="*/ 17 w 29"/>
                  <a:gd name="T29" fmla="*/ 1 h 33"/>
                  <a:gd name="T30" fmla="*/ 13 w 29"/>
                  <a:gd name="T31" fmla="*/ 0 h 33"/>
                  <a:gd name="T32" fmla="*/ 9 w 29"/>
                  <a:gd name="T33" fmla="*/ 2 h 33"/>
                  <a:gd name="T34" fmla="*/ 5 w 29"/>
                  <a:gd name="T35" fmla="*/ 4 h 33"/>
                  <a:gd name="T36" fmla="*/ 4 w 29"/>
                  <a:gd name="T37" fmla="*/ 6 h 33"/>
                  <a:gd name="T38" fmla="*/ 2 w 29"/>
                  <a:gd name="T39" fmla="*/ 8 h 33"/>
                  <a:gd name="T40" fmla="*/ 1 w 29"/>
                  <a:gd name="T41" fmla="*/ 10 h 33"/>
                  <a:gd name="T42" fmla="*/ 1 w 29"/>
                  <a:gd name="T43" fmla="*/ 13 h 33"/>
                  <a:gd name="T44" fmla="*/ 0 w 29"/>
                  <a:gd name="T45" fmla="*/ 17 h 33"/>
                  <a:gd name="T46" fmla="*/ 1 w 29"/>
                  <a:gd name="T47" fmla="*/ 19 h 33"/>
                  <a:gd name="T48" fmla="*/ 1 w 29"/>
                  <a:gd name="T49" fmla="*/ 22 h 33"/>
                  <a:gd name="T50" fmla="*/ 3 w 29"/>
                  <a:gd name="T51" fmla="*/ 27 h 33"/>
                  <a:gd name="T52" fmla="*/ 11 w 29"/>
                  <a:gd name="T53" fmla="*/ 32 h 33"/>
                  <a:gd name="T54" fmla="*/ 16 w 29"/>
                  <a:gd name="T55" fmla="*/ 33 h 33"/>
                  <a:gd name="T56" fmla="*/ 18 w 29"/>
                  <a:gd name="T57" fmla="*/ 32 h 33"/>
                  <a:gd name="T58" fmla="*/ 19 w 29"/>
                  <a:gd name="T59" fmla="*/ 32 h 33"/>
                  <a:gd name="T60" fmla="*/ 20 w 29"/>
                  <a:gd name="T6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3">
                    <a:moveTo>
                      <a:pt x="20" y="32"/>
                    </a:moveTo>
                    <a:cubicBezTo>
                      <a:pt x="18" y="32"/>
                      <a:pt x="17" y="33"/>
                      <a:pt x="15" y="33"/>
                    </a:cubicBezTo>
                    <a:cubicBezTo>
                      <a:pt x="17" y="33"/>
                      <a:pt x="18" y="32"/>
                      <a:pt x="20" y="32"/>
                    </a:cubicBezTo>
                    <a:cubicBezTo>
                      <a:pt x="21" y="31"/>
                      <a:pt x="21" y="31"/>
                      <a:pt x="22" y="30"/>
                    </a:cubicBezTo>
                    <a:cubicBezTo>
                      <a:pt x="23" y="30"/>
                      <a:pt x="23" y="29"/>
                      <a:pt x="24" y="29"/>
                    </a:cubicBezTo>
                    <a:cubicBezTo>
                      <a:pt x="24" y="28"/>
                      <a:pt x="25" y="28"/>
                      <a:pt x="26" y="27"/>
                    </a:cubicBezTo>
                    <a:cubicBezTo>
                      <a:pt x="26" y="26"/>
                      <a:pt x="26" y="25"/>
                      <a:pt x="27" y="25"/>
                    </a:cubicBezTo>
                    <a:cubicBezTo>
                      <a:pt x="27" y="25"/>
                      <a:pt x="27" y="24"/>
                      <a:pt x="28" y="22"/>
                    </a:cubicBezTo>
                    <a:cubicBezTo>
                      <a:pt x="28" y="21"/>
                      <a:pt x="28" y="21"/>
                      <a:pt x="28" y="20"/>
                    </a:cubicBezTo>
                    <a:cubicBezTo>
                      <a:pt x="29" y="19"/>
                      <a:pt x="29" y="17"/>
                      <a:pt x="29" y="15"/>
                    </a:cubicBezTo>
                    <a:cubicBezTo>
                      <a:pt x="29" y="14"/>
                      <a:pt x="28" y="14"/>
                      <a:pt x="28" y="13"/>
                    </a:cubicBezTo>
                    <a:cubicBezTo>
                      <a:pt x="28" y="11"/>
                      <a:pt x="28" y="10"/>
                      <a:pt x="28" y="10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4"/>
                      <a:pt x="22" y="3"/>
                      <a:pt x="21" y="2"/>
                    </a:cubicBezTo>
                    <a:cubicBezTo>
                      <a:pt x="21" y="2"/>
                      <a:pt x="19" y="1"/>
                      <a:pt x="17" y="1"/>
                    </a:cubicBezTo>
                    <a:cubicBezTo>
                      <a:pt x="16" y="0"/>
                      <a:pt x="14" y="0"/>
                      <a:pt x="13" y="0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7" y="3"/>
                      <a:pt x="6" y="4"/>
                      <a:pt x="5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7"/>
                      <a:pt x="3" y="8"/>
                      <a:pt x="2" y="8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1" y="11"/>
                      <a:pt x="1" y="11"/>
                      <a:pt x="1" y="13"/>
                    </a:cubicBezTo>
                    <a:cubicBezTo>
                      <a:pt x="0" y="14"/>
                      <a:pt x="0" y="16"/>
                      <a:pt x="0" y="17"/>
                    </a:cubicBezTo>
                    <a:cubicBezTo>
                      <a:pt x="0" y="19"/>
                      <a:pt x="0" y="19"/>
                      <a:pt x="1" y="19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3"/>
                      <a:pt x="2" y="25"/>
                      <a:pt x="3" y="27"/>
                    </a:cubicBezTo>
                    <a:cubicBezTo>
                      <a:pt x="5" y="29"/>
                      <a:pt x="8" y="32"/>
                      <a:pt x="11" y="32"/>
                    </a:cubicBezTo>
                    <a:cubicBezTo>
                      <a:pt x="12" y="33"/>
                      <a:pt x="14" y="33"/>
                      <a:pt x="16" y="33"/>
                    </a:cubicBezTo>
                    <a:cubicBezTo>
                      <a:pt x="17" y="33"/>
                      <a:pt x="18" y="33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A01D0575-CA78-81F0-37DE-EF7D28E9DD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99" y="2973"/>
                <a:ext cx="128" cy="150"/>
              </a:xfrm>
              <a:custGeom>
                <a:avLst/>
                <a:gdLst>
                  <a:gd name="T0" fmla="*/ 0 w 53"/>
                  <a:gd name="T1" fmla="*/ 46 h 62"/>
                  <a:gd name="T2" fmla="*/ 0 w 53"/>
                  <a:gd name="T3" fmla="*/ 48 h 62"/>
                  <a:gd name="T4" fmla="*/ 0 w 53"/>
                  <a:gd name="T5" fmla="*/ 48 h 62"/>
                  <a:gd name="T6" fmla="*/ 0 w 53"/>
                  <a:gd name="T7" fmla="*/ 50 h 62"/>
                  <a:gd name="T8" fmla="*/ 0 w 53"/>
                  <a:gd name="T9" fmla="*/ 52 h 62"/>
                  <a:gd name="T10" fmla="*/ 0 w 53"/>
                  <a:gd name="T11" fmla="*/ 52 h 62"/>
                  <a:gd name="T12" fmla="*/ 0 w 53"/>
                  <a:gd name="T13" fmla="*/ 53 h 62"/>
                  <a:gd name="T14" fmla="*/ 0 w 53"/>
                  <a:gd name="T15" fmla="*/ 54 h 62"/>
                  <a:gd name="T16" fmla="*/ 0 w 53"/>
                  <a:gd name="T17" fmla="*/ 54 h 62"/>
                  <a:gd name="T18" fmla="*/ 15 w 53"/>
                  <a:gd name="T19" fmla="*/ 60 h 62"/>
                  <a:gd name="T20" fmla="*/ 50 w 53"/>
                  <a:gd name="T21" fmla="*/ 57 h 62"/>
                  <a:gd name="T22" fmla="*/ 53 w 53"/>
                  <a:gd name="T23" fmla="*/ 54 h 62"/>
                  <a:gd name="T24" fmla="*/ 53 w 53"/>
                  <a:gd name="T25" fmla="*/ 51 h 62"/>
                  <a:gd name="T26" fmla="*/ 53 w 53"/>
                  <a:gd name="T27" fmla="*/ 49 h 62"/>
                  <a:gd name="T28" fmla="*/ 53 w 53"/>
                  <a:gd name="T29" fmla="*/ 49 h 62"/>
                  <a:gd name="T30" fmla="*/ 53 w 53"/>
                  <a:gd name="T31" fmla="*/ 47 h 62"/>
                  <a:gd name="T32" fmla="*/ 53 w 53"/>
                  <a:gd name="T33" fmla="*/ 46 h 62"/>
                  <a:gd name="T34" fmla="*/ 53 w 53"/>
                  <a:gd name="T35" fmla="*/ 34 h 62"/>
                  <a:gd name="T36" fmla="*/ 52 w 53"/>
                  <a:gd name="T37" fmla="*/ 29 h 62"/>
                  <a:gd name="T38" fmla="*/ 51 w 53"/>
                  <a:gd name="T39" fmla="*/ 23 h 62"/>
                  <a:gd name="T40" fmla="*/ 40 w 53"/>
                  <a:gd name="T41" fmla="*/ 0 h 62"/>
                  <a:gd name="T42" fmla="*/ 39 w 53"/>
                  <a:gd name="T43" fmla="*/ 2 h 62"/>
                  <a:gd name="T44" fmla="*/ 20 w 53"/>
                  <a:gd name="T45" fmla="*/ 4 h 62"/>
                  <a:gd name="T46" fmla="*/ 13 w 53"/>
                  <a:gd name="T47" fmla="*/ 0 h 62"/>
                  <a:gd name="T48" fmla="*/ 11 w 53"/>
                  <a:gd name="T49" fmla="*/ 3 h 62"/>
                  <a:gd name="T50" fmla="*/ 10 w 53"/>
                  <a:gd name="T51" fmla="*/ 5 h 62"/>
                  <a:gd name="T52" fmla="*/ 8 w 53"/>
                  <a:gd name="T53" fmla="*/ 8 h 62"/>
                  <a:gd name="T54" fmla="*/ 7 w 53"/>
                  <a:gd name="T55" fmla="*/ 10 h 62"/>
                  <a:gd name="T56" fmla="*/ 5 w 53"/>
                  <a:gd name="T57" fmla="*/ 14 h 62"/>
                  <a:gd name="T58" fmla="*/ 3 w 53"/>
                  <a:gd name="T59" fmla="*/ 19 h 62"/>
                  <a:gd name="T60" fmla="*/ 2 w 53"/>
                  <a:gd name="T61" fmla="*/ 24 h 62"/>
                  <a:gd name="T62" fmla="*/ 1 w 53"/>
                  <a:gd name="T63" fmla="*/ 26 h 62"/>
                  <a:gd name="T64" fmla="*/ 1 w 53"/>
                  <a:gd name="T65" fmla="*/ 31 h 62"/>
                  <a:gd name="T66" fmla="*/ 0 w 53"/>
                  <a:gd name="T67" fmla="*/ 37 h 62"/>
                  <a:gd name="T68" fmla="*/ 0 w 53"/>
                  <a:gd name="T69" fmla="*/ 40 h 62"/>
                  <a:gd name="T70" fmla="*/ 0 w 53"/>
                  <a:gd name="T71" fmla="*/ 46 h 62"/>
                  <a:gd name="T72" fmla="*/ 36 w 53"/>
                  <a:gd name="T73" fmla="*/ 8 h 62"/>
                  <a:gd name="T74" fmla="*/ 35 w 53"/>
                  <a:gd name="T75" fmla="*/ 12 h 62"/>
                  <a:gd name="T76" fmla="*/ 31 w 53"/>
                  <a:gd name="T77" fmla="*/ 15 h 62"/>
                  <a:gd name="T78" fmla="*/ 30 w 53"/>
                  <a:gd name="T79" fmla="*/ 15 h 62"/>
                  <a:gd name="T80" fmla="*/ 26 w 53"/>
                  <a:gd name="T81" fmla="*/ 13 h 62"/>
                  <a:gd name="T82" fmla="*/ 25 w 53"/>
                  <a:gd name="T83" fmla="*/ 10 h 62"/>
                  <a:gd name="T84" fmla="*/ 27 w 53"/>
                  <a:gd name="T85" fmla="*/ 8 h 62"/>
                  <a:gd name="T86" fmla="*/ 34 w 53"/>
                  <a:gd name="T87" fmla="*/ 7 h 62"/>
                  <a:gd name="T88" fmla="*/ 36 w 53"/>
                  <a:gd name="T89" fmla="*/ 8 h 62"/>
                  <a:gd name="T90" fmla="*/ 21 w 53"/>
                  <a:gd name="T91" fmla="*/ 48 h 62"/>
                  <a:gd name="T92" fmla="*/ 27 w 53"/>
                  <a:gd name="T93" fmla="*/ 19 h 62"/>
                  <a:gd name="T94" fmla="*/ 29 w 53"/>
                  <a:gd name="T95" fmla="*/ 17 h 62"/>
                  <a:gd name="T96" fmla="*/ 32 w 53"/>
                  <a:gd name="T97" fmla="*/ 17 h 62"/>
                  <a:gd name="T98" fmla="*/ 35 w 53"/>
                  <a:gd name="T99" fmla="*/ 19 h 62"/>
                  <a:gd name="T100" fmla="*/ 40 w 53"/>
                  <a:gd name="T101" fmla="*/ 46 h 62"/>
                  <a:gd name="T102" fmla="*/ 38 w 53"/>
                  <a:gd name="T103" fmla="*/ 49 h 62"/>
                  <a:gd name="T104" fmla="*/ 23 w 53"/>
                  <a:gd name="T105" fmla="*/ 50 h 62"/>
                  <a:gd name="T106" fmla="*/ 21 w 53"/>
                  <a:gd name="T107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" h="62">
                    <a:moveTo>
                      <a:pt x="0" y="46"/>
                    </a:moveTo>
                    <a:cubicBezTo>
                      <a:pt x="0" y="47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0" y="49"/>
                      <a:pt x="0" y="50"/>
                    </a:cubicBezTo>
                    <a:cubicBezTo>
                      <a:pt x="0" y="50"/>
                      <a:pt x="0" y="51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6" y="59"/>
                      <a:pt x="15" y="60"/>
                    </a:cubicBezTo>
                    <a:cubicBezTo>
                      <a:pt x="28" y="62"/>
                      <a:pt x="44" y="61"/>
                      <a:pt x="50" y="57"/>
                    </a:cubicBezTo>
                    <a:cubicBezTo>
                      <a:pt x="52" y="56"/>
                      <a:pt x="53" y="55"/>
                      <a:pt x="53" y="54"/>
                    </a:cubicBezTo>
                    <a:cubicBezTo>
                      <a:pt x="53" y="53"/>
                      <a:pt x="53" y="52"/>
                      <a:pt x="53" y="51"/>
                    </a:cubicBezTo>
                    <a:cubicBezTo>
                      <a:pt x="53" y="51"/>
                      <a:pt x="53" y="49"/>
                      <a:pt x="53" y="49"/>
                    </a:cubicBezTo>
                    <a:cubicBezTo>
                      <a:pt x="53" y="49"/>
                      <a:pt x="53" y="49"/>
                      <a:pt x="53" y="49"/>
                    </a:cubicBezTo>
                    <a:cubicBezTo>
                      <a:pt x="53" y="48"/>
                      <a:pt x="53" y="48"/>
                      <a:pt x="53" y="47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43"/>
                      <a:pt x="53" y="39"/>
                      <a:pt x="53" y="34"/>
                    </a:cubicBezTo>
                    <a:cubicBezTo>
                      <a:pt x="53" y="33"/>
                      <a:pt x="52" y="31"/>
                      <a:pt x="52" y="29"/>
                    </a:cubicBezTo>
                    <a:cubicBezTo>
                      <a:pt x="52" y="26"/>
                      <a:pt x="51" y="24"/>
                      <a:pt x="51" y="23"/>
                    </a:cubicBezTo>
                    <a:cubicBezTo>
                      <a:pt x="50" y="20"/>
                      <a:pt x="47" y="9"/>
                      <a:pt x="40" y="0"/>
                    </a:cubicBezTo>
                    <a:cubicBezTo>
                      <a:pt x="40" y="1"/>
                      <a:pt x="40" y="2"/>
                      <a:pt x="39" y="2"/>
                    </a:cubicBezTo>
                    <a:cubicBezTo>
                      <a:pt x="35" y="4"/>
                      <a:pt x="27" y="5"/>
                      <a:pt x="20" y="4"/>
                    </a:cubicBezTo>
                    <a:cubicBezTo>
                      <a:pt x="15" y="3"/>
                      <a:pt x="12" y="2"/>
                      <a:pt x="13" y="0"/>
                    </a:cubicBezTo>
                    <a:cubicBezTo>
                      <a:pt x="12" y="1"/>
                      <a:pt x="12" y="2"/>
                      <a:pt x="11" y="3"/>
                    </a:cubicBezTo>
                    <a:cubicBezTo>
                      <a:pt x="11" y="3"/>
                      <a:pt x="10" y="4"/>
                      <a:pt x="10" y="5"/>
                    </a:cubicBezTo>
                    <a:cubicBezTo>
                      <a:pt x="10" y="5"/>
                      <a:pt x="9" y="6"/>
                      <a:pt x="8" y="8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6" y="11"/>
                      <a:pt x="5" y="13"/>
                      <a:pt x="5" y="14"/>
                    </a:cubicBezTo>
                    <a:cubicBezTo>
                      <a:pt x="5" y="15"/>
                      <a:pt x="4" y="17"/>
                      <a:pt x="3" y="19"/>
                    </a:cubicBezTo>
                    <a:cubicBezTo>
                      <a:pt x="3" y="20"/>
                      <a:pt x="2" y="22"/>
                      <a:pt x="2" y="24"/>
                    </a:cubicBezTo>
                    <a:cubicBezTo>
                      <a:pt x="2" y="24"/>
                      <a:pt x="2" y="25"/>
                      <a:pt x="1" y="26"/>
                    </a:cubicBezTo>
                    <a:cubicBezTo>
                      <a:pt x="1" y="26"/>
                      <a:pt x="1" y="29"/>
                      <a:pt x="1" y="31"/>
                    </a:cubicBezTo>
                    <a:cubicBezTo>
                      <a:pt x="0" y="33"/>
                      <a:pt x="0" y="33"/>
                      <a:pt x="0" y="37"/>
                    </a:cubicBezTo>
                    <a:cubicBezTo>
                      <a:pt x="0" y="38"/>
                      <a:pt x="0" y="39"/>
                      <a:pt x="0" y="40"/>
                    </a:cubicBezTo>
                    <a:cubicBezTo>
                      <a:pt x="0" y="40"/>
                      <a:pt x="0" y="43"/>
                      <a:pt x="0" y="46"/>
                    </a:cubicBezTo>
                    <a:close/>
                    <a:moveTo>
                      <a:pt x="36" y="8"/>
                    </a:moveTo>
                    <a:cubicBezTo>
                      <a:pt x="36" y="10"/>
                      <a:pt x="35" y="11"/>
                      <a:pt x="35" y="12"/>
                    </a:cubicBezTo>
                    <a:cubicBezTo>
                      <a:pt x="34" y="13"/>
                      <a:pt x="33" y="14"/>
                      <a:pt x="31" y="15"/>
                    </a:cubicBezTo>
                    <a:cubicBezTo>
                      <a:pt x="31" y="15"/>
                      <a:pt x="30" y="15"/>
                      <a:pt x="30" y="15"/>
                    </a:cubicBezTo>
                    <a:cubicBezTo>
                      <a:pt x="28" y="15"/>
                      <a:pt x="27" y="14"/>
                      <a:pt x="26" y="13"/>
                    </a:cubicBezTo>
                    <a:cubicBezTo>
                      <a:pt x="26" y="12"/>
                      <a:pt x="25" y="11"/>
                      <a:pt x="25" y="10"/>
                    </a:cubicBezTo>
                    <a:cubicBezTo>
                      <a:pt x="25" y="8"/>
                      <a:pt x="26" y="8"/>
                      <a:pt x="27" y="8"/>
                    </a:cubicBezTo>
                    <a:cubicBezTo>
                      <a:pt x="29" y="8"/>
                      <a:pt x="32" y="8"/>
                      <a:pt x="34" y="7"/>
                    </a:cubicBezTo>
                    <a:cubicBezTo>
                      <a:pt x="35" y="7"/>
                      <a:pt x="36" y="7"/>
                      <a:pt x="36" y="8"/>
                    </a:cubicBezTo>
                    <a:close/>
                    <a:moveTo>
                      <a:pt x="21" y="48"/>
                    </a:move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8"/>
                      <a:pt x="28" y="17"/>
                      <a:pt x="29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3" y="17"/>
                      <a:pt x="34" y="18"/>
                      <a:pt x="35" y="19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8"/>
                      <a:pt x="39" y="48"/>
                      <a:pt x="38" y="49"/>
                    </a:cubicBezTo>
                    <a:cubicBezTo>
                      <a:pt x="34" y="50"/>
                      <a:pt x="25" y="50"/>
                      <a:pt x="23" y="50"/>
                    </a:cubicBezTo>
                    <a:cubicBezTo>
                      <a:pt x="22" y="50"/>
                      <a:pt x="21" y="49"/>
                      <a:pt x="21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41" name="TextBox 30">
            <a:extLst>
              <a:ext uri="{FF2B5EF4-FFF2-40B4-BE49-F238E27FC236}">
                <a16:creationId xmlns:a16="http://schemas.microsoft.com/office/drawing/2014/main" id="{DA2A50BB-C3D3-F24F-9A7C-39324A23A789}"/>
              </a:ext>
            </a:extLst>
          </p:cNvPr>
          <p:cNvSpPr txBox="1"/>
          <p:nvPr/>
        </p:nvSpPr>
        <p:spPr>
          <a:xfrm>
            <a:off x="3782472" y="1866726"/>
            <a:ext cx="7668999" cy="419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Eu costumo dizer que a </a:t>
            </a: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segurança do trabalho é um “universo”, </a:t>
            </a: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 sentido que é uma área muito extensa em conhecimento e oportunidades de lucros para o profissional SST.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E, no meu entendimento, a higiene ocupacional é um </a:t>
            </a:r>
            <a:r>
              <a:rPr lang="pt-BR" sz="2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sub-nicho</a:t>
            </a: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da </a:t>
            </a: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segurança do trabalho, </a:t>
            </a:r>
            <a:r>
              <a:rPr lang="pt-B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que por sua vez, é um “universo dentro do universo”. Enfim, você entendeu meu modo de pensar!</a:t>
            </a:r>
            <a:endParaRPr lang="id-ID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AD15D07D-95E6-FFCC-C24F-A743FF331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EA5B6960-024C-702B-EAEF-A1BE044D62ED}"/>
              </a:ext>
            </a:extLst>
          </p:cNvPr>
          <p:cNvSpPr/>
          <p:nvPr/>
        </p:nvSpPr>
        <p:spPr>
          <a:xfrm>
            <a:off x="2641600" y="1627312"/>
            <a:ext cx="9055100" cy="46598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Dentro da Fundacentro, um dos principais instrumentos utilizados para a HO são as </a:t>
            </a:r>
            <a:r>
              <a:rPr lang="pt-BR" altLang="zh-CN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NHOs</a:t>
            </a: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(Normas de Higiene Ocupacional). 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 </a:t>
            </a:r>
            <a:r>
              <a:rPr lang="pt-BR" altLang="zh-CN" sz="2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NHOs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são documentos técnicos elaborados por especialistas da área, contendo procedimentos e critérios para a avaliação, controle e monitoramento dos riscos ambientais nos locais de trabalho.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Essas normas abrangem diversos aspectos relacionados à HO e têm como objetivo fornecer diretrizes claras e padronizadas para os profissionais de SST (Segurança e Saúde do Trabalho) que atuam na identificação e prevenção dos riscos ocupacionais.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BB20759B-3DEA-C620-6B83-3E47DDA50F16}"/>
              </a:ext>
            </a:extLst>
          </p:cNvPr>
          <p:cNvSpPr/>
          <p:nvPr/>
        </p:nvSpPr>
        <p:spPr>
          <a:xfrm>
            <a:off x="585504" y="1881312"/>
            <a:ext cx="1725896" cy="1725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9" name="椭圆 16">
            <a:extLst>
              <a:ext uri="{FF2B5EF4-FFF2-40B4-BE49-F238E27FC236}">
                <a16:creationId xmlns:a16="http://schemas.microsoft.com/office/drawing/2014/main" id="{2C21A79F-9B32-47C6-AA51-E47522C9C63E}"/>
              </a:ext>
            </a:extLst>
          </p:cNvPr>
          <p:cNvSpPr/>
          <p:nvPr/>
        </p:nvSpPr>
        <p:spPr>
          <a:xfrm>
            <a:off x="585504" y="4281612"/>
            <a:ext cx="1725896" cy="1725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9FD9C367-2E11-A451-7A28-31FCB4A51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21846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682275"/>
            <a:ext cx="2440219" cy="31976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2440218" y="2681673"/>
            <a:ext cx="2440219" cy="31976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4880437" y="2682293"/>
            <a:ext cx="2440219" cy="3197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7320656" y="2682293"/>
            <a:ext cx="2440219" cy="31976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4A1426-C60B-C6CF-268D-C96C619FD316}"/>
              </a:ext>
            </a:extLst>
          </p:cNvPr>
          <p:cNvSpPr/>
          <p:nvPr/>
        </p:nvSpPr>
        <p:spPr>
          <a:xfrm>
            <a:off x="9738656" y="2682293"/>
            <a:ext cx="2462438" cy="31976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171998" y="3014906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2646445" y="3013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5016821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7431468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CF12D4-5CB4-794C-1212-F730927EA001}"/>
              </a:ext>
            </a:extLst>
          </p:cNvPr>
          <p:cNvSpPr txBox="1">
            <a:spLocks/>
          </p:cNvSpPr>
          <p:nvPr/>
        </p:nvSpPr>
        <p:spPr>
          <a:xfrm>
            <a:off x="9907148" y="3007877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05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矩形 36">
            <a:extLst>
              <a:ext uri="{FF2B5EF4-FFF2-40B4-BE49-F238E27FC236}">
                <a16:creationId xmlns:a16="http://schemas.microsoft.com/office/drawing/2014/main" id="{BD627FA6-9DA4-26B7-D5A9-5F52FF318516}"/>
              </a:ext>
            </a:extLst>
          </p:cNvPr>
          <p:cNvSpPr/>
          <p:nvPr/>
        </p:nvSpPr>
        <p:spPr>
          <a:xfrm>
            <a:off x="1308100" y="1551767"/>
            <a:ext cx="10438576" cy="5048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 </a:t>
            </a:r>
            <a:r>
              <a:rPr lang="pt-BR" altLang="zh-CN" sz="2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NHOs</a:t>
            </a: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da Fundacentro abordam uma ampla variedade de temas, tais como: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14291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Agentes Ambientais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2451328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Métodos de Amostragem e Análise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4891546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Limites de Exposição Ocupacional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7328583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Medidas Preventivas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矩形 36">
            <a:extLst>
              <a:ext uri="{FF2B5EF4-FFF2-40B4-BE49-F238E27FC236}">
                <a16:creationId xmlns:a16="http://schemas.microsoft.com/office/drawing/2014/main" id="{29C6FC76-CACC-087E-5704-2A686CDF663C}"/>
              </a:ext>
            </a:extLst>
          </p:cNvPr>
          <p:cNvSpPr/>
          <p:nvPr/>
        </p:nvSpPr>
        <p:spPr>
          <a:xfrm>
            <a:off x="9727547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Laudos e Relatórios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631B1051-E12A-6E12-CA88-111EF183E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47" y="178016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682275"/>
            <a:ext cx="2440219" cy="31976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2440218" y="268167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4880437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7320656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4A1426-C60B-C6CF-268D-C96C619FD316}"/>
              </a:ext>
            </a:extLst>
          </p:cNvPr>
          <p:cNvSpPr/>
          <p:nvPr/>
        </p:nvSpPr>
        <p:spPr>
          <a:xfrm>
            <a:off x="9738656" y="2682293"/>
            <a:ext cx="2462438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171998" y="3014906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2646445" y="3013931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rgbClr val="E2E2E2"/>
                </a:solidFill>
                <a:latin typeface="+mj-lt"/>
              </a:rPr>
              <a:t>02</a:t>
            </a:r>
            <a:endParaRPr lang="en-US" sz="1600" dirty="0">
              <a:solidFill>
                <a:srgbClr val="E2E2E2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5016821" y="3056900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rgbClr val="E2E2E2"/>
                </a:solidFill>
                <a:latin typeface="+mj-lt"/>
              </a:rPr>
              <a:t>03</a:t>
            </a:r>
            <a:endParaRPr lang="en-US" sz="1600" dirty="0">
              <a:solidFill>
                <a:srgbClr val="E2E2E2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7431468" y="3056900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rgbClr val="E2E2E2"/>
                </a:solidFill>
                <a:latin typeface="+mj-lt"/>
              </a:rPr>
              <a:t>04</a:t>
            </a:r>
            <a:endParaRPr lang="en-US" sz="1600" dirty="0">
              <a:solidFill>
                <a:srgbClr val="E2E2E2"/>
              </a:solidFill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CF12D4-5CB4-794C-1212-F730927EA001}"/>
              </a:ext>
            </a:extLst>
          </p:cNvPr>
          <p:cNvSpPr txBox="1">
            <a:spLocks/>
          </p:cNvSpPr>
          <p:nvPr/>
        </p:nvSpPr>
        <p:spPr>
          <a:xfrm>
            <a:off x="9907148" y="3007877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rgbClr val="E2E2E2"/>
                </a:solidFill>
                <a:latin typeface="+mj-lt"/>
              </a:rPr>
              <a:t>05</a:t>
            </a:r>
            <a:endParaRPr lang="en-US" sz="1600" dirty="0">
              <a:solidFill>
                <a:srgbClr val="E2E2E2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14291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Agentes Ambientais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2451328" y="3878668"/>
            <a:ext cx="2440219" cy="1695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rgbClr val="E2E2E2"/>
                </a:solidFill>
              </a:rPr>
              <a:t>Métodos de Amostragem e Análise</a:t>
            </a:r>
            <a:endParaRPr lang="zh-CN" altLang="en-US" sz="2000" b="1" dirty="0">
              <a:solidFill>
                <a:srgbClr val="E2E2E2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4891546" y="3878668"/>
            <a:ext cx="2440219" cy="1695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rgbClr val="E2E2E2"/>
                </a:solidFill>
              </a:rPr>
              <a:t>Limites de Exposição Ocupacional</a:t>
            </a:r>
            <a:endParaRPr lang="zh-CN" altLang="en-US" sz="2000" b="1" dirty="0">
              <a:solidFill>
                <a:srgbClr val="E2E2E2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7328583" y="4158068"/>
            <a:ext cx="2440219" cy="11412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rgbClr val="E2E2E2"/>
                </a:solidFill>
              </a:rPr>
              <a:t>Medidas Preventivas</a:t>
            </a:r>
            <a:endParaRPr lang="zh-CN" altLang="en-US" sz="2000" b="1" dirty="0">
              <a:solidFill>
                <a:srgbClr val="E2E2E2"/>
              </a:solidFill>
            </a:endParaRPr>
          </a:p>
        </p:txBody>
      </p:sp>
      <p:sp>
        <p:nvSpPr>
          <p:cNvPr id="24" name="矩形 36">
            <a:extLst>
              <a:ext uri="{FF2B5EF4-FFF2-40B4-BE49-F238E27FC236}">
                <a16:creationId xmlns:a16="http://schemas.microsoft.com/office/drawing/2014/main" id="{29C6FC76-CACC-087E-5704-2A686CDF663C}"/>
              </a:ext>
            </a:extLst>
          </p:cNvPr>
          <p:cNvSpPr/>
          <p:nvPr/>
        </p:nvSpPr>
        <p:spPr>
          <a:xfrm>
            <a:off x="9727547" y="4158068"/>
            <a:ext cx="2440219" cy="11412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rgbClr val="E2E2E2"/>
                </a:solidFill>
              </a:rPr>
              <a:t>Laudos e Relatórios</a:t>
            </a:r>
            <a:endParaRPr lang="zh-CN" altLang="en-US" sz="2000" b="1" dirty="0">
              <a:solidFill>
                <a:srgbClr val="E2E2E2"/>
              </a:solidFill>
            </a:endParaRPr>
          </a:p>
        </p:txBody>
      </p:sp>
      <p:sp>
        <p:nvSpPr>
          <p:cNvPr id="9" name="矩形 36">
            <a:extLst>
              <a:ext uri="{FF2B5EF4-FFF2-40B4-BE49-F238E27FC236}">
                <a16:creationId xmlns:a16="http://schemas.microsoft.com/office/drawing/2014/main" id="{7B5AB444-45F3-6E30-7743-F0C07814F9D7}"/>
              </a:ext>
            </a:extLst>
          </p:cNvPr>
          <p:cNvSpPr/>
          <p:nvPr/>
        </p:nvSpPr>
        <p:spPr>
          <a:xfrm>
            <a:off x="1221580" y="1138010"/>
            <a:ext cx="9833546" cy="14281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rgbClr val="E2E2E2"/>
                </a:solidFill>
              </a:rPr>
              <a:t>As </a:t>
            </a:r>
            <a:r>
              <a:rPr lang="pt-BR" altLang="zh-CN" sz="2000" dirty="0" err="1">
                <a:solidFill>
                  <a:srgbClr val="E2E2E2"/>
                </a:solidFill>
              </a:rPr>
              <a:t>NHOs</a:t>
            </a:r>
            <a:r>
              <a:rPr lang="pt-BR" altLang="zh-CN" sz="2000" dirty="0">
                <a:solidFill>
                  <a:srgbClr val="E2E2E2"/>
                </a:solidFill>
              </a:rPr>
              <a:t> descrevem procedimentos para avaliação dos principais agentes físicos, químicos, biológicos, ergonômicos e psicossociais presentes nos ambientes de trabalho, permitindo uma análise precisa dos riscos à saúde dos trabalhadores.</a:t>
            </a:r>
            <a:endParaRPr lang="zh-CN" altLang="en-US" dirty="0">
              <a:solidFill>
                <a:srgbClr val="E2E2E2"/>
              </a:solidFill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B1F9A1D1-13E5-4F82-5359-37D310B2A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802" y="98475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682275"/>
            <a:ext cx="2440219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2440218" y="2681673"/>
            <a:ext cx="2440219" cy="31976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4880437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7320656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4A1426-C60B-C6CF-268D-C96C619FD316}"/>
              </a:ext>
            </a:extLst>
          </p:cNvPr>
          <p:cNvSpPr/>
          <p:nvPr/>
        </p:nvSpPr>
        <p:spPr>
          <a:xfrm>
            <a:off x="9738656" y="2682293"/>
            <a:ext cx="2462438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171998" y="3014906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tx1"/>
                </a:solidFill>
                <a:latin typeface="+mj-lt"/>
              </a:rPr>
              <a:t>01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2646445" y="3013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5016821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tx1"/>
                </a:solidFill>
                <a:latin typeface="+mj-lt"/>
              </a:rPr>
              <a:t>03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7431468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tx1"/>
                </a:solidFill>
                <a:latin typeface="+mj-lt"/>
              </a:rPr>
              <a:t>04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CF12D4-5CB4-794C-1212-F730927EA001}"/>
              </a:ext>
            </a:extLst>
          </p:cNvPr>
          <p:cNvSpPr txBox="1">
            <a:spLocks/>
          </p:cNvSpPr>
          <p:nvPr/>
        </p:nvSpPr>
        <p:spPr>
          <a:xfrm>
            <a:off x="9907148" y="3007877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tx1"/>
                </a:solidFill>
                <a:latin typeface="+mj-lt"/>
              </a:rPr>
              <a:t>05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14291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/>
              <a:t>Agentes Ambientais</a:t>
            </a:r>
            <a:endParaRPr lang="zh-CN" altLang="en-US" sz="2000" b="1" dirty="0"/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2451328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Métodos de Amostragem e Análise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4891546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/>
              <a:t>Limites de Exposição Ocupacional</a:t>
            </a:r>
            <a:endParaRPr lang="zh-CN" altLang="en-US" sz="2000" b="1" dirty="0"/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7328583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/>
              <a:t>Medidas Preventivas</a:t>
            </a:r>
            <a:endParaRPr lang="zh-CN" altLang="en-US" sz="2000" b="1" dirty="0"/>
          </a:p>
        </p:txBody>
      </p:sp>
      <p:sp>
        <p:nvSpPr>
          <p:cNvPr id="24" name="矩形 36">
            <a:extLst>
              <a:ext uri="{FF2B5EF4-FFF2-40B4-BE49-F238E27FC236}">
                <a16:creationId xmlns:a16="http://schemas.microsoft.com/office/drawing/2014/main" id="{29C6FC76-CACC-087E-5704-2A686CDF663C}"/>
              </a:ext>
            </a:extLst>
          </p:cNvPr>
          <p:cNvSpPr/>
          <p:nvPr/>
        </p:nvSpPr>
        <p:spPr>
          <a:xfrm>
            <a:off x="9727547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/>
              <a:t>Laudos e Relatórios</a:t>
            </a:r>
            <a:endParaRPr lang="zh-CN" altLang="en-US" sz="2000" b="1" dirty="0"/>
          </a:p>
        </p:txBody>
      </p:sp>
      <p:sp>
        <p:nvSpPr>
          <p:cNvPr id="9" name="矩形 36">
            <a:extLst>
              <a:ext uri="{FF2B5EF4-FFF2-40B4-BE49-F238E27FC236}">
                <a16:creationId xmlns:a16="http://schemas.microsoft.com/office/drawing/2014/main" id="{2322038D-F938-7460-09E7-465EE04449FB}"/>
              </a:ext>
            </a:extLst>
          </p:cNvPr>
          <p:cNvSpPr/>
          <p:nvPr/>
        </p:nvSpPr>
        <p:spPr>
          <a:xfrm>
            <a:off x="1196180" y="1138010"/>
            <a:ext cx="9833546" cy="14281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accent2"/>
                </a:solidFill>
              </a:rPr>
              <a:t>As </a:t>
            </a:r>
            <a:r>
              <a:rPr lang="pt-BR" altLang="zh-CN" sz="2000" dirty="0" err="1">
                <a:solidFill>
                  <a:schemeClr val="accent2"/>
                </a:solidFill>
              </a:rPr>
              <a:t>NHOs</a:t>
            </a:r>
            <a:r>
              <a:rPr lang="pt-BR" altLang="zh-CN" sz="2000" dirty="0">
                <a:solidFill>
                  <a:schemeClr val="accent2"/>
                </a:solidFill>
              </a:rPr>
              <a:t> apresentam métodos adequados de amostragem do ar para quantificar a concentração de agentes químicos e biológicos, bem como procedimentos para medição de ruído, vibração, calor, entre outros.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4F0B1F7B-2ABE-2BB6-55A8-CE6F25575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124290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682275"/>
            <a:ext cx="2440219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2440218" y="268167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4880437" y="2682293"/>
            <a:ext cx="2440219" cy="3197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7320656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4A1426-C60B-C6CF-268D-C96C619FD316}"/>
              </a:ext>
            </a:extLst>
          </p:cNvPr>
          <p:cNvSpPr/>
          <p:nvPr/>
        </p:nvSpPr>
        <p:spPr>
          <a:xfrm>
            <a:off x="9738656" y="2682293"/>
            <a:ext cx="2462438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171998" y="3014906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2646445" y="3013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5016821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7431468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CF12D4-5CB4-794C-1212-F730927EA001}"/>
              </a:ext>
            </a:extLst>
          </p:cNvPr>
          <p:cNvSpPr txBox="1">
            <a:spLocks/>
          </p:cNvSpPr>
          <p:nvPr/>
        </p:nvSpPr>
        <p:spPr>
          <a:xfrm>
            <a:off x="9907148" y="3007877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05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14291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Agentes Ambientais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2451328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Métodos de Amostragem e Análise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4891546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Limites de Exposição Ocupacional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7328583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Medidas Preventivas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矩形 36">
            <a:extLst>
              <a:ext uri="{FF2B5EF4-FFF2-40B4-BE49-F238E27FC236}">
                <a16:creationId xmlns:a16="http://schemas.microsoft.com/office/drawing/2014/main" id="{29C6FC76-CACC-087E-5704-2A686CDF663C}"/>
              </a:ext>
            </a:extLst>
          </p:cNvPr>
          <p:cNvSpPr/>
          <p:nvPr/>
        </p:nvSpPr>
        <p:spPr>
          <a:xfrm>
            <a:off x="9727547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Laudos e Relatórios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矩形 36">
            <a:extLst>
              <a:ext uri="{FF2B5EF4-FFF2-40B4-BE49-F238E27FC236}">
                <a16:creationId xmlns:a16="http://schemas.microsoft.com/office/drawing/2014/main" id="{792214F7-8880-3934-ABFD-B1061AFBBBE0}"/>
              </a:ext>
            </a:extLst>
          </p:cNvPr>
          <p:cNvSpPr/>
          <p:nvPr/>
        </p:nvSpPr>
        <p:spPr>
          <a:xfrm>
            <a:off x="698500" y="1138010"/>
            <a:ext cx="11023600" cy="14281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accent4"/>
                </a:solidFill>
              </a:rPr>
              <a:t>Essas normas fornecem valores de referência para os limites de exposição ocupacional a agentes ambientais, como o TLV-TWA (</a:t>
            </a:r>
            <a:r>
              <a:rPr lang="pt-BR" altLang="zh-CN" sz="2000" dirty="0" err="1">
                <a:solidFill>
                  <a:schemeClr val="accent4"/>
                </a:solidFill>
              </a:rPr>
              <a:t>Threshold</a:t>
            </a:r>
            <a:r>
              <a:rPr lang="pt-BR" altLang="zh-CN" sz="2000" dirty="0">
                <a:solidFill>
                  <a:schemeClr val="accent4"/>
                </a:solidFill>
              </a:rPr>
              <a:t> </a:t>
            </a:r>
            <a:r>
              <a:rPr lang="pt-BR" altLang="zh-CN" sz="2000" dirty="0" err="1">
                <a:solidFill>
                  <a:schemeClr val="accent4"/>
                </a:solidFill>
              </a:rPr>
              <a:t>Limit</a:t>
            </a:r>
            <a:r>
              <a:rPr lang="pt-BR" altLang="zh-CN" sz="2000" dirty="0">
                <a:solidFill>
                  <a:schemeClr val="accent4"/>
                </a:solidFill>
              </a:rPr>
              <a:t> </a:t>
            </a:r>
            <a:r>
              <a:rPr lang="pt-BR" altLang="zh-CN" sz="2000" dirty="0" err="1">
                <a:solidFill>
                  <a:schemeClr val="accent4"/>
                </a:solidFill>
              </a:rPr>
              <a:t>Value</a:t>
            </a:r>
            <a:r>
              <a:rPr lang="pt-BR" altLang="zh-CN" sz="2000" dirty="0">
                <a:solidFill>
                  <a:schemeClr val="accent4"/>
                </a:solidFill>
              </a:rPr>
              <a:t> – Time-</a:t>
            </a:r>
            <a:r>
              <a:rPr lang="pt-BR" altLang="zh-CN" sz="2000" dirty="0" err="1">
                <a:solidFill>
                  <a:schemeClr val="accent4"/>
                </a:solidFill>
              </a:rPr>
              <a:t>Weighted</a:t>
            </a:r>
            <a:r>
              <a:rPr lang="pt-BR" altLang="zh-CN" sz="2000" dirty="0">
                <a:solidFill>
                  <a:schemeClr val="accent4"/>
                </a:solidFill>
              </a:rPr>
              <a:t> </a:t>
            </a:r>
            <a:r>
              <a:rPr lang="pt-BR" altLang="zh-CN" sz="2000" dirty="0" err="1">
                <a:solidFill>
                  <a:schemeClr val="accent4"/>
                </a:solidFill>
              </a:rPr>
              <a:t>Average</a:t>
            </a:r>
            <a:r>
              <a:rPr lang="pt-BR" altLang="zh-CN" sz="2000" dirty="0">
                <a:solidFill>
                  <a:schemeClr val="accent4"/>
                </a:solidFill>
              </a:rPr>
              <a:t>) para substâncias químicas, que auxiliam na interpretação dos resultados das avaliações.</a:t>
            </a:r>
            <a:endParaRPr lang="zh-CN" altLang="en-US" dirty="0">
              <a:solidFill>
                <a:schemeClr val="accent4"/>
              </a:solidFill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559E0995-C36B-F094-7CCD-38496EE9D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727" y="147719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682275"/>
            <a:ext cx="2440219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2440218" y="268167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4880437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7320656" y="2682293"/>
            <a:ext cx="2440219" cy="319769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4A1426-C60B-C6CF-268D-C96C619FD316}"/>
              </a:ext>
            </a:extLst>
          </p:cNvPr>
          <p:cNvSpPr/>
          <p:nvPr/>
        </p:nvSpPr>
        <p:spPr>
          <a:xfrm>
            <a:off x="9738656" y="2682293"/>
            <a:ext cx="2462438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171998" y="3014906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2646445" y="3013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5016821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7431468" y="3056900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CF12D4-5CB4-794C-1212-F730927EA001}"/>
              </a:ext>
            </a:extLst>
          </p:cNvPr>
          <p:cNvSpPr txBox="1">
            <a:spLocks/>
          </p:cNvSpPr>
          <p:nvPr/>
        </p:nvSpPr>
        <p:spPr>
          <a:xfrm>
            <a:off x="9907148" y="3007877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05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14291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Agentes Ambientais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2451328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Métodos de Amostragem e Análise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4891546" y="3878668"/>
            <a:ext cx="2440219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Limites de Exposição Ocupacional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7328583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Medidas Preventivas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矩形 36">
            <a:extLst>
              <a:ext uri="{FF2B5EF4-FFF2-40B4-BE49-F238E27FC236}">
                <a16:creationId xmlns:a16="http://schemas.microsoft.com/office/drawing/2014/main" id="{29C6FC76-CACC-087E-5704-2A686CDF663C}"/>
              </a:ext>
            </a:extLst>
          </p:cNvPr>
          <p:cNvSpPr/>
          <p:nvPr/>
        </p:nvSpPr>
        <p:spPr>
          <a:xfrm>
            <a:off x="9727547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Laudos e Relatórios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矩形 36">
            <a:extLst>
              <a:ext uri="{FF2B5EF4-FFF2-40B4-BE49-F238E27FC236}">
                <a16:creationId xmlns:a16="http://schemas.microsoft.com/office/drawing/2014/main" id="{2692C40B-3AD7-9599-3DF3-07DD5A0E16B7}"/>
              </a:ext>
            </a:extLst>
          </p:cNvPr>
          <p:cNvSpPr/>
          <p:nvPr/>
        </p:nvSpPr>
        <p:spPr>
          <a:xfrm>
            <a:off x="389007" y="890555"/>
            <a:ext cx="10871200" cy="14281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>
                    <a:lumMod val="95000"/>
                  </a:schemeClr>
                </a:solidFill>
              </a:rPr>
              <a:t>As </a:t>
            </a:r>
            <a:r>
              <a:rPr lang="pt-BR" altLang="zh-CN" sz="2000" dirty="0" err="1">
                <a:solidFill>
                  <a:schemeClr val="bg1">
                    <a:lumMod val="95000"/>
                  </a:schemeClr>
                </a:solidFill>
              </a:rPr>
              <a:t>NHOs</a:t>
            </a:r>
            <a:r>
              <a:rPr lang="pt-BR" altLang="zh-CN" sz="2000" dirty="0">
                <a:solidFill>
                  <a:schemeClr val="bg1">
                    <a:lumMod val="95000"/>
                  </a:schemeClr>
                </a:solidFill>
              </a:rPr>
              <a:t> orientam quanto às medidas de controle e prevenção a serem adotadas para reduzir os riscos ocupacionais. Elas destacam a importância do uso de EPIs e a aplicação de estratégias de controle na fonte, transmissão e recepção.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2F3F3F01-E3FF-ED08-A2AA-689C764C5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218" y="176097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682275"/>
            <a:ext cx="2440219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2440218" y="268167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4880437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7320656" y="2682293"/>
            <a:ext cx="2440219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4A1426-C60B-C6CF-268D-C96C619FD316}"/>
              </a:ext>
            </a:extLst>
          </p:cNvPr>
          <p:cNvSpPr/>
          <p:nvPr/>
        </p:nvSpPr>
        <p:spPr>
          <a:xfrm>
            <a:off x="9738656" y="2682293"/>
            <a:ext cx="2462438" cy="31976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171998" y="3014906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2646445" y="3013931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5016821" y="3056900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7431468" y="3056900"/>
            <a:ext cx="2138578" cy="518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CF12D4-5CB4-794C-1212-F730927EA001}"/>
              </a:ext>
            </a:extLst>
          </p:cNvPr>
          <p:cNvSpPr txBox="1">
            <a:spLocks/>
          </p:cNvSpPr>
          <p:nvPr/>
        </p:nvSpPr>
        <p:spPr>
          <a:xfrm>
            <a:off x="9907148" y="3007877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05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14291" y="4158068"/>
            <a:ext cx="2440219" cy="11412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Agentes Ambientais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2451328" y="3878668"/>
            <a:ext cx="2440219" cy="1695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Métodos de Amostragem e Análise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4891546" y="3878668"/>
            <a:ext cx="2440219" cy="1695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Limites de Exposição Ocupacional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7328583" y="4158068"/>
            <a:ext cx="2440219" cy="11412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Medidas Preventivas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矩形 36">
            <a:extLst>
              <a:ext uri="{FF2B5EF4-FFF2-40B4-BE49-F238E27FC236}">
                <a16:creationId xmlns:a16="http://schemas.microsoft.com/office/drawing/2014/main" id="{29C6FC76-CACC-087E-5704-2A686CDF663C}"/>
              </a:ext>
            </a:extLst>
          </p:cNvPr>
          <p:cNvSpPr/>
          <p:nvPr/>
        </p:nvSpPr>
        <p:spPr>
          <a:xfrm>
            <a:off x="9727547" y="4158068"/>
            <a:ext cx="2440219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</a:rPr>
              <a:t>Laudos e Relatórios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矩形 36">
            <a:extLst>
              <a:ext uri="{FF2B5EF4-FFF2-40B4-BE49-F238E27FC236}">
                <a16:creationId xmlns:a16="http://schemas.microsoft.com/office/drawing/2014/main" id="{250A3CED-D0FB-F57D-D355-EA66E10AFBC3}"/>
              </a:ext>
            </a:extLst>
          </p:cNvPr>
          <p:cNvSpPr/>
          <p:nvPr/>
        </p:nvSpPr>
        <p:spPr>
          <a:xfrm>
            <a:off x="800100" y="1138010"/>
            <a:ext cx="10871200" cy="14281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accent6"/>
                </a:solidFill>
              </a:rPr>
              <a:t>As </a:t>
            </a:r>
            <a:r>
              <a:rPr lang="pt-BR" altLang="zh-CN" sz="2000" dirty="0" err="1">
                <a:solidFill>
                  <a:schemeClr val="accent6"/>
                </a:solidFill>
              </a:rPr>
              <a:t>NHOs</a:t>
            </a:r>
            <a:r>
              <a:rPr lang="pt-BR" altLang="zh-CN" sz="2000" dirty="0">
                <a:solidFill>
                  <a:schemeClr val="accent6"/>
                </a:solidFill>
              </a:rPr>
              <a:t> fornecem diretrizes para a elaboração de laudos técnicos e relatórios de avaliação, garantindo que as informações sejam claras, precisas e úteis para os gestores, trabalhadores e órgãos reguladores.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F5307767-1781-334B-11EA-02E97B8D5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948" y="6087871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HO e as NHO da Fundacentro</a:t>
            </a:r>
          </a:p>
        </p:txBody>
      </p:sp>
      <p:sp>
        <p:nvSpPr>
          <p:cNvPr id="4" name="圆角矩形 13">
            <a:extLst>
              <a:ext uri="{FF2B5EF4-FFF2-40B4-BE49-F238E27FC236}">
                <a16:creationId xmlns:a16="http://schemas.microsoft.com/office/drawing/2014/main" id="{3198D811-A54D-8025-F58D-14294E141FE5}"/>
              </a:ext>
            </a:extLst>
          </p:cNvPr>
          <p:cNvSpPr/>
          <p:nvPr/>
        </p:nvSpPr>
        <p:spPr>
          <a:xfrm>
            <a:off x="4928615" y="1764556"/>
            <a:ext cx="7006733" cy="49149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26">
            <a:extLst>
              <a:ext uri="{FF2B5EF4-FFF2-40B4-BE49-F238E27FC236}">
                <a16:creationId xmlns:a16="http://schemas.microsoft.com/office/drawing/2014/main" id="{BDC64DA3-FC87-221D-18CF-8DD458917B34}"/>
              </a:ext>
            </a:extLst>
          </p:cNvPr>
          <p:cNvSpPr/>
          <p:nvPr/>
        </p:nvSpPr>
        <p:spPr>
          <a:xfrm>
            <a:off x="10734464" y="2872088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36">
            <a:extLst>
              <a:ext uri="{FF2B5EF4-FFF2-40B4-BE49-F238E27FC236}">
                <a16:creationId xmlns:a16="http://schemas.microsoft.com/office/drawing/2014/main" id="{B97EBD0F-B901-FE1D-2B80-EC66511AFD6E}"/>
              </a:ext>
            </a:extLst>
          </p:cNvPr>
          <p:cNvSpPr/>
          <p:nvPr/>
        </p:nvSpPr>
        <p:spPr>
          <a:xfrm>
            <a:off x="5102352" y="1890214"/>
            <a:ext cx="6486398" cy="46635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400" dirty="0">
                <a:solidFill>
                  <a:schemeClr val="bg2"/>
                </a:solidFill>
                <a:latin typeface="+mn-ea"/>
              </a:rPr>
              <a:t>A utilização das </a:t>
            </a:r>
            <a:r>
              <a:rPr lang="pt-BR" altLang="zh-CN" sz="2400" dirty="0" err="1">
                <a:solidFill>
                  <a:schemeClr val="bg2"/>
                </a:solidFill>
                <a:latin typeface="+mn-ea"/>
              </a:rPr>
              <a:t>NHOs</a:t>
            </a:r>
            <a:r>
              <a:rPr lang="pt-BR" altLang="zh-CN" sz="2400" dirty="0">
                <a:solidFill>
                  <a:schemeClr val="bg2"/>
                </a:solidFill>
                <a:latin typeface="+mn-ea"/>
              </a:rPr>
              <a:t> da Fundacentro é fundamental para que os profissionais de HO tenham um referencial técnico seguro e atualizado. </a:t>
            </a:r>
          </a:p>
          <a:p>
            <a:pPr>
              <a:lnSpc>
                <a:spcPct val="125000"/>
              </a:lnSpc>
            </a:pPr>
            <a:endParaRPr lang="pt-BR" altLang="zh-CN" sz="2400" dirty="0">
              <a:solidFill>
                <a:schemeClr val="bg2"/>
              </a:solidFill>
              <a:latin typeface="+mn-ea"/>
            </a:endParaRPr>
          </a:p>
          <a:p>
            <a:pPr>
              <a:lnSpc>
                <a:spcPct val="125000"/>
              </a:lnSpc>
            </a:pPr>
            <a:r>
              <a:rPr lang="pt-BR" altLang="zh-CN" sz="2400" dirty="0">
                <a:solidFill>
                  <a:schemeClr val="bg2"/>
                </a:solidFill>
                <a:latin typeface="+mn-ea"/>
              </a:rPr>
              <a:t>Essas normas são valiosas ferramentas para as empresas na busca por ambientes de trabalho seguros e saudáveis, uma vez que permitem a identificação dos riscos e a adoção de medidas preventivas eficazes</a:t>
            </a:r>
            <a:r>
              <a:rPr lang="pt-BR" altLang="zh-CN" sz="2400" dirty="0">
                <a:solidFill>
                  <a:schemeClr val="bg1"/>
                </a:solidFill>
                <a:latin typeface="+mn-ea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AFEAF9ED-9040-70A1-304D-04D7E068E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91" y="67067"/>
            <a:ext cx="1935858" cy="551666"/>
          </a:xfrm>
          <a:prstGeom prst="rect">
            <a:avLst/>
          </a:prstGeom>
        </p:spPr>
      </p:pic>
      <p:pic>
        <p:nvPicPr>
          <p:cNvPr id="8194" name="Picture 2" descr="Metaseg Consultoria – Segurança do Trabalho">
            <a:extLst>
              <a:ext uri="{FF2B5EF4-FFF2-40B4-BE49-F238E27FC236}">
                <a16:creationId xmlns:a16="http://schemas.microsoft.com/office/drawing/2014/main" id="{7E1CACA4-325F-52ED-AAE8-38026892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7" y="1764556"/>
            <a:ext cx="4352607" cy="47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839541"/>
            <a:ext cx="4155139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08.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Higiene Ocupacional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DFEF3CCF-7266-C7CC-15C0-D102E167A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1" y="1524356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016573C8-AF50-EB26-E040-5169F595AE72}"/>
              </a:ext>
            </a:extLst>
          </p:cNvPr>
          <p:cNvSpPr txBox="1"/>
          <p:nvPr/>
        </p:nvSpPr>
        <p:spPr>
          <a:xfrm>
            <a:off x="5500376" y="677978"/>
            <a:ext cx="6302617" cy="776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é uma disciplina fundamental para promover a saúde e segurança dos trabalhadores nos ambientes laborais. Seu objetivo principal é identificar, avaliar e controlar os riscos ambientais que podem afetar a saúde dos colaboradores, buscando prevenir doenças ocupacionais e acidentes de trabalho. </a:t>
            </a:r>
          </a:p>
          <a:p>
            <a:pPr>
              <a:lnSpc>
                <a:spcPct val="20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benefícios da Higiene Ocupacional são amplos e impactam positivamente tanto as empresas quanto os trabalhadores. </a:t>
            </a:r>
          </a:p>
          <a:p>
            <a:pPr>
              <a:lnSpc>
                <a:spcPct val="20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seguir, destacamos alguns dos principais benefícios:</a:t>
            </a:r>
            <a:endParaRPr lang="id-ID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3" name="Imagem 32" descr="Uma imagem contendo Texto&#10;&#10;Descrição gerada automaticamente">
            <a:extLst>
              <a:ext uri="{FF2B5EF4-FFF2-40B4-BE49-F238E27FC236}">
                <a16:creationId xmlns:a16="http://schemas.microsoft.com/office/drawing/2014/main" id="{CBF3FC04-0DC8-2CBB-CC94-B8118013B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15509"/>
            <a:ext cx="1935858" cy="551666"/>
          </a:xfrm>
          <a:prstGeom prst="rect">
            <a:avLst/>
          </a:prstGeom>
        </p:spPr>
      </p:pic>
      <p:pic>
        <p:nvPicPr>
          <p:cNvPr id="5122" name="Picture 2" descr="Segurança do Trabalho - Vita - Saúde Ocupacional">
            <a:extLst>
              <a:ext uri="{FF2B5EF4-FFF2-40B4-BE49-F238E27FC236}">
                <a16:creationId xmlns:a16="http://schemas.microsoft.com/office/drawing/2014/main" id="{43AC8E4B-5AAC-A5E3-AADC-5B05F1F9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" y="1362075"/>
            <a:ext cx="489585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O que é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0" name="组合 109">
            <a:extLst>
              <a:ext uri="{FF2B5EF4-FFF2-40B4-BE49-F238E27FC236}">
                <a16:creationId xmlns:a16="http://schemas.microsoft.com/office/drawing/2014/main" id="{6F9E5C2B-A719-970A-7F0E-35810856D137}"/>
              </a:ext>
            </a:extLst>
          </p:cNvPr>
          <p:cNvGrpSpPr/>
          <p:nvPr/>
        </p:nvGrpSpPr>
        <p:grpSpPr>
          <a:xfrm>
            <a:off x="8675914" y="2296886"/>
            <a:ext cx="3083376" cy="3573744"/>
            <a:chOff x="830258" y="1540042"/>
            <a:chExt cx="4413250" cy="4739609"/>
          </a:xfrm>
        </p:grpSpPr>
        <p:grpSp>
          <p:nvGrpSpPr>
            <p:cNvPr id="11" name="Group 71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99516379-6294-68CA-D02F-B6B697564B94}"/>
                </a:ext>
              </a:extLst>
            </p:cNvPr>
            <p:cNvGrpSpPr/>
            <p:nvPr/>
          </p:nvGrpSpPr>
          <p:grpSpPr>
            <a:xfrm>
              <a:off x="830258" y="3348548"/>
              <a:ext cx="3226955" cy="2249920"/>
              <a:chOff x="3412101" y="3132431"/>
              <a:chExt cx="3549650" cy="2474912"/>
            </a:xfrm>
          </p:grpSpPr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60258E6E-965E-4E0A-5A18-705B0715C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101" y="4086518"/>
                <a:ext cx="3549650" cy="1454150"/>
              </a:xfrm>
              <a:custGeom>
                <a:avLst/>
                <a:gdLst>
                  <a:gd name="T0" fmla="*/ 944 w 944"/>
                  <a:gd name="T1" fmla="*/ 93 h 387"/>
                  <a:gd name="T2" fmla="*/ 886 w 944"/>
                  <a:gd name="T3" fmla="*/ 66 h 387"/>
                  <a:gd name="T4" fmla="*/ 88 w 944"/>
                  <a:gd name="T5" fmla="*/ 0 h 387"/>
                  <a:gd name="T6" fmla="*/ 45 w 944"/>
                  <a:gd name="T7" fmla="*/ 112 h 387"/>
                  <a:gd name="T8" fmla="*/ 469 w 944"/>
                  <a:gd name="T9" fmla="*/ 387 h 387"/>
                  <a:gd name="T10" fmla="*/ 944 w 944"/>
                  <a:gd name="T11" fmla="*/ 9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4" h="387">
                    <a:moveTo>
                      <a:pt x="944" y="93"/>
                    </a:moveTo>
                    <a:cubicBezTo>
                      <a:pt x="886" y="66"/>
                      <a:pt x="886" y="66"/>
                      <a:pt x="886" y="66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0" y="38"/>
                      <a:pt x="45" y="112"/>
                    </a:cubicBezTo>
                    <a:cubicBezTo>
                      <a:pt x="107" y="211"/>
                      <a:pt x="469" y="387"/>
                      <a:pt x="469" y="387"/>
                    </a:cubicBezTo>
                    <a:lnTo>
                      <a:pt x="944" y="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8C4E4EE4-82E9-D1D0-6DC9-9CFD18932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101" y="3969043"/>
                <a:ext cx="3082925" cy="1398588"/>
              </a:xfrm>
              <a:custGeom>
                <a:avLst/>
                <a:gdLst>
                  <a:gd name="T0" fmla="*/ 1942 w 1942"/>
                  <a:gd name="T1" fmla="*/ 34 h 881"/>
                  <a:gd name="T2" fmla="*/ 1942 w 1942"/>
                  <a:gd name="T3" fmla="*/ 266 h 881"/>
                  <a:gd name="T4" fmla="*/ 871 w 1942"/>
                  <a:gd name="T5" fmla="*/ 881 h 881"/>
                  <a:gd name="T6" fmla="*/ 4 w 1942"/>
                  <a:gd name="T7" fmla="*/ 398 h 881"/>
                  <a:gd name="T8" fmla="*/ 0 w 1942"/>
                  <a:gd name="T9" fmla="*/ 133 h 881"/>
                  <a:gd name="T10" fmla="*/ 893 w 1942"/>
                  <a:gd name="T11" fmla="*/ 606 h 881"/>
                  <a:gd name="T12" fmla="*/ 1937 w 1942"/>
                  <a:gd name="T13" fmla="*/ 0 h 881"/>
                  <a:gd name="T14" fmla="*/ 1942 w 1942"/>
                  <a:gd name="T15" fmla="*/ 34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2" h="881">
                    <a:moveTo>
                      <a:pt x="1942" y="34"/>
                    </a:moveTo>
                    <a:lnTo>
                      <a:pt x="1942" y="266"/>
                    </a:lnTo>
                    <a:lnTo>
                      <a:pt x="871" y="881"/>
                    </a:lnTo>
                    <a:lnTo>
                      <a:pt x="4" y="398"/>
                    </a:lnTo>
                    <a:lnTo>
                      <a:pt x="0" y="133"/>
                    </a:lnTo>
                    <a:lnTo>
                      <a:pt x="893" y="606"/>
                    </a:lnTo>
                    <a:lnTo>
                      <a:pt x="1937" y="0"/>
                    </a:lnTo>
                    <a:lnTo>
                      <a:pt x="1942" y="3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5064C674-A9B0-E7E2-167C-26D33BB9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413" y="3132431"/>
                <a:ext cx="3335338" cy="1735138"/>
              </a:xfrm>
              <a:custGeom>
                <a:avLst/>
                <a:gdLst>
                  <a:gd name="T0" fmla="*/ 887 w 887"/>
                  <a:gd name="T1" fmla="*/ 194 h 462"/>
                  <a:gd name="T2" fmla="*/ 413 w 887"/>
                  <a:gd name="T3" fmla="*/ 462 h 462"/>
                  <a:gd name="T4" fmla="*/ 0 w 887"/>
                  <a:gd name="T5" fmla="*/ 250 h 462"/>
                  <a:gd name="T6" fmla="*/ 13 w 887"/>
                  <a:gd name="T7" fmla="*/ 244 h 462"/>
                  <a:gd name="T8" fmla="*/ 460 w 887"/>
                  <a:gd name="T9" fmla="*/ 18 h 462"/>
                  <a:gd name="T10" fmla="*/ 517 w 887"/>
                  <a:gd name="T11" fmla="*/ 10 h 462"/>
                  <a:gd name="T12" fmla="*/ 887 w 887"/>
                  <a:gd name="T13" fmla="*/ 194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7" h="462">
                    <a:moveTo>
                      <a:pt x="887" y="194"/>
                    </a:moveTo>
                    <a:cubicBezTo>
                      <a:pt x="413" y="462"/>
                      <a:pt x="413" y="462"/>
                      <a:pt x="413" y="462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13" y="244"/>
                      <a:pt x="13" y="244"/>
                      <a:pt x="13" y="244"/>
                    </a:cubicBezTo>
                    <a:cubicBezTo>
                      <a:pt x="460" y="18"/>
                      <a:pt x="460" y="18"/>
                      <a:pt x="460" y="18"/>
                    </a:cubicBezTo>
                    <a:cubicBezTo>
                      <a:pt x="460" y="18"/>
                      <a:pt x="491" y="0"/>
                      <a:pt x="517" y="10"/>
                    </a:cubicBezTo>
                    <a:cubicBezTo>
                      <a:pt x="544" y="20"/>
                      <a:pt x="887" y="194"/>
                      <a:pt x="887" y="19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03AE71B9-9DDE-FD2F-E14A-B4C7B020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D47D760B-81E2-C71C-7D84-0EFABA704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D483FD4E-3397-08AE-20DB-029D80003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4435768"/>
                <a:ext cx="1781175" cy="1171575"/>
              </a:xfrm>
              <a:custGeom>
                <a:avLst/>
                <a:gdLst>
                  <a:gd name="T0" fmla="*/ 1122 w 1122"/>
                  <a:gd name="T1" fmla="*/ 0 h 738"/>
                  <a:gd name="T2" fmla="*/ 1122 w 1122"/>
                  <a:gd name="T3" fmla="*/ 78 h 738"/>
                  <a:gd name="T4" fmla="*/ 0 w 1122"/>
                  <a:gd name="T5" fmla="*/ 738 h 738"/>
                  <a:gd name="T6" fmla="*/ 0 w 1122"/>
                  <a:gd name="T7" fmla="*/ 656 h 738"/>
                  <a:gd name="T8" fmla="*/ 1122 w 1122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38">
                    <a:moveTo>
                      <a:pt x="1122" y="0"/>
                    </a:moveTo>
                    <a:lnTo>
                      <a:pt x="1122" y="78"/>
                    </a:lnTo>
                    <a:lnTo>
                      <a:pt x="0" y="738"/>
                    </a:lnTo>
                    <a:lnTo>
                      <a:pt x="0" y="656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2A762BA3-75BC-B42E-49E9-39EF157ED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301" y="4010318"/>
                <a:ext cx="1695450" cy="1597025"/>
              </a:xfrm>
              <a:custGeom>
                <a:avLst/>
                <a:gdLst>
                  <a:gd name="T0" fmla="*/ 451 w 451"/>
                  <a:gd name="T1" fmla="*/ 268 h 425"/>
                  <a:gd name="T2" fmla="*/ 87 w 451"/>
                  <a:gd name="T3" fmla="*/ 52 h 425"/>
                  <a:gd name="T4" fmla="*/ 31 w 451"/>
                  <a:gd name="T5" fmla="*/ 66 h 425"/>
                  <a:gd name="T6" fmla="*/ 79 w 451"/>
                  <a:gd name="T7" fmla="*/ 182 h 425"/>
                  <a:gd name="T8" fmla="*/ 450 w 451"/>
                  <a:gd name="T9" fmla="*/ 390 h 425"/>
                  <a:gd name="T10" fmla="*/ 450 w 451"/>
                  <a:gd name="T11" fmla="*/ 425 h 425"/>
                  <a:gd name="T12" fmla="*/ 70 w 451"/>
                  <a:gd name="T13" fmla="*/ 206 h 425"/>
                  <a:gd name="T14" fmla="*/ 2 w 451"/>
                  <a:gd name="T15" fmla="*/ 89 h 425"/>
                  <a:gd name="T16" fmla="*/ 79 w 451"/>
                  <a:gd name="T17" fmla="*/ 15 h 425"/>
                  <a:gd name="T18" fmla="*/ 450 w 451"/>
                  <a:gd name="T19" fmla="*/ 228 h 425"/>
                  <a:gd name="T20" fmla="*/ 451 w 451"/>
                  <a:gd name="T21" fmla="*/ 26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1" h="425">
                    <a:moveTo>
                      <a:pt x="451" y="268"/>
                    </a:move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46" y="27"/>
                      <a:pt x="31" y="66"/>
                    </a:cubicBezTo>
                    <a:cubicBezTo>
                      <a:pt x="15" y="106"/>
                      <a:pt x="50" y="163"/>
                      <a:pt x="79" y="182"/>
                    </a:cubicBezTo>
                    <a:cubicBezTo>
                      <a:pt x="450" y="390"/>
                      <a:pt x="450" y="390"/>
                      <a:pt x="450" y="390"/>
                    </a:cubicBezTo>
                    <a:cubicBezTo>
                      <a:pt x="450" y="425"/>
                      <a:pt x="450" y="425"/>
                      <a:pt x="450" y="425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0" y="206"/>
                      <a:pt x="0" y="155"/>
                      <a:pt x="2" y="89"/>
                    </a:cubicBezTo>
                    <a:cubicBezTo>
                      <a:pt x="5" y="24"/>
                      <a:pt x="49" y="0"/>
                      <a:pt x="79" y="15"/>
                    </a:cubicBezTo>
                    <a:cubicBezTo>
                      <a:pt x="450" y="228"/>
                      <a:pt x="450" y="228"/>
                      <a:pt x="450" y="228"/>
                    </a:cubicBezTo>
                    <a:cubicBezTo>
                      <a:pt x="451" y="268"/>
                      <a:pt x="451" y="268"/>
                      <a:pt x="451" y="268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65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62263CF8-C27F-1C07-7272-CDB47DE87620}"/>
                </a:ext>
              </a:extLst>
            </p:cNvPr>
            <p:cNvGrpSpPr/>
            <p:nvPr/>
          </p:nvGrpSpPr>
          <p:grpSpPr>
            <a:xfrm>
              <a:off x="3199963" y="4871105"/>
              <a:ext cx="2043545" cy="1408546"/>
              <a:chOff x="6018776" y="4807243"/>
              <a:chExt cx="2247900" cy="1549401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147B0D27-EFF8-58C1-60C7-CDA4167DD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356518"/>
                <a:ext cx="2228850" cy="958850"/>
              </a:xfrm>
              <a:custGeom>
                <a:avLst/>
                <a:gdLst>
                  <a:gd name="T0" fmla="*/ 0 w 593"/>
                  <a:gd name="T1" fmla="*/ 83 h 255"/>
                  <a:gd name="T2" fmla="*/ 36 w 593"/>
                  <a:gd name="T3" fmla="*/ 64 h 255"/>
                  <a:gd name="T4" fmla="*/ 536 w 593"/>
                  <a:gd name="T5" fmla="*/ 0 h 255"/>
                  <a:gd name="T6" fmla="*/ 566 w 593"/>
                  <a:gd name="T7" fmla="*/ 69 h 255"/>
                  <a:gd name="T8" fmla="*/ 308 w 593"/>
                  <a:gd name="T9" fmla="*/ 255 h 255"/>
                  <a:gd name="T10" fmla="*/ 0 w 593"/>
                  <a:gd name="T11" fmla="*/ 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55">
                    <a:moveTo>
                      <a:pt x="0" y="83"/>
                    </a:moveTo>
                    <a:cubicBezTo>
                      <a:pt x="36" y="64"/>
                      <a:pt x="36" y="64"/>
                      <a:pt x="36" y="64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0"/>
                      <a:pt x="593" y="22"/>
                      <a:pt x="566" y="69"/>
                    </a:cubicBezTo>
                    <a:cubicBezTo>
                      <a:pt x="530" y="133"/>
                      <a:pt x="308" y="255"/>
                      <a:pt x="308" y="255"/>
                    </a:cubicBez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69A19CB0-EC58-38CB-3B91-C1E3C8431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5375568"/>
                <a:ext cx="1951038" cy="825500"/>
              </a:xfrm>
              <a:custGeom>
                <a:avLst/>
                <a:gdLst>
                  <a:gd name="T0" fmla="*/ 0 w 1229"/>
                  <a:gd name="T1" fmla="*/ 19 h 520"/>
                  <a:gd name="T2" fmla="*/ 5 w 1229"/>
                  <a:gd name="T3" fmla="*/ 165 h 520"/>
                  <a:gd name="T4" fmla="*/ 696 w 1229"/>
                  <a:gd name="T5" fmla="*/ 520 h 520"/>
                  <a:gd name="T6" fmla="*/ 1229 w 1229"/>
                  <a:gd name="T7" fmla="*/ 194 h 520"/>
                  <a:gd name="T8" fmla="*/ 1225 w 1229"/>
                  <a:gd name="T9" fmla="*/ 26 h 520"/>
                  <a:gd name="T10" fmla="*/ 675 w 1229"/>
                  <a:gd name="T11" fmla="*/ 350 h 520"/>
                  <a:gd name="T12" fmla="*/ 0 w 1229"/>
                  <a:gd name="T13" fmla="*/ 0 h 520"/>
                  <a:gd name="T14" fmla="*/ 0 w 1229"/>
                  <a:gd name="T15" fmla="*/ 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9" h="520">
                    <a:moveTo>
                      <a:pt x="0" y="19"/>
                    </a:moveTo>
                    <a:lnTo>
                      <a:pt x="5" y="165"/>
                    </a:lnTo>
                    <a:lnTo>
                      <a:pt x="696" y="520"/>
                    </a:lnTo>
                    <a:lnTo>
                      <a:pt x="1229" y="194"/>
                    </a:lnTo>
                    <a:lnTo>
                      <a:pt x="1225" y="26"/>
                    </a:lnTo>
                    <a:lnTo>
                      <a:pt x="675" y="35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81F9703A-F36E-40E8-0DDC-2C82917BC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4807243"/>
                <a:ext cx="2109788" cy="1082675"/>
              </a:xfrm>
              <a:custGeom>
                <a:avLst/>
                <a:gdLst>
                  <a:gd name="T0" fmla="*/ 0 w 561"/>
                  <a:gd name="T1" fmla="*/ 133 h 288"/>
                  <a:gd name="T2" fmla="*/ 307 w 561"/>
                  <a:gd name="T3" fmla="*/ 288 h 288"/>
                  <a:gd name="T4" fmla="*/ 561 w 561"/>
                  <a:gd name="T5" fmla="*/ 143 h 288"/>
                  <a:gd name="T6" fmla="*/ 552 w 561"/>
                  <a:gd name="T7" fmla="*/ 139 h 288"/>
                  <a:gd name="T8" fmla="*/ 265 w 561"/>
                  <a:gd name="T9" fmla="*/ 10 h 288"/>
                  <a:gd name="T10" fmla="*/ 228 w 561"/>
                  <a:gd name="T11" fmla="*/ 6 h 288"/>
                  <a:gd name="T12" fmla="*/ 0 w 561"/>
                  <a:gd name="T13" fmla="*/ 13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1" h="288">
                    <a:moveTo>
                      <a:pt x="0" y="133"/>
                    </a:moveTo>
                    <a:cubicBezTo>
                      <a:pt x="307" y="288"/>
                      <a:pt x="307" y="288"/>
                      <a:pt x="307" y="288"/>
                    </a:cubicBezTo>
                    <a:cubicBezTo>
                      <a:pt x="561" y="143"/>
                      <a:pt x="561" y="143"/>
                      <a:pt x="561" y="143"/>
                    </a:cubicBezTo>
                    <a:cubicBezTo>
                      <a:pt x="552" y="139"/>
                      <a:pt x="552" y="139"/>
                      <a:pt x="552" y="139"/>
                    </a:cubicBezTo>
                    <a:cubicBezTo>
                      <a:pt x="265" y="10"/>
                      <a:pt x="265" y="10"/>
                      <a:pt x="265" y="10"/>
                    </a:cubicBezTo>
                    <a:cubicBezTo>
                      <a:pt x="265" y="10"/>
                      <a:pt x="245" y="0"/>
                      <a:pt x="228" y="6"/>
                    </a:cubicBezTo>
                    <a:cubicBezTo>
                      <a:pt x="211" y="13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E35CC6F4-780E-7C08-694C-40E702DB9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5307306"/>
                <a:ext cx="1157288" cy="676275"/>
              </a:xfrm>
              <a:custGeom>
                <a:avLst/>
                <a:gdLst>
                  <a:gd name="T0" fmla="*/ 727 w 729"/>
                  <a:gd name="T1" fmla="*/ 367 h 426"/>
                  <a:gd name="T2" fmla="*/ 0 w 729"/>
                  <a:gd name="T3" fmla="*/ 0 h 426"/>
                  <a:gd name="T4" fmla="*/ 5 w 729"/>
                  <a:gd name="T5" fmla="*/ 55 h 426"/>
                  <a:gd name="T6" fmla="*/ 729 w 729"/>
                  <a:gd name="T7" fmla="*/ 426 h 426"/>
                  <a:gd name="T8" fmla="*/ 727 w 729"/>
                  <a:gd name="T9" fmla="*/ 36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426">
                    <a:moveTo>
                      <a:pt x="727" y="367"/>
                    </a:moveTo>
                    <a:lnTo>
                      <a:pt x="0" y="0"/>
                    </a:lnTo>
                    <a:lnTo>
                      <a:pt x="5" y="55"/>
                    </a:lnTo>
                    <a:lnTo>
                      <a:pt x="729" y="426"/>
                    </a:lnTo>
                    <a:lnTo>
                      <a:pt x="727" y="36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F922CF3D-1E6C-BFBE-8C1B-44C40C259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667668"/>
                <a:ext cx="1154113" cy="688975"/>
              </a:xfrm>
              <a:custGeom>
                <a:avLst/>
                <a:gdLst>
                  <a:gd name="T0" fmla="*/ 0 w 727"/>
                  <a:gd name="T1" fmla="*/ 0 h 434"/>
                  <a:gd name="T2" fmla="*/ 2 w 727"/>
                  <a:gd name="T3" fmla="*/ 50 h 434"/>
                  <a:gd name="T4" fmla="*/ 727 w 727"/>
                  <a:gd name="T5" fmla="*/ 434 h 434"/>
                  <a:gd name="T6" fmla="*/ 724 w 727"/>
                  <a:gd name="T7" fmla="*/ 381 h 434"/>
                  <a:gd name="T8" fmla="*/ 0 w 72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434">
                    <a:moveTo>
                      <a:pt x="0" y="0"/>
                    </a:moveTo>
                    <a:lnTo>
                      <a:pt x="2" y="50"/>
                    </a:lnTo>
                    <a:lnTo>
                      <a:pt x="727" y="434"/>
                    </a:lnTo>
                    <a:lnTo>
                      <a:pt x="72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22">
                <a:extLst>
                  <a:ext uri="{FF2B5EF4-FFF2-40B4-BE49-F238E27FC236}">
                    <a16:creationId xmlns:a16="http://schemas.microsoft.com/office/drawing/2014/main" id="{0FE2918D-0412-A811-7E24-0CF1C4609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888" y="5307306"/>
                <a:ext cx="1055688" cy="1049338"/>
              </a:xfrm>
              <a:custGeom>
                <a:avLst/>
                <a:gdLst>
                  <a:gd name="T0" fmla="*/ 0 w 281"/>
                  <a:gd name="T1" fmla="*/ 180 h 279"/>
                  <a:gd name="T2" fmla="*/ 223 w 281"/>
                  <a:gd name="T3" fmla="*/ 34 h 279"/>
                  <a:gd name="T4" fmla="*/ 259 w 281"/>
                  <a:gd name="T5" fmla="*/ 41 h 279"/>
                  <a:gd name="T6" fmla="*/ 232 w 281"/>
                  <a:gd name="T7" fmla="*/ 115 h 279"/>
                  <a:gd name="T8" fmla="*/ 4 w 281"/>
                  <a:gd name="T9" fmla="*/ 257 h 279"/>
                  <a:gd name="T10" fmla="*/ 5 w 281"/>
                  <a:gd name="T11" fmla="*/ 279 h 279"/>
                  <a:gd name="T12" fmla="*/ 238 w 281"/>
                  <a:gd name="T13" fmla="*/ 130 h 279"/>
                  <a:gd name="T14" fmla="*/ 278 w 281"/>
                  <a:gd name="T15" fmla="*/ 55 h 279"/>
                  <a:gd name="T16" fmla="*/ 227 w 281"/>
                  <a:gd name="T17" fmla="*/ 10 h 279"/>
                  <a:gd name="T18" fmla="*/ 0 w 281"/>
                  <a:gd name="T19" fmla="*/ 155 h 279"/>
                  <a:gd name="T20" fmla="*/ 0 w 281"/>
                  <a:gd name="T21" fmla="*/ 18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1" h="279">
                    <a:moveTo>
                      <a:pt x="0" y="180"/>
                    </a:moveTo>
                    <a:cubicBezTo>
                      <a:pt x="223" y="34"/>
                      <a:pt x="223" y="34"/>
                      <a:pt x="223" y="34"/>
                    </a:cubicBezTo>
                    <a:cubicBezTo>
                      <a:pt x="223" y="34"/>
                      <a:pt x="248" y="17"/>
                      <a:pt x="259" y="41"/>
                    </a:cubicBezTo>
                    <a:cubicBezTo>
                      <a:pt x="270" y="66"/>
                      <a:pt x="250" y="102"/>
                      <a:pt x="232" y="115"/>
                    </a:cubicBezTo>
                    <a:cubicBezTo>
                      <a:pt x="4" y="257"/>
                      <a:pt x="4" y="257"/>
                      <a:pt x="4" y="257"/>
                    </a:cubicBezTo>
                    <a:cubicBezTo>
                      <a:pt x="5" y="279"/>
                      <a:pt x="5" y="279"/>
                      <a:pt x="5" y="279"/>
                    </a:cubicBezTo>
                    <a:cubicBezTo>
                      <a:pt x="238" y="130"/>
                      <a:pt x="238" y="130"/>
                      <a:pt x="238" y="130"/>
                    </a:cubicBezTo>
                    <a:cubicBezTo>
                      <a:pt x="238" y="130"/>
                      <a:pt x="281" y="96"/>
                      <a:pt x="278" y="55"/>
                    </a:cubicBezTo>
                    <a:cubicBezTo>
                      <a:pt x="274" y="14"/>
                      <a:pt x="246" y="0"/>
                      <a:pt x="227" y="1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6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31D0D9AE-CCFD-3356-02D8-72EFA6C820BC}"/>
                </a:ext>
              </a:extLst>
            </p:cNvPr>
            <p:cNvGrpSpPr/>
            <p:nvPr/>
          </p:nvGrpSpPr>
          <p:grpSpPr>
            <a:xfrm>
              <a:off x="2700622" y="1540042"/>
              <a:ext cx="1870364" cy="1274529"/>
              <a:chOff x="5469501" y="1143074"/>
              <a:chExt cx="2057400" cy="140198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26774932-954B-B3F1-5306-6ED827408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338" y="1579856"/>
                <a:ext cx="25400" cy="55563"/>
              </a:xfrm>
              <a:custGeom>
                <a:avLst/>
                <a:gdLst>
                  <a:gd name="T0" fmla="*/ 3 w 7"/>
                  <a:gd name="T1" fmla="*/ 0 h 15"/>
                  <a:gd name="T2" fmla="*/ 5 w 7"/>
                  <a:gd name="T3" fmla="*/ 3 h 15"/>
                  <a:gd name="T4" fmla="*/ 7 w 7"/>
                  <a:gd name="T5" fmla="*/ 15 h 15"/>
                  <a:gd name="T6" fmla="*/ 3 w 7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0"/>
                    </a:moveTo>
                    <a:cubicBezTo>
                      <a:pt x="3" y="1"/>
                      <a:pt x="4" y="2"/>
                      <a:pt x="5" y="3"/>
                    </a:cubicBezTo>
                    <a:cubicBezTo>
                      <a:pt x="5" y="7"/>
                      <a:pt x="6" y="11"/>
                      <a:pt x="7" y="15"/>
                    </a:cubicBezTo>
                    <a:cubicBezTo>
                      <a:pt x="0" y="11"/>
                      <a:pt x="0" y="8"/>
                      <a:pt x="3" y="0"/>
                    </a:cubicBezTo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9AF149C1-2F24-42A2-C840-A57EA395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63" y="1651293"/>
                <a:ext cx="22225" cy="33338"/>
              </a:xfrm>
              <a:custGeom>
                <a:avLst/>
                <a:gdLst>
                  <a:gd name="T0" fmla="*/ 1 w 6"/>
                  <a:gd name="T1" fmla="*/ 0 h 9"/>
                  <a:gd name="T2" fmla="*/ 5 w 6"/>
                  <a:gd name="T3" fmla="*/ 9 h 9"/>
                  <a:gd name="T4" fmla="*/ 1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6" y="1"/>
                      <a:pt x="5" y="5"/>
                      <a:pt x="5" y="9"/>
                    </a:cubicBezTo>
                    <a:cubicBezTo>
                      <a:pt x="0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3C47C365-4BED-EA53-9BE1-ECF7B30A1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626" y="1530643"/>
                <a:ext cx="15875" cy="1111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3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3" y="3"/>
                      <a:pt x="2" y="3"/>
                    </a:cubicBezTo>
                  </a:path>
                </a:pathLst>
              </a:custGeom>
              <a:solidFill>
                <a:srgbClr val="657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D33F62BD-A30C-25D9-D3B7-1E81FA4B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632243"/>
                <a:ext cx="2043113" cy="871538"/>
              </a:xfrm>
              <a:custGeom>
                <a:avLst/>
                <a:gdLst>
                  <a:gd name="T0" fmla="*/ 0 w 543"/>
                  <a:gd name="T1" fmla="*/ 75 h 232"/>
                  <a:gd name="T2" fmla="*/ 33 w 543"/>
                  <a:gd name="T3" fmla="*/ 58 h 232"/>
                  <a:gd name="T4" fmla="*/ 491 w 543"/>
                  <a:gd name="T5" fmla="*/ 0 h 232"/>
                  <a:gd name="T6" fmla="*/ 518 w 543"/>
                  <a:gd name="T7" fmla="*/ 63 h 232"/>
                  <a:gd name="T8" fmla="*/ 282 w 543"/>
                  <a:gd name="T9" fmla="*/ 232 h 232"/>
                  <a:gd name="T10" fmla="*/ 0 w 543"/>
                  <a:gd name="T11" fmla="*/ 7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3" h="232">
                    <a:moveTo>
                      <a:pt x="0" y="75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1" y="0"/>
                      <a:pt x="543" y="19"/>
                      <a:pt x="518" y="63"/>
                    </a:cubicBezTo>
                    <a:cubicBezTo>
                      <a:pt x="485" y="121"/>
                      <a:pt x="282" y="232"/>
                      <a:pt x="282" y="232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0C0A3E13-B01A-6AE8-42B3-A09C7F75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51" y="1648118"/>
                <a:ext cx="1785938" cy="758825"/>
              </a:xfrm>
              <a:custGeom>
                <a:avLst/>
                <a:gdLst>
                  <a:gd name="T0" fmla="*/ 0 w 1125"/>
                  <a:gd name="T1" fmla="*/ 18 h 478"/>
                  <a:gd name="T2" fmla="*/ 7 w 1125"/>
                  <a:gd name="T3" fmla="*/ 151 h 478"/>
                  <a:gd name="T4" fmla="*/ 639 w 1125"/>
                  <a:gd name="T5" fmla="*/ 478 h 478"/>
                  <a:gd name="T6" fmla="*/ 1125 w 1125"/>
                  <a:gd name="T7" fmla="*/ 177 h 478"/>
                  <a:gd name="T8" fmla="*/ 1120 w 1125"/>
                  <a:gd name="T9" fmla="*/ 23 h 478"/>
                  <a:gd name="T10" fmla="*/ 618 w 1125"/>
                  <a:gd name="T11" fmla="*/ 319 h 478"/>
                  <a:gd name="T12" fmla="*/ 2 w 1125"/>
                  <a:gd name="T13" fmla="*/ 0 h 478"/>
                  <a:gd name="T14" fmla="*/ 0 w 1125"/>
                  <a:gd name="T15" fmla="*/ 1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5" h="478">
                    <a:moveTo>
                      <a:pt x="0" y="18"/>
                    </a:moveTo>
                    <a:lnTo>
                      <a:pt x="7" y="151"/>
                    </a:lnTo>
                    <a:lnTo>
                      <a:pt x="639" y="478"/>
                    </a:lnTo>
                    <a:lnTo>
                      <a:pt x="1125" y="177"/>
                    </a:lnTo>
                    <a:lnTo>
                      <a:pt x="1120" y="23"/>
                    </a:lnTo>
                    <a:lnTo>
                      <a:pt x="618" y="319"/>
                    </a:lnTo>
                    <a:lnTo>
                      <a:pt x="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C547E132-507F-6625-3C49-C95375EA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143074"/>
                <a:ext cx="1925638" cy="987425"/>
              </a:xfrm>
              <a:custGeom>
                <a:avLst/>
                <a:gdLst>
                  <a:gd name="T0" fmla="*/ 0 w 512"/>
                  <a:gd name="T1" fmla="*/ 121 h 263"/>
                  <a:gd name="T2" fmla="*/ 280 w 512"/>
                  <a:gd name="T3" fmla="*/ 263 h 263"/>
                  <a:gd name="T4" fmla="*/ 512 w 512"/>
                  <a:gd name="T5" fmla="*/ 131 h 263"/>
                  <a:gd name="T6" fmla="*/ 505 w 512"/>
                  <a:gd name="T7" fmla="*/ 127 h 263"/>
                  <a:gd name="T8" fmla="*/ 242 w 512"/>
                  <a:gd name="T9" fmla="*/ 9 h 263"/>
                  <a:gd name="T10" fmla="*/ 208 w 512"/>
                  <a:gd name="T11" fmla="*/ 6 h 263"/>
                  <a:gd name="T12" fmla="*/ 0 w 512"/>
                  <a:gd name="T13" fmla="*/ 12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263">
                    <a:moveTo>
                      <a:pt x="0" y="121"/>
                    </a:moveTo>
                    <a:cubicBezTo>
                      <a:pt x="280" y="263"/>
                      <a:pt x="280" y="263"/>
                      <a:pt x="280" y="263"/>
                    </a:cubicBezTo>
                    <a:cubicBezTo>
                      <a:pt x="512" y="131"/>
                      <a:pt x="512" y="131"/>
                      <a:pt x="512" y="131"/>
                    </a:cubicBezTo>
                    <a:cubicBezTo>
                      <a:pt x="505" y="127"/>
                      <a:pt x="505" y="127"/>
                      <a:pt x="505" y="127"/>
                    </a:cubicBezTo>
                    <a:cubicBezTo>
                      <a:pt x="242" y="9"/>
                      <a:pt x="242" y="9"/>
                      <a:pt x="242" y="9"/>
                    </a:cubicBezTo>
                    <a:cubicBezTo>
                      <a:pt x="242" y="9"/>
                      <a:pt x="224" y="0"/>
                      <a:pt x="208" y="6"/>
                    </a:cubicBezTo>
                    <a:cubicBezTo>
                      <a:pt x="193" y="12"/>
                      <a:pt x="0" y="121"/>
                      <a:pt x="0" y="121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AABDD5D8-D50E-1D7D-66B0-508FF0A2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340D9FD5-B3A5-237A-C07E-D58718455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407E6ABC-D6F2-01B2-E363-0160CFB9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914818"/>
                <a:ext cx="1060450" cy="630238"/>
              </a:xfrm>
              <a:custGeom>
                <a:avLst/>
                <a:gdLst>
                  <a:gd name="T0" fmla="*/ 0 w 668"/>
                  <a:gd name="T1" fmla="*/ 0 h 397"/>
                  <a:gd name="T2" fmla="*/ 3 w 668"/>
                  <a:gd name="T3" fmla="*/ 45 h 397"/>
                  <a:gd name="T4" fmla="*/ 668 w 668"/>
                  <a:gd name="T5" fmla="*/ 397 h 397"/>
                  <a:gd name="T6" fmla="*/ 666 w 668"/>
                  <a:gd name="T7" fmla="*/ 348 h 397"/>
                  <a:gd name="T8" fmla="*/ 0 w 66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397">
                    <a:moveTo>
                      <a:pt x="0" y="0"/>
                    </a:moveTo>
                    <a:lnTo>
                      <a:pt x="3" y="45"/>
                    </a:lnTo>
                    <a:lnTo>
                      <a:pt x="668" y="397"/>
                    </a:lnTo>
                    <a:lnTo>
                      <a:pt x="66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3F43B494-7306-E86F-92DF-800071F6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013" y="1583031"/>
                <a:ext cx="969963" cy="962025"/>
              </a:xfrm>
              <a:custGeom>
                <a:avLst/>
                <a:gdLst>
                  <a:gd name="T0" fmla="*/ 1 w 258"/>
                  <a:gd name="T1" fmla="*/ 165 h 256"/>
                  <a:gd name="T2" fmla="*/ 205 w 258"/>
                  <a:gd name="T3" fmla="*/ 32 h 256"/>
                  <a:gd name="T4" fmla="*/ 237 w 258"/>
                  <a:gd name="T5" fmla="*/ 38 h 256"/>
                  <a:gd name="T6" fmla="*/ 212 w 258"/>
                  <a:gd name="T7" fmla="*/ 106 h 256"/>
                  <a:gd name="T8" fmla="*/ 5 w 258"/>
                  <a:gd name="T9" fmla="*/ 235 h 256"/>
                  <a:gd name="T10" fmla="*/ 6 w 258"/>
                  <a:gd name="T11" fmla="*/ 256 h 256"/>
                  <a:gd name="T12" fmla="*/ 218 w 258"/>
                  <a:gd name="T13" fmla="*/ 120 h 256"/>
                  <a:gd name="T14" fmla="*/ 254 w 258"/>
                  <a:gd name="T15" fmla="*/ 51 h 256"/>
                  <a:gd name="T16" fmla="*/ 208 w 258"/>
                  <a:gd name="T17" fmla="*/ 10 h 256"/>
                  <a:gd name="T18" fmla="*/ 0 w 258"/>
                  <a:gd name="T19" fmla="*/ 142 h 256"/>
                  <a:gd name="T20" fmla="*/ 1 w 258"/>
                  <a:gd name="T2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256">
                    <a:moveTo>
                      <a:pt x="1" y="165"/>
                    </a:move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32"/>
                      <a:pt x="228" y="16"/>
                      <a:pt x="237" y="38"/>
                    </a:cubicBezTo>
                    <a:cubicBezTo>
                      <a:pt x="247" y="61"/>
                      <a:pt x="229" y="94"/>
                      <a:pt x="212" y="106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218" y="120"/>
                      <a:pt x="218" y="120"/>
                      <a:pt x="218" y="120"/>
                    </a:cubicBezTo>
                    <a:cubicBezTo>
                      <a:pt x="218" y="120"/>
                      <a:pt x="258" y="88"/>
                      <a:pt x="254" y="51"/>
                    </a:cubicBezTo>
                    <a:cubicBezTo>
                      <a:pt x="251" y="13"/>
                      <a:pt x="225" y="0"/>
                      <a:pt x="208" y="1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" y="165"/>
                      <a:pt x="1" y="165"/>
                      <a:pt x="1" y="165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32">
                <a:extLst>
                  <a:ext uri="{FF2B5EF4-FFF2-40B4-BE49-F238E27FC236}">
                    <a16:creationId xmlns:a16="http://schemas.microsoft.com/office/drawing/2014/main" id="{7E4385A0-3234-3D38-773A-1995181BA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876" y="1610018"/>
                <a:ext cx="44450" cy="3175"/>
              </a:xfrm>
              <a:custGeom>
                <a:avLst/>
                <a:gdLst>
                  <a:gd name="T0" fmla="*/ 6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1 h 1"/>
                  <a:gd name="T8" fmla="*/ 6 w 1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419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69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D87A49F3-23D8-EB25-4978-C410E2F7390A}"/>
                </a:ext>
              </a:extLst>
            </p:cNvPr>
            <p:cNvGrpSpPr/>
            <p:nvPr/>
          </p:nvGrpSpPr>
          <p:grpSpPr>
            <a:xfrm>
              <a:off x="1066940" y="2906935"/>
              <a:ext cx="2675659" cy="1421535"/>
              <a:chOff x="3672451" y="2646656"/>
              <a:chExt cx="2943225" cy="1563688"/>
            </a:xfrm>
          </p:grpSpPr>
          <p:grpSp>
            <p:nvGrpSpPr>
              <p:cNvPr id="40" name="Group 68">
                <a:extLst>
                  <a:ext uri="{FF2B5EF4-FFF2-40B4-BE49-F238E27FC236}">
                    <a16:creationId xmlns:a16="http://schemas.microsoft.com/office/drawing/2014/main" id="{431B432B-6B22-4A9D-A071-D6308CC26592}"/>
                  </a:ext>
                </a:extLst>
              </p:cNvPr>
              <p:cNvGrpSpPr/>
              <p:nvPr/>
            </p:nvGrpSpPr>
            <p:grpSpPr>
              <a:xfrm>
                <a:off x="3672451" y="2646656"/>
                <a:ext cx="2943225" cy="1519237"/>
                <a:chOff x="3672451" y="2646656"/>
                <a:chExt cx="2943225" cy="1519237"/>
              </a:xfrm>
            </p:grpSpPr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368FB179-EDF8-9AE1-C4B8-B376C397F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451" y="4051593"/>
                  <a:ext cx="71438" cy="7938"/>
                </a:xfrm>
                <a:custGeom>
                  <a:avLst/>
                  <a:gdLst>
                    <a:gd name="T0" fmla="*/ 11 w 19"/>
                    <a:gd name="T1" fmla="*/ 0 h 2"/>
                    <a:gd name="T2" fmla="*/ 0 w 19"/>
                    <a:gd name="T3" fmla="*/ 1 h 2"/>
                    <a:gd name="T4" fmla="*/ 0 w 19"/>
                    <a:gd name="T5" fmla="*/ 2 h 2"/>
                    <a:gd name="T6" fmla="*/ 19 w 19"/>
                    <a:gd name="T7" fmla="*/ 0 h 2"/>
                    <a:gd name="T8" fmla="*/ 11 w 19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">
                      <a:moveTo>
                        <a:pt x="11" y="0"/>
                      </a:moveTo>
                      <a:cubicBezTo>
                        <a:pt x="8" y="0"/>
                        <a:pt x="4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4" y="0"/>
                        <a:pt x="11" y="0"/>
                      </a:cubicBezTo>
                    </a:path>
                  </a:pathLst>
                </a:custGeom>
                <a:solidFill>
                  <a:srgbClr val="0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E1EEC168-9294-332B-74F9-59C3D4427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713" y="3248318"/>
                  <a:ext cx="2239963" cy="917575"/>
                </a:xfrm>
                <a:custGeom>
                  <a:avLst/>
                  <a:gdLst>
                    <a:gd name="T0" fmla="*/ 596 w 596"/>
                    <a:gd name="T1" fmla="*/ 59 h 244"/>
                    <a:gd name="T2" fmla="*/ 559 w 596"/>
                    <a:gd name="T3" fmla="*/ 42 h 244"/>
                    <a:gd name="T4" fmla="*/ 56 w 596"/>
                    <a:gd name="T5" fmla="*/ 0 h 244"/>
                    <a:gd name="T6" fmla="*/ 29 w 596"/>
                    <a:gd name="T7" fmla="*/ 71 h 244"/>
                    <a:gd name="T8" fmla="*/ 296 w 596"/>
                    <a:gd name="T9" fmla="*/ 244 h 244"/>
                    <a:gd name="T10" fmla="*/ 596 w 596"/>
                    <a:gd name="T11" fmla="*/ 59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44">
                      <a:moveTo>
                        <a:pt x="596" y="59"/>
                      </a:moveTo>
                      <a:cubicBezTo>
                        <a:pt x="559" y="42"/>
                        <a:pt x="559" y="42"/>
                        <a:pt x="559" y="42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0" y="24"/>
                        <a:pt x="29" y="71"/>
                      </a:cubicBezTo>
                      <a:cubicBezTo>
                        <a:pt x="68" y="133"/>
                        <a:pt x="296" y="244"/>
                        <a:pt x="296" y="244"/>
                      </a:cubicBezTo>
                      <a:lnTo>
                        <a:pt x="596" y="59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31AB5383-1AF3-66BA-C9C2-DEBC6A776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5426" y="3176881"/>
                  <a:ext cx="1944688" cy="879475"/>
                </a:xfrm>
                <a:custGeom>
                  <a:avLst/>
                  <a:gdLst>
                    <a:gd name="T0" fmla="*/ 1225 w 1225"/>
                    <a:gd name="T1" fmla="*/ 19 h 554"/>
                    <a:gd name="T2" fmla="*/ 1225 w 1225"/>
                    <a:gd name="T3" fmla="*/ 166 h 554"/>
                    <a:gd name="T4" fmla="*/ 550 w 1225"/>
                    <a:gd name="T5" fmla="*/ 554 h 554"/>
                    <a:gd name="T6" fmla="*/ 3 w 1225"/>
                    <a:gd name="T7" fmla="*/ 251 h 554"/>
                    <a:gd name="T8" fmla="*/ 0 w 1225"/>
                    <a:gd name="T9" fmla="*/ 83 h 554"/>
                    <a:gd name="T10" fmla="*/ 564 w 1225"/>
                    <a:gd name="T11" fmla="*/ 381 h 554"/>
                    <a:gd name="T12" fmla="*/ 1220 w 1225"/>
                    <a:gd name="T13" fmla="*/ 0 h 554"/>
                    <a:gd name="T14" fmla="*/ 1225 w 1225"/>
                    <a:gd name="T15" fmla="*/ 19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554">
                      <a:moveTo>
                        <a:pt x="1225" y="19"/>
                      </a:moveTo>
                      <a:lnTo>
                        <a:pt x="1225" y="166"/>
                      </a:lnTo>
                      <a:lnTo>
                        <a:pt x="550" y="554"/>
                      </a:lnTo>
                      <a:lnTo>
                        <a:pt x="3" y="251"/>
                      </a:lnTo>
                      <a:lnTo>
                        <a:pt x="0" y="83"/>
                      </a:lnTo>
                      <a:lnTo>
                        <a:pt x="564" y="381"/>
                      </a:lnTo>
                      <a:lnTo>
                        <a:pt x="1220" y="0"/>
                      </a:lnTo>
                      <a:lnTo>
                        <a:pt x="1225" y="1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0FFB6977-CE76-1FE1-DD69-BE8EDD04B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651" y="2646656"/>
                  <a:ext cx="2105025" cy="1093788"/>
                </a:xfrm>
                <a:custGeom>
                  <a:avLst/>
                  <a:gdLst>
                    <a:gd name="T0" fmla="*/ 560 w 560"/>
                    <a:gd name="T1" fmla="*/ 122 h 291"/>
                    <a:gd name="T2" fmla="*/ 260 w 560"/>
                    <a:gd name="T3" fmla="*/ 291 h 291"/>
                    <a:gd name="T4" fmla="*/ 0 w 560"/>
                    <a:gd name="T5" fmla="*/ 158 h 291"/>
                    <a:gd name="T6" fmla="*/ 9 w 560"/>
                    <a:gd name="T7" fmla="*/ 154 h 291"/>
                    <a:gd name="T8" fmla="*/ 290 w 560"/>
                    <a:gd name="T9" fmla="*/ 11 h 291"/>
                    <a:gd name="T10" fmla="*/ 326 w 560"/>
                    <a:gd name="T11" fmla="*/ 6 h 291"/>
                    <a:gd name="T12" fmla="*/ 560 w 560"/>
                    <a:gd name="T13" fmla="*/ 12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0" h="291">
                      <a:moveTo>
                        <a:pt x="560" y="122"/>
                      </a:moveTo>
                      <a:cubicBezTo>
                        <a:pt x="260" y="291"/>
                        <a:pt x="260" y="291"/>
                        <a:pt x="260" y="29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" y="154"/>
                        <a:pt x="9" y="154"/>
                        <a:pt x="9" y="154"/>
                      </a:cubicBezTo>
                      <a:cubicBezTo>
                        <a:pt x="290" y="11"/>
                        <a:pt x="290" y="11"/>
                        <a:pt x="290" y="11"/>
                      </a:cubicBezTo>
                      <a:cubicBezTo>
                        <a:pt x="290" y="11"/>
                        <a:pt x="309" y="0"/>
                        <a:pt x="326" y="6"/>
                      </a:cubicBezTo>
                      <a:cubicBezTo>
                        <a:pt x="343" y="12"/>
                        <a:pt x="560" y="122"/>
                        <a:pt x="560" y="122"/>
                      </a:cubicBezTo>
                      <a:close/>
                    </a:path>
                  </a:pathLst>
                </a:custGeom>
                <a:solidFill>
                  <a:srgbClr val="00ABC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91BA908B-C4E3-FDD0-A986-310AB7A01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726" y="3105443"/>
                  <a:ext cx="1123950" cy="728663"/>
                </a:xfrm>
                <a:custGeom>
                  <a:avLst/>
                  <a:gdLst>
                    <a:gd name="T0" fmla="*/ 0 w 708"/>
                    <a:gd name="T1" fmla="*/ 400 h 459"/>
                    <a:gd name="T2" fmla="*/ 708 w 708"/>
                    <a:gd name="T3" fmla="*/ 0 h 459"/>
                    <a:gd name="T4" fmla="*/ 708 w 708"/>
                    <a:gd name="T5" fmla="*/ 57 h 459"/>
                    <a:gd name="T6" fmla="*/ 0 w 708"/>
                    <a:gd name="T7" fmla="*/ 459 h 459"/>
                    <a:gd name="T8" fmla="*/ 0 w 708"/>
                    <a:gd name="T9" fmla="*/ 40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8" h="459">
                      <a:moveTo>
                        <a:pt x="0" y="400"/>
                      </a:moveTo>
                      <a:lnTo>
                        <a:pt x="708" y="0"/>
                      </a:lnTo>
                      <a:lnTo>
                        <a:pt x="708" y="57"/>
                      </a:lnTo>
                      <a:lnTo>
                        <a:pt x="0" y="459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D4F366C4-146F-DFD9-9111-EC75E229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726" y="3470568"/>
                <a:ext cx="1123950" cy="739775"/>
              </a:xfrm>
              <a:custGeom>
                <a:avLst/>
                <a:gdLst>
                  <a:gd name="T0" fmla="*/ 708 w 708"/>
                  <a:gd name="T1" fmla="*/ 0 h 466"/>
                  <a:gd name="T2" fmla="*/ 708 w 708"/>
                  <a:gd name="T3" fmla="*/ 49 h 466"/>
                  <a:gd name="T4" fmla="*/ 0 w 708"/>
                  <a:gd name="T5" fmla="*/ 466 h 466"/>
                  <a:gd name="T6" fmla="*/ 0 w 708"/>
                  <a:gd name="T7" fmla="*/ 411 h 466"/>
                  <a:gd name="T8" fmla="*/ 708 w 708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466">
                    <a:moveTo>
                      <a:pt x="708" y="0"/>
                    </a:moveTo>
                    <a:lnTo>
                      <a:pt x="708" y="49"/>
                    </a:lnTo>
                    <a:lnTo>
                      <a:pt x="0" y="466"/>
                    </a:lnTo>
                    <a:lnTo>
                      <a:pt x="0" y="41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38">
                <a:extLst>
                  <a:ext uri="{FF2B5EF4-FFF2-40B4-BE49-F238E27FC236}">
                    <a16:creationId xmlns:a16="http://schemas.microsoft.com/office/drawing/2014/main" id="{75EFDB15-CE55-6F28-FCBD-16D7EDBCE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926" y="3199106"/>
                <a:ext cx="1066800" cy="1011238"/>
              </a:xfrm>
              <a:custGeom>
                <a:avLst/>
                <a:gdLst>
                  <a:gd name="T0" fmla="*/ 284 w 284"/>
                  <a:gd name="T1" fmla="*/ 169 h 269"/>
                  <a:gd name="T2" fmla="*/ 55 w 284"/>
                  <a:gd name="T3" fmla="*/ 34 h 269"/>
                  <a:gd name="T4" fmla="*/ 19 w 284"/>
                  <a:gd name="T5" fmla="*/ 42 h 269"/>
                  <a:gd name="T6" fmla="*/ 50 w 284"/>
                  <a:gd name="T7" fmla="*/ 115 h 269"/>
                  <a:gd name="T8" fmla="*/ 284 w 284"/>
                  <a:gd name="T9" fmla="*/ 246 h 269"/>
                  <a:gd name="T10" fmla="*/ 284 w 284"/>
                  <a:gd name="T11" fmla="*/ 269 h 269"/>
                  <a:gd name="T12" fmla="*/ 44 w 284"/>
                  <a:gd name="T13" fmla="*/ 131 h 269"/>
                  <a:gd name="T14" fmla="*/ 1 w 284"/>
                  <a:gd name="T15" fmla="*/ 57 h 269"/>
                  <a:gd name="T16" fmla="*/ 50 w 284"/>
                  <a:gd name="T17" fmla="*/ 10 h 269"/>
                  <a:gd name="T18" fmla="*/ 284 w 284"/>
                  <a:gd name="T19" fmla="*/ 144 h 269"/>
                  <a:gd name="T20" fmla="*/ 284 w 284"/>
                  <a:gd name="T21" fmla="*/ 1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69">
                    <a:moveTo>
                      <a:pt x="284" y="169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29" y="17"/>
                      <a:pt x="19" y="42"/>
                    </a:cubicBezTo>
                    <a:cubicBezTo>
                      <a:pt x="10" y="67"/>
                      <a:pt x="31" y="103"/>
                      <a:pt x="50" y="115"/>
                    </a:cubicBezTo>
                    <a:cubicBezTo>
                      <a:pt x="284" y="246"/>
                      <a:pt x="284" y="246"/>
                      <a:pt x="284" y="246"/>
                    </a:cubicBezTo>
                    <a:cubicBezTo>
                      <a:pt x="284" y="269"/>
                      <a:pt x="284" y="269"/>
                      <a:pt x="284" y="269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0" y="98"/>
                      <a:pt x="1" y="57"/>
                    </a:cubicBezTo>
                    <a:cubicBezTo>
                      <a:pt x="3" y="16"/>
                      <a:pt x="31" y="0"/>
                      <a:pt x="50" y="10"/>
                    </a:cubicBezTo>
                    <a:cubicBezTo>
                      <a:pt x="284" y="144"/>
                      <a:pt x="284" y="144"/>
                      <a:pt x="284" y="144"/>
                    </a:cubicBezTo>
                    <a:lnTo>
                      <a:pt x="284" y="169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6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14C6BE0A-B006-2A31-D3FA-F673E52DE2B4}"/>
                </a:ext>
              </a:extLst>
            </p:cNvPr>
            <p:cNvGrpSpPr/>
            <p:nvPr/>
          </p:nvGrpSpPr>
          <p:grpSpPr>
            <a:xfrm>
              <a:off x="3794553" y="4611332"/>
              <a:ext cx="1274329" cy="891887"/>
              <a:chOff x="6672826" y="4521493"/>
              <a:chExt cx="1401762" cy="981076"/>
            </a:xfrm>
          </p:grpSpPr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54EBC445-53FE-4CE3-4A01-AFED127B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2826" y="4939006"/>
                <a:ext cx="1398588" cy="538163"/>
              </a:xfrm>
              <a:custGeom>
                <a:avLst/>
                <a:gdLst>
                  <a:gd name="T0" fmla="*/ 372 w 372"/>
                  <a:gd name="T1" fmla="*/ 16 h 143"/>
                  <a:gd name="T2" fmla="*/ 349 w 372"/>
                  <a:gd name="T3" fmla="*/ 7 h 143"/>
                  <a:gd name="T4" fmla="*/ 34 w 372"/>
                  <a:gd name="T5" fmla="*/ 0 h 143"/>
                  <a:gd name="T6" fmla="*/ 20 w 372"/>
                  <a:gd name="T7" fmla="*/ 44 h 143"/>
                  <a:gd name="T8" fmla="*/ 192 w 372"/>
                  <a:gd name="T9" fmla="*/ 143 h 143"/>
                  <a:gd name="T10" fmla="*/ 372 w 372"/>
                  <a:gd name="T11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143">
                    <a:moveTo>
                      <a:pt x="372" y="16"/>
                    </a:moveTo>
                    <a:cubicBezTo>
                      <a:pt x="349" y="7"/>
                      <a:pt x="349" y="7"/>
                      <a:pt x="349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0" y="17"/>
                      <a:pt x="20" y="44"/>
                    </a:cubicBezTo>
                    <a:cubicBezTo>
                      <a:pt x="46" y="82"/>
                      <a:pt x="192" y="143"/>
                      <a:pt x="192" y="143"/>
                    </a:cubicBezTo>
                    <a:lnTo>
                      <a:pt x="372" y="16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7F549E8C-81AB-D3B2-9142-D44C5D60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638" y="4818356"/>
                <a:ext cx="1214438" cy="590550"/>
              </a:xfrm>
              <a:custGeom>
                <a:avLst/>
                <a:gdLst>
                  <a:gd name="T0" fmla="*/ 760 w 765"/>
                  <a:gd name="T1" fmla="*/ 15 h 372"/>
                  <a:gd name="T2" fmla="*/ 765 w 765"/>
                  <a:gd name="T3" fmla="*/ 105 h 372"/>
                  <a:gd name="T4" fmla="*/ 357 w 765"/>
                  <a:gd name="T5" fmla="*/ 372 h 372"/>
                  <a:gd name="T6" fmla="*/ 7 w 765"/>
                  <a:gd name="T7" fmla="*/ 202 h 372"/>
                  <a:gd name="T8" fmla="*/ 0 w 765"/>
                  <a:gd name="T9" fmla="*/ 97 h 372"/>
                  <a:gd name="T10" fmla="*/ 360 w 765"/>
                  <a:gd name="T11" fmla="*/ 263 h 372"/>
                  <a:gd name="T12" fmla="*/ 758 w 765"/>
                  <a:gd name="T13" fmla="*/ 0 h 372"/>
                  <a:gd name="T14" fmla="*/ 760 w 765"/>
                  <a:gd name="T15" fmla="*/ 1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5" h="372">
                    <a:moveTo>
                      <a:pt x="760" y="15"/>
                    </a:moveTo>
                    <a:lnTo>
                      <a:pt x="765" y="105"/>
                    </a:lnTo>
                    <a:lnTo>
                      <a:pt x="357" y="372"/>
                    </a:lnTo>
                    <a:lnTo>
                      <a:pt x="7" y="202"/>
                    </a:lnTo>
                    <a:lnTo>
                      <a:pt x="0" y="97"/>
                    </a:lnTo>
                    <a:lnTo>
                      <a:pt x="360" y="263"/>
                    </a:lnTo>
                    <a:lnTo>
                      <a:pt x="758" y="0"/>
                    </a:lnTo>
                    <a:lnTo>
                      <a:pt x="760" y="1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2">
                <a:extLst>
                  <a:ext uri="{FF2B5EF4-FFF2-40B4-BE49-F238E27FC236}">
                    <a16:creationId xmlns:a16="http://schemas.microsoft.com/office/drawing/2014/main" id="{C258C373-F56E-BFB7-CC23-1E9C29EAA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6" y="4521493"/>
                <a:ext cx="1304925" cy="688975"/>
              </a:xfrm>
              <a:custGeom>
                <a:avLst/>
                <a:gdLst>
                  <a:gd name="T0" fmla="*/ 347 w 347"/>
                  <a:gd name="T1" fmla="*/ 67 h 183"/>
                  <a:gd name="T2" fmla="*/ 167 w 347"/>
                  <a:gd name="T3" fmla="*/ 183 h 183"/>
                  <a:gd name="T4" fmla="*/ 0 w 347"/>
                  <a:gd name="T5" fmla="*/ 110 h 183"/>
                  <a:gd name="T6" fmla="*/ 5 w 347"/>
                  <a:gd name="T7" fmla="*/ 107 h 183"/>
                  <a:gd name="T8" fmla="*/ 175 w 347"/>
                  <a:gd name="T9" fmla="*/ 8 h 183"/>
                  <a:gd name="T10" fmla="*/ 197 w 347"/>
                  <a:gd name="T11" fmla="*/ 3 h 183"/>
                  <a:gd name="T12" fmla="*/ 347 w 347"/>
                  <a:gd name="T13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83">
                    <a:moveTo>
                      <a:pt x="347" y="67"/>
                    </a:moveTo>
                    <a:cubicBezTo>
                      <a:pt x="167" y="183"/>
                      <a:pt x="167" y="183"/>
                      <a:pt x="167" y="18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8"/>
                      <a:pt x="186" y="0"/>
                      <a:pt x="197" y="3"/>
                    </a:cubicBezTo>
                    <a:cubicBezTo>
                      <a:pt x="208" y="7"/>
                      <a:pt x="347" y="67"/>
                      <a:pt x="347" y="67"/>
                    </a:cubicBez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3">
                <a:extLst>
                  <a:ext uri="{FF2B5EF4-FFF2-40B4-BE49-F238E27FC236}">
                    <a16:creationId xmlns:a16="http://schemas.microsoft.com/office/drawing/2014/main" id="{E4734DF4-18FF-5DFA-617E-36B08F682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026" y="4773906"/>
                <a:ext cx="679450" cy="495300"/>
              </a:xfrm>
              <a:custGeom>
                <a:avLst/>
                <a:gdLst>
                  <a:gd name="T0" fmla="*/ 0 w 428"/>
                  <a:gd name="T1" fmla="*/ 275 h 312"/>
                  <a:gd name="T2" fmla="*/ 426 w 428"/>
                  <a:gd name="T3" fmla="*/ 0 h 312"/>
                  <a:gd name="T4" fmla="*/ 428 w 428"/>
                  <a:gd name="T5" fmla="*/ 35 h 312"/>
                  <a:gd name="T6" fmla="*/ 2 w 428"/>
                  <a:gd name="T7" fmla="*/ 312 h 312"/>
                  <a:gd name="T8" fmla="*/ 0 w 428"/>
                  <a:gd name="T9" fmla="*/ 27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2">
                    <a:moveTo>
                      <a:pt x="0" y="275"/>
                    </a:moveTo>
                    <a:lnTo>
                      <a:pt x="426" y="0"/>
                    </a:lnTo>
                    <a:lnTo>
                      <a:pt x="428" y="35"/>
                    </a:lnTo>
                    <a:lnTo>
                      <a:pt x="2" y="312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77A5B3DC-1A08-6FEC-5815-0D3A8142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138" y="4999331"/>
                <a:ext cx="679450" cy="503238"/>
              </a:xfrm>
              <a:custGeom>
                <a:avLst/>
                <a:gdLst>
                  <a:gd name="T0" fmla="*/ 426 w 428"/>
                  <a:gd name="T1" fmla="*/ 0 h 317"/>
                  <a:gd name="T2" fmla="*/ 428 w 428"/>
                  <a:gd name="T3" fmla="*/ 31 h 317"/>
                  <a:gd name="T4" fmla="*/ 2 w 428"/>
                  <a:gd name="T5" fmla="*/ 317 h 317"/>
                  <a:gd name="T6" fmla="*/ 0 w 428"/>
                  <a:gd name="T7" fmla="*/ 284 h 317"/>
                  <a:gd name="T8" fmla="*/ 426 w 428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7">
                    <a:moveTo>
                      <a:pt x="426" y="0"/>
                    </a:moveTo>
                    <a:lnTo>
                      <a:pt x="428" y="31"/>
                    </a:lnTo>
                    <a:lnTo>
                      <a:pt x="2" y="317"/>
                    </a:lnTo>
                    <a:lnTo>
                      <a:pt x="0" y="28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C6E98ECA-27CE-69B4-44F2-6E2BF1FC3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163" y="4908843"/>
                <a:ext cx="692150" cy="593725"/>
              </a:xfrm>
              <a:custGeom>
                <a:avLst/>
                <a:gdLst>
                  <a:gd name="T0" fmla="*/ 181 w 184"/>
                  <a:gd name="T1" fmla="*/ 96 h 158"/>
                  <a:gd name="T2" fmla="*/ 33 w 184"/>
                  <a:gd name="T3" fmla="*/ 20 h 158"/>
                  <a:gd name="T4" fmla="*/ 11 w 184"/>
                  <a:gd name="T5" fmla="*/ 27 h 158"/>
                  <a:gd name="T6" fmla="*/ 33 w 184"/>
                  <a:gd name="T7" fmla="*/ 71 h 158"/>
                  <a:gd name="T8" fmla="*/ 183 w 184"/>
                  <a:gd name="T9" fmla="*/ 144 h 158"/>
                  <a:gd name="T10" fmla="*/ 184 w 184"/>
                  <a:gd name="T11" fmla="*/ 158 h 158"/>
                  <a:gd name="T12" fmla="*/ 30 w 184"/>
                  <a:gd name="T13" fmla="*/ 81 h 158"/>
                  <a:gd name="T14" fmla="*/ 1 w 184"/>
                  <a:gd name="T15" fmla="*/ 36 h 158"/>
                  <a:gd name="T16" fmla="*/ 29 w 184"/>
                  <a:gd name="T17" fmla="*/ 5 h 158"/>
                  <a:gd name="T18" fmla="*/ 180 w 184"/>
                  <a:gd name="T19" fmla="*/ 80 h 158"/>
                  <a:gd name="T20" fmla="*/ 181 w 184"/>
                  <a:gd name="T21" fmla="*/ 9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58">
                    <a:moveTo>
                      <a:pt x="181" y="96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16" y="11"/>
                      <a:pt x="11" y="27"/>
                    </a:cubicBezTo>
                    <a:cubicBezTo>
                      <a:pt x="6" y="43"/>
                      <a:pt x="21" y="64"/>
                      <a:pt x="33" y="71"/>
                    </a:cubicBezTo>
                    <a:cubicBezTo>
                      <a:pt x="183" y="144"/>
                      <a:pt x="183" y="144"/>
                      <a:pt x="183" y="144"/>
                    </a:cubicBezTo>
                    <a:cubicBezTo>
                      <a:pt x="184" y="158"/>
                      <a:pt x="184" y="158"/>
                      <a:pt x="184" y="15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1" y="62"/>
                      <a:pt x="1" y="36"/>
                    </a:cubicBezTo>
                    <a:cubicBezTo>
                      <a:pt x="0" y="11"/>
                      <a:pt x="17" y="0"/>
                      <a:pt x="29" y="5"/>
                    </a:cubicBezTo>
                    <a:cubicBezTo>
                      <a:pt x="180" y="80"/>
                      <a:pt x="180" y="80"/>
                      <a:pt x="180" y="80"/>
                    </a:cubicBezTo>
                    <a:lnTo>
                      <a:pt x="181" y="96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66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B278C3B0-B2F2-3530-15A2-46EDD039488E}"/>
                </a:ext>
              </a:extLst>
            </p:cNvPr>
            <p:cNvGrpSpPr/>
            <p:nvPr/>
          </p:nvGrpSpPr>
          <p:grpSpPr>
            <a:xfrm>
              <a:off x="2710723" y="2142048"/>
              <a:ext cx="874569" cy="1271443"/>
              <a:chOff x="5480613" y="1805281"/>
              <a:chExt cx="962026" cy="1398587"/>
            </a:xfrm>
          </p:grpSpPr>
          <p:sp>
            <p:nvSpPr>
              <p:cNvPr id="26" name="Freeform 47">
                <a:extLst>
                  <a:ext uri="{FF2B5EF4-FFF2-40B4-BE49-F238E27FC236}">
                    <a16:creationId xmlns:a16="http://schemas.microsoft.com/office/drawing/2014/main" id="{F474794C-DAEC-DEB6-7DB5-54A5CE4A9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401" y="2027531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8">
                <a:extLst>
                  <a:ext uri="{FF2B5EF4-FFF2-40B4-BE49-F238E27FC236}">
                    <a16:creationId xmlns:a16="http://schemas.microsoft.com/office/drawing/2014/main" id="{0952BF96-9745-92D7-189F-4BC432A6D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38" y="2173581"/>
                <a:ext cx="387350" cy="225425"/>
              </a:xfrm>
              <a:custGeom>
                <a:avLst/>
                <a:gdLst>
                  <a:gd name="T0" fmla="*/ 0 w 103"/>
                  <a:gd name="T1" fmla="*/ 14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4" y="3"/>
                      <a:pt x="6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9">
                <a:extLst>
                  <a:ext uri="{FF2B5EF4-FFF2-40B4-BE49-F238E27FC236}">
                    <a16:creationId xmlns:a16="http://schemas.microsoft.com/office/drawing/2014/main" id="{4ECBBF4A-D752-42F2-1864-3045DEDF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701" y="2319631"/>
                <a:ext cx="392113" cy="225425"/>
              </a:xfrm>
              <a:custGeom>
                <a:avLst/>
                <a:gdLst>
                  <a:gd name="T0" fmla="*/ 1 w 104"/>
                  <a:gd name="T1" fmla="*/ 14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59 h 60"/>
                  <a:gd name="T12" fmla="*/ 1 w 104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5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59"/>
                    </a:cubicBez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E2F0D1FC-6F61-948B-2478-35B7F5EB8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026" y="2462506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E8389231-534F-54F8-560C-9A8C7F46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763" y="2610143"/>
                <a:ext cx="387350" cy="225425"/>
              </a:xfrm>
              <a:custGeom>
                <a:avLst/>
                <a:gdLst>
                  <a:gd name="T0" fmla="*/ 0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6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E15F94A8-2437-731E-5F2A-B3605BD16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3326" y="2756193"/>
                <a:ext cx="390525" cy="225425"/>
              </a:xfrm>
              <a:custGeom>
                <a:avLst/>
                <a:gdLst>
                  <a:gd name="T0" fmla="*/ 1 w 104"/>
                  <a:gd name="T1" fmla="*/ 15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60 h 60"/>
                  <a:gd name="T12" fmla="*/ 1 w 104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6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3FEE42DF-AF2F-AE75-0EEE-AC36ADAE0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613" y="1805281"/>
                <a:ext cx="628650" cy="1243013"/>
              </a:xfrm>
              <a:custGeom>
                <a:avLst/>
                <a:gdLst>
                  <a:gd name="T0" fmla="*/ 15 w 167"/>
                  <a:gd name="T1" fmla="*/ 329 h 331"/>
                  <a:gd name="T2" fmla="*/ 6 w 167"/>
                  <a:gd name="T3" fmla="*/ 329 h 331"/>
                  <a:gd name="T4" fmla="*/ 1 w 167"/>
                  <a:gd name="T5" fmla="*/ 322 h 331"/>
                  <a:gd name="T6" fmla="*/ 152 w 167"/>
                  <a:gd name="T7" fmla="*/ 1 h 331"/>
                  <a:gd name="T8" fmla="*/ 161 w 167"/>
                  <a:gd name="T9" fmla="*/ 2 h 331"/>
                  <a:gd name="T10" fmla="*/ 166 w 167"/>
                  <a:gd name="T11" fmla="*/ 8 h 331"/>
                  <a:gd name="T12" fmla="*/ 15 w 167"/>
                  <a:gd name="T13" fmla="*/ 32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29"/>
                    </a:moveTo>
                    <a:cubicBezTo>
                      <a:pt x="14" y="331"/>
                      <a:pt x="10" y="331"/>
                      <a:pt x="6" y="329"/>
                    </a:cubicBezTo>
                    <a:cubicBezTo>
                      <a:pt x="2" y="327"/>
                      <a:pt x="0" y="324"/>
                      <a:pt x="1" y="322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0"/>
                      <a:pt x="157" y="0"/>
                      <a:pt x="161" y="2"/>
                    </a:cubicBezTo>
                    <a:cubicBezTo>
                      <a:pt x="165" y="3"/>
                      <a:pt x="167" y="6"/>
                      <a:pt x="166" y="8"/>
                    </a:cubicBezTo>
                    <a:lnTo>
                      <a:pt x="15" y="32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2E8EF87B-8771-1D4A-A094-FE98B6F32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576" y="1959268"/>
                <a:ext cx="627063" cy="1244600"/>
              </a:xfrm>
              <a:custGeom>
                <a:avLst/>
                <a:gdLst>
                  <a:gd name="T0" fmla="*/ 15 w 167"/>
                  <a:gd name="T1" fmla="*/ 330 h 331"/>
                  <a:gd name="T2" fmla="*/ 6 w 167"/>
                  <a:gd name="T3" fmla="*/ 330 h 331"/>
                  <a:gd name="T4" fmla="*/ 0 w 167"/>
                  <a:gd name="T5" fmla="*/ 323 h 331"/>
                  <a:gd name="T6" fmla="*/ 152 w 167"/>
                  <a:gd name="T7" fmla="*/ 2 h 331"/>
                  <a:gd name="T8" fmla="*/ 160 w 167"/>
                  <a:gd name="T9" fmla="*/ 2 h 331"/>
                  <a:gd name="T10" fmla="*/ 166 w 167"/>
                  <a:gd name="T11" fmla="*/ 9 h 331"/>
                  <a:gd name="T12" fmla="*/ 15 w 167"/>
                  <a:gd name="T13" fmla="*/ 33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30"/>
                    </a:moveTo>
                    <a:cubicBezTo>
                      <a:pt x="14" y="331"/>
                      <a:pt x="10" y="331"/>
                      <a:pt x="6" y="330"/>
                    </a:cubicBezTo>
                    <a:cubicBezTo>
                      <a:pt x="2" y="328"/>
                      <a:pt x="0" y="325"/>
                      <a:pt x="0" y="32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3" y="0"/>
                      <a:pt x="157" y="1"/>
                      <a:pt x="160" y="2"/>
                    </a:cubicBezTo>
                    <a:cubicBezTo>
                      <a:pt x="164" y="4"/>
                      <a:pt x="167" y="7"/>
                      <a:pt x="166" y="9"/>
                    </a:cubicBezTo>
                    <a:lnTo>
                      <a:pt x="15" y="33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64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FD76D538-8594-45B9-3CA2-955AF7CB9A6B}"/>
                </a:ext>
              </a:extLst>
            </p:cNvPr>
            <p:cNvGrpSpPr/>
            <p:nvPr/>
          </p:nvGrpSpPr>
          <p:grpSpPr>
            <a:xfrm>
              <a:off x="2892564" y="4136526"/>
              <a:ext cx="987136" cy="1241136"/>
              <a:chOff x="5680638" y="3999206"/>
              <a:chExt cx="1085850" cy="1365250"/>
            </a:xfrm>
          </p:grpSpPr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BFF1BBFB-13A4-A3F5-2C24-B21780B35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751" y="4207168"/>
                <a:ext cx="373063" cy="269875"/>
              </a:xfrm>
              <a:custGeom>
                <a:avLst/>
                <a:gdLst>
                  <a:gd name="T0" fmla="*/ 9 w 99"/>
                  <a:gd name="T1" fmla="*/ 71 h 72"/>
                  <a:gd name="T2" fmla="*/ 4 w 99"/>
                  <a:gd name="T3" fmla="*/ 65 h 72"/>
                  <a:gd name="T4" fmla="*/ 1 w 99"/>
                  <a:gd name="T5" fmla="*/ 58 h 72"/>
                  <a:gd name="T6" fmla="*/ 90 w 99"/>
                  <a:gd name="T7" fmla="*/ 1 h 72"/>
                  <a:gd name="T8" fmla="*/ 95 w 99"/>
                  <a:gd name="T9" fmla="*/ 7 h 72"/>
                  <a:gd name="T10" fmla="*/ 98 w 99"/>
                  <a:gd name="T11" fmla="*/ 14 h 72"/>
                  <a:gd name="T12" fmla="*/ 9 w 99"/>
                  <a:gd name="T13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9" y="71"/>
                    </a:moveTo>
                    <a:cubicBezTo>
                      <a:pt x="9" y="72"/>
                      <a:pt x="7" y="69"/>
                      <a:pt x="4" y="65"/>
                    </a:cubicBezTo>
                    <a:cubicBezTo>
                      <a:pt x="2" y="61"/>
                      <a:pt x="0" y="58"/>
                      <a:pt x="1" y="58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0"/>
                      <a:pt x="93" y="3"/>
                      <a:pt x="95" y="7"/>
                    </a:cubicBezTo>
                    <a:cubicBezTo>
                      <a:pt x="97" y="11"/>
                      <a:pt x="99" y="14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4768053E-D0A6-B6DB-3D5A-8A23CEDD8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3" y="4345281"/>
                <a:ext cx="371475" cy="266700"/>
              </a:xfrm>
              <a:custGeom>
                <a:avLst/>
                <a:gdLst>
                  <a:gd name="T0" fmla="*/ 10 w 99"/>
                  <a:gd name="T1" fmla="*/ 70 h 71"/>
                  <a:gd name="T2" fmla="*/ 4 w 99"/>
                  <a:gd name="T3" fmla="*/ 64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9 w 99"/>
                  <a:gd name="T11" fmla="*/ 13 h 71"/>
                  <a:gd name="T12" fmla="*/ 10 w 99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10" y="70"/>
                    </a:moveTo>
                    <a:cubicBezTo>
                      <a:pt x="9" y="71"/>
                      <a:pt x="7" y="68"/>
                      <a:pt x="4" y="64"/>
                    </a:cubicBezTo>
                    <a:cubicBezTo>
                      <a:pt x="2" y="61"/>
                      <a:pt x="0" y="57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1" y="0"/>
                      <a:pt x="93" y="2"/>
                      <a:pt x="95" y="6"/>
                    </a:cubicBezTo>
                    <a:cubicBezTo>
                      <a:pt x="98" y="10"/>
                      <a:pt x="99" y="13"/>
                      <a:pt x="99" y="13"/>
                    </a:cubicBezTo>
                    <a:lnTo>
                      <a:pt x="10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57">
                <a:extLst>
                  <a:ext uri="{FF2B5EF4-FFF2-40B4-BE49-F238E27FC236}">
                    <a16:creationId xmlns:a16="http://schemas.microsoft.com/office/drawing/2014/main" id="{44BB35D3-DF08-1DA9-3F1E-F383241FF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551" y="4480218"/>
                <a:ext cx="368300" cy="266700"/>
              </a:xfrm>
              <a:custGeom>
                <a:avLst/>
                <a:gdLst>
                  <a:gd name="T0" fmla="*/ 9 w 98"/>
                  <a:gd name="T1" fmla="*/ 70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4 w 98"/>
                  <a:gd name="T9" fmla="*/ 6 h 71"/>
                  <a:gd name="T10" fmla="*/ 98 w 98"/>
                  <a:gd name="T11" fmla="*/ 13 h 71"/>
                  <a:gd name="T12" fmla="*/ 9 w 98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0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7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2"/>
                      <a:pt x="94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58">
                <a:extLst>
                  <a:ext uri="{FF2B5EF4-FFF2-40B4-BE49-F238E27FC236}">
                    <a16:creationId xmlns:a16="http://schemas.microsoft.com/office/drawing/2014/main" id="{3310FDA2-D862-F1D1-AF49-EF3339BC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4616743"/>
                <a:ext cx="368300" cy="266700"/>
              </a:xfrm>
              <a:custGeom>
                <a:avLst/>
                <a:gdLst>
                  <a:gd name="T0" fmla="*/ 9 w 98"/>
                  <a:gd name="T1" fmla="*/ 71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5 w 98"/>
                  <a:gd name="T9" fmla="*/ 6 h 71"/>
                  <a:gd name="T10" fmla="*/ 98 w 98"/>
                  <a:gd name="T11" fmla="*/ 13 h 71"/>
                  <a:gd name="T12" fmla="*/ 9 w 98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1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8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59">
                <a:extLst>
                  <a:ext uri="{FF2B5EF4-FFF2-40B4-BE49-F238E27FC236}">
                    <a16:creationId xmlns:a16="http://schemas.microsoft.com/office/drawing/2014/main" id="{00ED9906-436E-3370-1701-855A9A0D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588" y="4751681"/>
                <a:ext cx="371475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60">
                <a:extLst>
                  <a:ext uri="{FF2B5EF4-FFF2-40B4-BE49-F238E27FC236}">
                    <a16:creationId xmlns:a16="http://schemas.microsoft.com/office/drawing/2014/main" id="{3A125A8A-8539-B26A-84EA-0D8572160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313" y="4886618"/>
                <a:ext cx="373063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3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61">
                <a:extLst>
                  <a:ext uri="{FF2B5EF4-FFF2-40B4-BE49-F238E27FC236}">
                    <a16:creationId xmlns:a16="http://schemas.microsoft.com/office/drawing/2014/main" id="{FF9A8F34-22D4-7E24-99C1-7F9955954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638" y="4199231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2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4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7" y="309"/>
                      <a:pt x="193" y="310"/>
                      <a:pt x="192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9" y="0"/>
                      <a:pt x="13" y="0"/>
                      <a:pt x="14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62">
                <a:extLst>
                  <a:ext uri="{FF2B5EF4-FFF2-40B4-BE49-F238E27FC236}">
                    <a16:creationId xmlns:a16="http://schemas.microsoft.com/office/drawing/2014/main" id="{E22825BC-DD1D-C7F7-01B0-0D2F79E2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613" y="3999206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3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5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8" y="309"/>
                      <a:pt x="194" y="310"/>
                      <a:pt x="193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10" y="0"/>
                      <a:pt x="14" y="0"/>
                      <a:pt x="15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2" name="TextBox 30">
            <a:extLst>
              <a:ext uri="{FF2B5EF4-FFF2-40B4-BE49-F238E27FC236}">
                <a16:creationId xmlns:a16="http://schemas.microsoft.com/office/drawing/2014/main" id="{BE3DFCC0-6343-4464-C629-369515AB67D2}"/>
              </a:ext>
            </a:extLst>
          </p:cNvPr>
          <p:cNvSpPr txBox="1"/>
          <p:nvPr/>
        </p:nvSpPr>
        <p:spPr>
          <a:xfrm>
            <a:off x="308048" y="1504264"/>
            <a:ext cx="7903262" cy="503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HO busca </a:t>
            </a: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prevenir doenças ocupacionais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garantindo ambientes de trabalho seguros e saudáveis para todos os colaboradores. Para isso, é necessário identificar os agentes físicos, químicos e biológicos que podem estar presentes no ambiente de trabalho e que podem causar danos à saúde dos trabalhadores.</a:t>
            </a:r>
          </a:p>
          <a:p>
            <a:pPr algn="just"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Essa área da SST utiliza métodos e técnicas específicas para avaliar os riscos ocupacionais, como medições e análises de amostras coletadas nos ambientes de trabalho. Com base nos resultados obtidos, o profissional de Higiene Ocupacional pode determinar a necessidade de implementar </a:t>
            </a: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medidas de controle</a:t>
            </a: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adequadas para minimizar ou eliminar os riscos identificados.</a:t>
            </a:r>
            <a:endParaRPr lang="id-ID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69B463E-3EBE-0420-7A3E-845C56E82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 que é preciso saber sobre higiene ocupacional?">
            <a:extLst>
              <a:ext uri="{FF2B5EF4-FFF2-40B4-BE49-F238E27FC236}">
                <a16:creationId xmlns:a16="http://schemas.microsoft.com/office/drawing/2014/main" id="{9A3EB7C8-9237-E65C-A7C3-1CA5A746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0" r="33640"/>
          <a:stretch/>
        </p:blipFill>
        <p:spPr bwMode="auto">
          <a:xfrm>
            <a:off x="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A6D0A6-4815-55DE-BD41-98134351E634}"/>
              </a:ext>
            </a:extLst>
          </p:cNvPr>
          <p:cNvSpPr/>
          <p:nvPr/>
        </p:nvSpPr>
        <p:spPr>
          <a:xfrm>
            <a:off x="-1" y="0"/>
            <a:ext cx="74167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4BAC776-6BB9-3324-7911-49A2FC45795A}"/>
              </a:ext>
            </a:extLst>
          </p:cNvPr>
          <p:cNvSpPr txBox="1"/>
          <p:nvPr/>
        </p:nvSpPr>
        <p:spPr>
          <a:xfrm>
            <a:off x="389007" y="1259852"/>
            <a:ext cx="6697593" cy="53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Proteção da Saúde dos Trabalhadores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Conformidade Legal</a:t>
            </a:r>
            <a:endParaRPr lang="pt-BR" sz="32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Melhoria da Produtividade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Redução de Custos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Imagem Corporativa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d-ID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009593A-61F1-974A-AE33-38525C0CA2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0"/>
            <a:ext cx="1935858" cy="551666"/>
          </a:xfrm>
          <a:prstGeom prst="rect">
            <a:avLst/>
          </a:prstGeom>
        </p:spPr>
      </p:pic>
      <p:pic>
        <p:nvPicPr>
          <p:cNvPr id="6146" name="Picture 2" descr="Segurança do Trabalho | Prevenir">
            <a:extLst>
              <a:ext uri="{FF2B5EF4-FFF2-40B4-BE49-F238E27FC236}">
                <a16:creationId xmlns:a16="http://schemas.microsoft.com/office/drawing/2014/main" id="{7C1CC32D-77CA-0EA2-DB72-47FF233D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6" y="-397883"/>
            <a:ext cx="5004057" cy="72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 que é preciso saber sobre higiene ocupacional?">
            <a:extLst>
              <a:ext uri="{FF2B5EF4-FFF2-40B4-BE49-F238E27FC236}">
                <a16:creationId xmlns:a16="http://schemas.microsoft.com/office/drawing/2014/main" id="{9A3EB7C8-9237-E65C-A7C3-1CA5A746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0" r="33640"/>
          <a:stretch/>
        </p:blipFill>
        <p:spPr bwMode="auto">
          <a:xfrm>
            <a:off x="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A6D0A6-4815-55DE-BD41-98134351E634}"/>
              </a:ext>
            </a:extLst>
          </p:cNvPr>
          <p:cNvSpPr/>
          <p:nvPr/>
        </p:nvSpPr>
        <p:spPr>
          <a:xfrm>
            <a:off x="-1" y="0"/>
            <a:ext cx="74167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4BAC776-6BB9-3324-7911-49A2FC45795A}"/>
              </a:ext>
            </a:extLst>
          </p:cNvPr>
          <p:cNvSpPr txBox="1"/>
          <p:nvPr/>
        </p:nvSpPr>
        <p:spPr>
          <a:xfrm>
            <a:off x="389007" y="1259852"/>
            <a:ext cx="6697593" cy="53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Proteção da Saúde dos Trabalhadores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Conformidade Legal</a:t>
            </a:r>
            <a:endParaRPr lang="pt-BR" sz="3200" dirty="0">
              <a:solidFill>
                <a:srgbClr val="00C4BF"/>
              </a:solidFill>
              <a:latin typeface="Bebas Neue" panose="020B0606020202050201" pitchFamily="34" charset="0"/>
              <a:ea typeface="ＭＳ Ｐゴシック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Melhoria da Produtividade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Redução de Custos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Imagem Corporativa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d-ID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10ACEED-4546-82A6-E82F-BF2E7337D7FF}"/>
              </a:ext>
            </a:extLst>
          </p:cNvPr>
          <p:cNvGrpSpPr/>
          <p:nvPr/>
        </p:nvGrpSpPr>
        <p:grpSpPr>
          <a:xfrm rot="10800000">
            <a:off x="6991024" y="1435100"/>
            <a:ext cx="679776" cy="861890"/>
            <a:chOff x="3927281" y="2914790"/>
            <a:chExt cx="2408706" cy="293295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32E79E8F-F932-7ECE-D173-B1028D53A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4FA3F6C-6D7A-C5F7-61A1-94664FB1C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B75C1FB1-D16B-CA5D-8DF2-27B2D379F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425CFB87-0B47-9D9F-746F-97191F15CAAC}"/>
              </a:ext>
            </a:extLst>
          </p:cNvPr>
          <p:cNvSpPr txBox="1"/>
          <p:nvPr/>
        </p:nvSpPr>
        <p:spPr>
          <a:xfrm>
            <a:off x="7903343" y="218463"/>
            <a:ext cx="4032006" cy="642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Um dos principais benefícios da Higiene Ocupacional é a proteção da saúde dos trabalhadores. </a:t>
            </a:r>
          </a:p>
          <a:p>
            <a:pPr>
              <a:lnSpc>
                <a:spcPct val="200000"/>
              </a:lnSpc>
            </a:pPr>
            <a:endParaRPr lang="pt-BR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Ao identificar e controlar os riscos ambientais presentes no local de trabalho, a HO ajuda a evitar a exposição a agentes físicos, químicos, biológicos e ergonômicos que podem causar danos à saúde, como doenças respiratórias, dermatites, perda auditiva, entre outros problemas de saúde ocupacional.</a:t>
            </a:r>
            <a:endParaRPr lang="id-ID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0955738B-7015-7F5F-7BEA-2B4CAD11B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034" y="6306334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 que é preciso saber sobre higiene ocupacional?">
            <a:extLst>
              <a:ext uri="{FF2B5EF4-FFF2-40B4-BE49-F238E27FC236}">
                <a16:creationId xmlns:a16="http://schemas.microsoft.com/office/drawing/2014/main" id="{9A3EB7C8-9237-E65C-A7C3-1CA5A746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0" r="33640"/>
          <a:stretch/>
        </p:blipFill>
        <p:spPr bwMode="auto">
          <a:xfrm>
            <a:off x="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A6D0A6-4815-55DE-BD41-98134351E634}"/>
              </a:ext>
            </a:extLst>
          </p:cNvPr>
          <p:cNvSpPr/>
          <p:nvPr/>
        </p:nvSpPr>
        <p:spPr>
          <a:xfrm>
            <a:off x="-1" y="0"/>
            <a:ext cx="74167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4BAC776-6BB9-3324-7911-49A2FC45795A}"/>
              </a:ext>
            </a:extLst>
          </p:cNvPr>
          <p:cNvSpPr txBox="1"/>
          <p:nvPr/>
        </p:nvSpPr>
        <p:spPr>
          <a:xfrm>
            <a:off x="389007" y="1259852"/>
            <a:ext cx="6697593" cy="53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Proteção da Saúde dos Trabalhadores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Conformidade Legal</a:t>
            </a:r>
            <a:endParaRPr lang="pt-BR" sz="32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Melhoria da Produtividade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Redução de Custos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Imagem Corporativa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d-ID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10ACEED-4546-82A6-E82F-BF2E7337D7FF}"/>
              </a:ext>
            </a:extLst>
          </p:cNvPr>
          <p:cNvGrpSpPr/>
          <p:nvPr/>
        </p:nvGrpSpPr>
        <p:grpSpPr>
          <a:xfrm rot="10800000">
            <a:off x="6991024" y="2387600"/>
            <a:ext cx="679776" cy="861890"/>
            <a:chOff x="3927281" y="2914790"/>
            <a:chExt cx="2408706" cy="293295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32E79E8F-F932-7ECE-D173-B1028D53A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4FA3F6C-6D7A-C5F7-61A1-94664FB1C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B75C1FB1-D16B-CA5D-8DF2-27B2D379F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425CFB87-0B47-9D9F-746F-97191F15CAAC}"/>
              </a:ext>
            </a:extLst>
          </p:cNvPr>
          <p:cNvSpPr txBox="1"/>
          <p:nvPr/>
        </p:nvSpPr>
        <p:spPr>
          <a:xfrm>
            <a:off x="7903343" y="218463"/>
            <a:ext cx="4032006" cy="642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implementação da Higiene Ocupacional auxilia as empresas a estarem em conformidade com a legislação vigente, como as Normas Regulamentadoras (</a:t>
            </a:r>
            <a:r>
              <a:rPr lang="pt-BR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NRs</a:t>
            </a: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) do Ministério do Trabalho e Emprego.</a:t>
            </a:r>
          </a:p>
          <a:p>
            <a:pPr>
              <a:lnSpc>
                <a:spcPct val="200000"/>
              </a:lnSpc>
            </a:pPr>
            <a:endParaRPr lang="pt-BR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Ao cumprir os requisitos legais relacionados à avaliação e controle dos riscos ambientais, as empresas evitam multas e sanções, bem como demonstram o compromisso com a segurança e saúde dos colaboradores.</a:t>
            </a:r>
            <a:endParaRPr lang="id-ID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7DE2908F-42B5-1254-37CA-C789E16F1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31" y="6226319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 que é preciso saber sobre higiene ocupacional?">
            <a:extLst>
              <a:ext uri="{FF2B5EF4-FFF2-40B4-BE49-F238E27FC236}">
                <a16:creationId xmlns:a16="http://schemas.microsoft.com/office/drawing/2014/main" id="{9A3EB7C8-9237-E65C-A7C3-1CA5A746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0" r="33640"/>
          <a:stretch/>
        </p:blipFill>
        <p:spPr bwMode="auto">
          <a:xfrm>
            <a:off x="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A6D0A6-4815-55DE-BD41-98134351E634}"/>
              </a:ext>
            </a:extLst>
          </p:cNvPr>
          <p:cNvSpPr/>
          <p:nvPr/>
        </p:nvSpPr>
        <p:spPr>
          <a:xfrm>
            <a:off x="-1" y="0"/>
            <a:ext cx="74167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4BAC776-6BB9-3324-7911-49A2FC45795A}"/>
              </a:ext>
            </a:extLst>
          </p:cNvPr>
          <p:cNvSpPr txBox="1"/>
          <p:nvPr/>
        </p:nvSpPr>
        <p:spPr>
          <a:xfrm>
            <a:off x="389007" y="1259852"/>
            <a:ext cx="6697593" cy="53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Proteção da Saúde dos Trabalhadores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Conformidade Legal</a:t>
            </a:r>
            <a:endParaRPr lang="pt-BR" sz="3200" dirty="0">
              <a:solidFill>
                <a:srgbClr val="00C4BF"/>
              </a:solidFill>
              <a:latin typeface="Bebas Neue" panose="020B0606020202050201" pitchFamily="34" charset="0"/>
              <a:ea typeface="ＭＳ Ｐゴシック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Melhoria da Produtividade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Redução de Custos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Imagem Corporativa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d-ID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10ACEED-4546-82A6-E82F-BF2E7337D7FF}"/>
              </a:ext>
            </a:extLst>
          </p:cNvPr>
          <p:cNvGrpSpPr/>
          <p:nvPr/>
        </p:nvGrpSpPr>
        <p:grpSpPr>
          <a:xfrm rot="10800000">
            <a:off x="6991024" y="3340100"/>
            <a:ext cx="679776" cy="861890"/>
            <a:chOff x="3927281" y="2914790"/>
            <a:chExt cx="2408706" cy="293295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32E79E8F-F932-7ECE-D173-B1028D53A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4FA3F6C-6D7A-C5F7-61A1-94664FB1C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B75C1FB1-D16B-CA5D-8DF2-27B2D379F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425CFB87-0B47-9D9F-746F-97191F15CAAC}"/>
              </a:ext>
            </a:extLst>
          </p:cNvPr>
          <p:cNvSpPr txBox="1"/>
          <p:nvPr/>
        </p:nvSpPr>
        <p:spPr>
          <a:xfrm>
            <a:off x="7941443" y="1259852"/>
            <a:ext cx="4032006" cy="445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Ambientes de trabalho seguros e saudáveis influenciam positivamente a produtividade dos colaboradores.</a:t>
            </a:r>
          </a:p>
          <a:p>
            <a:pPr>
              <a:lnSpc>
                <a:spcPct val="200000"/>
              </a:lnSpc>
            </a:pPr>
            <a:endParaRPr lang="pt-BR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Quando os trabalhadores se sentem protegidos e valorizados, estão mais motivados, engajados e propensos a desempenhar suas atividades com eficiência e qualidade.</a:t>
            </a:r>
            <a:endParaRPr lang="id-ID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3DBD8887-B45B-C23E-C95F-E3FC256E2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35" y="6105721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 que é preciso saber sobre higiene ocupacional?">
            <a:extLst>
              <a:ext uri="{FF2B5EF4-FFF2-40B4-BE49-F238E27FC236}">
                <a16:creationId xmlns:a16="http://schemas.microsoft.com/office/drawing/2014/main" id="{9A3EB7C8-9237-E65C-A7C3-1CA5A746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0" r="33640"/>
          <a:stretch/>
        </p:blipFill>
        <p:spPr bwMode="auto">
          <a:xfrm>
            <a:off x="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A6D0A6-4815-55DE-BD41-98134351E634}"/>
              </a:ext>
            </a:extLst>
          </p:cNvPr>
          <p:cNvSpPr/>
          <p:nvPr/>
        </p:nvSpPr>
        <p:spPr>
          <a:xfrm>
            <a:off x="-1" y="0"/>
            <a:ext cx="74167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4BAC776-6BB9-3324-7911-49A2FC45795A}"/>
              </a:ext>
            </a:extLst>
          </p:cNvPr>
          <p:cNvSpPr txBox="1"/>
          <p:nvPr/>
        </p:nvSpPr>
        <p:spPr>
          <a:xfrm>
            <a:off x="389007" y="1259852"/>
            <a:ext cx="6697593" cy="53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Proteção da Saúde dos Trabalhadores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Conformidade Legal</a:t>
            </a:r>
            <a:endParaRPr lang="pt-BR" sz="3200" dirty="0">
              <a:solidFill>
                <a:srgbClr val="00C4BF"/>
              </a:solidFill>
              <a:latin typeface="Bebas Neue" panose="020B0606020202050201" pitchFamily="34" charset="0"/>
              <a:ea typeface="ＭＳ Ｐゴシック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Melhoria da Produtividade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Redução de Custos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Imagem Corporativa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d-ID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10ACEED-4546-82A6-E82F-BF2E7337D7FF}"/>
              </a:ext>
            </a:extLst>
          </p:cNvPr>
          <p:cNvGrpSpPr/>
          <p:nvPr/>
        </p:nvGrpSpPr>
        <p:grpSpPr>
          <a:xfrm rot="10800000">
            <a:off x="6991024" y="4279900"/>
            <a:ext cx="679776" cy="861890"/>
            <a:chOff x="3927281" y="2914790"/>
            <a:chExt cx="2408706" cy="293295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32E79E8F-F932-7ECE-D173-B1028D53A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4FA3F6C-6D7A-C5F7-61A1-94664FB1C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B75C1FB1-D16B-CA5D-8DF2-27B2D379F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425CFB87-0B47-9D9F-746F-97191F15CAAC}"/>
              </a:ext>
            </a:extLst>
          </p:cNvPr>
          <p:cNvSpPr txBox="1"/>
          <p:nvPr/>
        </p:nvSpPr>
        <p:spPr>
          <a:xfrm>
            <a:off x="7903343" y="501292"/>
            <a:ext cx="4032006" cy="5931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Higiene Ocupacional pode contribuir para a redução de custos para as empresas. Ao prevenir doenças ocupacionais e acidentes de trabalho, evitam-se afastamentos, indenizações e despesas com tratamentos médicos. </a:t>
            </a:r>
          </a:p>
          <a:p>
            <a:pPr>
              <a:lnSpc>
                <a:spcPct val="200000"/>
              </a:lnSpc>
            </a:pPr>
            <a:endParaRPr lang="pt-BR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Além disso, ambientes seguros e saudáveis tendem a ter menor rotatividade de funcionários, reduzindo os custos com recrutamento e treinamento.</a:t>
            </a:r>
            <a:endParaRPr lang="id-ID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3AF8A7B8-AC03-117C-5646-FE15CDA2B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91" y="27028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 que é preciso saber sobre higiene ocupacional?">
            <a:extLst>
              <a:ext uri="{FF2B5EF4-FFF2-40B4-BE49-F238E27FC236}">
                <a16:creationId xmlns:a16="http://schemas.microsoft.com/office/drawing/2014/main" id="{9A3EB7C8-9237-E65C-A7C3-1CA5A746C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0" r="33640"/>
          <a:stretch/>
        </p:blipFill>
        <p:spPr bwMode="auto">
          <a:xfrm>
            <a:off x="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A6D0A6-4815-55DE-BD41-98134351E634}"/>
              </a:ext>
            </a:extLst>
          </p:cNvPr>
          <p:cNvSpPr/>
          <p:nvPr/>
        </p:nvSpPr>
        <p:spPr>
          <a:xfrm>
            <a:off x="-1" y="0"/>
            <a:ext cx="7416799" cy="6858000"/>
          </a:xfrm>
          <a:prstGeom prst="rect">
            <a:avLst/>
          </a:prstGeom>
          <a:gradFill>
            <a:gsLst>
              <a:gs pos="90400">
                <a:srgbClr val="1C8EAB">
                  <a:alpha val="81000"/>
                </a:srgbClr>
              </a:gs>
              <a:gs pos="0">
                <a:schemeClr val="accent5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4BAC776-6BB9-3324-7911-49A2FC45795A}"/>
              </a:ext>
            </a:extLst>
          </p:cNvPr>
          <p:cNvSpPr txBox="1"/>
          <p:nvPr/>
        </p:nvSpPr>
        <p:spPr>
          <a:xfrm>
            <a:off x="389007" y="1259852"/>
            <a:ext cx="6697593" cy="53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Proteção da Saúde dos Trabalhadores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Conformidade Legal</a:t>
            </a:r>
            <a:endParaRPr lang="pt-BR" sz="3200" dirty="0">
              <a:solidFill>
                <a:srgbClr val="00C4BF"/>
              </a:solidFill>
              <a:latin typeface="Bebas Neue" panose="020B0606020202050201" pitchFamily="34" charset="0"/>
              <a:ea typeface="ＭＳ Ｐゴシック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Melhoria da Produtividade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C4BF"/>
                </a:solidFill>
                <a:latin typeface="Bebas Neue" panose="020B0606020202050201" pitchFamily="34" charset="0"/>
                <a:ea typeface="ＭＳ Ｐゴシック" charset="0"/>
              </a:rPr>
              <a:t>Redução de Custos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</a:rPr>
              <a:t>Imagem Corporativa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d-ID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10ACEED-4546-82A6-E82F-BF2E7337D7FF}"/>
              </a:ext>
            </a:extLst>
          </p:cNvPr>
          <p:cNvGrpSpPr/>
          <p:nvPr/>
        </p:nvGrpSpPr>
        <p:grpSpPr>
          <a:xfrm rot="10800000">
            <a:off x="6991024" y="5245100"/>
            <a:ext cx="679776" cy="861890"/>
            <a:chOff x="3927281" y="2914790"/>
            <a:chExt cx="2408706" cy="293295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32E79E8F-F932-7ECE-D173-B1028D53A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4FA3F6C-6D7A-C5F7-61A1-94664FB1C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B75C1FB1-D16B-CA5D-8DF2-27B2D379F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425CFB87-0B47-9D9F-746F-97191F15CAAC}"/>
              </a:ext>
            </a:extLst>
          </p:cNvPr>
          <p:cNvSpPr txBox="1"/>
          <p:nvPr/>
        </p:nvSpPr>
        <p:spPr>
          <a:xfrm>
            <a:off x="7805805" y="1775752"/>
            <a:ext cx="4032006" cy="445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Investir em Higiene Ocupacional também melhora a imagem corporativa da empresa. </a:t>
            </a:r>
          </a:p>
          <a:p>
            <a:pPr>
              <a:lnSpc>
                <a:spcPct val="200000"/>
              </a:lnSpc>
            </a:pPr>
            <a:endParaRPr lang="pt-BR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Demonstrar preocupação com a saúde e bem-estar dos colaboradores fortalece a reputação da organização perante clientes, parceiros, investidores e a comunidade em geral.</a:t>
            </a:r>
            <a:endParaRPr lang="id-ID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42CF6F6D-3000-4AFD-A021-FA926DACC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22" y="764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0761593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Benefícios da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圆角矩形 13">
            <a:extLst>
              <a:ext uri="{FF2B5EF4-FFF2-40B4-BE49-F238E27FC236}">
                <a16:creationId xmlns:a16="http://schemas.microsoft.com/office/drawing/2014/main" id="{0331A9E1-F02C-4880-5142-E51987530D81}"/>
              </a:ext>
            </a:extLst>
          </p:cNvPr>
          <p:cNvSpPr/>
          <p:nvPr/>
        </p:nvSpPr>
        <p:spPr>
          <a:xfrm>
            <a:off x="4605049" y="1724637"/>
            <a:ext cx="7447886" cy="49149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26">
            <a:extLst>
              <a:ext uri="{FF2B5EF4-FFF2-40B4-BE49-F238E27FC236}">
                <a16:creationId xmlns:a16="http://schemas.microsoft.com/office/drawing/2014/main" id="{3C2A60C7-64EE-B67B-DE78-0559C5D4273F}"/>
              </a:ext>
            </a:extLst>
          </p:cNvPr>
          <p:cNvSpPr/>
          <p:nvPr/>
        </p:nvSpPr>
        <p:spPr>
          <a:xfrm>
            <a:off x="8798606" y="535221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36">
            <a:extLst>
              <a:ext uri="{FF2B5EF4-FFF2-40B4-BE49-F238E27FC236}">
                <a16:creationId xmlns:a16="http://schemas.microsoft.com/office/drawing/2014/main" id="{3854601E-78B1-E273-97C7-BF9E19209F28}"/>
              </a:ext>
            </a:extLst>
          </p:cNvPr>
          <p:cNvSpPr/>
          <p:nvPr/>
        </p:nvSpPr>
        <p:spPr>
          <a:xfrm>
            <a:off x="5111496" y="2081127"/>
            <a:ext cx="7260844" cy="42019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pt-BR" altLang="zh-CN" sz="2400" dirty="0">
                <a:solidFill>
                  <a:schemeClr val="accent4">
                    <a:lumMod val="10000"/>
                  </a:schemeClr>
                </a:solidFill>
                <a:latin typeface="+mn-ea"/>
              </a:rPr>
              <a:t>Em suma, os benefícios da Higiene Ocupacional são abrangentes e impactam positivamente todos os envolvidos. Ao garantir ambientes de trabalho seguros e saudáveis, a HO promove a proteção da saúde dos trabalhadores, previne acidentes e doenças ocupacionais, fortalece a conformidade legal, melhora a produtividade e a imagem corporativa, reduz custos e contribui para a sustentabilidade e prosperidade das empresas</a:t>
            </a:r>
            <a:r>
              <a:rPr lang="pt-BR" altLang="zh-CN" sz="2400" dirty="0">
                <a:solidFill>
                  <a:schemeClr val="bg1"/>
                </a:solidFill>
                <a:latin typeface="+mn-ea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2BF5E57D-7A32-40EC-4DC7-2812E9536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71" y="118894"/>
            <a:ext cx="1935858" cy="551666"/>
          </a:xfrm>
          <a:prstGeom prst="rect">
            <a:avLst/>
          </a:prstGeom>
        </p:spPr>
      </p:pic>
      <p:pic>
        <p:nvPicPr>
          <p:cNvPr id="12290" name="Picture 2" descr="Metaseg Consultoria – Segurança do Trabalho">
            <a:extLst>
              <a:ext uri="{FF2B5EF4-FFF2-40B4-BE49-F238E27FC236}">
                <a16:creationId xmlns:a16="http://schemas.microsoft.com/office/drawing/2014/main" id="{321D989B-A64B-C32B-915C-21C3CC4D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" y="967785"/>
            <a:ext cx="5222592" cy="547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139700" y="3839541"/>
            <a:ext cx="4724400" cy="28334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09. </a:t>
            </a:r>
            <a:r>
              <a:rPr lang="pt-BR" sz="4800" dirty="0">
                <a:solidFill>
                  <a:schemeClr val="accent4">
                    <a:lumMod val="1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Higiene Ocupacional</a:t>
            </a:r>
            <a:endParaRPr lang="es-ES" sz="4800" dirty="0">
              <a:solidFill>
                <a:schemeClr val="accent4">
                  <a:lumMod val="1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E53F4DAB-692F-8D9B-1ECD-F94042151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1" y="318504"/>
            <a:ext cx="1935858" cy="551666"/>
          </a:xfrm>
          <a:prstGeom prst="rect">
            <a:avLst/>
          </a:prstGeom>
        </p:spPr>
      </p:pic>
      <p:pic>
        <p:nvPicPr>
          <p:cNvPr id="13314" name="Picture 2" descr="Metaseg Consultoria – Segurança do Trabalho">
            <a:extLst>
              <a:ext uri="{FF2B5EF4-FFF2-40B4-BE49-F238E27FC236}">
                <a16:creationId xmlns:a16="http://schemas.microsoft.com/office/drawing/2014/main" id="{C1917985-B332-3A28-EB24-30F36ABA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382" y="-95704"/>
            <a:ext cx="6235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0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na Higiene Ocupacional</a:t>
            </a:r>
            <a:endParaRPr lang="pt-BR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6" name="矩形 36">
            <a:extLst>
              <a:ext uri="{FF2B5EF4-FFF2-40B4-BE49-F238E27FC236}">
                <a16:creationId xmlns:a16="http://schemas.microsoft.com/office/drawing/2014/main" id="{156B48B1-FAF5-2268-6832-50431DFEA25B}"/>
              </a:ext>
            </a:extLst>
          </p:cNvPr>
          <p:cNvSpPr/>
          <p:nvPr/>
        </p:nvSpPr>
        <p:spPr>
          <a:xfrm>
            <a:off x="3665062" y="1764566"/>
            <a:ext cx="8013772" cy="41981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 Profissional de Segurança e Saúde no Trabalho (SST) desempenha um papel fundamental na implementação e promoção da Higiene Ocupacional (HO) dentro das empresas. 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Sua atuação é essencial para garantir ambientes de trabalho seguros e saudáveis, prevenindo acidentes, doenças ocupacionais e promovendo o bem-estar dos colaboradores.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seguir, destaco o papel chave do Profissional de SST na HO: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E758AE57-6360-CC9B-85E8-C63D7724328B}"/>
              </a:ext>
            </a:extLst>
          </p:cNvPr>
          <p:cNvSpPr/>
          <p:nvPr/>
        </p:nvSpPr>
        <p:spPr>
          <a:xfrm>
            <a:off x="10737221" y="1499968"/>
            <a:ext cx="506851" cy="529196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0A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A13F67AF-5774-23E2-F116-825D5920F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5" y="5686870"/>
            <a:ext cx="1935858" cy="551666"/>
          </a:xfrm>
          <a:prstGeom prst="rect">
            <a:avLst/>
          </a:prstGeom>
        </p:spPr>
      </p:pic>
      <p:pic>
        <p:nvPicPr>
          <p:cNvPr id="22530" name="Picture 2" descr="Genoma – Escola Técnica">
            <a:extLst>
              <a:ext uri="{FF2B5EF4-FFF2-40B4-BE49-F238E27FC236}">
                <a16:creationId xmlns:a16="http://schemas.microsoft.com/office/drawing/2014/main" id="{A6331FA6-E590-742F-B46A-B35CB5FD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1" y="1929384"/>
            <a:ext cx="3355150" cy="33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8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7" y="218463"/>
            <a:ext cx="11546336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Papel do Profissional de SST na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Higiene Ocupacional</a:t>
            </a:r>
          </a:p>
        </p:txBody>
      </p:sp>
      <p:sp>
        <p:nvSpPr>
          <p:cNvPr id="4" name="椭圆 16">
            <a:extLst>
              <a:ext uri="{FF2B5EF4-FFF2-40B4-BE49-F238E27FC236}">
                <a16:creationId xmlns:a16="http://schemas.microsoft.com/office/drawing/2014/main" id="{AF036DC3-0D3A-233C-6F5C-8BF88A12DE55}"/>
              </a:ext>
            </a:extLst>
          </p:cNvPr>
          <p:cNvSpPr/>
          <p:nvPr/>
        </p:nvSpPr>
        <p:spPr>
          <a:xfrm>
            <a:off x="814104" y="1318918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01</a:t>
            </a:r>
            <a:endParaRPr lang="zh-CN" altLang="en-US" sz="3200" b="1" dirty="0"/>
          </a:p>
        </p:txBody>
      </p:sp>
      <p:sp>
        <p:nvSpPr>
          <p:cNvPr id="5" name="椭圆 16">
            <a:extLst>
              <a:ext uri="{FF2B5EF4-FFF2-40B4-BE49-F238E27FC236}">
                <a16:creationId xmlns:a16="http://schemas.microsoft.com/office/drawing/2014/main" id="{B35175BE-7B59-9E4B-C157-5B93F2D27A57}"/>
              </a:ext>
            </a:extLst>
          </p:cNvPr>
          <p:cNvSpPr/>
          <p:nvPr/>
        </p:nvSpPr>
        <p:spPr>
          <a:xfrm>
            <a:off x="814104" y="2657632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02</a:t>
            </a:r>
            <a:endParaRPr lang="zh-CN" altLang="en-US" sz="3200" b="1" dirty="0"/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CA32060-37EF-E7CF-5155-3602BF780621}"/>
              </a:ext>
            </a:extLst>
          </p:cNvPr>
          <p:cNvSpPr/>
          <p:nvPr/>
        </p:nvSpPr>
        <p:spPr>
          <a:xfrm>
            <a:off x="814104" y="3996346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03</a:t>
            </a:r>
            <a:endParaRPr lang="zh-CN" altLang="en-US" sz="3200" b="1" dirty="0"/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731D29DD-D25E-185D-E44C-94DA8DBAFBAE}"/>
              </a:ext>
            </a:extLst>
          </p:cNvPr>
          <p:cNvSpPr/>
          <p:nvPr/>
        </p:nvSpPr>
        <p:spPr>
          <a:xfrm>
            <a:off x="814104" y="5335060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04</a:t>
            </a:r>
            <a:endParaRPr lang="zh-CN" altLang="en-US" sz="3200" b="1" dirty="0"/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D3EA0F0C-BCEB-876C-6389-58888AD13844}"/>
              </a:ext>
            </a:extLst>
          </p:cNvPr>
          <p:cNvSpPr/>
          <p:nvPr/>
        </p:nvSpPr>
        <p:spPr>
          <a:xfrm>
            <a:off x="2185704" y="1318918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05</a:t>
            </a:r>
            <a:endParaRPr lang="zh-CN" altLang="en-US" sz="3200" b="1" dirty="0"/>
          </a:p>
        </p:txBody>
      </p:sp>
      <p:sp>
        <p:nvSpPr>
          <p:cNvPr id="15" name="椭圆 16">
            <a:extLst>
              <a:ext uri="{FF2B5EF4-FFF2-40B4-BE49-F238E27FC236}">
                <a16:creationId xmlns:a16="http://schemas.microsoft.com/office/drawing/2014/main" id="{DFE2C706-769C-C9FB-EB06-D76DD27BF544}"/>
              </a:ext>
            </a:extLst>
          </p:cNvPr>
          <p:cNvSpPr/>
          <p:nvPr/>
        </p:nvSpPr>
        <p:spPr>
          <a:xfrm>
            <a:off x="2185704" y="2657632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06</a:t>
            </a:r>
            <a:endParaRPr lang="zh-CN" altLang="en-US" sz="3200" b="1" dirty="0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D602B27-ABF8-D984-2E8C-B277DCC81F64}"/>
              </a:ext>
            </a:extLst>
          </p:cNvPr>
          <p:cNvSpPr/>
          <p:nvPr/>
        </p:nvSpPr>
        <p:spPr>
          <a:xfrm>
            <a:off x="2185704" y="3996346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07</a:t>
            </a:r>
            <a:endParaRPr lang="zh-CN" altLang="en-US" sz="3200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AC1FAB-F312-FF62-8B72-C703CAB6AAAB}"/>
              </a:ext>
            </a:extLst>
          </p:cNvPr>
          <p:cNvSpPr/>
          <p:nvPr/>
        </p:nvSpPr>
        <p:spPr>
          <a:xfrm>
            <a:off x="2185704" y="5335060"/>
            <a:ext cx="963896" cy="963896"/>
          </a:xfrm>
          <a:prstGeom prst="ellipse">
            <a:avLst/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3200" b="1" dirty="0"/>
              <a:t>08</a:t>
            </a:r>
            <a:endParaRPr lang="zh-CN" altLang="en-US" sz="3200" b="1" dirty="0"/>
          </a:p>
        </p:txBody>
      </p:sp>
      <p:pic>
        <p:nvPicPr>
          <p:cNvPr id="22" name="Picture 2" descr="Quais são os 3 agentes da higiene ocupacional? - Connapa">
            <a:extLst>
              <a:ext uri="{FF2B5EF4-FFF2-40B4-BE49-F238E27FC236}">
                <a16:creationId xmlns:a16="http://schemas.microsoft.com/office/drawing/2014/main" id="{AFA83387-CDC2-A0C2-4AC1-222D22DE3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6"/>
          <a:stretch/>
        </p:blipFill>
        <p:spPr bwMode="auto">
          <a:xfrm>
            <a:off x="4371874" y="1495414"/>
            <a:ext cx="6062446" cy="4441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6123227C-DDB8-322C-F21F-13E56D4D2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2" y="6023123"/>
            <a:ext cx="1935858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usiness_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  <p:tag name="RESOURCELIBID" val="432"/>
</p:tagLst>
</file>

<file path=ppt/theme/theme1.xml><?xml version="1.0" encoding="utf-8"?>
<a:theme xmlns:a="http://schemas.openxmlformats.org/drawingml/2006/main" name="www.freeppt7.com">
  <a:themeElements>
    <a:clrScheme name="Personalizada 10">
      <a:dk1>
        <a:srgbClr val="FFFFFF"/>
      </a:dk1>
      <a:lt1>
        <a:srgbClr val="36FE91"/>
      </a:lt1>
      <a:dk2>
        <a:srgbClr val="FFFFFF"/>
      </a:dk2>
      <a:lt2>
        <a:srgbClr val="FFFFFF"/>
      </a:lt2>
      <a:accent1>
        <a:srgbClr val="00B050"/>
      </a:accent1>
      <a:accent2>
        <a:srgbClr val="92D050"/>
      </a:accent2>
      <a:accent3>
        <a:srgbClr val="7030A0"/>
      </a:accent3>
      <a:accent4>
        <a:srgbClr val="D8D8D8"/>
      </a:accent4>
      <a:accent5>
        <a:srgbClr val="4E729C"/>
      </a:accent5>
      <a:accent6>
        <a:srgbClr val="FAF1D4"/>
      </a:accent6>
      <a:hlink>
        <a:srgbClr val="FFFFFF"/>
      </a:hlink>
      <a:folHlink>
        <a:srgbClr val="92D050"/>
      </a:folHlink>
    </a:clrScheme>
    <a:fontScheme name="Custom 9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Tema do Office">
  <a:themeElements>
    <a:clrScheme name="Personalizada 10">
      <a:dk1>
        <a:srgbClr val="FFFFFF"/>
      </a:dk1>
      <a:lt1>
        <a:srgbClr val="36FE91"/>
      </a:lt1>
      <a:dk2>
        <a:srgbClr val="FFFFFF"/>
      </a:dk2>
      <a:lt2>
        <a:srgbClr val="FFFFFF"/>
      </a:lt2>
      <a:accent1>
        <a:srgbClr val="00B050"/>
      </a:accent1>
      <a:accent2>
        <a:srgbClr val="92D050"/>
      </a:accent2>
      <a:accent3>
        <a:srgbClr val="7030A0"/>
      </a:accent3>
      <a:accent4>
        <a:srgbClr val="D8D8D8"/>
      </a:accent4>
      <a:accent5>
        <a:srgbClr val="4E729C"/>
      </a:accent5>
      <a:accent6>
        <a:srgbClr val="FAF1D4"/>
      </a:accent6>
      <a:hlink>
        <a:srgbClr val="FFFFFF"/>
      </a:hlink>
      <a:folHlink>
        <a:srgbClr val="92D050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6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6542</Words>
  <Application>Microsoft Office PowerPoint</Application>
  <PresentationFormat>Widescreen</PresentationFormat>
  <Paragraphs>867</Paragraphs>
  <Slides>114</Slides>
  <Notes>113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114</vt:i4>
      </vt:variant>
    </vt:vector>
  </HeadingPairs>
  <TitlesOfParts>
    <vt:vector size="130" baseType="lpstr">
      <vt:lpstr>微软雅黑</vt:lpstr>
      <vt:lpstr>Arial</vt:lpstr>
      <vt:lpstr>Bebas Neue</vt:lpstr>
      <vt:lpstr>Calibri</vt:lpstr>
      <vt:lpstr>Calibri Light</vt:lpstr>
      <vt:lpstr>Lato</vt:lpstr>
      <vt:lpstr>Open Sans</vt:lpstr>
      <vt:lpstr>Open Sans Light</vt:lpstr>
      <vt:lpstr>Poppins</vt:lpstr>
      <vt:lpstr>Roboto Medium</vt:lpstr>
      <vt:lpstr>www.freeppt7.com</vt:lpstr>
      <vt:lpstr>自定义设计方案</vt:lpstr>
      <vt:lpstr>Tema do Office</vt:lpstr>
      <vt:lpstr>1_Tema do Office</vt:lpstr>
      <vt:lpstr>2_Tema do Office</vt:lpstr>
      <vt:lpstr>1_www.jpppt.com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/>
  <cp:lastModifiedBy/>
  <cp:revision>1</cp:revision>
  <dcterms:created xsi:type="dcterms:W3CDTF">2017-04-26T09:35:27Z</dcterms:created>
  <dcterms:modified xsi:type="dcterms:W3CDTF">2024-03-13T00:45:25Z</dcterms:modified>
</cp:coreProperties>
</file>