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81" r:id="rId5"/>
  </p:sldMasterIdLst>
  <p:notesMasterIdLst>
    <p:notesMasterId r:id="rId96"/>
  </p:notesMasterIdLst>
  <p:sldIdLst>
    <p:sldId id="351" r:id="rId6"/>
    <p:sldId id="458" r:id="rId7"/>
    <p:sldId id="460" r:id="rId8"/>
    <p:sldId id="593" r:id="rId9"/>
    <p:sldId id="594" r:id="rId10"/>
    <p:sldId id="595" r:id="rId11"/>
    <p:sldId id="642" r:id="rId12"/>
    <p:sldId id="643" r:id="rId13"/>
    <p:sldId id="644" r:id="rId14"/>
    <p:sldId id="329" r:id="rId15"/>
    <p:sldId id="597" r:id="rId16"/>
    <p:sldId id="598" r:id="rId17"/>
    <p:sldId id="599" r:id="rId18"/>
    <p:sldId id="600" r:id="rId19"/>
    <p:sldId id="601" r:id="rId20"/>
    <p:sldId id="602" r:id="rId21"/>
    <p:sldId id="603" r:id="rId22"/>
    <p:sldId id="471" r:id="rId23"/>
    <p:sldId id="638" r:id="rId24"/>
    <p:sldId id="466" r:id="rId25"/>
    <p:sldId id="639" r:id="rId26"/>
    <p:sldId id="645" r:id="rId27"/>
    <p:sldId id="461" r:id="rId28"/>
    <p:sldId id="604" r:id="rId29"/>
    <p:sldId id="605" r:id="rId30"/>
    <p:sldId id="635" r:id="rId31"/>
    <p:sldId id="646" r:id="rId32"/>
    <p:sldId id="664" r:id="rId33"/>
    <p:sldId id="665" r:id="rId34"/>
    <p:sldId id="606" r:id="rId35"/>
    <p:sldId id="480" r:id="rId36"/>
    <p:sldId id="481" r:id="rId37"/>
    <p:sldId id="489" r:id="rId38"/>
    <p:sldId id="490" r:id="rId39"/>
    <p:sldId id="491" r:id="rId40"/>
    <p:sldId id="492" r:id="rId41"/>
    <p:sldId id="607" r:id="rId42"/>
    <p:sldId id="536" r:id="rId43"/>
    <p:sldId id="608" r:id="rId44"/>
    <p:sldId id="647" r:id="rId45"/>
    <p:sldId id="648" r:id="rId46"/>
    <p:sldId id="649" r:id="rId47"/>
    <p:sldId id="650" r:id="rId48"/>
    <p:sldId id="651" r:id="rId49"/>
    <p:sldId id="511" r:id="rId50"/>
    <p:sldId id="472" r:id="rId51"/>
    <p:sldId id="654" r:id="rId52"/>
    <p:sldId id="655" r:id="rId53"/>
    <p:sldId id="656" r:id="rId54"/>
    <p:sldId id="657" r:id="rId55"/>
    <p:sldId id="659" r:id="rId56"/>
    <p:sldId id="660" r:id="rId57"/>
    <p:sldId id="661" r:id="rId58"/>
    <p:sldId id="662" r:id="rId59"/>
    <p:sldId id="663" r:id="rId60"/>
    <p:sldId id="307" r:id="rId61"/>
    <p:sldId id="615" r:id="rId62"/>
    <p:sldId id="653" r:id="rId63"/>
    <p:sldId id="616" r:id="rId64"/>
    <p:sldId id="469" r:id="rId65"/>
    <p:sldId id="617" r:id="rId66"/>
    <p:sldId id="618" r:id="rId67"/>
    <p:sldId id="652" r:id="rId68"/>
    <p:sldId id="463" r:id="rId69"/>
    <p:sldId id="535" r:id="rId70"/>
    <p:sldId id="526" r:id="rId71"/>
    <p:sldId id="620" r:id="rId72"/>
    <p:sldId id="621" r:id="rId73"/>
    <p:sldId id="622" r:id="rId74"/>
    <p:sldId id="658" r:id="rId75"/>
    <p:sldId id="508" r:id="rId76"/>
    <p:sldId id="623" r:id="rId77"/>
    <p:sldId id="624" r:id="rId78"/>
    <p:sldId id="495" r:id="rId79"/>
    <p:sldId id="512" r:id="rId80"/>
    <p:sldId id="475" r:id="rId81"/>
    <p:sldId id="625" r:id="rId82"/>
    <p:sldId id="636" r:id="rId83"/>
    <p:sldId id="637" r:id="rId84"/>
    <p:sldId id="640" r:id="rId85"/>
    <p:sldId id="626" r:id="rId86"/>
    <p:sldId id="627" r:id="rId87"/>
    <p:sldId id="629" r:id="rId88"/>
    <p:sldId id="628" r:id="rId89"/>
    <p:sldId id="630" r:id="rId90"/>
    <p:sldId id="578" r:id="rId91"/>
    <p:sldId id="632" r:id="rId92"/>
    <p:sldId id="633" r:id="rId93"/>
    <p:sldId id="634" r:id="rId94"/>
    <p:sldId id="534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68" userDrawn="1">
          <p15:clr>
            <a:srgbClr val="A4A3A4"/>
          </p15:clr>
        </p15:guide>
        <p15:guide id="4" pos="7512" userDrawn="1">
          <p15:clr>
            <a:srgbClr val="A4A3A4"/>
          </p15:clr>
        </p15:guide>
        <p15:guide id="5" orient="horz" pos="552" userDrawn="1">
          <p15:clr>
            <a:srgbClr val="A4A3A4"/>
          </p15:clr>
        </p15:guide>
        <p15:guide id="6" orient="horz" pos="391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eno Luiz Nicelatchi" initials="BLN" lastIdx="2" clrIdx="0">
    <p:extLst>
      <p:ext uri="{19B8F6BF-5375-455C-9EA6-DF929625EA0E}">
        <p15:presenceInfo xmlns:p15="http://schemas.microsoft.com/office/powerpoint/2012/main" userId="364116c18e48236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3838"/>
    <a:srgbClr val="EEB500"/>
    <a:srgbClr val="444444"/>
    <a:srgbClr val="616161"/>
    <a:srgbClr val="262626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92" autoAdjust="0"/>
    <p:restoredTop sz="69444" autoAdjust="0"/>
  </p:normalViewPr>
  <p:slideViewPr>
    <p:cSldViewPr snapToGrid="0" showGuides="1">
      <p:cViewPr varScale="1">
        <p:scale>
          <a:sx n="68" d="100"/>
          <a:sy n="68" d="100"/>
        </p:scale>
        <p:origin x="756" y="66"/>
      </p:cViewPr>
      <p:guideLst>
        <p:guide orient="horz" pos="2232"/>
        <p:guide pos="3840"/>
        <p:guide pos="168"/>
        <p:guide pos="7512"/>
        <p:guide orient="horz" pos="552"/>
        <p:guide orient="horz" pos="39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commentAuthors" Target="commentAuthor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21822-D768-4E48-82D8-844806F1B533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2F1BA-718C-46C7-8F24-1C406E34459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37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A9F1E-A7DF-4AEF-A69F-05A30A7F52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46A296-1EB4-42CC-897E-482965E2A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62873-56FD-456A-BF5F-4773ACE71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6BA0A-ADDA-493A-A589-78CF0DE09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CF452-CAA4-4F08-897D-D65720E42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07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4178E-DD33-40AA-98D6-C06CF81C6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B7BFAD-55F7-4C42-8E49-DB0AF1562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A9480-90FB-4727-8F3D-7C803CC85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E4C9A-616E-47F5-B304-1568ED6DB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E1CD7-7BC4-45FA-840B-0A7323949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10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789400-5C1F-4D6C-AC4E-13DDB95721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70040-1B4E-4D48-B08D-D85A8489CE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92BB8-89FD-4479-AAF7-7F153B51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062DF-3323-4480-9579-26F50DECC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28C7A-CBB6-4BEF-A994-31BAE5B14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536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398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006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960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49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09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0823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84E86-7DAD-464E-9FD0-14DFCDA13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" y="0"/>
            <a:ext cx="12190879" cy="687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21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747B6-90D0-4CDB-A724-6C247B863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75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13A15-CE82-4FE9-ADA4-FD141028F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986DA-5BFD-4C9C-B2A5-C6EBE4A53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7C5B-A8B1-4EF6-87F5-6E16E3460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2E70F-ECAA-4046-82FE-A05EA6060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BEFDB-FA89-4495-AC53-02880E929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8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E05FA1-2606-4914-948F-860304F72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084FCC-73BD-4612-87A7-0590A505F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F91842-C731-47A6-95C4-2781D5FEA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8347C5-E2EE-4D0A-B2C3-13FC12F14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8CB5CD-9ED8-4B20-BC6D-A56BB4EBE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3310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9CED28-7ADF-4948-B88F-412DD0433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C2EC02-0402-4EF3-AE6C-870BC316C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C53976A-23F2-4278-8DA6-C180A51B6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27A350-1C54-40CA-9E8A-6393AC699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CDBABF-DA6D-442B-9AB1-9628B1CC6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EE0D17-AFA1-4BA7-A141-B81CAC842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552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340C8-7355-4CD0-A815-13067B7A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ECFD76-AB60-48D9-A607-6F14FAB9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6D8FBD-CF70-4167-9632-05EA8E4E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899EC8-18FB-4922-ADA1-D09D6105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535E99-FA0F-4313-B87D-8B9CCF4F0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AA0998-34FC-4810-B0FB-98B232CF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CA42B4-9D3B-45F1-9816-2E2B738C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10E97E-A1E7-4FAF-AC1D-5DCA9240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670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340C8-7355-4CD0-A815-13067B7A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ECFD76-AB60-48D9-A607-6F14FAB9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6D8FBD-CF70-4167-9632-05EA8E4E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899EC8-18FB-4922-ADA1-D09D6105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535E99-FA0F-4313-B87D-8B9CCF4F0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AA0998-34FC-4810-B0FB-98B232CF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CA42B4-9D3B-45F1-9816-2E2B738C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10E97E-A1E7-4FAF-AC1D-5DCA9240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628304" y="6739570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30638673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733DE-6342-480A-9074-5AE34C8ED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5D50150-3066-49BF-AF59-D6B0A6966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07ADFC5-DC01-428E-B55F-F0B5F09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28FAF-4C32-4444-A0D1-0A7046B5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656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">
            <a:extLst>
              <a:ext uri="{FF2B5EF4-FFF2-40B4-BE49-F238E27FC236}">
                <a16:creationId xmlns:a16="http://schemas.microsoft.com/office/drawing/2014/main" id="{B24EBF0D-F326-48AA-AD72-D120EE0B7F57}"/>
              </a:ext>
            </a:extLst>
          </p:cNvPr>
          <p:cNvGrpSpPr/>
          <p:nvPr/>
        </p:nvGrpSpPr>
        <p:grpSpPr>
          <a:xfrm>
            <a:off x="10836650" y="360791"/>
            <a:ext cx="909520" cy="197589"/>
            <a:chOff x="9475619" y="5793834"/>
            <a:chExt cx="648944" cy="140980"/>
          </a:xfrm>
          <a:solidFill>
            <a:schemeClr val="bg1">
              <a:lumMod val="85000"/>
            </a:schemeClr>
          </a:solidFill>
        </p:grpSpPr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E6930E2-B666-48F8-87E3-142350FD7B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87197" y="5796545"/>
              <a:ext cx="137366" cy="135558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" name="Freeform 75">
              <a:extLst>
                <a:ext uri="{FF2B5EF4-FFF2-40B4-BE49-F238E27FC236}">
                  <a16:creationId xmlns:a16="http://schemas.microsoft.com/office/drawing/2014/main" id="{CB7C9A83-C7DC-42B6-8F82-063A550CCC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5619" y="5793834"/>
              <a:ext cx="75912" cy="140980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" name="Freeform 85">
              <a:extLst>
                <a:ext uri="{FF2B5EF4-FFF2-40B4-BE49-F238E27FC236}">
                  <a16:creationId xmlns:a16="http://schemas.microsoft.com/office/drawing/2014/main" id="{3E52416F-D52D-490F-A808-4113194F7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7970" y="5806938"/>
              <a:ext cx="142788" cy="114772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76017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9EBA54-C208-4AFA-A14E-E742E6C5B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354BD9-8478-4B0C-985E-C4C1E501D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6C5185-133C-4D5C-8437-7BA30DF93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EDDB2B-177D-4F67-930B-7FECEB6FB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FCBDF18-2536-49DE-AACA-A3889C29A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209A6B-55D3-4138-B6D8-1D7DD1C69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664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55F94A-0402-4883-A95F-D19BCB999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B744A79-1E73-4163-82DE-250F3E9A3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altLang="zh-CN"/>
              <a:t>Clique no ícone para adicionar uma imagem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E22FDA-E717-49DB-909C-232C70AD6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797381-C0A4-452D-8BC2-556B67794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C1B53F-68DD-4BA8-A1FE-E62462FC2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E1D7E0B-DDE6-4D83-867C-BB942FE1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144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06983-35A8-42AE-B002-27D9CF90C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17407F-AB74-42D0-89BA-9BC8E95EE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3A247-160F-4C3B-803A-74FE3407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314980-77B6-4893-98D3-E5A2FB74B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D731BA-64E8-41D1-8E97-3B65B3B0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4039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296F8C4-A206-4C44-9B6E-1AADC57C9E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542C44F-6568-4A0D-BCD1-878DF2DAA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B4AA2A-056E-4584-91CB-E19AA4E27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95391F-40CA-4D45-84B0-D00B7F7D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AA89F1-9E43-4FFA-B107-C430670BE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680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F32C0-3D5B-4948-931E-AA335E1C8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25B35-2B62-4EE0-8AC5-D79180678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8B95A-FA6E-4DA3-89A5-9430E5740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6717A-AB29-4CF9-821D-AD63E6904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91111-52FA-4537-94F1-1A8474864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090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84E86-7DAD-464E-9FD0-14DFCDA13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" y="0"/>
            <a:ext cx="12190879" cy="687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840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747B6-90D0-4CDB-A724-6C247B863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884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E05FA1-2606-4914-948F-860304F72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084FCC-73BD-4612-87A7-0590A505F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F91842-C731-47A6-95C4-2781D5FEA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8347C5-E2EE-4D0A-B2C3-13FC12F14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8CB5CD-9ED8-4B20-BC6D-A56BB4EBE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4282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9CED28-7ADF-4948-B88F-412DD0433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C2EC02-0402-4EF3-AE6C-870BC316C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C53976A-23F2-4278-8DA6-C180A51B6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27A350-1C54-40CA-9E8A-6393AC699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CDBABF-DA6D-442B-9AB1-9628B1CC6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EE0D17-AFA1-4BA7-A141-B81CAC842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9336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340C8-7355-4CD0-A815-13067B7A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ECFD76-AB60-48D9-A607-6F14FAB9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6D8FBD-CF70-4167-9632-05EA8E4E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899EC8-18FB-4922-ADA1-D09D6105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535E99-FA0F-4313-B87D-8B9CCF4F0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AA0998-34FC-4810-B0FB-98B232CF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CA42B4-9D3B-45F1-9816-2E2B738C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10E97E-A1E7-4FAF-AC1D-5DCA9240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2295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340C8-7355-4CD0-A815-13067B7A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ECFD76-AB60-48D9-A607-6F14FAB9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6D8FBD-CF70-4167-9632-05EA8E4E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899EC8-18FB-4922-ADA1-D09D6105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535E99-FA0F-4313-B87D-8B9CCF4F0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AA0998-34FC-4810-B0FB-98B232CF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CA42B4-9D3B-45F1-9816-2E2B738C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10E97E-A1E7-4FAF-AC1D-5DCA9240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628304" y="6739570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13800446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733DE-6342-480A-9074-5AE34C8ED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5D50150-3066-49BF-AF59-D6B0A6966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07ADFC5-DC01-428E-B55F-F0B5F09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28FAF-4C32-4444-A0D1-0A7046B5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9945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">
            <a:extLst>
              <a:ext uri="{FF2B5EF4-FFF2-40B4-BE49-F238E27FC236}">
                <a16:creationId xmlns:a16="http://schemas.microsoft.com/office/drawing/2014/main" id="{B24EBF0D-F326-48AA-AD72-D120EE0B7F57}"/>
              </a:ext>
            </a:extLst>
          </p:cNvPr>
          <p:cNvGrpSpPr/>
          <p:nvPr/>
        </p:nvGrpSpPr>
        <p:grpSpPr>
          <a:xfrm>
            <a:off x="10836650" y="360791"/>
            <a:ext cx="909520" cy="197589"/>
            <a:chOff x="9475619" y="5793834"/>
            <a:chExt cx="648944" cy="140980"/>
          </a:xfrm>
          <a:solidFill>
            <a:schemeClr val="bg1">
              <a:lumMod val="85000"/>
            </a:schemeClr>
          </a:solidFill>
        </p:grpSpPr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E6930E2-B666-48F8-87E3-142350FD7B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87197" y="5796545"/>
              <a:ext cx="137366" cy="135558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" name="Freeform 75">
              <a:extLst>
                <a:ext uri="{FF2B5EF4-FFF2-40B4-BE49-F238E27FC236}">
                  <a16:creationId xmlns:a16="http://schemas.microsoft.com/office/drawing/2014/main" id="{CB7C9A83-C7DC-42B6-8F82-063A550CCC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5619" y="5793834"/>
              <a:ext cx="75912" cy="140980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" name="Freeform 85">
              <a:extLst>
                <a:ext uri="{FF2B5EF4-FFF2-40B4-BE49-F238E27FC236}">
                  <a16:creationId xmlns:a16="http://schemas.microsoft.com/office/drawing/2014/main" id="{3E52416F-D52D-490F-A808-4113194F7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7970" y="5806938"/>
              <a:ext cx="142788" cy="114772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03044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9EBA54-C208-4AFA-A14E-E742E6C5B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354BD9-8478-4B0C-985E-C4C1E501D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6C5185-133C-4D5C-8437-7BA30DF93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EDDB2B-177D-4F67-930B-7FECEB6FB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FCBDF18-2536-49DE-AACA-A3889C29A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209A6B-55D3-4138-B6D8-1D7DD1C69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2313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55F94A-0402-4883-A95F-D19BCB999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B744A79-1E73-4163-82DE-250F3E9A3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altLang="zh-CN"/>
              <a:t>Clique no ícone para adicionar uma imagem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E22FDA-E717-49DB-909C-232C70AD6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797381-C0A4-452D-8BC2-556B67794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C1B53F-68DD-4BA8-A1FE-E62462FC2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E1D7E0B-DDE6-4D83-867C-BB942FE1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701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04DF1-18AF-45C6-B946-B4976C245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9B5DE-AB40-4627-8DEA-98EFAF88A2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B0CB98-13D8-4A7F-8A69-23B0E5E7A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46A4A4-767C-4513-9D1E-989B8BE34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40FA8-C7C2-4ABE-9F54-5AE2930C1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54B2C-0B54-44E7-9900-7DCC43A0F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70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06983-35A8-42AE-B002-27D9CF90C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17407F-AB74-42D0-89BA-9BC8E95EE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3A247-160F-4C3B-803A-74FE3407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314980-77B6-4893-98D3-E5A2FB74B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D731BA-64E8-41D1-8E97-3B65B3B0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9594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296F8C4-A206-4C44-9B6E-1AADC57C9E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542C44F-6568-4A0D-BCD1-878DF2DAA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B4AA2A-056E-4584-91CB-E19AA4E27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95391F-40CA-4D45-84B0-D00B7F7D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AA89F1-9E43-4FFA-B107-C430670BE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779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CEB4A-3D52-47EE-9FAD-D4BF01456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09FF8-6603-483D-8B71-632EEFE5D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D45BB6-2FE1-4877-9266-C835ABD72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89E591-0310-48DA-9CF7-35939BEA06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7DD532-F77F-4606-9BB2-8EB7CAAB3E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C6E4D-0176-407C-A4CA-3357A70C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BB51C5-5940-4875-A335-6E0AFDE4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77BFD5-0DA8-4904-B7B0-385E926D5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26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1A815-BE1A-49F0-8D48-43D6BA9FF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E6B1CC-E02E-4E53-8772-6414B7B84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8EE0DF-6587-4247-907B-D82E6B494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E43F5-9B4A-41E2-AE46-63CD21688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392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A61B37-4698-4206-B552-586171D41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5E9BE7-B994-443F-AA68-BDE2A1A9C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B5CF6-B678-47DF-B88D-225273DC6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62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FC155-D671-4DED-88B6-D00EDB9FF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2B914-59B0-445B-B687-C4352007A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89237-3529-4BC0-9338-C3C80A3DEF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211F3D-5840-4E5E-B080-17AE9649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7AA8E4-7E12-4F87-BF28-DAB29EBEF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44C27-DE92-4AA7-8DEE-9EEFD894E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61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929C3-5135-4C21-AF93-C7C12F4A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8438B3-2D69-4B3D-B63F-CD8BF1326A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D7683-0DC6-47B9-BCAC-9D1A7BFD8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BAE45-D19A-4A79-81D6-30F50D147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B9224-052A-4738-93A8-C9A58B2A9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D84426-1F6D-42D6-9BF1-6799A09A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39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DD9B37-1D4B-4D57-9BFF-1D0E92931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85D39-0006-4FC1-AEF1-B84955EA7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FA57D-8162-46D8-A11B-B0E8C8C0B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5E1A6-557F-46DB-B554-CC4A3332FE6C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EDB58-6A8E-432F-A6FF-05CF8B5F4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A9DBF-5687-4D68-8D35-36CBA3624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24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62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E4008F9-FBDE-4FE5-96FA-0B479FB7E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59E05A-7BBD-4628-8430-C5AD6657E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5B6011-7970-41D6-91EF-40E60E80AB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37CB54-E835-4300-89FB-A893C995E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A6F2DA-FFE1-41B3-8392-664DBF048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547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E4008F9-FBDE-4FE5-96FA-0B479FB7E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59E05A-7BBD-4628-8430-C5AD6657E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5B6011-7970-41D6-91EF-40E60E80AB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37CB54-E835-4300-89FB-A893C995E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A6F2DA-FFE1-41B3-8392-664DBF048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73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bin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bin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bin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bin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bin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bin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bin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bin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bin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bin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bin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>
            <a:extLst>
              <a:ext uri="{FF2B5EF4-FFF2-40B4-BE49-F238E27FC236}">
                <a16:creationId xmlns:a16="http://schemas.microsoft.com/office/drawing/2014/main" id="{9FD5B522-BB78-E336-3F5F-2E4327723938}"/>
              </a:ext>
            </a:extLst>
          </p:cNvPr>
          <p:cNvSpPr/>
          <p:nvPr/>
        </p:nvSpPr>
        <p:spPr>
          <a:xfrm>
            <a:off x="1268114" y="762850"/>
            <a:ext cx="2225702" cy="214749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2" name="Imagem 1" descr="Porta de madeira com cortina&#10;&#10;Descrição gerada automaticamente com confiança média">
            <a:extLst>
              <a:ext uri="{FF2B5EF4-FFF2-40B4-BE49-F238E27FC236}">
                <a16:creationId xmlns:a16="http://schemas.microsoft.com/office/drawing/2014/main" id="{0CF7907D-717F-1836-85AC-9160A0DA6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268" y="-174171"/>
            <a:ext cx="12564955" cy="7200517"/>
          </a:xfrm>
          <a:prstGeom prst="rect">
            <a:avLst/>
          </a:prstGeom>
        </p:spPr>
      </p:pic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564152B0-596E-BE21-A235-EA885B1B52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35174"/>
            <a:ext cx="2261621" cy="627889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A6E8CEC-B945-4945-E85C-E269F739E917}"/>
              </a:ext>
            </a:extLst>
          </p:cNvPr>
          <p:cNvSpPr/>
          <p:nvPr/>
        </p:nvSpPr>
        <p:spPr>
          <a:xfrm>
            <a:off x="-186478" y="796979"/>
            <a:ext cx="12564955" cy="1275996"/>
          </a:xfrm>
          <a:prstGeom prst="rect">
            <a:avLst/>
          </a:prstGeom>
          <a:solidFill>
            <a:srgbClr val="23253D">
              <a:alpha val="87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8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" name="Title 5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0BA7DD12-3D92-70F1-D7D2-C6F8852FF7C7}"/>
              </a:ext>
            </a:extLst>
          </p:cNvPr>
          <p:cNvSpPr txBox="1"/>
          <p:nvPr/>
        </p:nvSpPr>
        <p:spPr>
          <a:xfrm>
            <a:off x="1818880" y="1045220"/>
            <a:ext cx="8242778" cy="7795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3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Capacitação para operador de Injetora </a:t>
            </a:r>
            <a:endParaRPr lang="en-US" sz="40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7" name="Imagem 16" descr="Homem de terno e gravata com chapéu na mão&#10;&#10;Descrição gerada automaticamente">
            <a:extLst>
              <a:ext uri="{FF2B5EF4-FFF2-40B4-BE49-F238E27FC236}">
                <a16:creationId xmlns:a16="http://schemas.microsoft.com/office/drawing/2014/main" id="{D24AD95B-0668-5B5D-C9B5-E7331DF6A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7" y="1222557"/>
            <a:ext cx="6020475" cy="563544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163F1BC-6C65-1241-AA08-AD224AFC05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273"/>
            <a:ext cx="2225702" cy="222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2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D1FCC439-7F3B-124B-6657-4FEB376EEF3D}"/>
              </a:ext>
            </a:extLst>
          </p:cNvPr>
          <p:cNvSpPr txBox="1"/>
          <p:nvPr/>
        </p:nvSpPr>
        <p:spPr>
          <a:xfrm>
            <a:off x="425734" y="1263124"/>
            <a:ext cx="5362949" cy="4001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b="1" dirty="0">
                <a:solidFill>
                  <a:schemeClr val="bg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INJETORA</a:t>
            </a:r>
          </a:p>
          <a:p>
            <a:pPr algn="ctr">
              <a:lnSpc>
                <a:spcPct val="150000"/>
              </a:lnSpc>
            </a:pP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pt-BR" sz="4400" b="1" dirty="0">
                <a:solidFill>
                  <a:schemeClr val="bg1"/>
                </a:solidFill>
                <a:latin typeface="Poppins" panose="00000500000000000000" pitchFamily="2" charset="0"/>
              </a:rPr>
              <a:t>PARTES DA MÁQUINA E FUNÇÕES</a:t>
            </a:r>
          </a:p>
          <a:p>
            <a:pPr algn="ctr"/>
            <a:endParaRPr lang="pt-BR" sz="4400" b="1" dirty="0">
              <a:solidFill>
                <a:schemeClr val="bg1"/>
              </a:solidFill>
              <a:latin typeface="Poppins" panose="00000500000000000000" pitchFamily="2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4279701-0C23-B342-0C2A-302D2F85EE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1"/>
          <a:stretch/>
        </p:blipFill>
        <p:spPr>
          <a:xfrm>
            <a:off x="6517061" y="-1"/>
            <a:ext cx="5122490" cy="6791325"/>
          </a:xfrm>
          <a:prstGeom prst="rect">
            <a:avLst/>
          </a:prstGeom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28EB42CD-4A35-5327-C69F-366DCC1FA5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" y="234425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1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0DE9CEA0-2B6D-9A2E-C38C-56B9B7F062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t="15229" r="36226" b="26472"/>
          <a:stretch/>
        </p:blipFill>
        <p:spPr bwMode="auto">
          <a:xfrm>
            <a:off x="2677512" y="339683"/>
            <a:ext cx="7508886" cy="44540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11</a:t>
            </a:fld>
            <a:endParaRPr lang="en-US"/>
          </a:p>
        </p:txBody>
      </p:sp>
      <p:sp>
        <p:nvSpPr>
          <p:cNvPr id="8" name="TextBox 61">
            <a:extLst>
              <a:ext uri="{FF2B5EF4-FFF2-40B4-BE49-F238E27FC236}">
                <a16:creationId xmlns:a16="http://schemas.microsoft.com/office/drawing/2014/main" id="{025E7AFD-9190-9F29-BCC1-B10BC6CB8133}"/>
              </a:ext>
            </a:extLst>
          </p:cNvPr>
          <p:cNvSpPr txBox="1"/>
          <p:nvPr/>
        </p:nvSpPr>
        <p:spPr>
          <a:xfrm>
            <a:off x="331835" y="5074438"/>
            <a:ext cx="11506802" cy="1152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numCol="2" rtlCol="0" anchor="ctr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pt-BR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Mecanismo de fechamento.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Extrator hidráulico.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Área de descarga de peças.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Placa móvel e placa fixa do bico (área do molde).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Bico de injeção.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Cilindro de plastificação (canhão).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Funil de alimentação.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D56ABCB-782C-5CD4-A459-2AE70C5E7254}"/>
              </a:ext>
            </a:extLst>
          </p:cNvPr>
          <p:cNvGrpSpPr/>
          <p:nvPr/>
        </p:nvGrpSpPr>
        <p:grpSpPr>
          <a:xfrm>
            <a:off x="10295868" y="-134188"/>
            <a:ext cx="2284249" cy="2171945"/>
            <a:chOff x="9383219" y="-1256049"/>
            <a:chExt cx="4812913" cy="4995930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C35A9935-4878-71C0-4708-2D8EC1199B2D}"/>
                </a:ext>
              </a:extLst>
            </p:cNvPr>
            <p:cNvSpPr>
              <a:spLocks/>
            </p:cNvSpPr>
            <p:nvPr/>
          </p:nvSpPr>
          <p:spPr bwMode="auto">
            <a:xfrm rot="6311302">
              <a:off x="10732933" y="2035924"/>
              <a:ext cx="1268340" cy="1205456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27AF28EE-1CEE-13D8-B11B-DEE042873FD9}"/>
                </a:ext>
              </a:extLst>
            </p:cNvPr>
            <p:cNvSpPr>
              <a:spLocks/>
            </p:cNvSpPr>
            <p:nvPr/>
          </p:nvSpPr>
          <p:spPr bwMode="auto">
            <a:xfrm rot="6311302">
              <a:off x="9352075" y="1684147"/>
              <a:ext cx="1256334" cy="1194046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BE7CBB99-D14E-CABC-9573-A6AFA797C62E}"/>
                </a:ext>
              </a:extLst>
            </p:cNvPr>
            <p:cNvSpPr>
              <a:spLocks/>
            </p:cNvSpPr>
            <p:nvPr/>
          </p:nvSpPr>
          <p:spPr bwMode="auto">
            <a:xfrm rot="13949643" flipH="1" flipV="1">
              <a:off x="12672861" y="341054"/>
              <a:ext cx="1522980" cy="1523562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2B3698AE-AA7E-124F-85B4-3A9520B70DD1}"/>
                </a:ext>
              </a:extLst>
            </p:cNvPr>
            <p:cNvSpPr>
              <a:spLocks/>
            </p:cNvSpPr>
            <p:nvPr/>
          </p:nvSpPr>
          <p:spPr bwMode="auto">
            <a:xfrm rot="13949643" flipH="1" flipV="1">
              <a:off x="9636229" y="-892403"/>
              <a:ext cx="1668652" cy="1669292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69D25C90-4B30-9269-21E1-74681F6239DB}"/>
                </a:ext>
              </a:extLst>
            </p:cNvPr>
            <p:cNvSpPr>
              <a:spLocks/>
            </p:cNvSpPr>
            <p:nvPr/>
          </p:nvSpPr>
          <p:spPr bwMode="auto">
            <a:xfrm rot="13949643" flipH="1" flipV="1">
              <a:off x="11593851" y="-1256338"/>
              <a:ext cx="1508564" cy="1509142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A9E90791-DB09-6282-33AA-E522546B4E22}"/>
                </a:ext>
              </a:extLst>
            </p:cNvPr>
            <p:cNvSpPr>
              <a:spLocks/>
            </p:cNvSpPr>
            <p:nvPr/>
          </p:nvSpPr>
          <p:spPr bwMode="auto">
            <a:xfrm rot="6311302">
              <a:off x="12815518" y="2091893"/>
              <a:ext cx="1268340" cy="1205456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859AD94-2A0E-EB3A-0D75-E833BDFAF004}"/>
                </a:ext>
              </a:extLst>
            </p:cNvPr>
            <p:cNvSpPr>
              <a:spLocks/>
            </p:cNvSpPr>
            <p:nvPr/>
          </p:nvSpPr>
          <p:spPr bwMode="auto">
            <a:xfrm rot="6311302">
              <a:off x="9453539" y="2384675"/>
              <a:ext cx="1389654" cy="1320758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BF796D9-083D-8F90-F0B8-22396CF034F2}"/>
                </a:ext>
              </a:extLst>
            </p:cNvPr>
            <p:cNvSpPr>
              <a:spLocks/>
            </p:cNvSpPr>
            <p:nvPr/>
          </p:nvSpPr>
          <p:spPr bwMode="auto">
            <a:xfrm rot="6311302">
              <a:off x="11434660" y="1740116"/>
              <a:ext cx="1256334" cy="1194046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DB0E94BD-7AA1-7DF8-AC84-DC76ECC35E70}"/>
                </a:ext>
              </a:extLst>
            </p:cNvPr>
            <p:cNvSpPr>
              <a:spLocks/>
            </p:cNvSpPr>
            <p:nvPr/>
          </p:nvSpPr>
          <p:spPr bwMode="auto">
            <a:xfrm rot="13949643" flipH="1" flipV="1">
              <a:off x="10402073" y="-197396"/>
              <a:ext cx="2500452" cy="2501410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16" name="Elipse 15">
            <a:extLst>
              <a:ext uri="{FF2B5EF4-FFF2-40B4-BE49-F238E27FC236}">
                <a16:creationId xmlns:a16="http://schemas.microsoft.com/office/drawing/2014/main" id="{0D2C2B05-34FA-2B8F-39E8-AD741AC854E1}"/>
              </a:ext>
            </a:extLst>
          </p:cNvPr>
          <p:cNvSpPr/>
          <p:nvPr/>
        </p:nvSpPr>
        <p:spPr>
          <a:xfrm>
            <a:off x="3454920" y="339683"/>
            <a:ext cx="576000" cy="576000"/>
          </a:xfrm>
          <a:prstGeom prst="ellipse">
            <a:avLst/>
          </a:prstGeom>
          <a:noFill/>
          <a:ln w="76200"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 descr="Texto&#10;&#10;Descrição gerada automaticamente com confiança baixa">
            <a:extLst>
              <a:ext uri="{FF2B5EF4-FFF2-40B4-BE49-F238E27FC236}">
                <a16:creationId xmlns:a16="http://schemas.microsoft.com/office/drawing/2014/main" id="{46A0C043-C2B6-5A98-5285-768AEB8A47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24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0DE9CEA0-2B6D-9A2E-C38C-56B9B7F062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t="15229" r="36226" b="26472"/>
          <a:stretch/>
        </p:blipFill>
        <p:spPr bwMode="auto">
          <a:xfrm>
            <a:off x="3302700" y="101767"/>
            <a:ext cx="8009037" cy="47506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61">
            <a:extLst>
              <a:ext uri="{FF2B5EF4-FFF2-40B4-BE49-F238E27FC236}">
                <a16:creationId xmlns:a16="http://schemas.microsoft.com/office/drawing/2014/main" id="{025E7AFD-9190-9F29-BCC1-B10BC6CB8133}"/>
              </a:ext>
            </a:extLst>
          </p:cNvPr>
          <p:cNvSpPr txBox="1"/>
          <p:nvPr/>
        </p:nvSpPr>
        <p:spPr>
          <a:xfrm>
            <a:off x="331835" y="5074438"/>
            <a:ext cx="11506802" cy="1152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numCol="2" rtlCol="0" anchor="ctr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Mecanismo de fechamento.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Extrator hidráulico.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Área de descarga de peças.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Placa móvel e placa fixa do bico (área do molde).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Bico de injeção.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Cilindro de plastificação (canhão).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Funil de alimentação.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D56ABCB-782C-5CD4-A459-2AE70C5E7254}"/>
              </a:ext>
            </a:extLst>
          </p:cNvPr>
          <p:cNvGrpSpPr/>
          <p:nvPr/>
        </p:nvGrpSpPr>
        <p:grpSpPr>
          <a:xfrm>
            <a:off x="10295868" y="-134188"/>
            <a:ext cx="2284249" cy="2171945"/>
            <a:chOff x="9383219" y="-1256049"/>
            <a:chExt cx="4812913" cy="4995930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C35A9935-4878-71C0-4708-2D8EC1199B2D}"/>
                </a:ext>
              </a:extLst>
            </p:cNvPr>
            <p:cNvSpPr>
              <a:spLocks/>
            </p:cNvSpPr>
            <p:nvPr/>
          </p:nvSpPr>
          <p:spPr bwMode="auto">
            <a:xfrm rot="6311302">
              <a:off x="10732933" y="2035924"/>
              <a:ext cx="1268340" cy="1205456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27AF28EE-1CEE-13D8-B11B-DEE042873FD9}"/>
                </a:ext>
              </a:extLst>
            </p:cNvPr>
            <p:cNvSpPr>
              <a:spLocks/>
            </p:cNvSpPr>
            <p:nvPr/>
          </p:nvSpPr>
          <p:spPr bwMode="auto">
            <a:xfrm rot="6311302">
              <a:off x="9352075" y="1684147"/>
              <a:ext cx="1256334" cy="1194046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BE7CBB99-D14E-CABC-9573-A6AFA797C62E}"/>
                </a:ext>
              </a:extLst>
            </p:cNvPr>
            <p:cNvSpPr>
              <a:spLocks/>
            </p:cNvSpPr>
            <p:nvPr/>
          </p:nvSpPr>
          <p:spPr bwMode="auto">
            <a:xfrm rot="13949643" flipH="1" flipV="1">
              <a:off x="12672861" y="341054"/>
              <a:ext cx="1522980" cy="1523562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2B3698AE-AA7E-124F-85B4-3A9520B70DD1}"/>
                </a:ext>
              </a:extLst>
            </p:cNvPr>
            <p:cNvSpPr>
              <a:spLocks/>
            </p:cNvSpPr>
            <p:nvPr/>
          </p:nvSpPr>
          <p:spPr bwMode="auto">
            <a:xfrm rot="13949643" flipH="1" flipV="1">
              <a:off x="9636229" y="-892403"/>
              <a:ext cx="1668652" cy="1669292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69D25C90-4B30-9269-21E1-74681F6239DB}"/>
                </a:ext>
              </a:extLst>
            </p:cNvPr>
            <p:cNvSpPr>
              <a:spLocks/>
            </p:cNvSpPr>
            <p:nvPr/>
          </p:nvSpPr>
          <p:spPr bwMode="auto">
            <a:xfrm rot="13949643" flipH="1" flipV="1">
              <a:off x="11593851" y="-1256338"/>
              <a:ext cx="1508564" cy="1509142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A9E90791-DB09-6282-33AA-E522546B4E22}"/>
                </a:ext>
              </a:extLst>
            </p:cNvPr>
            <p:cNvSpPr>
              <a:spLocks/>
            </p:cNvSpPr>
            <p:nvPr/>
          </p:nvSpPr>
          <p:spPr bwMode="auto">
            <a:xfrm rot="6311302">
              <a:off x="12815518" y="2091893"/>
              <a:ext cx="1268340" cy="1205456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859AD94-2A0E-EB3A-0D75-E833BDFAF004}"/>
                </a:ext>
              </a:extLst>
            </p:cNvPr>
            <p:cNvSpPr>
              <a:spLocks/>
            </p:cNvSpPr>
            <p:nvPr/>
          </p:nvSpPr>
          <p:spPr bwMode="auto">
            <a:xfrm rot="6311302">
              <a:off x="9453539" y="2384675"/>
              <a:ext cx="1389654" cy="1320758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BF796D9-083D-8F90-F0B8-22396CF034F2}"/>
                </a:ext>
              </a:extLst>
            </p:cNvPr>
            <p:cNvSpPr>
              <a:spLocks/>
            </p:cNvSpPr>
            <p:nvPr/>
          </p:nvSpPr>
          <p:spPr bwMode="auto">
            <a:xfrm rot="6311302">
              <a:off x="11434660" y="1740116"/>
              <a:ext cx="1256334" cy="1194046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DB0E94BD-7AA1-7DF8-AC84-DC76ECC35E70}"/>
                </a:ext>
              </a:extLst>
            </p:cNvPr>
            <p:cNvSpPr>
              <a:spLocks/>
            </p:cNvSpPr>
            <p:nvPr/>
          </p:nvSpPr>
          <p:spPr bwMode="auto">
            <a:xfrm rot="13949643" flipH="1" flipV="1">
              <a:off x="10402073" y="-197396"/>
              <a:ext cx="2500452" cy="2501410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16" name="Elipse 15">
            <a:extLst>
              <a:ext uri="{FF2B5EF4-FFF2-40B4-BE49-F238E27FC236}">
                <a16:creationId xmlns:a16="http://schemas.microsoft.com/office/drawing/2014/main" id="{E4B39071-D4B6-EF4D-B3D0-B436E0574339}"/>
              </a:ext>
            </a:extLst>
          </p:cNvPr>
          <p:cNvSpPr/>
          <p:nvPr/>
        </p:nvSpPr>
        <p:spPr>
          <a:xfrm>
            <a:off x="3899420" y="3794083"/>
            <a:ext cx="576000" cy="576000"/>
          </a:xfrm>
          <a:prstGeom prst="ellipse">
            <a:avLst/>
          </a:prstGeom>
          <a:noFill/>
          <a:ln w="76200"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 descr="Texto&#10;&#10;Descrição gerada automaticamente com confiança baixa">
            <a:extLst>
              <a:ext uri="{FF2B5EF4-FFF2-40B4-BE49-F238E27FC236}">
                <a16:creationId xmlns:a16="http://schemas.microsoft.com/office/drawing/2014/main" id="{7997791B-0A88-2876-381B-F73482BBF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98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0DE9CEA0-2B6D-9A2E-C38C-56B9B7F062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t="15229" r="36226" b="26472"/>
          <a:stretch/>
        </p:blipFill>
        <p:spPr bwMode="auto">
          <a:xfrm>
            <a:off x="3015703" y="44450"/>
            <a:ext cx="8009037" cy="47506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13</a:t>
            </a:fld>
            <a:endParaRPr lang="en-US"/>
          </a:p>
        </p:txBody>
      </p:sp>
      <p:sp>
        <p:nvSpPr>
          <p:cNvPr id="8" name="TextBox 61">
            <a:extLst>
              <a:ext uri="{FF2B5EF4-FFF2-40B4-BE49-F238E27FC236}">
                <a16:creationId xmlns:a16="http://schemas.microsoft.com/office/drawing/2014/main" id="{025E7AFD-9190-9F29-BCC1-B10BC6CB8133}"/>
              </a:ext>
            </a:extLst>
          </p:cNvPr>
          <p:cNvSpPr txBox="1"/>
          <p:nvPr/>
        </p:nvSpPr>
        <p:spPr>
          <a:xfrm>
            <a:off x="331835" y="5074438"/>
            <a:ext cx="11506802" cy="1152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numCol="2" rtlCol="0" anchor="ctr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Mecanismo de fechamento.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Extrator hidráulico.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Área de descarga de peças.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Placa móvel e placa fixa do bico (área do molde).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Bico de injeção.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Cilindro de plastificação (canhão).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Funil de alimentação.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D56ABCB-782C-5CD4-A459-2AE70C5E7254}"/>
              </a:ext>
            </a:extLst>
          </p:cNvPr>
          <p:cNvGrpSpPr/>
          <p:nvPr/>
        </p:nvGrpSpPr>
        <p:grpSpPr>
          <a:xfrm>
            <a:off x="10295868" y="-134188"/>
            <a:ext cx="2284249" cy="2171945"/>
            <a:chOff x="9383219" y="-1256049"/>
            <a:chExt cx="4812913" cy="4995930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C35A9935-4878-71C0-4708-2D8EC1199B2D}"/>
                </a:ext>
              </a:extLst>
            </p:cNvPr>
            <p:cNvSpPr>
              <a:spLocks/>
            </p:cNvSpPr>
            <p:nvPr/>
          </p:nvSpPr>
          <p:spPr bwMode="auto">
            <a:xfrm rot="6311302">
              <a:off x="10732933" y="2035924"/>
              <a:ext cx="1268340" cy="1205456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27AF28EE-1CEE-13D8-B11B-DEE042873FD9}"/>
                </a:ext>
              </a:extLst>
            </p:cNvPr>
            <p:cNvSpPr>
              <a:spLocks/>
            </p:cNvSpPr>
            <p:nvPr/>
          </p:nvSpPr>
          <p:spPr bwMode="auto">
            <a:xfrm rot="6311302">
              <a:off x="9352075" y="1684147"/>
              <a:ext cx="1256334" cy="1194046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BE7CBB99-D14E-CABC-9573-A6AFA797C62E}"/>
                </a:ext>
              </a:extLst>
            </p:cNvPr>
            <p:cNvSpPr>
              <a:spLocks/>
            </p:cNvSpPr>
            <p:nvPr/>
          </p:nvSpPr>
          <p:spPr bwMode="auto">
            <a:xfrm rot="13949643" flipH="1" flipV="1">
              <a:off x="12672861" y="341054"/>
              <a:ext cx="1522980" cy="1523562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2B3698AE-AA7E-124F-85B4-3A9520B70DD1}"/>
                </a:ext>
              </a:extLst>
            </p:cNvPr>
            <p:cNvSpPr>
              <a:spLocks/>
            </p:cNvSpPr>
            <p:nvPr/>
          </p:nvSpPr>
          <p:spPr bwMode="auto">
            <a:xfrm rot="13949643" flipH="1" flipV="1">
              <a:off x="9636229" y="-892403"/>
              <a:ext cx="1668652" cy="1669292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69D25C90-4B30-9269-21E1-74681F6239DB}"/>
                </a:ext>
              </a:extLst>
            </p:cNvPr>
            <p:cNvSpPr>
              <a:spLocks/>
            </p:cNvSpPr>
            <p:nvPr/>
          </p:nvSpPr>
          <p:spPr bwMode="auto">
            <a:xfrm rot="13949643" flipH="1" flipV="1">
              <a:off x="11593851" y="-1256338"/>
              <a:ext cx="1508564" cy="1509142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A9E90791-DB09-6282-33AA-E522546B4E22}"/>
                </a:ext>
              </a:extLst>
            </p:cNvPr>
            <p:cNvSpPr>
              <a:spLocks/>
            </p:cNvSpPr>
            <p:nvPr/>
          </p:nvSpPr>
          <p:spPr bwMode="auto">
            <a:xfrm rot="6311302">
              <a:off x="12815518" y="2091893"/>
              <a:ext cx="1268340" cy="1205456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859AD94-2A0E-EB3A-0D75-E833BDFAF004}"/>
                </a:ext>
              </a:extLst>
            </p:cNvPr>
            <p:cNvSpPr>
              <a:spLocks/>
            </p:cNvSpPr>
            <p:nvPr/>
          </p:nvSpPr>
          <p:spPr bwMode="auto">
            <a:xfrm rot="6311302">
              <a:off x="9453539" y="2384675"/>
              <a:ext cx="1389654" cy="1320758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BF796D9-083D-8F90-F0B8-22396CF034F2}"/>
                </a:ext>
              </a:extLst>
            </p:cNvPr>
            <p:cNvSpPr>
              <a:spLocks/>
            </p:cNvSpPr>
            <p:nvPr/>
          </p:nvSpPr>
          <p:spPr bwMode="auto">
            <a:xfrm rot="6311302">
              <a:off x="11434660" y="1740116"/>
              <a:ext cx="1256334" cy="1194046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DB0E94BD-7AA1-7DF8-AC84-DC76ECC35E70}"/>
                </a:ext>
              </a:extLst>
            </p:cNvPr>
            <p:cNvSpPr>
              <a:spLocks/>
            </p:cNvSpPr>
            <p:nvPr/>
          </p:nvSpPr>
          <p:spPr bwMode="auto">
            <a:xfrm rot="13949643" flipH="1" flipV="1">
              <a:off x="10402073" y="-197396"/>
              <a:ext cx="2500452" cy="2501410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16" name="Elipse 15">
            <a:extLst>
              <a:ext uri="{FF2B5EF4-FFF2-40B4-BE49-F238E27FC236}">
                <a16:creationId xmlns:a16="http://schemas.microsoft.com/office/drawing/2014/main" id="{6AF574D2-A5A0-BB41-68D0-0507AECD1DF7}"/>
              </a:ext>
            </a:extLst>
          </p:cNvPr>
          <p:cNvSpPr/>
          <p:nvPr/>
        </p:nvSpPr>
        <p:spPr>
          <a:xfrm>
            <a:off x="4788420" y="3366050"/>
            <a:ext cx="576000" cy="576000"/>
          </a:xfrm>
          <a:prstGeom prst="ellipse">
            <a:avLst/>
          </a:prstGeom>
          <a:noFill/>
          <a:ln w="76200"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 descr="Texto&#10;&#10;Descrição gerada automaticamente com confiança baixa">
            <a:extLst>
              <a:ext uri="{FF2B5EF4-FFF2-40B4-BE49-F238E27FC236}">
                <a16:creationId xmlns:a16="http://schemas.microsoft.com/office/drawing/2014/main" id="{D1F463F9-2022-927C-0BE5-512F469EC3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28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0DE9CEA0-2B6D-9A2E-C38C-56B9B7F062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t="15229" r="36226" b="26472"/>
          <a:stretch/>
        </p:blipFill>
        <p:spPr bwMode="auto">
          <a:xfrm>
            <a:off x="2080718" y="101085"/>
            <a:ext cx="8009037" cy="47506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14</a:t>
            </a:fld>
            <a:endParaRPr lang="en-US"/>
          </a:p>
        </p:txBody>
      </p:sp>
      <p:sp>
        <p:nvSpPr>
          <p:cNvPr id="8" name="TextBox 61">
            <a:extLst>
              <a:ext uri="{FF2B5EF4-FFF2-40B4-BE49-F238E27FC236}">
                <a16:creationId xmlns:a16="http://schemas.microsoft.com/office/drawing/2014/main" id="{025E7AFD-9190-9F29-BCC1-B10BC6CB8133}"/>
              </a:ext>
            </a:extLst>
          </p:cNvPr>
          <p:cNvSpPr txBox="1"/>
          <p:nvPr/>
        </p:nvSpPr>
        <p:spPr>
          <a:xfrm>
            <a:off x="331835" y="5074438"/>
            <a:ext cx="11506802" cy="1152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numCol="2" rtlCol="0" anchor="ctr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Mecanismo de fechamento.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Extrator hidráulico.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Área de descarga de peças.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Placa móvel e placa fixa do bico (área do molde).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Bico de injeção.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Cilindro de plastificação (canhão).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Funil de alimentação.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D56ABCB-782C-5CD4-A459-2AE70C5E7254}"/>
              </a:ext>
            </a:extLst>
          </p:cNvPr>
          <p:cNvGrpSpPr/>
          <p:nvPr/>
        </p:nvGrpSpPr>
        <p:grpSpPr>
          <a:xfrm>
            <a:off x="10295868" y="-134188"/>
            <a:ext cx="2284249" cy="2171945"/>
            <a:chOff x="9383219" y="-1256049"/>
            <a:chExt cx="4812913" cy="4995930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C35A9935-4878-71C0-4708-2D8EC1199B2D}"/>
                </a:ext>
              </a:extLst>
            </p:cNvPr>
            <p:cNvSpPr>
              <a:spLocks/>
            </p:cNvSpPr>
            <p:nvPr/>
          </p:nvSpPr>
          <p:spPr bwMode="auto">
            <a:xfrm rot="6311302">
              <a:off x="10732933" y="2035924"/>
              <a:ext cx="1268340" cy="1205456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27AF28EE-1CEE-13D8-B11B-DEE042873FD9}"/>
                </a:ext>
              </a:extLst>
            </p:cNvPr>
            <p:cNvSpPr>
              <a:spLocks/>
            </p:cNvSpPr>
            <p:nvPr/>
          </p:nvSpPr>
          <p:spPr bwMode="auto">
            <a:xfrm rot="6311302">
              <a:off x="9352075" y="1684147"/>
              <a:ext cx="1256334" cy="1194046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BE7CBB99-D14E-CABC-9573-A6AFA797C62E}"/>
                </a:ext>
              </a:extLst>
            </p:cNvPr>
            <p:cNvSpPr>
              <a:spLocks/>
            </p:cNvSpPr>
            <p:nvPr/>
          </p:nvSpPr>
          <p:spPr bwMode="auto">
            <a:xfrm rot="13949643" flipH="1" flipV="1">
              <a:off x="12672861" y="341054"/>
              <a:ext cx="1522980" cy="1523562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2B3698AE-AA7E-124F-85B4-3A9520B70DD1}"/>
                </a:ext>
              </a:extLst>
            </p:cNvPr>
            <p:cNvSpPr>
              <a:spLocks/>
            </p:cNvSpPr>
            <p:nvPr/>
          </p:nvSpPr>
          <p:spPr bwMode="auto">
            <a:xfrm rot="13949643" flipH="1" flipV="1">
              <a:off x="9636229" y="-892403"/>
              <a:ext cx="1668652" cy="1669292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69D25C90-4B30-9269-21E1-74681F6239DB}"/>
                </a:ext>
              </a:extLst>
            </p:cNvPr>
            <p:cNvSpPr>
              <a:spLocks/>
            </p:cNvSpPr>
            <p:nvPr/>
          </p:nvSpPr>
          <p:spPr bwMode="auto">
            <a:xfrm rot="13949643" flipH="1" flipV="1">
              <a:off x="11593851" y="-1256338"/>
              <a:ext cx="1508564" cy="1509142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A9E90791-DB09-6282-33AA-E522546B4E22}"/>
                </a:ext>
              </a:extLst>
            </p:cNvPr>
            <p:cNvSpPr>
              <a:spLocks/>
            </p:cNvSpPr>
            <p:nvPr/>
          </p:nvSpPr>
          <p:spPr bwMode="auto">
            <a:xfrm rot="6311302">
              <a:off x="12815518" y="2091893"/>
              <a:ext cx="1268340" cy="1205456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859AD94-2A0E-EB3A-0D75-E833BDFAF004}"/>
                </a:ext>
              </a:extLst>
            </p:cNvPr>
            <p:cNvSpPr>
              <a:spLocks/>
            </p:cNvSpPr>
            <p:nvPr/>
          </p:nvSpPr>
          <p:spPr bwMode="auto">
            <a:xfrm rot="6311302">
              <a:off x="9453539" y="2384675"/>
              <a:ext cx="1389654" cy="1320758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BF796D9-083D-8F90-F0B8-22396CF034F2}"/>
                </a:ext>
              </a:extLst>
            </p:cNvPr>
            <p:cNvSpPr>
              <a:spLocks/>
            </p:cNvSpPr>
            <p:nvPr/>
          </p:nvSpPr>
          <p:spPr bwMode="auto">
            <a:xfrm rot="6311302">
              <a:off x="11434660" y="1740116"/>
              <a:ext cx="1256334" cy="1194046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DB0E94BD-7AA1-7DF8-AC84-DC76ECC35E70}"/>
                </a:ext>
              </a:extLst>
            </p:cNvPr>
            <p:cNvSpPr>
              <a:spLocks/>
            </p:cNvSpPr>
            <p:nvPr/>
          </p:nvSpPr>
          <p:spPr bwMode="auto">
            <a:xfrm rot="13949643" flipH="1" flipV="1">
              <a:off x="10402073" y="-197396"/>
              <a:ext cx="2500452" cy="2501410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16" name="Elipse 15">
            <a:extLst>
              <a:ext uri="{FF2B5EF4-FFF2-40B4-BE49-F238E27FC236}">
                <a16:creationId xmlns:a16="http://schemas.microsoft.com/office/drawing/2014/main" id="{A27F576C-4ABB-A407-4752-D9AFFB7F0D68}"/>
              </a:ext>
            </a:extLst>
          </p:cNvPr>
          <p:cNvSpPr/>
          <p:nvPr/>
        </p:nvSpPr>
        <p:spPr>
          <a:xfrm>
            <a:off x="5069150" y="390190"/>
            <a:ext cx="576000" cy="576000"/>
          </a:xfrm>
          <a:prstGeom prst="ellipse">
            <a:avLst/>
          </a:prstGeom>
          <a:noFill/>
          <a:ln w="76200"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267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0DE9CEA0-2B6D-9A2E-C38C-56B9B7F062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t="15229" r="36226" b="26472"/>
          <a:stretch/>
        </p:blipFill>
        <p:spPr bwMode="auto">
          <a:xfrm>
            <a:off x="3302700" y="44450"/>
            <a:ext cx="8009037" cy="47506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15</a:t>
            </a:fld>
            <a:endParaRPr lang="en-US"/>
          </a:p>
        </p:txBody>
      </p:sp>
      <p:sp>
        <p:nvSpPr>
          <p:cNvPr id="8" name="TextBox 61">
            <a:extLst>
              <a:ext uri="{FF2B5EF4-FFF2-40B4-BE49-F238E27FC236}">
                <a16:creationId xmlns:a16="http://schemas.microsoft.com/office/drawing/2014/main" id="{025E7AFD-9190-9F29-BCC1-B10BC6CB8133}"/>
              </a:ext>
            </a:extLst>
          </p:cNvPr>
          <p:cNvSpPr txBox="1"/>
          <p:nvPr/>
        </p:nvSpPr>
        <p:spPr>
          <a:xfrm>
            <a:off x="331835" y="5074438"/>
            <a:ext cx="11506802" cy="1152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numCol="2" rtlCol="0" anchor="ctr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Mecanismo de fechamento.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Extrator hidráulico.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Área de descarga de peças.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Placa móvel e placa fixa do bico (área do molde).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Bico de injeção.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Cilindro de plastificação (canhão).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Funil de alimentação.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D56ABCB-782C-5CD4-A459-2AE70C5E7254}"/>
              </a:ext>
            </a:extLst>
          </p:cNvPr>
          <p:cNvGrpSpPr/>
          <p:nvPr/>
        </p:nvGrpSpPr>
        <p:grpSpPr>
          <a:xfrm>
            <a:off x="10295868" y="-134188"/>
            <a:ext cx="2284249" cy="2171945"/>
            <a:chOff x="9383219" y="-1256049"/>
            <a:chExt cx="4812913" cy="4995930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C35A9935-4878-71C0-4708-2D8EC1199B2D}"/>
                </a:ext>
              </a:extLst>
            </p:cNvPr>
            <p:cNvSpPr>
              <a:spLocks/>
            </p:cNvSpPr>
            <p:nvPr/>
          </p:nvSpPr>
          <p:spPr bwMode="auto">
            <a:xfrm rot="6311302">
              <a:off x="10732933" y="2035924"/>
              <a:ext cx="1268340" cy="1205456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27AF28EE-1CEE-13D8-B11B-DEE042873FD9}"/>
                </a:ext>
              </a:extLst>
            </p:cNvPr>
            <p:cNvSpPr>
              <a:spLocks/>
            </p:cNvSpPr>
            <p:nvPr/>
          </p:nvSpPr>
          <p:spPr bwMode="auto">
            <a:xfrm rot="6311302">
              <a:off x="9352075" y="1684147"/>
              <a:ext cx="1256334" cy="1194046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BE7CBB99-D14E-CABC-9573-A6AFA797C62E}"/>
                </a:ext>
              </a:extLst>
            </p:cNvPr>
            <p:cNvSpPr>
              <a:spLocks/>
            </p:cNvSpPr>
            <p:nvPr/>
          </p:nvSpPr>
          <p:spPr bwMode="auto">
            <a:xfrm rot="13949643" flipH="1" flipV="1">
              <a:off x="12672861" y="341054"/>
              <a:ext cx="1522980" cy="1523562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2B3698AE-AA7E-124F-85B4-3A9520B70DD1}"/>
                </a:ext>
              </a:extLst>
            </p:cNvPr>
            <p:cNvSpPr>
              <a:spLocks/>
            </p:cNvSpPr>
            <p:nvPr/>
          </p:nvSpPr>
          <p:spPr bwMode="auto">
            <a:xfrm rot="13949643" flipH="1" flipV="1">
              <a:off x="9636229" y="-892403"/>
              <a:ext cx="1668652" cy="1669292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69D25C90-4B30-9269-21E1-74681F6239DB}"/>
                </a:ext>
              </a:extLst>
            </p:cNvPr>
            <p:cNvSpPr>
              <a:spLocks/>
            </p:cNvSpPr>
            <p:nvPr/>
          </p:nvSpPr>
          <p:spPr bwMode="auto">
            <a:xfrm rot="13949643" flipH="1" flipV="1">
              <a:off x="11593851" y="-1256338"/>
              <a:ext cx="1508564" cy="1509142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A9E90791-DB09-6282-33AA-E522546B4E22}"/>
                </a:ext>
              </a:extLst>
            </p:cNvPr>
            <p:cNvSpPr>
              <a:spLocks/>
            </p:cNvSpPr>
            <p:nvPr/>
          </p:nvSpPr>
          <p:spPr bwMode="auto">
            <a:xfrm rot="6311302">
              <a:off x="12815518" y="2091893"/>
              <a:ext cx="1268340" cy="1205456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859AD94-2A0E-EB3A-0D75-E833BDFAF004}"/>
                </a:ext>
              </a:extLst>
            </p:cNvPr>
            <p:cNvSpPr>
              <a:spLocks/>
            </p:cNvSpPr>
            <p:nvPr/>
          </p:nvSpPr>
          <p:spPr bwMode="auto">
            <a:xfrm rot="6311302">
              <a:off x="9453539" y="2384675"/>
              <a:ext cx="1389654" cy="1320758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BF796D9-083D-8F90-F0B8-22396CF034F2}"/>
                </a:ext>
              </a:extLst>
            </p:cNvPr>
            <p:cNvSpPr>
              <a:spLocks/>
            </p:cNvSpPr>
            <p:nvPr/>
          </p:nvSpPr>
          <p:spPr bwMode="auto">
            <a:xfrm rot="6311302">
              <a:off x="11434660" y="1740116"/>
              <a:ext cx="1256334" cy="1194046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DB0E94BD-7AA1-7DF8-AC84-DC76ECC35E70}"/>
                </a:ext>
              </a:extLst>
            </p:cNvPr>
            <p:cNvSpPr>
              <a:spLocks/>
            </p:cNvSpPr>
            <p:nvPr/>
          </p:nvSpPr>
          <p:spPr bwMode="auto">
            <a:xfrm rot="13949643" flipH="1" flipV="1">
              <a:off x="10402073" y="-197396"/>
              <a:ext cx="2500452" cy="2501410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16" name="Elipse 15">
            <a:extLst>
              <a:ext uri="{FF2B5EF4-FFF2-40B4-BE49-F238E27FC236}">
                <a16:creationId xmlns:a16="http://schemas.microsoft.com/office/drawing/2014/main" id="{0490F98E-4BB5-B8BE-E7EA-7549627424F6}"/>
              </a:ext>
            </a:extLst>
          </p:cNvPr>
          <p:cNvSpPr/>
          <p:nvPr/>
        </p:nvSpPr>
        <p:spPr>
          <a:xfrm>
            <a:off x="5906020" y="3616283"/>
            <a:ext cx="576000" cy="576000"/>
          </a:xfrm>
          <a:prstGeom prst="ellipse">
            <a:avLst/>
          </a:prstGeom>
          <a:noFill/>
          <a:ln w="76200"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 descr="Texto&#10;&#10;Descrição gerada automaticamente com confiança baixa">
            <a:extLst>
              <a:ext uri="{FF2B5EF4-FFF2-40B4-BE49-F238E27FC236}">
                <a16:creationId xmlns:a16="http://schemas.microsoft.com/office/drawing/2014/main" id="{25257A9E-E590-ACA8-3AF1-E0F37ED39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56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0DE9CEA0-2B6D-9A2E-C38C-56B9B7F062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t="15229" r="36226" b="26472"/>
          <a:stretch/>
        </p:blipFill>
        <p:spPr bwMode="auto">
          <a:xfrm>
            <a:off x="2858508" y="101767"/>
            <a:ext cx="8009037" cy="47506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16</a:t>
            </a:fld>
            <a:endParaRPr lang="en-US"/>
          </a:p>
        </p:txBody>
      </p:sp>
      <p:sp>
        <p:nvSpPr>
          <p:cNvPr id="8" name="TextBox 61">
            <a:extLst>
              <a:ext uri="{FF2B5EF4-FFF2-40B4-BE49-F238E27FC236}">
                <a16:creationId xmlns:a16="http://schemas.microsoft.com/office/drawing/2014/main" id="{025E7AFD-9190-9F29-BCC1-B10BC6CB8133}"/>
              </a:ext>
            </a:extLst>
          </p:cNvPr>
          <p:cNvSpPr txBox="1"/>
          <p:nvPr/>
        </p:nvSpPr>
        <p:spPr>
          <a:xfrm>
            <a:off x="331835" y="5074438"/>
            <a:ext cx="11506802" cy="1152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numCol="2" rtlCol="0" anchor="ctr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Mecanismo de fechamento.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Extrator hidráulico.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Área de descarga de peças.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Placa móvel e placa fixa do bico (área do molde).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Bico de injeção.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Cilindro de plastificação (canhão).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Funil de alimentação.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D56ABCB-782C-5CD4-A459-2AE70C5E7254}"/>
              </a:ext>
            </a:extLst>
          </p:cNvPr>
          <p:cNvGrpSpPr/>
          <p:nvPr/>
        </p:nvGrpSpPr>
        <p:grpSpPr>
          <a:xfrm>
            <a:off x="10295868" y="-134188"/>
            <a:ext cx="2284249" cy="2171945"/>
            <a:chOff x="9383219" y="-1256049"/>
            <a:chExt cx="4812913" cy="4995930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C35A9935-4878-71C0-4708-2D8EC1199B2D}"/>
                </a:ext>
              </a:extLst>
            </p:cNvPr>
            <p:cNvSpPr>
              <a:spLocks/>
            </p:cNvSpPr>
            <p:nvPr/>
          </p:nvSpPr>
          <p:spPr bwMode="auto">
            <a:xfrm rot="6311302">
              <a:off x="10732933" y="2035924"/>
              <a:ext cx="1268340" cy="1205456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27AF28EE-1CEE-13D8-B11B-DEE042873FD9}"/>
                </a:ext>
              </a:extLst>
            </p:cNvPr>
            <p:cNvSpPr>
              <a:spLocks/>
            </p:cNvSpPr>
            <p:nvPr/>
          </p:nvSpPr>
          <p:spPr bwMode="auto">
            <a:xfrm rot="6311302">
              <a:off x="9352075" y="1684147"/>
              <a:ext cx="1256334" cy="1194046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BE7CBB99-D14E-CABC-9573-A6AFA797C62E}"/>
                </a:ext>
              </a:extLst>
            </p:cNvPr>
            <p:cNvSpPr>
              <a:spLocks/>
            </p:cNvSpPr>
            <p:nvPr/>
          </p:nvSpPr>
          <p:spPr bwMode="auto">
            <a:xfrm rot="13949643" flipH="1" flipV="1">
              <a:off x="12672861" y="341054"/>
              <a:ext cx="1522980" cy="1523562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2B3698AE-AA7E-124F-85B4-3A9520B70DD1}"/>
                </a:ext>
              </a:extLst>
            </p:cNvPr>
            <p:cNvSpPr>
              <a:spLocks/>
            </p:cNvSpPr>
            <p:nvPr/>
          </p:nvSpPr>
          <p:spPr bwMode="auto">
            <a:xfrm rot="13949643" flipH="1" flipV="1">
              <a:off x="9636229" y="-892403"/>
              <a:ext cx="1668652" cy="1669292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69D25C90-4B30-9269-21E1-74681F6239DB}"/>
                </a:ext>
              </a:extLst>
            </p:cNvPr>
            <p:cNvSpPr>
              <a:spLocks/>
            </p:cNvSpPr>
            <p:nvPr/>
          </p:nvSpPr>
          <p:spPr bwMode="auto">
            <a:xfrm rot="13949643" flipH="1" flipV="1">
              <a:off x="11593851" y="-1256338"/>
              <a:ext cx="1508564" cy="1509142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A9E90791-DB09-6282-33AA-E522546B4E22}"/>
                </a:ext>
              </a:extLst>
            </p:cNvPr>
            <p:cNvSpPr>
              <a:spLocks/>
            </p:cNvSpPr>
            <p:nvPr/>
          </p:nvSpPr>
          <p:spPr bwMode="auto">
            <a:xfrm rot="6311302">
              <a:off x="12815518" y="2091893"/>
              <a:ext cx="1268340" cy="1205456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859AD94-2A0E-EB3A-0D75-E833BDFAF004}"/>
                </a:ext>
              </a:extLst>
            </p:cNvPr>
            <p:cNvSpPr>
              <a:spLocks/>
            </p:cNvSpPr>
            <p:nvPr/>
          </p:nvSpPr>
          <p:spPr bwMode="auto">
            <a:xfrm rot="6311302">
              <a:off x="9453539" y="2384675"/>
              <a:ext cx="1389654" cy="1320758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BF796D9-083D-8F90-F0B8-22396CF034F2}"/>
                </a:ext>
              </a:extLst>
            </p:cNvPr>
            <p:cNvSpPr>
              <a:spLocks/>
            </p:cNvSpPr>
            <p:nvPr/>
          </p:nvSpPr>
          <p:spPr bwMode="auto">
            <a:xfrm rot="6311302">
              <a:off x="11434660" y="1740116"/>
              <a:ext cx="1256334" cy="1194046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DB0E94BD-7AA1-7DF8-AC84-DC76ECC35E70}"/>
                </a:ext>
              </a:extLst>
            </p:cNvPr>
            <p:cNvSpPr>
              <a:spLocks/>
            </p:cNvSpPr>
            <p:nvPr/>
          </p:nvSpPr>
          <p:spPr bwMode="auto">
            <a:xfrm rot="13949643" flipH="1" flipV="1">
              <a:off x="10402073" y="-197396"/>
              <a:ext cx="2500452" cy="2501410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16" name="Elipse 15">
            <a:extLst>
              <a:ext uri="{FF2B5EF4-FFF2-40B4-BE49-F238E27FC236}">
                <a16:creationId xmlns:a16="http://schemas.microsoft.com/office/drawing/2014/main" id="{6DD1D28A-0BAB-528A-0182-5A0304F71B1E}"/>
              </a:ext>
            </a:extLst>
          </p:cNvPr>
          <p:cNvSpPr/>
          <p:nvPr/>
        </p:nvSpPr>
        <p:spPr>
          <a:xfrm>
            <a:off x="6845820" y="339683"/>
            <a:ext cx="576000" cy="576000"/>
          </a:xfrm>
          <a:prstGeom prst="ellipse">
            <a:avLst/>
          </a:prstGeom>
          <a:noFill/>
          <a:ln w="76200"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 descr="Texto&#10;&#10;Descrição gerada automaticamente com confiança baixa">
            <a:extLst>
              <a:ext uri="{FF2B5EF4-FFF2-40B4-BE49-F238E27FC236}">
                <a16:creationId xmlns:a16="http://schemas.microsoft.com/office/drawing/2014/main" id="{57BEA376-A268-6783-2234-F8A9C42C43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94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0DE9CEA0-2B6D-9A2E-C38C-56B9B7F062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t="15229" r="36226" b="26472"/>
          <a:stretch/>
        </p:blipFill>
        <p:spPr bwMode="auto">
          <a:xfrm>
            <a:off x="3090763" y="0"/>
            <a:ext cx="8009037" cy="47506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17</a:t>
            </a:fld>
            <a:endParaRPr lang="en-US"/>
          </a:p>
        </p:txBody>
      </p:sp>
      <p:sp>
        <p:nvSpPr>
          <p:cNvPr id="8" name="TextBox 61">
            <a:extLst>
              <a:ext uri="{FF2B5EF4-FFF2-40B4-BE49-F238E27FC236}">
                <a16:creationId xmlns:a16="http://schemas.microsoft.com/office/drawing/2014/main" id="{025E7AFD-9190-9F29-BCC1-B10BC6CB8133}"/>
              </a:ext>
            </a:extLst>
          </p:cNvPr>
          <p:cNvSpPr txBox="1"/>
          <p:nvPr/>
        </p:nvSpPr>
        <p:spPr>
          <a:xfrm>
            <a:off x="331835" y="5074438"/>
            <a:ext cx="11506802" cy="1152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numCol="2" rtlCol="0" anchor="ctr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Mecanismo de fechamento.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Extrator hidráulico.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Área de descarga de peças.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Placa móvel e placa fixa do bico (área do molde).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Bico de injeção.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Cilindro de plastificação (canhão).</a:t>
            </a:r>
          </a:p>
          <a:p>
            <a:pPr marL="342900" lvl="0" indent="-342900">
              <a:buFont typeface="+mj-lt"/>
              <a:buAutoNum type="arabicPeriod"/>
            </a:pPr>
            <a:r>
              <a:rPr lang="pt-BR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Funil de alimentação.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D56ABCB-782C-5CD4-A459-2AE70C5E7254}"/>
              </a:ext>
            </a:extLst>
          </p:cNvPr>
          <p:cNvGrpSpPr/>
          <p:nvPr/>
        </p:nvGrpSpPr>
        <p:grpSpPr>
          <a:xfrm>
            <a:off x="10295868" y="-134188"/>
            <a:ext cx="2284249" cy="2171945"/>
            <a:chOff x="9383219" y="-1256049"/>
            <a:chExt cx="4812913" cy="4995930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C35A9935-4878-71C0-4708-2D8EC1199B2D}"/>
                </a:ext>
              </a:extLst>
            </p:cNvPr>
            <p:cNvSpPr>
              <a:spLocks/>
            </p:cNvSpPr>
            <p:nvPr/>
          </p:nvSpPr>
          <p:spPr bwMode="auto">
            <a:xfrm rot="6311302">
              <a:off x="10732933" y="2035924"/>
              <a:ext cx="1268340" cy="1205456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27AF28EE-1CEE-13D8-B11B-DEE042873FD9}"/>
                </a:ext>
              </a:extLst>
            </p:cNvPr>
            <p:cNvSpPr>
              <a:spLocks/>
            </p:cNvSpPr>
            <p:nvPr/>
          </p:nvSpPr>
          <p:spPr bwMode="auto">
            <a:xfrm rot="6311302">
              <a:off x="9352075" y="1684147"/>
              <a:ext cx="1256334" cy="1194046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BE7CBB99-D14E-CABC-9573-A6AFA797C62E}"/>
                </a:ext>
              </a:extLst>
            </p:cNvPr>
            <p:cNvSpPr>
              <a:spLocks/>
            </p:cNvSpPr>
            <p:nvPr/>
          </p:nvSpPr>
          <p:spPr bwMode="auto">
            <a:xfrm rot="13949643" flipH="1" flipV="1">
              <a:off x="12672861" y="341054"/>
              <a:ext cx="1522980" cy="1523562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2B3698AE-AA7E-124F-85B4-3A9520B70DD1}"/>
                </a:ext>
              </a:extLst>
            </p:cNvPr>
            <p:cNvSpPr>
              <a:spLocks/>
            </p:cNvSpPr>
            <p:nvPr/>
          </p:nvSpPr>
          <p:spPr bwMode="auto">
            <a:xfrm rot="13949643" flipH="1" flipV="1">
              <a:off x="9636229" y="-892403"/>
              <a:ext cx="1668652" cy="1669292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69D25C90-4B30-9269-21E1-74681F6239DB}"/>
                </a:ext>
              </a:extLst>
            </p:cNvPr>
            <p:cNvSpPr>
              <a:spLocks/>
            </p:cNvSpPr>
            <p:nvPr/>
          </p:nvSpPr>
          <p:spPr bwMode="auto">
            <a:xfrm rot="13949643" flipH="1" flipV="1">
              <a:off x="11593851" y="-1256338"/>
              <a:ext cx="1508564" cy="1509142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A9E90791-DB09-6282-33AA-E522546B4E22}"/>
                </a:ext>
              </a:extLst>
            </p:cNvPr>
            <p:cNvSpPr>
              <a:spLocks/>
            </p:cNvSpPr>
            <p:nvPr/>
          </p:nvSpPr>
          <p:spPr bwMode="auto">
            <a:xfrm rot="6311302">
              <a:off x="12815518" y="2091893"/>
              <a:ext cx="1268340" cy="1205456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859AD94-2A0E-EB3A-0D75-E833BDFAF004}"/>
                </a:ext>
              </a:extLst>
            </p:cNvPr>
            <p:cNvSpPr>
              <a:spLocks/>
            </p:cNvSpPr>
            <p:nvPr/>
          </p:nvSpPr>
          <p:spPr bwMode="auto">
            <a:xfrm rot="6311302">
              <a:off x="9453539" y="2384675"/>
              <a:ext cx="1389654" cy="1320758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BF796D9-083D-8F90-F0B8-22396CF034F2}"/>
                </a:ext>
              </a:extLst>
            </p:cNvPr>
            <p:cNvSpPr>
              <a:spLocks/>
            </p:cNvSpPr>
            <p:nvPr/>
          </p:nvSpPr>
          <p:spPr bwMode="auto">
            <a:xfrm rot="6311302">
              <a:off x="11434660" y="1740116"/>
              <a:ext cx="1256334" cy="1194046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DB0E94BD-7AA1-7DF8-AC84-DC76ECC35E70}"/>
                </a:ext>
              </a:extLst>
            </p:cNvPr>
            <p:cNvSpPr>
              <a:spLocks/>
            </p:cNvSpPr>
            <p:nvPr/>
          </p:nvSpPr>
          <p:spPr bwMode="auto">
            <a:xfrm rot="13949643" flipH="1" flipV="1">
              <a:off x="10402073" y="-197396"/>
              <a:ext cx="2500452" cy="2501410"/>
            </a:xfrm>
            <a:custGeom>
              <a:avLst/>
              <a:gdLst>
                <a:gd name="connsiteX0" fmla="*/ 2065338 w 4130675"/>
                <a:gd name="connsiteY0" fmla="*/ 1339243 h 4132263"/>
                <a:gd name="connsiteX1" fmla="*/ 1399926 w 4130675"/>
                <a:gd name="connsiteY1" fmla="*/ 1671949 h 4132263"/>
                <a:gd name="connsiteX2" fmla="*/ 1399926 w 4130675"/>
                <a:gd name="connsiteY2" fmla="*/ 2460317 h 4132263"/>
                <a:gd name="connsiteX3" fmla="*/ 2065338 w 4130675"/>
                <a:gd name="connsiteY3" fmla="*/ 2793023 h 4132263"/>
                <a:gd name="connsiteX4" fmla="*/ 2730750 w 4130675"/>
                <a:gd name="connsiteY4" fmla="*/ 2460317 h 4132263"/>
                <a:gd name="connsiteX5" fmla="*/ 2730750 w 4130675"/>
                <a:gd name="connsiteY5" fmla="*/ 1671949 h 4132263"/>
                <a:gd name="connsiteX6" fmla="*/ 1673906 w 4130675"/>
                <a:gd name="connsiteY6" fmla="*/ 0 h 4132263"/>
                <a:gd name="connsiteX7" fmla="*/ 1685472 w 4130675"/>
                <a:gd name="connsiteY7" fmla="*/ 0 h 4132263"/>
                <a:gd name="connsiteX8" fmla="*/ 1697038 w 4130675"/>
                <a:gd name="connsiteY8" fmla="*/ 0 h 4132263"/>
                <a:gd name="connsiteX9" fmla="*/ 1708604 w 4130675"/>
                <a:gd name="connsiteY9" fmla="*/ 0 h 4132263"/>
                <a:gd name="connsiteX10" fmla="*/ 1720170 w 4130675"/>
                <a:gd name="connsiteY10" fmla="*/ 0 h 4132263"/>
                <a:gd name="connsiteX11" fmla="*/ 1731736 w 4130675"/>
                <a:gd name="connsiteY11" fmla="*/ 0 h 4132263"/>
                <a:gd name="connsiteX12" fmla="*/ 1743302 w 4130675"/>
                <a:gd name="connsiteY12" fmla="*/ 0 h 4132263"/>
                <a:gd name="connsiteX13" fmla="*/ 1754868 w 4130675"/>
                <a:gd name="connsiteY13" fmla="*/ 0 h 4132263"/>
                <a:gd name="connsiteX14" fmla="*/ 1766434 w 4130675"/>
                <a:gd name="connsiteY14" fmla="*/ 0 h 4132263"/>
                <a:gd name="connsiteX15" fmla="*/ 1778000 w 4130675"/>
                <a:gd name="connsiteY15" fmla="*/ 0 h 4132263"/>
                <a:gd name="connsiteX16" fmla="*/ 1789566 w 4130675"/>
                <a:gd name="connsiteY16" fmla="*/ 0 h 4132263"/>
                <a:gd name="connsiteX17" fmla="*/ 1801132 w 4130675"/>
                <a:gd name="connsiteY17" fmla="*/ 0 h 4132263"/>
                <a:gd name="connsiteX18" fmla="*/ 1812925 w 4130675"/>
                <a:gd name="connsiteY18" fmla="*/ 0 h 4132263"/>
                <a:gd name="connsiteX19" fmla="*/ 1824491 w 4130675"/>
                <a:gd name="connsiteY19" fmla="*/ 0 h 4132263"/>
                <a:gd name="connsiteX20" fmla="*/ 1835831 w 4130675"/>
                <a:gd name="connsiteY20" fmla="*/ 0 h 4132263"/>
                <a:gd name="connsiteX21" fmla="*/ 1847397 w 4130675"/>
                <a:gd name="connsiteY21" fmla="*/ 0 h 4132263"/>
                <a:gd name="connsiteX22" fmla="*/ 1858963 w 4130675"/>
                <a:gd name="connsiteY22" fmla="*/ 0 h 4132263"/>
                <a:gd name="connsiteX23" fmla="*/ 1870756 w 4130675"/>
                <a:gd name="connsiteY23" fmla="*/ 0 h 4132263"/>
                <a:gd name="connsiteX24" fmla="*/ 1882322 w 4130675"/>
                <a:gd name="connsiteY24" fmla="*/ 0 h 4132263"/>
                <a:gd name="connsiteX25" fmla="*/ 1893888 w 4130675"/>
                <a:gd name="connsiteY25" fmla="*/ 0 h 4132263"/>
                <a:gd name="connsiteX26" fmla="*/ 1905454 w 4130675"/>
                <a:gd name="connsiteY26" fmla="*/ 0 h 4132263"/>
                <a:gd name="connsiteX27" fmla="*/ 1917247 w 4130675"/>
                <a:gd name="connsiteY27" fmla="*/ 0 h 4132263"/>
                <a:gd name="connsiteX28" fmla="*/ 1928586 w 4130675"/>
                <a:gd name="connsiteY28" fmla="*/ 0 h 4132263"/>
                <a:gd name="connsiteX29" fmla="*/ 1940152 w 4130675"/>
                <a:gd name="connsiteY29" fmla="*/ 0 h 4132263"/>
                <a:gd name="connsiteX30" fmla="*/ 1951718 w 4130675"/>
                <a:gd name="connsiteY30" fmla="*/ 0 h 4132263"/>
                <a:gd name="connsiteX31" fmla="*/ 1963284 w 4130675"/>
                <a:gd name="connsiteY31" fmla="*/ 0 h 4132263"/>
                <a:gd name="connsiteX32" fmla="*/ 1975077 w 4130675"/>
                <a:gd name="connsiteY32" fmla="*/ 0 h 4132263"/>
                <a:gd name="connsiteX33" fmla="*/ 1986643 w 4130675"/>
                <a:gd name="connsiteY33" fmla="*/ 0 h 4132263"/>
                <a:gd name="connsiteX34" fmla="*/ 1998209 w 4130675"/>
                <a:gd name="connsiteY34" fmla="*/ 0 h 4132263"/>
                <a:gd name="connsiteX35" fmla="*/ 2009775 w 4130675"/>
                <a:gd name="connsiteY35" fmla="*/ 0 h 4132263"/>
                <a:gd name="connsiteX36" fmla="*/ 2021341 w 4130675"/>
                <a:gd name="connsiteY36" fmla="*/ 0 h 4132263"/>
                <a:gd name="connsiteX37" fmla="*/ 2032907 w 4130675"/>
                <a:gd name="connsiteY37" fmla="*/ 0 h 4132263"/>
                <a:gd name="connsiteX38" fmla="*/ 2044473 w 4130675"/>
                <a:gd name="connsiteY38" fmla="*/ 0 h 4132263"/>
                <a:gd name="connsiteX39" fmla="*/ 2056039 w 4130675"/>
                <a:gd name="connsiteY39" fmla="*/ 0 h 4132263"/>
                <a:gd name="connsiteX40" fmla="*/ 2067606 w 4130675"/>
                <a:gd name="connsiteY40" fmla="*/ 0 h 4132263"/>
                <a:gd name="connsiteX41" fmla="*/ 2079172 w 4130675"/>
                <a:gd name="connsiteY41" fmla="*/ 0 h 4132263"/>
                <a:gd name="connsiteX42" fmla="*/ 2090964 w 4130675"/>
                <a:gd name="connsiteY42" fmla="*/ 0 h 4132263"/>
                <a:gd name="connsiteX43" fmla="*/ 2102530 w 4130675"/>
                <a:gd name="connsiteY43" fmla="*/ 0 h 4132263"/>
                <a:gd name="connsiteX44" fmla="*/ 2114097 w 4130675"/>
                <a:gd name="connsiteY44" fmla="*/ 0 h 4132263"/>
                <a:gd name="connsiteX45" fmla="*/ 2125663 w 4130675"/>
                <a:gd name="connsiteY45" fmla="*/ 0 h 4132263"/>
                <a:gd name="connsiteX46" fmla="*/ 2137002 w 4130675"/>
                <a:gd name="connsiteY46" fmla="*/ 0 h 4132263"/>
                <a:gd name="connsiteX47" fmla="*/ 2148795 w 4130675"/>
                <a:gd name="connsiteY47" fmla="*/ 0 h 4132263"/>
                <a:gd name="connsiteX48" fmla="*/ 2160361 w 4130675"/>
                <a:gd name="connsiteY48" fmla="*/ 0 h 4132263"/>
                <a:gd name="connsiteX49" fmla="*/ 2171927 w 4130675"/>
                <a:gd name="connsiteY49" fmla="*/ 0 h 4132263"/>
                <a:gd name="connsiteX50" fmla="*/ 2183493 w 4130675"/>
                <a:gd name="connsiteY50" fmla="*/ 0 h 4132263"/>
                <a:gd name="connsiteX51" fmla="*/ 2195286 w 4130675"/>
                <a:gd name="connsiteY51" fmla="*/ 0 h 4132263"/>
                <a:gd name="connsiteX52" fmla="*/ 2206852 w 4130675"/>
                <a:gd name="connsiteY52" fmla="*/ 0 h 4132263"/>
                <a:gd name="connsiteX53" fmla="*/ 2218418 w 4130675"/>
                <a:gd name="connsiteY53" fmla="*/ 0 h 4132263"/>
                <a:gd name="connsiteX54" fmla="*/ 2229984 w 4130675"/>
                <a:gd name="connsiteY54" fmla="*/ 0 h 4132263"/>
                <a:gd name="connsiteX55" fmla="*/ 2241323 w 4130675"/>
                <a:gd name="connsiteY55" fmla="*/ 0 h 4132263"/>
                <a:gd name="connsiteX56" fmla="*/ 2253116 w 4130675"/>
                <a:gd name="connsiteY56" fmla="*/ 0 h 4132263"/>
                <a:gd name="connsiteX57" fmla="*/ 2264682 w 4130675"/>
                <a:gd name="connsiteY57" fmla="*/ 0 h 4132263"/>
                <a:gd name="connsiteX58" fmla="*/ 2276248 w 4130675"/>
                <a:gd name="connsiteY58" fmla="*/ 0 h 4132263"/>
                <a:gd name="connsiteX59" fmla="*/ 2287814 w 4130675"/>
                <a:gd name="connsiteY59" fmla="*/ 0 h 4132263"/>
                <a:gd name="connsiteX60" fmla="*/ 2299607 w 4130675"/>
                <a:gd name="connsiteY60" fmla="*/ 0 h 4132263"/>
                <a:gd name="connsiteX61" fmla="*/ 2311173 w 4130675"/>
                <a:gd name="connsiteY61" fmla="*/ 0 h 4132263"/>
                <a:gd name="connsiteX62" fmla="*/ 2322739 w 4130675"/>
                <a:gd name="connsiteY62" fmla="*/ 0 h 4132263"/>
                <a:gd name="connsiteX63" fmla="*/ 2334305 w 4130675"/>
                <a:gd name="connsiteY63" fmla="*/ 0 h 4132263"/>
                <a:gd name="connsiteX64" fmla="*/ 2345872 w 4130675"/>
                <a:gd name="connsiteY64" fmla="*/ 0 h 4132263"/>
                <a:gd name="connsiteX65" fmla="*/ 2357664 w 4130675"/>
                <a:gd name="connsiteY65" fmla="*/ 0 h 4132263"/>
                <a:gd name="connsiteX66" fmla="*/ 2369230 w 4130675"/>
                <a:gd name="connsiteY66" fmla="*/ 0 h 4132263"/>
                <a:gd name="connsiteX67" fmla="*/ 2380797 w 4130675"/>
                <a:gd name="connsiteY67" fmla="*/ 0 h 4132263"/>
                <a:gd name="connsiteX68" fmla="*/ 2392363 w 4130675"/>
                <a:gd name="connsiteY68" fmla="*/ 0 h 4132263"/>
                <a:gd name="connsiteX69" fmla="*/ 2404155 w 4130675"/>
                <a:gd name="connsiteY69" fmla="*/ 0 h 4132263"/>
                <a:gd name="connsiteX70" fmla="*/ 2415722 w 4130675"/>
                <a:gd name="connsiteY70" fmla="*/ 0 h 4132263"/>
                <a:gd name="connsiteX71" fmla="*/ 2417763 w 4130675"/>
                <a:gd name="connsiteY71" fmla="*/ 17916 h 4132263"/>
                <a:gd name="connsiteX72" fmla="*/ 2420030 w 4130675"/>
                <a:gd name="connsiteY72" fmla="*/ 35832 h 4132263"/>
                <a:gd name="connsiteX73" fmla="*/ 2422298 w 4130675"/>
                <a:gd name="connsiteY73" fmla="*/ 53975 h 4132263"/>
                <a:gd name="connsiteX74" fmla="*/ 2424793 w 4130675"/>
                <a:gd name="connsiteY74" fmla="*/ 72345 h 4132263"/>
                <a:gd name="connsiteX75" fmla="*/ 2427061 w 4130675"/>
                <a:gd name="connsiteY75" fmla="*/ 90714 h 4132263"/>
                <a:gd name="connsiteX76" fmla="*/ 2429329 w 4130675"/>
                <a:gd name="connsiteY76" fmla="*/ 109311 h 4132263"/>
                <a:gd name="connsiteX77" fmla="*/ 2431597 w 4130675"/>
                <a:gd name="connsiteY77" fmla="*/ 128134 h 4132263"/>
                <a:gd name="connsiteX78" fmla="*/ 2434318 w 4130675"/>
                <a:gd name="connsiteY78" fmla="*/ 146957 h 4132263"/>
                <a:gd name="connsiteX79" fmla="*/ 2436586 w 4130675"/>
                <a:gd name="connsiteY79" fmla="*/ 166688 h 4132263"/>
                <a:gd name="connsiteX80" fmla="*/ 2439080 w 4130675"/>
                <a:gd name="connsiteY80" fmla="*/ 186418 h 4132263"/>
                <a:gd name="connsiteX81" fmla="*/ 2441802 w 4130675"/>
                <a:gd name="connsiteY81" fmla="*/ 206375 h 4132263"/>
                <a:gd name="connsiteX82" fmla="*/ 2444297 w 4130675"/>
                <a:gd name="connsiteY82" fmla="*/ 226559 h 4132263"/>
                <a:gd name="connsiteX83" fmla="*/ 2447018 w 4130675"/>
                <a:gd name="connsiteY83" fmla="*/ 246970 h 4132263"/>
                <a:gd name="connsiteX84" fmla="*/ 2449513 w 4130675"/>
                <a:gd name="connsiteY84" fmla="*/ 267381 h 4132263"/>
                <a:gd name="connsiteX85" fmla="*/ 2452007 w 4130675"/>
                <a:gd name="connsiteY85" fmla="*/ 288245 h 4132263"/>
                <a:gd name="connsiteX86" fmla="*/ 2454729 w 4130675"/>
                <a:gd name="connsiteY86" fmla="*/ 308882 h 4132263"/>
                <a:gd name="connsiteX87" fmla="*/ 2457450 w 4130675"/>
                <a:gd name="connsiteY87" fmla="*/ 330881 h 4132263"/>
                <a:gd name="connsiteX88" fmla="*/ 2460398 w 4130675"/>
                <a:gd name="connsiteY88" fmla="*/ 352879 h 4132263"/>
                <a:gd name="connsiteX89" fmla="*/ 2463120 w 4130675"/>
                <a:gd name="connsiteY89" fmla="*/ 375104 h 4132263"/>
                <a:gd name="connsiteX90" fmla="*/ 2466068 w 4130675"/>
                <a:gd name="connsiteY90" fmla="*/ 397556 h 4132263"/>
                <a:gd name="connsiteX91" fmla="*/ 2468789 w 4130675"/>
                <a:gd name="connsiteY91" fmla="*/ 420234 h 4132263"/>
                <a:gd name="connsiteX92" fmla="*/ 2471738 w 4130675"/>
                <a:gd name="connsiteY92" fmla="*/ 442913 h 4132263"/>
                <a:gd name="connsiteX93" fmla="*/ 2474459 w 4130675"/>
                <a:gd name="connsiteY93" fmla="*/ 465818 h 4132263"/>
                <a:gd name="connsiteX94" fmla="*/ 2477634 w 4130675"/>
                <a:gd name="connsiteY94" fmla="*/ 489177 h 4132263"/>
                <a:gd name="connsiteX95" fmla="*/ 2490561 w 4130675"/>
                <a:gd name="connsiteY95" fmla="*/ 590323 h 4132263"/>
                <a:gd name="connsiteX96" fmla="*/ 2508704 w 4130675"/>
                <a:gd name="connsiteY96" fmla="*/ 595766 h 4132263"/>
                <a:gd name="connsiteX97" fmla="*/ 2526620 w 4130675"/>
                <a:gd name="connsiteY97" fmla="*/ 601209 h 4132263"/>
                <a:gd name="connsiteX98" fmla="*/ 2544536 w 4130675"/>
                <a:gd name="connsiteY98" fmla="*/ 607106 h 4132263"/>
                <a:gd name="connsiteX99" fmla="*/ 2562225 w 4130675"/>
                <a:gd name="connsiteY99" fmla="*/ 613229 h 4132263"/>
                <a:gd name="connsiteX100" fmla="*/ 2580141 w 4130675"/>
                <a:gd name="connsiteY100" fmla="*/ 619352 h 4132263"/>
                <a:gd name="connsiteX101" fmla="*/ 2597604 w 4130675"/>
                <a:gd name="connsiteY101" fmla="*/ 625702 h 4132263"/>
                <a:gd name="connsiteX102" fmla="*/ 2615293 w 4130675"/>
                <a:gd name="connsiteY102" fmla="*/ 632279 h 4132263"/>
                <a:gd name="connsiteX103" fmla="*/ 2632755 w 4130675"/>
                <a:gd name="connsiteY103" fmla="*/ 639309 h 4132263"/>
                <a:gd name="connsiteX104" fmla="*/ 2649991 w 4130675"/>
                <a:gd name="connsiteY104" fmla="*/ 646113 h 4132263"/>
                <a:gd name="connsiteX105" fmla="*/ 2667227 w 4130675"/>
                <a:gd name="connsiteY105" fmla="*/ 653370 h 4132263"/>
                <a:gd name="connsiteX106" fmla="*/ 2684463 w 4130675"/>
                <a:gd name="connsiteY106" fmla="*/ 660627 h 4132263"/>
                <a:gd name="connsiteX107" fmla="*/ 2701245 w 4130675"/>
                <a:gd name="connsiteY107" fmla="*/ 668338 h 4132263"/>
                <a:gd name="connsiteX108" fmla="*/ 2718254 w 4130675"/>
                <a:gd name="connsiteY108" fmla="*/ 676048 h 4132263"/>
                <a:gd name="connsiteX109" fmla="*/ 2735036 w 4130675"/>
                <a:gd name="connsiteY109" fmla="*/ 684213 h 4132263"/>
                <a:gd name="connsiteX110" fmla="*/ 2751591 w 4130675"/>
                <a:gd name="connsiteY110" fmla="*/ 692377 h 4132263"/>
                <a:gd name="connsiteX111" fmla="*/ 2768373 w 4130675"/>
                <a:gd name="connsiteY111" fmla="*/ 700995 h 4132263"/>
                <a:gd name="connsiteX112" fmla="*/ 2859314 w 4130675"/>
                <a:gd name="connsiteY112" fmla="*/ 630465 h 4132263"/>
                <a:gd name="connsiteX113" fmla="*/ 2877684 w 4130675"/>
                <a:gd name="connsiteY113" fmla="*/ 615950 h 4132263"/>
                <a:gd name="connsiteX114" fmla="*/ 2896054 w 4130675"/>
                <a:gd name="connsiteY114" fmla="*/ 601663 h 4132263"/>
                <a:gd name="connsiteX115" fmla="*/ 2914423 w 4130675"/>
                <a:gd name="connsiteY115" fmla="*/ 587602 h 4132263"/>
                <a:gd name="connsiteX116" fmla="*/ 2932339 w 4130675"/>
                <a:gd name="connsiteY116" fmla="*/ 573541 h 4132263"/>
                <a:gd name="connsiteX117" fmla="*/ 2950255 w 4130675"/>
                <a:gd name="connsiteY117" fmla="*/ 559934 h 4132263"/>
                <a:gd name="connsiteX118" fmla="*/ 2967945 w 4130675"/>
                <a:gd name="connsiteY118" fmla="*/ 545873 h 4132263"/>
                <a:gd name="connsiteX119" fmla="*/ 2985407 w 4130675"/>
                <a:gd name="connsiteY119" fmla="*/ 532493 h 4132263"/>
                <a:gd name="connsiteX120" fmla="*/ 3003097 w 4130675"/>
                <a:gd name="connsiteY120" fmla="*/ 518886 h 4132263"/>
                <a:gd name="connsiteX121" fmla="*/ 3019425 w 4130675"/>
                <a:gd name="connsiteY121" fmla="*/ 506186 h 4132263"/>
                <a:gd name="connsiteX122" fmla="*/ 3035980 w 4130675"/>
                <a:gd name="connsiteY122" fmla="*/ 493259 h 4132263"/>
                <a:gd name="connsiteX123" fmla="*/ 3052309 w 4130675"/>
                <a:gd name="connsiteY123" fmla="*/ 480559 h 4132263"/>
                <a:gd name="connsiteX124" fmla="*/ 3068638 w 4130675"/>
                <a:gd name="connsiteY124" fmla="*/ 468086 h 4132263"/>
                <a:gd name="connsiteX125" fmla="*/ 3084513 w 4130675"/>
                <a:gd name="connsiteY125" fmla="*/ 455613 h 4132263"/>
                <a:gd name="connsiteX126" fmla="*/ 3100614 w 4130675"/>
                <a:gd name="connsiteY126" fmla="*/ 443139 h 4132263"/>
                <a:gd name="connsiteX127" fmla="*/ 3116263 w 4130675"/>
                <a:gd name="connsiteY127" fmla="*/ 431120 h 4132263"/>
                <a:gd name="connsiteX128" fmla="*/ 3132138 w 4130675"/>
                <a:gd name="connsiteY128" fmla="*/ 418873 h 4132263"/>
                <a:gd name="connsiteX129" fmla="*/ 3147105 w 4130675"/>
                <a:gd name="connsiteY129" fmla="*/ 407307 h 4132263"/>
                <a:gd name="connsiteX130" fmla="*/ 3162073 w 4130675"/>
                <a:gd name="connsiteY130" fmla="*/ 395741 h 4132263"/>
                <a:gd name="connsiteX131" fmla="*/ 3176814 w 4130675"/>
                <a:gd name="connsiteY131" fmla="*/ 384402 h 4132263"/>
                <a:gd name="connsiteX132" fmla="*/ 3191555 w 4130675"/>
                <a:gd name="connsiteY132" fmla="*/ 372836 h 4132263"/>
                <a:gd name="connsiteX133" fmla="*/ 3205843 w 4130675"/>
                <a:gd name="connsiteY133" fmla="*/ 361497 h 4132263"/>
                <a:gd name="connsiteX134" fmla="*/ 3220357 w 4130675"/>
                <a:gd name="connsiteY134" fmla="*/ 350384 h 4132263"/>
                <a:gd name="connsiteX135" fmla="*/ 3234872 w 4130675"/>
                <a:gd name="connsiteY135" fmla="*/ 339272 h 4132263"/>
                <a:gd name="connsiteX136" fmla="*/ 3248932 w 4130675"/>
                <a:gd name="connsiteY136" fmla="*/ 328159 h 4132263"/>
                <a:gd name="connsiteX137" fmla="*/ 3265261 w 4130675"/>
                <a:gd name="connsiteY137" fmla="*/ 344488 h 4132263"/>
                <a:gd name="connsiteX138" fmla="*/ 3281589 w 4130675"/>
                <a:gd name="connsiteY138" fmla="*/ 361043 h 4132263"/>
                <a:gd name="connsiteX139" fmla="*/ 3298145 w 4130675"/>
                <a:gd name="connsiteY139" fmla="*/ 377372 h 4132263"/>
                <a:gd name="connsiteX140" fmla="*/ 3314247 w 4130675"/>
                <a:gd name="connsiteY140" fmla="*/ 393700 h 4132263"/>
                <a:gd name="connsiteX141" fmla="*/ 3330802 w 4130675"/>
                <a:gd name="connsiteY141" fmla="*/ 410029 h 4132263"/>
                <a:gd name="connsiteX142" fmla="*/ 3347130 w 4130675"/>
                <a:gd name="connsiteY142" fmla="*/ 426357 h 4132263"/>
                <a:gd name="connsiteX143" fmla="*/ 3363686 w 4130675"/>
                <a:gd name="connsiteY143" fmla="*/ 442913 h 4132263"/>
                <a:gd name="connsiteX144" fmla="*/ 3380014 w 4130675"/>
                <a:gd name="connsiteY144" fmla="*/ 459241 h 4132263"/>
                <a:gd name="connsiteX145" fmla="*/ 3396116 w 4130675"/>
                <a:gd name="connsiteY145" fmla="*/ 475797 h 4132263"/>
                <a:gd name="connsiteX146" fmla="*/ 3412672 w 4130675"/>
                <a:gd name="connsiteY146" fmla="*/ 491898 h 4132263"/>
                <a:gd name="connsiteX147" fmla="*/ 3429000 w 4130675"/>
                <a:gd name="connsiteY147" fmla="*/ 508454 h 4132263"/>
                <a:gd name="connsiteX148" fmla="*/ 3445555 w 4130675"/>
                <a:gd name="connsiteY148" fmla="*/ 524782 h 4132263"/>
                <a:gd name="connsiteX149" fmla="*/ 3461657 w 4130675"/>
                <a:gd name="connsiteY149" fmla="*/ 541338 h 4132263"/>
                <a:gd name="connsiteX150" fmla="*/ 3478213 w 4130675"/>
                <a:gd name="connsiteY150" fmla="*/ 557666 h 4132263"/>
                <a:gd name="connsiteX151" fmla="*/ 3494541 w 4130675"/>
                <a:gd name="connsiteY151" fmla="*/ 574222 h 4132263"/>
                <a:gd name="connsiteX152" fmla="*/ 3511097 w 4130675"/>
                <a:gd name="connsiteY152" fmla="*/ 590323 h 4132263"/>
                <a:gd name="connsiteX153" fmla="*/ 3527425 w 4130675"/>
                <a:gd name="connsiteY153" fmla="*/ 606879 h 4132263"/>
                <a:gd name="connsiteX154" fmla="*/ 3543754 w 4130675"/>
                <a:gd name="connsiteY154" fmla="*/ 623207 h 4132263"/>
                <a:gd name="connsiteX155" fmla="*/ 3560082 w 4130675"/>
                <a:gd name="connsiteY155" fmla="*/ 639763 h 4132263"/>
                <a:gd name="connsiteX156" fmla="*/ 3576638 w 4130675"/>
                <a:gd name="connsiteY156" fmla="*/ 656091 h 4132263"/>
                <a:gd name="connsiteX157" fmla="*/ 3592966 w 4130675"/>
                <a:gd name="connsiteY157" fmla="*/ 672420 h 4132263"/>
                <a:gd name="connsiteX158" fmla="*/ 3609522 w 4130675"/>
                <a:gd name="connsiteY158" fmla="*/ 688748 h 4132263"/>
                <a:gd name="connsiteX159" fmla="*/ 3625623 w 4130675"/>
                <a:gd name="connsiteY159" fmla="*/ 705077 h 4132263"/>
                <a:gd name="connsiteX160" fmla="*/ 3642179 w 4130675"/>
                <a:gd name="connsiteY160" fmla="*/ 721632 h 4132263"/>
                <a:gd name="connsiteX161" fmla="*/ 3658507 w 4130675"/>
                <a:gd name="connsiteY161" fmla="*/ 737961 h 4132263"/>
                <a:gd name="connsiteX162" fmla="*/ 3675063 w 4130675"/>
                <a:gd name="connsiteY162" fmla="*/ 754290 h 4132263"/>
                <a:gd name="connsiteX163" fmla="*/ 3691164 w 4130675"/>
                <a:gd name="connsiteY163" fmla="*/ 770618 h 4132263"/>
                <a:gd name="connsiteX164" fmla="*/ 3707720 w 4130675"/>
                <a:gd name="connsiteY164" fmla="*/ 787173 h 4132263"/>
                <a:gd name="connsiteX165" fmla="*/ 3724048 w 4130675"/>
                <a:gd name="connsiteY165" fmla="*/ 803729 h 4132263"/>
                <a:gd name="connsiteX166" fmla="*/ 3740604 w 4130675"/>
                <a:gd name="connsiteY166" fmla="*/ 820057 h 4132263"/>
                <a:gd name="connsiteX167" fmla="*/ 3757159 w 4130675"/>
                <a:gd name="connsiteY167" fmla="*/ 836613 h 4132263"/>
                <a:gd name="connsiteX168" fmla="*/ 3773261 w 4130675"/>
                <a:gd name="connsiteY168" fmla="*/ 852715 h 4132263"/>
                <a:gd name="connsiteX169" fmla="*/ 3762375 w 4130675"/>
                <a:gd name="connsiteY169" fmla="*/ 867229 h 4132263"/>
                <a:gd name="connsiteX170" fmla="*/ 3751263 w 4130675"/>
                <a:gd name="connsiteY170" fmla="*/ 881516 h 4132263"/>
                <a:gd name="connsiteX171" fmla="*/ 3740150 w 4130675"/>
                <a:gd name="connsiteY171" fmla="*/ 896031 h 4132263"/>
                <a:gd name="connsiteX172" fmla="*/ 3728811 w 4130675"/>
                <a:gd name="connsiteY172" fmla="*/ 910545 h 4132263"/>
                <a:gd name="connsiteX173" fmla="*/ 3717245 w 4130675"/>
                <a:gd name="connsiteY173" fmla="*/ 925059 h 4132263"/>
                <a:gd name="connsiteX174" fmla="*/ 3705905 w 4130675"/>
                <a:gd name="connsiteY174" fmla="*/ 940027 h 4132263"/>
                <a:gd name="connsiteX175" fmla="*/ 3694339 w 4130675"/>
                <a:gd name="connsiteY175" fmla="*/ 954768 h 4132263"/>
                <a:gd name="connsiteX176" fmla="*/ 3682773 w 4130675"/>
                <a:gd name="connsiteY176" fmla="*/ 969736 h 4132263"/>
                <a:gd name="connsiteX177" fmla="*/ 3670527 w 4130675"/>
                <a:gd name="connsiteY177" fmla="*/ 985611 h 4132263"/>
                <a:gd name="connsiteX178" fmla="*/ 3658507 w 4130675"/>
                <a:gd name="connsiteY178" fmla="*/ 1001259 h 4132263"/>
                <a:gd name="connsiteX179" fmla="*/ 3646034 w 4130675"/>
                <a:gd name="connsiteY179" fmla="*/ 1017361 h 4132263"/>
                <a:gd name="connsiteX180" fmla="*/ 3633334 w 4130675"/>
                <a:gd name="connsiteY180" fmla="*/ 1033236 h 4132263"/>
                <a:gd name="connsiteX181" fmla="*/ 3621088 w 4130675"/>
                <a:gd name="connsiteY181" fmla="*/ 1049565 h 4132263"/>
                <a:gd name="connsiteX182" fmla="*/ 3608388 w 4130675"/>
                <a:gd name="connsiteY182" fmla="*/ 1065893 h 4132263"/>
                <a:gd name="connsiteX183" fmla="*/ 3595461 w 4130675"/>
                <a:gd name="connsiteY183" fmla="*/ 1082449 h 4132263"/>
                <a:gd name="connsiteX184" fmla="*/ 3582761 w 4130675"/>
                <a:gd name="connsiteY184" fmla="*/ 1099231 h 4132263"/>
                <a:gd name="connsiteX185" fmla="*/ 3569154 w 4130675"/>
                <a:gd name="connsiteY185" fmla="*/ 1116466 h 4132263"/>
                <a:gd name="connsiteX186" fmla="*/ 3555773 w 4130675"/>
                <a:gd name="connsiteY186" fmla="*/ 1134156 h 4132263"/>
                <a:gd name="connsiteX187" fmla="*/ 3542166 w 4130675"/>
                <a:gd name="connsiteY187" fmla="*/ 1151618 h 4132263"/>
                <a:gd name="connsiteX188" fmla="*/ 3528105 w 4130675"/>
                <a:gd name="connsiteY188" fmla="*/ 1169761 h 4132263"/>
                <a:gd name="connsiteX189" fmla="*/ 3514272 w 4130675"/>
                <a:gd name="connsiteY189" fmla="*/ 1187450 h 4132263"/>
                <a:gd name="connsiteX190" fmla="*/ 3499984 w 4130675"/>
                <a:gd name="connsiteY190" fmla="*/ 1205820 h 4132263"/>
                <a:gd name="connsiteX191" fmla="*/ 3485697 w 4130675"/>
                <a:gd name="connsiteY191" fmla="*/ 1224190 h 4132263"/>
                <a:gd name="connsiteX192" fmla="*/ 3471636 w 4130675"/>
                <a:gd name="connsiteY192" fmla="*/ 1242786 h 4132263"/>
                <a:gd name="connsiteX193" fmla="*/ 3408816 w 4130675"/>
                <a:gd name="connsiteY193" fmla="*/ 1323522 h 4132263"/>
                <a:gd name="connsiteX194" fmla="*/ 3417888 w 4130675"/>
                <a:gd name="connsiteY194" fmla="*/ 1339850 h 4132263"/>
                <a:gd name="connsiteX195" fmla="*/ 3426505 w 4130675"/>
                <a:gd name="connsiteY195" fmla="*/ 1356179 h 4132263"/>
                <a:gd name="connsiteX196" fmla="*/ 3434897 w 4130675"/>
                <a:gd name="connsiteY196" fmla="*/ 1372734 h 4132263"/>
                <a:gd name="connsiteX197" fmla="*/ 3443514 w 4130675"/>
                <a:gd name="connsiteY197" fmla="*/ 1389516 h 4132263"/>
                <a:gd name="connsiteX198" fmla="*/ 3451452 w 4130675"/>
                <a:gd name="connsiteY198" fmla="*/ 1406299 h 4132263"/>
                <a:gd name="connsiteX199" fmla="*/ 3459389 w 4130675"/>
                <a:gd name="connsiteY199" fmla="*/ 1423081 h 4132263"/>
                <a:gd name="connsiteX200" fmla="*/ 3467100 w 4130675"/>
                <a:gd name="connsiteY200" fmla="*/ 1440090 h 4132263"/>
                <a:gd name="connsiteX201" fmla="*/ 3474584 w 4130675"/>
                <a:gd name="connsiteY201" fmla="*/ 1457325 h 4132263"/>
                <a:gd name="connsiteX202" fmla="*/ 3481841 w 4130675"/>
                <a:gd name="connsiteY202" fmla="*/ 1474334 h 4132263"/>
                <a:gd name="connsiteX203" fmla="*/ 3489098 w 4130675"/>
                <a:gd name="connsiteY203" fmla="*/ 1491797 h 4132263"/>
                <a:gd name="connsiteX204" fmla="*/ 3496129 w 4130675"/>
                <a:gd name="connsiteY204" fmla="*/ 1509259 h 4132263"/>
                <a:gd name="connsiteX205" fmla="*/ 3502705 w 4130675"/>
                <a:gd name="connsiteY205" fmla="*/ 1526949 h 4132263"/>
                <a:gd name="connsiteX206" fmla="*/ 3509282 w 4130675"/>
                <a:gd name="connsiteY206" fmla="*/ 1544411 h 4132263"/>
                <a:gd name="connsiteX207" fmla="*/ 3515405 w 4130675"/>
                <a:gd name="connsiteY207" fmla="*/ 1562327 h 4132263"/>
                <a:gd name="connsiteX208" fmla="*/ 3521755 w 4130675"/>
                <a:gd name="connsiteY208" fmla="*/ 1580016 h 4132263"/>
                <a:gd name="connsiteX209" fmla="*/ 3527425 w 4130675"/>
                <a:gd name="connsiteY209" fmla="*/ 1597933 h 4132263"/>
                <a:gd name="connsiteX210" fmla="*/ 3641725 w 4130675"/>
                <a:gd name="connsiteY210" fmla="*/ 1612674 h 4132263"/>
                <a:gd name="connsiteX211" fmla="*/ 3664857 w 4130675"/>
                <a:gd name="connsiteY211" fmla="*/ 1615395 h 4132263"/>
                <a:gd name="connsiteX212" fmla="*/ 3687989 w 4130675"/>
                <a:gd name="connsiteY212" fmla="*/ 1618343 h 4132263"/>
                <a:gd name="connsiteX213" fmla="*/ 3710668 w 4130675"/>
                <a:gd name="connsiteY213" fmla="*/ 1621065 h 4132263"/>
                <a:gd name="connsiteX214" fmla="*/ 3733347 w 4130675"/>
                <a:gd name="connsiteY214" fmla="*/ 1624240 h 4132263"/>
                <a:gd name="connsiteX215" fmla="*/ 3755798 w 4130675"/>
                <a:gd name="connsiteY215" fmla="*/ 1627188 h 4132263"/>
                <a:gd name="connsiteX216" fmla="*/ 3778023 w 4130675"/>
                <a:gd name="connsiteY216" fmla="*/ 1629909 h 4132263"/>
                <a:gd name="connsiteX217" fmla="*/ 3800022 w 4130675"/>
                <a:gd name="connsiteY217" fmla="*/ 1632404 h 4132263"/>
                <a:gd name="connsiteX218" fmla="*/ 3822020 w 4130675"/>
                <a:gd name="connsiteY218" fmla="*/ 1635352 h 4132263"/>
                <a:gd name="connsiteX219" fmla="*/ 3842884 w 4130675"/>
                <a:gd name="connsiteY219" fmla="*/ 1637847 h 4132263"/>
                <a:gd name="connsiteX220" fmla="*/ 3863522 w 4130675"/>
                <a:gd name="connsiteY220" fmla="*/ 1640568 h 4132263"/>
                <a:gd name="connsiteX221" fmla="*/ 3883932 w 4130675"/>
                <a:gd name="connsiteY221" fmla="*/ 1643290 h 4132263"/>
                <a:gd name="connsiteX222" fmla="*/ 3904343 w 4130675"/>
                <a:gd name="connsiteY222" fmla="*/ 1646011 h 4132263"/>
                <a:gd name="connsiteX223" fmla="*/ 3924300 w 4130675"/>
                <a:gd name="connsiteY223" fmla="*/ 1648279 h 4132263"/>
                <a:gd name="connsiteX224" fmla="*/ 3944484 w 4130675"/>
                <a:gd name="connsiteY224" fmla="*/ 1650774 h 4132263"/>
                <a:gd name="connsiteX225" fmla="*/ 3964441 w 4130675"/>
                <a:gd name="connsiteY225" fmla="*/ 1653495 h 4132263"/>
                <a:gd name="connsiteX226" fmla="*/ 3983945 w 4130675"/>
                <a:gd name="connsiteY226" fmla="*/ 1655990 h 4132263"/>
                <a:gd name="connsiteX227" fmla="*/ 4002995 w 4130675"/>
                <a:gd name="connsiteY227" fmla="*/ 1658258 h 4132263"/>
                <a:gd name="connsiteX228" fmla="*/ 4021364 w 4130675"/>
                <a:gd name="connsiteY228" fmla="*/ 1660752 h 4132263"/>
                <a:gd name="connsiteX229" fmla="*/ 4039961 w 4130675"/>
                <a:gd name="connsiteY229" fmla="*/ 1663020 h 4132263"/>
                <a:gd name="connsiteX230" fmla="*/ 4058330 w 4130675"/>
                <a:gd name="connsiteY230" fmla="*/ 1665288 h 4132263"/>
                <a:gd name="connsiteX231" fmla="*/ 4076700 w 4130675"/>
                <a:gd name="connsiteY231" fmla="*/ 1667556 h 4132263"/>
                <a:gd name="connsiteX232" fmla="*/ 4094843 w 4130675"/>
                <a:gd name="connsiteY232" fmla="*/ 1670050 h 4132263"/>
                <a:gd name="connsiteX233" fmla="*/ 4112759 w 4130675"/>
                <a:gd name="connsiteY233" fmla="*/ 1672318 h 4132263"/>
                <a:gd name="connsiteX234" fmla="*/ 4130675 w 4130675"/>
                <a:gd name="connsiteY234" fmla="*/ 1674586 h 4132263"/>
                <a:gd name="connsiteX235" fmla="*/ 4130675 w 4130675"/>
                <a:gd name="connsiteY235" fmla="*/ 1686152 h 4132263"/>
                <a:gd name="connsiteX236" fmla="*/ 4130675 w 4130675"/>
                <a:gd name="connsiteY236" fmla="*/ 1697491 h 4132263"/>
                <a:gd name="connsiteX237" fmla="*/ 4130675 w 4130675"/>
                <a:gd name="connsiteY237" fmla="*/ 1709284 h 4132263"/>
                <a:gd name="connsiteX238" fmla="*/ 4130675 w 4130675"/>
                <a:gd name="connsiteY238" fmla="*/ 1720850 h 4132263"/>
                <a:gd name="connsiteX239" fmla="*/ 4130675 w 4130675"/>
                <a:gd name="connsiteY239" fmla="*/ 1732416 h 4132263"/>
                <a:gd name="connsiteX240" fmla="*/ 4130675 w 4130675"/>
                <a:gd name="connsiteY240" fmla="*/ 1743983 h 4132263"/>
                <a:gd name="connsiteX241" fmla="*/ 4130675 w 4130675"/>
                <a:gd name="connsiteY241" fmla="*/ 1755549 h 4132263"/>
                <a:gd name="connsiteX242" fmla="*/ 4130675 w 4130675"/>
                <a:gd name="connsiteY242" fmla="*/ 1767115 h 4132263"/>
                <a:gd name="connsiteX243" fmla="*/ 4130675 w 4130675"/>
                <a:gd name="connsiteY243" fmla="*/ 1778681 h 4132263"/>
                <a:gd name="connsiteX244" fmla="*/ 4130675 w 4130675"/>
                <a:gd name="connsiteY244" fmla="*/ 1790247 h 4132263"/>
                <a:gd name="connsiteX245" fmla="*/ 4130675 w 4130675"/>
                <a:gd name="connsiteY245" fmla="*/ 1801813 h 4132263"/>
                <a:gd name="connsiteX246" fmla="*/ 4130675 w 4130675"/>
                <a:gd name="connsiteY246" fmla="*/ 1813606 h 4132263"/>
                <a:gd name="connsiteX247" fmla="*/ 4130675 w 4130675"/>
                <a:gd name="connsiteY247" fmla="*/ 1825172 h 4132263"/>
                <a:gd name="connsiteX248" fmla="*/ 4130675 w 4130675"/>
                <a:gd name="connsiteY248" fmla="*/ 1836511 h 4132263"/>
                <a:gd name="connsiteX249" fmla="*/ 4130675 w 4130675"/>
                <a:gd name="connsiteY249" fmla="*/ 1848077 h 4132263"/>
                <a:gd name="connsiteX250" fmla="*/ 4130675 w 4130675"/>
                <a:gd name="connsiteY250" fmla="*/ 1859870 h 4132263"/>
                <a:gd name="connsiteX251" fmla="*/ 4130675 w 4130675"/>
                <a:gd name="connsiteY251" fmla="*/ 1871436 h 4132263"/>
                <a:gd name="connsiteX252" fmla="*/ 4130675 w 4130675"/>
                <a:gd name="connsiteY252" fmla="*/ 1883002 h 4132263"/>
                <a:gd name="connsiteX253" fmla="*/ 4130675 w 4130675"/>
                <a:gd name="connsiteY253" fmla="*/ 1894568 h 4132263"/>
                <a:gd name="connsiteX254" fmla="*/ 4130675 w 4130675"/>
                <a:gd name="connsiteY254" fmla="*/ 1906361 h 4132263"/>
                <a:gd name="connsiteX255" fmla="*/ 4130675 w 4130675"/>
                <a:gd name="connsiteY255" fmla="*/ 1917927 h 4132263"/>
                <a:gd name="connsiteX256" fmla="*/ 4130675 w 4130675"/>
                <a:gd name="connsiteY256" fmla="*/ 1929266 h 4132263"/>
                <a:gd name="connsiteX257" fmla="*/ 4130675 w 4130675"/>
                <a:gd name="connsiteY257" fmla="*/ 1940833 h 4132263"/>
                <a:gd name="connsiteX258" fmla="*/ 4130675 w 4130675"/>
                <a:gd name="connsiteY258" fmla="*/ 1952399 h 4132263"/>
                <a:gd name="connsiteX259" fmla="*/ 4130675 w 4130675"/>
                <a:gd name="connsiteY259" fmla="*/ 1964191 h 4132263"/>
                <a:gd name="connsiteX260" fmla="*/ 4130675 w 4130675"/>
                <a:gd name="connsiteY260" fmla="*/ 1975758 h 4132263"/>
                <a:gd name="connsiteX261" fmla="*/ 4130675 w 4130675"/>
                <a:gd name="connsiteY261" fmla="*/ 1987324 h 4132263"/>
                <a:gd name="connsiteX262" fmla="*/ 4130675 w 4130675"/>
                <a:gd name="connsiteY262" fmla="*/ 1998890 h 4132263"/>
                <a:gd name="connsiteX263" fmla="*/ 4130675 w 4130675"/>
                <a:gd name="connsiteY263" fmla="*/ 2010683 h 4132263"/>
                <a:gd name="connsiteX264" fmla="*/ 4130675 w 4130675"/>
                <a:gd name="connsiteY264" fmla="*/ 2022249 h 4132263"/>
                <a:gd name="connsiteX265" fmla="*/ 4130675 w 4130675"/>
                <a:gd name="connsiteY265" fmla="*/ 2033588 h 4132263"/>
                <a:gd name="connsiteX266" fmla="*/ 4130675 w 4130675"/>
                <a:gd name="connsiteY266" fmla="*/ 2045154 h 4132263"/>
                <a:gd name="connsiteX267" fmla="*/ 4130675 w 4130675"/>
                <a:gd name="connsiteY267" fmla="*/ 2056947 h 4132263"/>
                <a:gd name="connsiteX268" fmla="*/ 4130675 w 4130675"/>
                <a:gd name="connsiteY268" fmla="*/ 2068513 h 4132263"/>
                <a:gd name="connsiteX269" fmla="*/ 4130675 w 4130675"/>
                <a:gd name="connsiteY269" fmla="*/ 2080079 h 4132263"/>
                <a:gd name="connsiteX270" fmla="*/ 4130675 w 4130675"/>
                <a:gd name="connsiteY270" fmla="*/ 2091645 h 4132263"/>
                <a:gd name="connsiteX271" fmla="*/ 4130675 w 4130675"/>
                <a:gd name="connsiteY271" fmla="*/ 2103211 h 4132263"/>
                <a:gd name="connsiteX272" fmla="*/ 4130675 w 4130675"/>
                <a:gd name="connsiteY272" fmla="*/ 2115004 h 4132263"/>
                <a:gd name="connsiteX273" fmla="*/ 4130675 w 4130675"/>
                <a:gd name="connsiteY273" fmla="*/ 2126570 h 4132263"/>
                <a:gd name="connsiteX274" fmla="*/ 4130675 w 4130675"/>
                <a:gd name="connsiteY274" fmla="*/ 2137909 h 4132263"/>
                <a:gd name="connsiteX275" fmla="*/ 4130675 w 4130675"/>
                <a:gd name="connsiteY275" fmla="*/ 2149475 h 4132263"/>
                <a:gd name="connsiteX276" fmla="*/ 4130675 w 4130675"/>
                <a:gd name="connsiteY276" fmla="*/ 2161268 h 4132263"/>
                <a:gd name="connsiteX277" fmla="*/ 4130675 w 4130675"/>
                <a:gd name="connsiteY277" fmla="*/ 2172834 h 4132263"/>
                <a:gd name="connsiteX278" fmla="*/ 4130675 w 4130675"/>
                <a:gd name="connsiteY278" fmla="*/ 2184400 h 4132263"/>
                <a:gd name="connsiteX279" fmla="*/ 4130675 w 4130675"/>
                <a:gd name="connsiteY279" fmla="*/ 2195966 h 4132263"/>
                <a:gd name="connsiteX280" fmla="*/ 4130675 w 4130675"/>
                <a:gd name="connsiteY280" fmla="*/ 2207759 h 4132263"/>
                <a:gd name="connsiteX281" fmla="*/ 4130675 w 4130675"/>
                <a:gd name="connsiteY281" fmla="*/ 2219325 h 4132263"/>
                <a:gd name="connsiteX282" fmla="*/ 4130675 w 4130675"/>
                <a:gd name="connsiteY282" fmla="*/ 2230891 h 4132263"/>
                <a:gd name="connsiteX283" fmla="*/ 4130675 w 4130675"/>
                <a:gd name="connsiteY283" fmla="*/ 2242231 h 4132263"/>
                <a:gd name="connsiteX284" fmla="*/ 4130675 w 4130675"/>
                <a:gd name="connsiteY284" fmla="*/ 2253797 h 4132263"/>
                <a:gd name="connsiteX285" fmla="*/ 4130675 w 4130675"/>
                <a:gd name="connsiteY285" fmla="*/ 2265590 h 4132263"/>
                <a:gd name="connsiteX286" fmla="*/ 4130675 w 4130675"/>
                <a:gd name="connsiteY286" fmla="*/ 2277156 h 4132263"/>
                <a:gd name="connsiteX287" fmla="*/ 4130675 w 4130675"/>
                <a:gd name="connsiteY287" fmla="*/ 2288722 h 4132263"/>
                <a:gd name="connsiteX288" fmla="*/ 4130675 w 4130675"/>
                <a:gd name="connsiteY288" fmla="*/ 2300288 h 4132263"/>
                <a:gd name="connsiteX289" fmla="*/ 4130675 w 4130675"/>
                <a:gd name="connsiteY289" fmla="*/ 2312081 h 4132263"/>
                <a:gd name="connsiteX290" fmla="*/ 4130675 w 4130675"/>
                <a:gd name="connsiteY290" fmla="*/ 2323647 h 4132263"/>
                <a:gd name="connsiteX291" fmla="*/ 4130675 w 4130675"/>
                <a:gd name="connsiteY291" fmla="*/ 2335213 h 4132263"/>
                <a:gd name="connsiteX292" fmla="*/ 4130675 w 4130675"/>
                <a:gd name="connsiteY292" fmla="*/ 2346779 h 4132263"/>
                <a:gd name="connsiteX293" fmla="*/ 4130675 w 4130675"/>
                <a:gd name="connsiteY293" fmla="*/ 2358572 h 4132263"/>
                <a:gd name="connsiteX294" fmla="*/ 4130675 w 4130675"/>
                <a:gd name="connsiteY294" fmla="*/ 2370138 h 4132263"/>
                <a:gd name="connsiteX295" fmla="*/ 4130675 w 4130675"/>
                <a:gd name="connsiteY295" fmla="*/ 2381704 h 4132263"/>
                <a:gd name="connsiteX296" fmla="*/ 4130675 w 4130675"/>
                <a:gd name="connsiteY296" fmla="*/ 2393270 h 4132263"/>
                <a:gd name="connsiteX297" fmla="*/ 4130675 w 4130675"/>
                <a:gd name="connsiteY297" fmla="*/ 2405063 h 4132263"/>
                <a:gd name="connsiteX298" fmla="*/ 4130675 w 4130675"/>
                <a:gd name="connsiteY298" fmla="*/ 2416629 h 4132263"/>
                <a:gd name="connsiteX299" fmla="*/ 4112759 w 4130675"/>
                <a:gd name="connsiteY299" fmla="*/ 2418670 h 4132263"/>
                <a:gd name="connsiteX300" fmla="*/ 4094843 w 4130675"/>
                <a:gd name="connsiteY300" fmla="*/ 2420938 h 4132263"/>
                <a:gd name="connsiteX301" fmla="*/ 4076700 w 4130675"/>
                <a:gd name="connsiteY301" fmla="*/ 2423206 h 4132263"/>
                <a:gd name="connsiteX302" fmla="*/ 4058330 w 4130675"/>
                <a:gd name="connsiteY302" fmla="*/ 2425700 h 4132263"/>
                <a:gd name="connsiteX303" fmla="*/ 4039961 w 4130675"/>
                <a:gd name="connsiteY303" fmla="*/ 2427968 h 4132263"/>
                <a:gd name="connsiteX304" fmla="*/ 4021364 w 4130675"/>
                <a:gd name="connsiteY304" fmla="*/ 2430236 h 4132263"/>
                <a:gd name="connsiteX305" fmla="*/ 4002541 w 4130675"/>
                <a:gd name="connsiteY305" fmla="*/ 2432504 h 4132263"/>
                <a:gd name="connsiteX306" fmla="*/ 3983718 w 4130675"/>
                <a:gd name="connsiteY306" fmla="*/ 2435225 h 4132263"/>
                <a:gd name="connsiteX307" fmla="*/ 3964214 w 4130675"/>
                <a:gd name="connsiteY307" fmla="*/ 2437493 h 4132263"/>
                <a:gd name="connsiteX308" fmla="*/ 3944257 w 4130675"/>
                <a:gd name="connsiteY308" fmla="*/ 2440215 h 4132263"/>
                <a:gd name="connsiteX309" fmla="*/ 3924300 w 4130675"/>
                <a:gd name="connsiteY309" fmla="*/ 2442709 h 4132263"/>
                <a:gd name="connsiteX310" fmla="*/ 3904343 w 4130675"/>
                <a:gd name="connsiteY310" fmla="*/ 2445204 h 4132263"/>
                <a:gd name="connsiteX311" fmla="*/ 3883932 w 4130675"/>
                <a:gd name="connsiteY311" fmla="*/ 2447925 h 4132263"/>
                <a:gd name="connsiteX312" fmla="*/ 3863522 w 4130675"/>
                <a:gd name="connsiteY312" fmla="*/ 2450420 h 4132263"/>
                <a:gd name="connsiteX313" fmla="*/ 3842657 w 4130675"/>
                <a:gd name="connsiteY313" fmla="*/ 2452915 h 4132263"/>
                <a:gd name="connsiteX314" fmla="*/ 3822020 w 4130675"/>
                <a:gd name="connsiteY314" fmla="*/ 2455636 h 4132263"/>
                <a:gd name="connsiteX315" fmla="*/ 3800022 w 4130675"/>
                <a:gd name="connsiteY315" fmla="*/ 2458358 h 4132263"/>
                <a:gd name="connsiteX316" fmla="*/ 3778023 w 4130675"/>
                <a:gd name="connsiteY316" fmla="*/ 2461306 h 4132263"/>
                <a:gd name="connsiteX317" fmla="*/ 3755798 w 4130675"/>
                <a:gd name="connsiteY317" fmla="*/ 2464027 h 4132263"/>
                <a:gd name="connsiteX318" fmla="*/ 3733347 w 4130675"/>
                <a:gd name="connsiteY318" fmla="*/ 2466975 h 4132263"/>
                <a:gd name="connsiteX319" fmla="*/ 3710668 w 4130675"/>
                <a:gd name="connsiteY319" fmla="*/ 2469697 h 4132263"/>
                <a:gd name="connsiteX320" fmla="*/ 3687989 w 4130675"/>
                <a:gd name="connsiteY320" fmla="*/ 2472645 h 4132263"/>
                <a:gd name="connsiteX321" fmla="*/ 3664857 w 4130675"/>
                <a:gd name="connsiteY321" fmla="*/ 2475593 h 4132263"/>
                <a:gd name="connsiteX322" fmla="*/ 3641725 w 4130675"/>
                <a:gd name="connsiteY322" fmla="*/ 2478541 h 4132263"/>
                <a:gd name="connsiteX323" fmla="*/ 3540579 w 4130675"/>
                <a:gd name="connsiteY323" fmla="*/ 2491468 h 4132263"/>
                <a:gd name="connsiteX324" fmla="*/ 3535136 w 4130675"/>
                <a:gd name="connsiteY324" fmla="*/ 2509611 h 4132263"/>
                <a:gd name="connsiteX325" fmla="*/ 3529693 w 4130675"/>
                <a:gd name="connsiteY325" fmla="*/ 2527754 h 4132263"/>
                <a:gd name="connsiteX326" fmla="*/ 3523797 w 4130675"/>
                <a:gd name="connsiteY326" fmla="*/ 2545443 h 4132263"/>
                <a:gd name="connsiteX327" fmla="*/ 3517673 w 4130675"/>
                <a:gd name="connsiteY327" fmla="*/ 2563359 h 4132263"/>
                <a:gd name="connsiteX328" fmla="*/ 3511550 w 4130675"/>
                <a:gd name="connsiteY328" fmla="*/ 2581049 h 4132263"/>
                <a:gd name="connsiteX329" fmla="*/ 3505200 w 4130675"/>
                <a:gd name="connsiteY329" fmla="*/ 2598738 h 4132263"/>
                <a:gd name="connsiteX330" fmla="*/ 3498623 w 4130675"/>
                <a:gd name="connsiteY330" fmla="*/ 2616200 h 4132263"/>
                <a:gd name="connsiteX331" fmla="*/ 3491820 w 4130675"/>
                <a:gd name="connsiteY331" fmla="*/ 2633890 h 4132263"/>
                <a:gd name="connsiteX332" fmla="*/ 3484789 w 4130675"/>
                <a:gd name="connsiteY332" fmla="*/ 2651125 h 4132263"/>
                <a:gd name="connsiteX333" fmla="*/ 3477532 w 4130675"/>
                <a:gd name="connsiteY333" fmla="*/ 2668134 h 4132263"/>
                <a:gd name="connsiteX334" fmla="*/ 3470275 w 4130675"/>
                <a:gd name="connsiteY334" fmla="*/ 2685370 h 4132263"/>
                <a:gd name="connsiteX335" fmla="*/ 3462564 w 4130675"/>
                <a:gd name="connsiteY335" fmla="*/ 2702152 h 4132263"/>
                <a:gd name="connsiteX336" fmla="*/ 3454854 w 4130675"/>
                <a:gd name="connsiteY336" fmla="*/ 2719388 h 4132263"/>
                <a:gd name="connsiteX337" fmla="*/ 3446689 w 4130675"/>
                <a:gd name="connsiteY337" fmla="*/ 2736170 h 4132263"/>
                <a:gd name="connsiteX338" fmla="*/ 3438525 w 4130675"/>
                <a:gd name="connsiteY338" fmla="*/ 2752499 h 4132263"/>
                <a:gd name="connsiteX339" fmla="*/ 3429907 w 4130675"/>
                <a:gd name="connsiteY339" fmla="*/ 2769281 h 4132263"/>
                <a:gd name="connsiteX340" fmla="*/ 3500438 w 4130675"/>
                <a:gd name="connsiteY340" fmla="*/ 2860222 h 4132263"/>
                <a:gd name="connsiteX341" fmla="*/ 3514952 w 4130675"/>
                <a:gd name="connsiteY341" fmla="*/ 2878818 h 4132263"/>
                <a:gd name="connsiteX342" fmla="*/ 3529239 w 4130675"/>
                <a:gd name="connsiteY342" fmla="*/ 2897188 h 4132263"/>
                <a:gd name="connsiteX343" fmla="*/ 3543300 w 4130675"/>
                <a:gd name="connsiteY343" fmla="*/ 2915558 h 4132263"/>
                <a:gd name="connsiteX344" fmla="*/ 3557361 w 4130675"/>
                <a:gd name="connsiteY344" fmla="*/ 2933474 h 4132263"/>
                <a:gd name="connsiteX345" fmla="*/ 3570968 w 4130675"/>
                <a:gd name="connsiteY345" fmla="*/ 2951390 h 4132263"/>
                <a:gd name="connsiteX346" fmla="*/ 3584802 w 4130675"/>
                <a:gd name="connsiteY346" fmla="*/ 2969079 h 4132263"/>
                <a:gd name="connsiteX347" fmla="*/ 3598409 w 4130675"/>
                <a:gd name="connsiteY347" fmla="*/ 2986542 h 4132263"/>
                <a:gd name="connsiteX348" fmla="*/ 3612016 w 4130675"/>
                <a:gd name="connsiteY348" fmla="*/ 3004231 h 4132263"/>
                <a:gd name="connsiteX349" fmla="*/ 3624716 w 4130675"/>
                <a:gd name="connsiteY349" fmla="*/ 3020786 h 4132263"/>
                <a:gd name="connsiteX350" fmla="*/ 3637643 w 4130675"/>
                <a:gd name="connsiteY350" fmla="*/ 3037115 h 4132263"/>
                <a:gd name="connsiteX351" fmla="*/ 3650116 w 4130675"/>
                <a:gd name="connsiteY351" fmla="*/ 3053443 h 4132263"/>
                <a:gd name="connsiteX352" fmla="*/ 3662816 w 4130675"/>
                <a:gd name="connsiteY352" fmla="*/ 3069772 h 4132263"/>
                <a:gd name="connsiteX353" fmla="*/ 3675289 w 4130675"/>
                <a:gd name="connsiteY353" fmla="*/ 3085874 h 4132263"/>
                <a:gd name="connsiteX354" fmla="*/ 3687763 w 4130675"/>
                <a:gd name="connsiteY354" fmla="*/ 3101749 h 4132263"/>
                <a:gd name="connsiteX355" fmla="*/ 3699782 w 4130675"/>
                <a:gd name="connsiteY355" fmla="*/ 3117624 h 4132263"/>
                <a:gd name="connsiteX356" fmla="*/ 3712029 w 4130675"/>
                <a:gd name="connsiteY356" fmla="*/ 3133272 h 4132263"/>
                <a:gd name="connsiteX357" fmla="*/ 3723595 w 4130675"/>
                <a:gd name="connsiteY357" fmla="*/ 3148240 h 4132263"/>
                <a:gd name="connsiteX358" fmla="*/ 3735161 w 4130675"/>
                <a:gd name="connsiteY358" fmla="*/ 3163208 h 4132263"/>
                <a:gd name="connsiteX359" fmla="*/ 3746500 w 4130675"/>
                <a:gd name="connsiteY359" fmla="*/ 3177949 h 4132263"/>
                <a:gd name="connsiteX360" fmla="*/ 3757839 w 4130675"/>
                <a:gd name="connsiteY360" fmla="*/ 3192690 h 4132263"/>
                <a:gd name="connsiteX361" fmla="*/ 3769179 w 4130675"/>
                <a:gd name="connsiteY361" fmla="*/ 3207204 h 4132263"/>
                <a:gd name="connsiteX362" fmla="*/ 3780291 w 4130675"/>
                <a:gd name="connsiteY362" fmla="*/ 3221718 h 4132263"/>
                <a:gd name="connsiteX363" fmla="*/ 3791404 w 4130675"/>
                <a:gd name="connsiteY363" fmla="*/ 3236006 h 4132263"/>
                <a:gd name="connsiteX364" fmla="*/ 3802516 w 4130675"/>
                <a:gd name="connsiteY364" fmla="*/ 3250293 h 4132263"/>
                <a:gd name="connsiteX365" fmla="*/ 3786188 w 4130675"/>
                <a:gd name="connsiteY365" fmla="*/ 3266622 h 4132263"/>
                <a:gd name="connsiteX366" fmla="*/ 3769859 w 4130675"/>
                <a:gd name="connsiteY366" fmla="*/ 3282724 h 4132263"/>
                <a:gd name="connsiteX367" fmla="*/ 3753530 w 4130675"/>
                <a:gd name="connsiteY367" fmla="*/ 3299279 h 4132263"/>
                <a:gd name="connsiteX368" fmla="*/ 3737202 w 4130675"/>
                <a:gd name="connsiteY368" fmla="*/ 3315608 h 4132263"/>
                <a:gd name="connsiteX369" fmla="*/ 3720647 w 4130675"/>
                <a:gd name="connsiteY369" fmla="*/ 3332163 h 4132263"/>
                <a:gd name="connsiteX370" fmla="*/ 3704545 w 4130675"/>
                <a:gd name="connsiteY370" fmla="*/ 3348492 h 4132263"/>
                <a:gd name="connsiteX371" fmla="*/ 3687989 w 4130675"/>
                <a:gd name="connsiteY371" fmla="*/ 3365047 h 4132263"/>
                <a:gd name="connsiteX372" fmla="*/ 3671661 w 4130675"/>
                <a:gd name="connsiteY372" fmla="*/ 3381149 h 4132263"/>
                <a:gd name="connsiteX373" fmla="*/ 3655105 w 4130675"/>
                <a:gd name="connsiteY373" fmla="*/ 3397477 h 4132263"/>
                <a:gd name="connsiteX374" fmla="*/ 3638777 w 4130675"/>
                <a:gd name="connsiteY374" fmla="*/ 3414033 h 4132263"/>
                <a:gd name="connsiteX375" fmla="*/ 3622448 w 4130675"/>
                <a:gd name="connsiteY375" fmla="*/ 3430361 h 4132263"/>
                <a:gd name="connsiteX376" fmla="*/ 3606120 w 4130675"/>
                <a:gd name="connsiteY376" fmla="*/ 3446917 h 4132263"/>
                <a:gd name="connsiteX377" fmla="*/ 3589564 w 4130675"/>
                <a:gd name="connsiteY377" fmla="*/ 3463018 h 4132263"/>
                <a:gd name="connsiteX378" fmla="*/ 3573236 w 4130675"/>
                <a:gd name="connsiteY378" fmla="*/ 3479574 h 4132263"/>
                <a:gd name="connsiteX379" fmla="*/ 3556680 w 4130675"/>
                <a:gd name="connsiteY379" fmla="*/ 3495902 h 4132263"/>
                <a:gd name="connsiteX380" fmla="*/ 3540579 w 4130675"/>
                <a:gd name="connsiteY380" fmla="*/ 3512458 h 4132263"/>
                <a:gd name="connsiteX381" fmla="*/ 3524023 w 4130675"/>
                <a:gd name="connsiteY381" fmla="*/ 3528786 h 4132263"/>
                <a:gd name="connsiteX382" fmla="*/ 3507695 w 4130675"/>
                <a:gd name="connsiteY382" fmla="*/ 3545115 h 4132263"/>
                <a:gd name="connsiteX383" fmla="*/ 3491139 w 4130675"/>
                <a:gd name="connsiteY383" fmla="*/ 3561443 h 4132263"/>
                <a:gd name="connsiteX384" fmla="*/ 3475038 w 4130675"/>
                <a:gd name="connsiteY384" fmla="*/ 3577999 h 4132263"/>
                <a:gd name="connsiteX385" fmla="*/ 3458482 w 4130675"/>
                <a:gd name="connsiteY385" fmla="*/ 3594327 h 4132263"/>
                <a:gd name="connsiteX386" fmla="*/ 3442154 w 4130675"/>
                <a:gd name="connsiteY386" fmla="*/ 3610883 h 4132263"/>
                <a:gd name="connsiteX387" fmla="*/ 3425825 w 4130675"/>
                <a:gd name="connsiteY387" fmla="*/ 3626984 h 4132263"/>
                <a:gd name="connsiteX388" fmla="*/ 3409270 w 4130675"/>
                <a:gd name="connsiteY388" fmla="*/ 3643540 h 4132263"/>
                <a:gd name="connsiteX389" fmla="*/ 3393168 w 4130675"/>
                <a:gd name="connsiteY389" fmla="*/ 3659868 h 4132263"/>
                <a:gd name="connsiteX390" fmla="*/ 3376613 w 4130675"/>
                <a:gd name="connsiteY390" fmla="*/ 3676424 h 4132263"/>
                <a:gd name="connsiteX391" fmla="*/ 3360284 w 4130675"/>
                <a:gd name="connsiteY391" fmla="*/ 3692752 h 4132263"/>
                <a:gd name="connsiteX392" fmla="*/ 3343729 w 4130675"/>
                <a:gd name="connsiteY392" fmla="*/ 3709308 h 4132263"/>
                <a:gd name="connsiteX393" fmla="*/ 3327173 w 4130675"/>
                <a:gd name="connsiteY393" fmla="*/ 3725410 h 4132263"/>
                <a:gd name="connsiteX394" fmla="*/ 3311072 w 4130675"/>
                <a:gd name="connsiteY394" fmla="*/ 3741965 h 4132263"/>
                <a:gd name="connsiteX395" fmla="*/ 3294516 w 4130675"/>
                <a:gd name="connsiteY395" fmla="*/ 3758520 h 4132263"/>
                <a:gd name="connsiteX396" fmla="*/ 3278188 w 4130675"/>
                <a:gd name="connsiteY396" fmla="*/ 3774849 h 4132263"/>
                <a:gd name="connsiteX397" fmla="*/ 3263673 w 4130675"/>
                <a:gd name="connsiteY397" fmla="*/ 3763736 h 4132263"/>
                <a:gd name="connsiteX398" fmla="*/ 3249613 w 4130675"/>
                <a:gd name="connsiteY398" fmla="*/ 3752624 h 4132263"/>
                <a:gd name="connsiteX399" fmla="*/ 3235098 w 4130675"/>
                <a:gd name="connsiteY399" fmla="*/ 3741511 h 4132263"/>
                <a:gd name="connsiteX400" fmla="*/ 3220357 w 4130675"/>
                <a:gd name="connsiteY400" fmla="*/ 3730172 h 4132263"/>
                <a:gd name="connsiteX401" fmla="*/ 3205843 w 4130675"/>
                <a:gd name="connsiteY401" fmla="*/ 3718833 h 4132263"/>
                <a:gd name="connsiteX402" fmla="*/ 3190875 w 4130675"/>
                <a:gd name="connsiteY402" fmla="*/ 3707493 h 4132263"/>
                <a:gd name="connsiteX403" fmla="*/ 3176134 w 4130675"/>
                <a:gd name="connsiteY403" fmla="*/ 3695701 h 4132263"/>
                <a:gd name="connsiteX404" fmla="*/ 3161166 w 4130675"/>
                <a:gd name="connsiteY404" fmla="*/ 3684134 h 4132263"/>
                <a:gd name="connsiteX405" fmla="*/ 3145518 w 4130675"/>
                <a:gd name="connsiteY405" fmla="*/ 3672115 h 4132263"/>
                <a:gd name="connsiteX406" fmla="*/ 3129870 w 4130675"/>
                <a:gd name="connsiteY406" fmla="*/ 3659868 h 4132263"/>
                <a:gd name="connsiteX407" fmla="*/ 3113768 w 4130675"/>
                <a:gd name="connsiteY407" fmla="*/ 3647395 h 4132263"/>
                <a:gd name="connsiteX408" fmla="*/ 3097666 w 4130675"/>
                <a:gd name="connsiteY408" fmla="*/ 3634922 h 4132263"/>
                <a:gd name="connsiteX409" fmla="*/ 3081564 w 4130675"/>
                <a:gd name="connsiteY409" fmla="*/ 3622449 h 4132263"/>
                <a:gd name="connsiteX410" fmla="*/ 3065236 w 4130675"/>
                <a:gd name="connsiteY410" fmla="*/ 3609749 h 4132263"/>
                <a:gd name="connsiteX411" fmla="*/ 3048680 w 4130675"/>
                <a:gd name="connsiteY411" fmla="*/ 3596822 h 4132263"/>
                <a:gd name="connsiteX412" fmla="*/ 3031898 w 4130675"/>
                <a:gd name="connsiteY412" fmla="*/ 3584122 h 4132263"/>
                <a:gd name="connsiteX413" fmla="*/ 3014663 w 4130675"/>
                <a:gd name="connsiteY413" fmla="*/ 3570515 h 4132263"/>
                <a:gd name="connsiteX414" fmla="*/ 2996973 w 4130675"/>
                <a:gd name="connsiteY414" fmla="*/ 3557134 h 4132263"/>
                <a:gd name="connsiteX415" fmla="*/ 2979511 w 4130675"/>
                <a:gd name="connsiteY415" fmla="*/ 3543527 h 4132263"/>
                <a:gd name="connsiteX416" fmla="*/ 2961368 w 4130675"/>
                <a:gd name="connsiteY416" fmla="*/ 3529467 h 4132263"/>
                <a:gd name="connsiteX417" fmla="*/ 2943679 w 4130675"/>
                <a:gd name="connsiteY417" fmla="*/ 3515633 h 4132263"/>
                <a:gd name="connsiteX418" fmla="*/ 2925309 w 4130675"/>
                <a:gd name="connsiteY418" fmla="*/ 3501345 h 4132263"/>
                <a:gd name="connsiteX419" fmla="*/ 2906939 w 4130675"/>
                <a:gd name="connsiteY419" fmla="*/ 3487058 h 4132263"/>
                <a:gd name="connsiteX420" fmla="*/ 2888343 w 4130675"/>
                <a:gd name="connsiteY420" fmla="*/ 3472997 h 4132263"/>
                <a:gd name="connsiteX421" fmla="*/ 2807607 w 4130675"/>
                <a:gd name="connsiteY421" fmla="*/ 3410177 h 4132263"/>
                <a:gd name="connsiteX422" fmla="*/ 2791279 w 4130675"/>
                <a:gd name="connsiteY422" fmla="*/ 3419249 h 4132263"/>
                <a:gd name="connsiteX423" fmla="*/ 2774950 w 4130675"/>
                <a:gd name="connsiteY423" fmla="*/ 3427640 h 4132263"/>
                <a:gd name="connsiteX424" fmla="*/ 2758622 w 4130675"/>
                <a:gd name="connsiteY424" fmla="*/ 3436258 h 4132263"/>
                <a:gd name="connsiteX425" fmla="*/ 2741839 w 4130675"/>
                <a:gd name="connsiteY425" fmla="*/ 3444649 h 4132263"/>
                <a:gd name="connsiteX426" fmla="*/ 2725057 w 4130675"/>
                <a:gd name="connsiteY426" fmla="*/ 3452813 h 4132263"/>
                <a:gd name="connsiteX427" fmla="*/ 2708275 w 4130675"/>
                <a:gd name="connsiteY427" fmla="*/ 3460751 h 4132263"/>
                <a:gd name="connsiteX428" fmla="*/ 2691039 w 4130675"/>
                <a:gd name="connsiteY428" fmla="*/ 3468461 h 4132263"/>
                <a:gd name="connsiteX429" fmla="*/ 2673804 w 4130675"/>
                <a:gd name="connsiteY429" fmla="*/ 3475945 h 4132263"/>
                <a:gd name="connsiteX430" fmla="*/ 2656795 w 4130675"/>
                <a:gd name="connsiteY430" fmla="*/ 3483202 h 4132263"/>
                <a:gd name="connsiteX431" fmla="*/ 2639559 w 4130675"/>
                <a:gd name="connsiteY431" fmla="*/ 3490459 h 4132263"/>
                <a:gd name="connsiteX432" fmla="*/ 2621870 w 4130675"/>
                <a:gd name="connsiteY432" fmla="*/ 3497490 h 4132263"/>
                <a:gd name="connsiteX433" fmla="*/ 2604407 w 4130675"/>
                <a:gd name="connsiteY433" fmla="*/ 3504067 h 4132263"/>
                <a:gd name="connsiteX434" fmla="*/ 2586945 w 4130675"/>
                <a:gd name="connsiteY434" fmla="*/ 3510643 h 4132263"/>
                <a:gd name="connsiteX435" fmla="*/ 2569029 w 4130675"/>
                <a:gd name="connsiteY435" fmla="*/ 3516767 h 4132263"/>
                <a:gd name="connsiteX436" fmla="*/ 2551113 w 4130675"/>
                <a:gd name="connsiteY436" fmla="*/ 3523117 h 4132263"/>
                <a:gd name="connsiteX437" fmla="*/ 2533423 w 4130675"/>
                <a:gd name="connsiteY437" fmla="*/ 3528786 h 4132263"/>
                <a:gd name="connsiteX438" fmla="*/ 2518682 w 4130675"/>
                <a:gd name="connsiteY438" fmla="*/ 3643086 h 4132263"/>
                <a:gd name="connsiteX439" fmla="*/ 2515734 w 4130675"/>
                <a:gd name="connsiteY439" fmla="*/ 3666445 h 4132263"/>
                <a:gd name="connsiteX440" fmla="*/ 2513013 w 4130675"/>
                <a:gd name="connsiteY440" fmla="*/ 3689351 h 4132263"/>
                <a:gd name="connsiteX441" fmla="*/ 2510064 w 4130675"/>
                <a:gd name="connsiteY441" fmla="*/ 3712029 h 4132263"/>
                <a:gd name="connsiteX442" fmla="*/ 2507116 w 4130675"/>
                <a:gd name="connsiteY442" fmla="*/ 3734708 h 4132263"/>
                <a:gd name="connsiteX443" fmla="*/ 2504168 w 4130675"/>
                <a:gd name="connsiteY443" fmla="*/ 3757160 h 4132263"/>
                <a:gd name="connsiteX444" fmla="*/ 2501447 w 4130675"/>
                <a:gd name="connsiteY444" fmla="*/ 3779385 h 4132263"/>
                <a:gd name="connsiteX445" fmla="*/ 2498725 w 4130675"/>
                <a:gd name="connsiteY445" fmla="*/ 3801383 h 4132263"/>
                <a:gd name="connsiteX446" fmla="*/ 2496004 w 4130675"/>
                <a:gd name="connsiteY446" fmla="*/ 3823381 h 4132263"/>
                <a:gd name="connsiteX447" fmla="*/ 2493282 w 4130675"/>
                <a:gd name="connsiteY447" fmla="*/ 3844245 h 4132263"/>
                <a:gd name="connsiteX448" fmla="*/ 2490788 w 4130675"/>
                <a:gd name="connsiteY448" fmla="*/ 3864883 h 4132263"/>
                <a:gd name="connsiteX449" fmla="*/ 2488066 w 4130675"/>
                <a:gd name="connsiteY449" fmla="*/ 3885293 h 4132263"/>
                <a:gd name="connsiteX450" fmla="*/ 2485345 w 4130675"/>
                <a:gd name="connsiteY450" fmla="*/ 3905704 h 4132263"/>
                <a:gd name="connsiteX451" fmla="*/ 2483077 w 4130675"/>
                <a:gd name="connsiteY451" fmla="*/ 3925888 h 4132263"/>
                <a:gd name="connsiteX452" fmla="*/ 2480582 w 4130675"/>
                <a:gd name="connsiteY452" fmla="*/ 3946072 h 4132263"/>
                <a:gd name="connsiteX453" fmla="*/ 2477861 w 4130675"/>
                <a:gd name="connsiteY453" fmla="*/ 3966029 h 4132263"/>
                <a:gd name="connsiteX454" fmla="*/ 2475366 w 4130675"/>
                <a:gd name="connsiteY454" fmla="*/ 3985533 h 4132263"/>
                <a:gd name="connsiteX455" fmla="*/ 2472872 w 4130675"/>
                <a:gd name="connsiteY455" fmla="*/ 4004356 h 4132263"/>
                <a:gd name="connsiteX456" fmla="*/ 2470604 w 4130675"/>
                <a:gd name="connsiteY456" fmla="*/ 4022952 h 4132263"/>
                <a:gd name="connsiteX457" fmla="*/ 2468336 w 4130675"/>
                <a:gd name="connsiteY457" fmla="*/ 4041549 h 4132263"/>
                <a:gd name="connsiteX458" fmla="*/ 2466068 w 4130675"/>
                <a:gd name="connsiteY458" fmla="*/ 4059918 h 4132263"/>
                <a:gd name="connsiteX459" fmla="*/ 2463800 w 4130675"/>
                <a:gd name="connsiteY459" fmla="*/ 4078288 h 4132263"/>
                <a:gd name="connsiteX460" fmla="*/ 2461305 w 4130675"/>
                <a:gd name="connsiteY460" fmla="*/ 4096431 h 4132263"/>
                <a:gd name="connsiteX461" fmla="*/ 2459038 w 4130675"/>
                <a:gd name="connsiteY461" fmla="*/ 4114347 h 4132263"/>
                <a:gd name="connsiteX462" fmla="*/ 2456770 w 4130675"/>
                <a:gd name="connsiteY462" fmla="*/ 4132263 h 4132263"/>
                <a:gd name="connsiteX463" fmla="*/ 2445204 w 4130675"/>
                <a:gd name="connsiteY463" fmla="*/ 4132263 h 4132263"/>
                <a:gd name="connsiteX464" fmla="*/ 2433638 w 4130675"/>
                <a:gd name="connsiteY464" fmla="*/ 4132263 h 4132263"/>
                <a:gd name="connsiteX465" fmla="*/ 2422072 w 4130675"/>
                <a:gd name="connsiteY465" fmla="*/ 4132263 h 4132263"/>
                <a:gd name="connsiteX466" fmla="*/ 2410505 w 4130675"/>
                <a:gd name="connsiteY466" fmla="*/ 4132263 h 4132263"/>
                <a:gd name="connsiteX467" fmla="*/ 2398939 w 4130675"/>
                <a:gd name="connsiteY467" fmla="*/ 4132263 h 4132263"/>
                <a:gd name="connsiteX468" fmla="*/ 2387373 w 4130675"/>
                <a:gd name="connsiteY468" fmla="*/ 4132263 h 4132263"/>
                <a:gd name="connsiteX469" fmla="*/ 2375807 w 4130675"/>
                <a:gd name="connsiteY469" fmla="*/ 4132263 h 4132263"/>
                <a:gd name="connsiteX470" fmla="*/ 2364241 w 4130675"/>
                <a:gd name="connsiteY470" fmla="*/ 4132263 h 4132263"/>
                <a:gd name="connsiteX471" fmla="*/ 2352675 w 4130675"/>
                <a:gd name="connsiteY471" fmla="*/ 4132263 h 4132263"/>
                <a:gd name="connsiteX472" fmla="*/ 2341109 w 4130675"/>
                <a:gd name="connsiteY472" fmla="*/ 4132263 h 4132263"/>
                <a:gd name="connsiteX473" fmla="*/ 2329543 w 4130675"/>
                <a:gd name="connsiteY473" fmla="*/ 4132263 h 4132263"/>
                <a:gd name="connsiteX474" fmla="*/ 2317750 w 4130675"/>
                <a:gd name="connsiteY474" fmla="*/ 4132263 h 4132263"/>
                <a:gd name="connsiteX475" fmla="*/ 2306184 w 4130675"/>
                <a:gd name="connsiteY475" fmla="*/ 4132263 h 4132263"/>
                <a:gd name="connsiteX476" fmla="*/ 2294845 w 4130675"/>
                <a:gd name="connsiteY476" fmla="*/ 4132263 h 4132263"/>
                <a:gd name="connsiteX477" fmla="*/ 2283279 w 4130675"/>
                <a:gd name="connsiteY477" fmla="*/ 4132263 h 4132263"/>
                <a:gd name="connsiteX478" fmla="*/ 2271713 w 4130675"/>
                <a:gd name="connsiteY478" fmla="*/ 4132263 h 4132263"/>
                <a:gd name="connsiteX479" fmla="*/ 2259920 w 4130675"/>
                <a:gd name="connsiteY479" fmla="*/ 4132263 h 4132263"/>
                <a:gd name="connsiteX480" fmla="*/ 2248354 w 4130675"/>
                <a:gd name="connsiteY480" fmla="*/ 4132263 h 4132263"/>
                <a:gd name="connsiteX481" fmla="*/ 2236788 w 4130675"/>
                <a:gd name="connsiteY481" fmla="*/ 4132263 h 4132263"/>
                <a:gd name="connsiteX482" fmla="*/ 2225222 w 4130675"/>
                <a:gd name="connsiteY482" fmla="*/ 4132263 h 4132263"/>
                <a:gd name="connsiteX483" fmla="*/ 2213429 w 4130675"/>
                <a:gd name="connsiteY483" fmla="*/ 4132263 h 4132263"/>
                <a:gd name="connsiteX484" fmla="*/ 2202089 w 4130675"/>
                <a:gd name="connsiteY484" fmla="*/ 4132263 h 4132263"/>
                <a:gd name="connsiteX485" fmla="*/ 2190523 w 4130675"/>
                <a:gd name="connsiteY485" fmla="*/ 4132263 h 4132263"/>
                <a:gd name="connsiteX486" fmla="*/ 2178957 w 4130675"/>
                <a:gd name="connsiteY486" fmla="*/ 4132263 h 4132263"/>
                <a:gd name="connsiteX487" fmla="*/ 2167391 w 4130675"/>
                <a:gd name="connsiteY487" fmla="*/ 4132263 h 4132263"/>
                <a:gd name="connsiteX488" fmla="*/ 2155598 w 4130675"/>
                <a:gd name="connsiteY488" fmla="*/ 4132263 h 4132263"/>
                <a:gd name="connsiteX489" fmla="*/ 2144032 w 4130675"/>
                <a:gd name="connsiteY489" fmla="*/ 4132263 h 4132263"/>
                <a:gd name="connsiteX490" fmla="*/ 2132466 w 4130675"/>
                <a:gd name="connsiteY490" fmla="*/ 4132263 h 4132263"/>
                <a:gd name="connsiteX491" fmla="*/ 2120900 w 4130675"/>
                <a:gd name="connsiteY491" fmla="*/ 4132263 h 4132263"/>
                <a:gd name="connsiteX492" fmla="*/ 2109334 w 4130675"/>
                <a:gd name="connsiteY492" fmla="*/ 4132263 h 4132263"/>
                <a:gd name="connsiteX493" fmla="*/ 2097768 w 4130675"/>
                <a:gd name="connsiteY493" fmla="*/ 4132263 h 4132263"/>
                <a:gd name="connsiteX494" fmla="*/ 2086202 w 4130675"/>
                <a:gd name="connsiteY494" fmla="*/ 4132263 h 4132263"/>
                <a:gd name="connsiteX495" fmla="*/ 2074636 w 4130675"/>
                <a:gd name="connsiteY495" fmla="*/ 4132263 h 4132263"/>
                <a:gd name="connsiteX496" fmla="*/ 2063070 w 4130675"/>
                <a:gd name="connsiteY496" fmla="*/ 4132263 h 4132263"/>
                <a:gd name="connsiteX497" fmla="*/ 2051504 w 4130675"/>
                <a:gd name="connsiteY497" fmla="*/ 4132263 h 4132263"/>
                <a:gd name="connsiteX498" fmla="*/ 2039711 w 4130675"/>
                <a:gd name="connsiteY498" fmla="*/ 4132263 h 4132263"/>
                <a:gd name="connsiteX499" fmla="*/ 2028145 w 4130675"/>
                <a:gd name="connsiteY499" fmla="*/ 4132263 h 4132263"/>
                <a:gd name="connsiteX500" fmla="*/ 2016579 w 4130675"/>
                <a:gd name="connsiteY500" fmla="*/ 4132263 h 4132263"/>
                <a:gd name="connsiteX501" fmla="*/ 2005013 w 4130675"/>
                <a:gd name="connsiteY501" fmla="*/ 4132263 h 4132263"/>
                <a:gd name="connsiteX502" fmla="*/ 1993673 w 4130675"/>
                <a:gd name="connsiteY502" fmla="*/ 4132263 h 4132263"/>
                <a:gd name="connsiteX503" fmla="*/ 1981881 w 4130675"/>
                <a:gd name="connsiteY503" fmla="*/ 4132263 h 4132263"/>
                <a:gd name="connsiteX504" fmla="*/ 1970314 w 4130675"/>
                <a:gd name="connsiteY504" fmla="*/ 4132263 h 4132263"/>
                <a:gd name="connsiteX505" fmla="*/ 1958748 w 4130675"/>
                <a:gd name="connsiteY505" fmla="*/ 4132263 h 4132263"/>
                <a:gd name="connsiteX506" fmla="*/ 1947182 w 4130675"/>
                <a:gd name="connsiteY506" fmla="*/ 4132263 h 4132263"/>
                <a:gd name="connsiteX507" fmla="*/ 1935389 w 4130675"/>
                <a:gd name="connsiteY507" fmla="*/ 4132263 h 4132263"/>
                <a:gd name="connsiteX508" fmla="*/ 1923823 w 4130675"/>
                <a:gd name="connsiteY508" fmla="*/ 4132263 h 4132263"/>
                <a:gd name="connsiteX509" fmla="*/ 1912257 w 4130675"/>
                <a:gd name="connsiteY509" fmla="*/ 4132263 h 4132263"/>
                <a:gd name="connsiteX510" fmla="*/ 1900691 w 4130675"/>
                <a:gd name="connsiteY510" fmla="*/ 4132263 h 4132263"/>
                <a:gd name="connsiteX511" fmla="*/ 1889352 w 4130675"/>
                <a:gd name="connsiteY511" fmla="*/ 4132263 h 4132263"/>
                <a:gd name="connsiteX512" fmla="*/ 1877559 w 4130675"/>
                <a:gd name="connsiteY512" fmla="*/ 4132263 h 4132263"/>
                <a:gd name="connsiteX513" fmla="*/ 1865993 w 4130675"/>
                <a:gd name="connsiteY513" fmla="*/ 4132263 h 4132263"/>
                <a:gd name="connsiteX514" fmla="*/ 1854427 w 4130675"/>
                <a:gd name="connsiteY514" fmla="*/ 4132263 h 4132263"/>
                <a:gd name="connsiteX515" fmla="*/ 1842861 w 4130675"/>
                <a:gd name="connsiteY515" fmla="*/ 4132263 h 4132263"/>
                <a:gd name="connsiteX516" fmla="*/ 1831068 w 4130675"/>
                <a:gd name="connsiteY516" fmla="*/ 4132263 h 4132263"/>
                <a:gd name="connsiteX517" fmla="*/ 1819502 w 4130675"/>
                <a:gd name="connsiteY517" fmla="*/ 4132263 h 4132263"/>
                <a:gd name="connsiteX518" fmla="*/ 1807936 w 4130675"/>
                <a:gd name="connsiteY518" fmla="*/ 4132263 h 4132263"/>
                <a:gd name="connsiteX519" fmla="*/ 1796370 w 4130675"/>
                <a:gd name="connsiteY519" fmla="*/ 4132263 h 4132263"/>
                <a:gd name="connsiteX520" fmla="*/ 1784804 w 4130675"/>
                <a:gd name="connsiteY520" fmla="*/ 4132263 h 4132263"/>
                <a:gd name="connsiteX521" fmla="*/ 1773011 w 4130675"/>
                <a:gd name="connsiteY521" fmla="*/ 4132263 h 4132263"/>
                <a:gd name="connsiteX522" fmla="*/ 1761445 w 4130675"/>
                <a:gd name="connsiteY522" fmla="*/ 4132263 h 4132263"/>
                <a:gd name="connsiteX523" fmla="*/ 1749879 w 4130675"/>
                <a:gd name="connsiteY523" fmla="*/ 4132263 h 4132263"/>
                <a:gd name="connsiteX524" fmla="*/ 1738313 w 4130675"/>
                <a:gd name="connsiteY524" fmla="*/ 4132263 h 4132263"/>
                <a:gd name="connsiteX525" fmla="*/ 1726520 w 4130675"/>
                <a:gd name="connsiteY525" fmla="*/ 4132263 h 4132263"/>
                <a:gd name="connsiteX526" fmla="*/ 1714954 w 4130675"/>
                <a:gd name="connsiteY526" fmla="*/ 4132263 h 4132263"/>
                <a:gd name="connsiteX527" fmla="*/ 1712913 w 4130675"/>
                <a:gd name="connsiteY527" fmla="*/ 4114347 h 4132263"/>
                <a:gd name="connsiteX528" fmla="*/ 1710645 w 4130675"/>
                <a:gd name="connsiteY528" fmla="*/ 4096431 h 4132263"/>
                <a:gd name="connsiteX529" fmla="*/ 1708377 w 4130675"/>
                <a:gd name="connsiteY529" fmla="*/ 4078288 h 4132263"/>
                <a:gd name="connsiteX530" fmla="*/ 1705882 w 4130675"/>
                <a:gd name="connsiteY530" fmla="*/ 4059918 h 4132263"/>
                <a:gd name="connsiteX531" fmla="*/ 1703614 w 4130675"/>
                <a:gd name="connsiteY531" fmla="*/ 4041549 h 4132263"/>
                <a:gd name="connsiteX532" fmla="*/ 1701347 w 4130675"/>
                <a:gd name="connsiteY532" fmla="*/ 4022952 h 4132263"/>
                <a:gd name="connsiteX533" fmla="*/ 1699079 w 4130675"/>
                <a:gd name="connsiteY533" fmla="*/ 4004129 h 4132263"/>
                <a:gd name="connsiteX534" fmla="*/ 1696357 w 4130675"/>
                <a:gd name="connsiteY534" fmla="*/ 3985306 h 4132263"/>
                <a:gd name="connsiteX535" fmla="*/ 1694089 w 4130675"/>
                <a:gd name="connsiteY535" fmla="*/ 3965576 h 4132263"/>
                <a:gd name="connsiteX536" fmla="*/ 1691595 w 4130675"/>
                <a:gd name="connsiteY536" fmla="*/ 3945845 h 4132263"/>
                <a:gd name="connsiteX537" fmla="*/ 1688873 w 4130675"/>
                <a:gd name="connsiteY537" fmla="*/ 3925888 h 4132263"/>
                <a:gd name="connsiteX538" fmla="*/ 1686379 w 4130675"/>
                <a:gd name="connsiteY538" fmla="*/ 3905704 h 4132263"/>
                <a:gd name="connsiteX539" fmla="*/ 1683657 w 4130675"/>
                <a:gd name="connsiteY539" fmla="*/ 3885293 h 4132263"/>
                <a:gd name="connsiteX540" fmla="*/ 1681163 w 4130675"/>
                <a:gd name="connsiteY540" fmla="*/ 3864883 h 4132263"/>
                <a:gd name="connsiteX541" fmla="*/ 1678668 w 4130675"/>
                <a:gd name="connsiteY541" fmla="*/ 3844018 h 4132263"/>
                <a:gd name="connsiteX542" fmla="*/ 1675947 w 4130675"/>
                <a:gd name="connsiteY542" fmla="*/ 3823381 h 4132263"/>
                <a:gd name="connsiteX543" fmla="*/ 1673225 w 4130675"/>
                <a:gd name="connsiteY543" fmla="*/ 3801383 h 4132263"/>
                <a:gd name="connsiteX544" fmla="*/ 1670277 w 4130675"/>
                <a:gd name="connsiteY544" fmla="*/ 3779385 h 4132263"/>
                <a:gd name="connsiteX545" fmla="*/ 1667556 w 4130675"/>
                <a:gd name="connsiteY545" fmla="*/ 3757160 h 4132263"/>
                <a:gd name="connsiteX546" fmla="*/ 1664607 w 4130675"/>
                <a:gd name="connsiteY546" fmla="*/ 3734708 h 4132263"/>
                <a:gd name="connsiteX547" fmla="*/ 1661886 w 4130675"/>
                <a:gd name="connsiteY547" fmla="*/ 3712029 h 4132263"/>
                <a:gd name="connsiteX548" fmla="*/ 1658938 w 4130675"/>
                <a:gd name="connsiteY548" fmla="*/ 3689351 h 4132263"/>
                <a:gd name="connsiteX549" fmla="*/ 1656216 w 4130675"/>
                <a:gd name="connsiteY549" fmla="*/ 3666445 h 4132263"/>
                <a:gd name="connsiteX550" fmla="*/ 1653041 w 4130675"/>
                <a:gd name="connsiteY550" fmla="*/ 3643086 h 4132263"/>
                <a:gd name="connsiteX551" fmla="*/ 1640114 w 4130675"/>
                <a:gd name="connsiteY551" fmla="*/ 3541940 h 4132263"/>
                <a:gd name="connsiteX552" fmla="*/ 1621972 w 4130675"/>
                <a:gd name="connsiteY552" fmla="*/ 3536497 h 4132263"/>
                <a:gd name="connsiteX553" fmla="*/ 1604056 w 4130675"/>
                <a:gd name="connsiteY553" fmla="*/ 3531054 h 4132263"/>
                <a:gd name="connsiteX554" fmla="*/ 1586139 w 4130675"/>
                <a:gd name="connsiteY554" fmla="*/ 3525158 h 4132263"/>
                <a:gd name="connsiteX555" fmla="*/ 1568450 w 4130675"/>
                <a:gd name="connsiteY555" fmla="*/ 3519034 h 4132263"/>
                <a:gd name="connsiteX556" fmla="*/ 1550534 w 4130675"/>
                <a:gd name="connsiteY556" fmla="*/ 3512911 h 4132263"/>
                <a:gd name="connsiteX557" fmla="*/ 1533072 w 4130675"/>
                <a:gd name="connsiteY557" fmla="*/ 3506561 h 4132263"/>
                <a:gd name="connsiteX558" fmla="*/ 1515382 w 4130675"/>
                <a:gd name="connsiteY558" fmla="*/ 3499984 h 4132263"/>
                <a:gd name="connsiteX559" fmla="*/ 1497920 w 4130675"/>
                <a:gd name="connsiteY559" fmla="*/ 3492954 h 4132263"/>
                <a:gd name="connsiteX560" fmla="*/ 1480684 w 4130675"/>
                <a:gd name="connsiteY560" fmla="*/ 3486151 h 4132263"/>
                <a:gd name="connsiteX561" fmla="*/ 1463448 w 4130675"/>
                <a:gd name="connsiteY561" fmla="*/ 3478893 h 4132263"/>
                <a:gd name="connsiteX562" fmla="*/ 1446213 w 4130675"/>
                <a:gd name="connsiteY562" fmla="*/ 3471636 h 4132263"/>
                <a:gd name="connsiteX563" fmla="*/ 1429431 w 4130675"/>
                <a:gd name="connsiteY563" fmla="*/ 3463926 h 4132263"/>
                <a:gd name="connsiteX564" fmla="*/ 1412422 w 4130675"/>
                <a:gd name="connsiteY564" fmla="*/ 3456215 h 4132263"/>
                <a:gd name="connsiteX565" fmla="*/ 1395639 w 4130675"/>
                <a:gd name="connsiteY565" fmla="*/ 3448051 h 4132263"/>
                <a:gd name="connsiteX566" fmla="*/ 1379084 w 4130675"/>
                <a:gd name="connsiteY566" fmla="*/ 3439886 h 4132263"/>
                <a:gd name="connsiteX567" fmla="*/ 1362302 w 4130675"/>
                <a:gd name="connsiteY567" fmla="*/ 3431268 h 4132263"/>
                <a:gd name="connsiteX568" fmla="*/ 1271361 w 4130675"/>
                <a:gd name="connsiteY568" fmla="*/ 3501799 h 4132263"/>
                <a:gd name="connsiteX569" fmla="*/ 1252991 w 4130675"/>
                <a:gd name="connsiteY569" fmla="*/ 3516313 h 4132263"/>
                <a:gd name="connsiteX570" fmla="*/ 1234622 w 4130675"/>
                <a:gd name="connsiteY570" fmla="*/ 3530601 h 4132263"/>
                <a:gd name="connsiteX571" fmla="*/ 1216252 w 4130675"/>
                <a:gd name="connsiteY571" fmla="*/ 3544661 h 4132263"/>
                <a:gd name="connsiteX572" fmla="*/ 1198336 w 4130675"/>
                <a:gd name="connsiteY572" fmla="*/ 3558722 h 4132263"/>
                <a:gd name="connsiteX573" fmla="*/ 1180420 w 4130675"/>
                <a:gd name="connsiteY573" fmla="*/ 3572329 h 4132263"/>
                <a:gd name="connsiteX574" fmla="*/ 1162731 w 4130675"/>
                <a:gd name="connsiteY574" fmla="*/ 3586390 h 4132263"/>
                <a:gd name="connsiteX575" fmla="*/ 1145268 w 4130675"/>
                <a:gd name="connsiteY575" fmla="*/ 3599770 h 4132263"/>
                <a:gd name="connsiteX576" fmla="*/ 1127579 w 4130675"/>
                <a:gd name="connsiteY576" fmla="*/ 3613377 h 4132263"/>
                <a:gd name="connsiteX577" fmla="*/ 1111250 w 4130675"/>
                <a:gd name="connsiteY577" fmla="*/ 3626077 h 4132263"/>
                <a:gd name="connsiteX578" fmla="*/ 1094695 w 4130675"/>
                <a:gd name="connsiteY578" fmla="*/ 3639004 h 4132263"/>
                <a:gd name="connsiteX579" fmla="*/ 1078366 w 4130675"/>
                <a:gd name="connsiteY579" fmla="*/ 3651704 h 4132263"/>
                <a:gd name="connsiteX580" fmla="*/ 1062038 w 4130675"/>
                <a:gd name="connsiteY580" fmla="*/ 3664177 h 4132263"/>
                <a:gd name="connsiteX581" fmla="*/ 1046163 w 4130675"/>
                <a:gd name="connsiteY581" fmla="*/ 3676651 h 4132263"/>
                <a:gd name="connsiteX582" fmla="*/ 1030061 w 4130675"/>
                <a:gd name="connsiteY582" fmla="*/ 3689124 h 4132263"/>
                <a:gd name="connsiteX583" fmla="*/ 1014413 w 4130675"/>
                <a:gd name="connsiteY583" fmla="*/ 3701143 h 4132263"/>
                <a:gd name="connsiteX584" fmla="*/ 998538 w 4130675"/>
                <a:gd name="connsiteY584" fmla="*/ 3713390 h 4132263"/>
                <a:gd name="connsiteX585" fmla="*/ 983570 w 4130675"/>
                <a:gd name="connsiteY585" fmla="*/ 3724956 h 4132263"/>
                <a:gd name="connsiteX586" fmla="*/ 968602 w 4130675"/>
                <a:gd name="connsiteY586" fmla="*/ 3736522 h 4132263"/>
                <a:gd name="connsiteX587" fmla="*/ 953861 w 4130675"/>
                <a:gd name="connsiteY587" fmla="*/ 3747861 h 4132263"/>
                <a:gd name="connsiteX588" fmla="*/ 939120 w 4130675"/>
                <a:gd name="connsiteY588" fmla="*/ 3759427 h 4132263"/>
                <a:gd name="connsiteX589" fmla="*/ 924832 w 4130675"/>
                <a:gd name="connsiteY589" fmla="*/ 3770767 h 4132263"/>
                <a:gd name="connsiteX590" fmla="*/ 910318 w 4130675"/>
                <a:gd name="connsiteY590" fmla="*/ 3781879 h 4132263"/>
                <a:gd name="connsiteX591" fmla="*/ 895804 w 4130675"/>
                <a:gd name="connsiteY591" fmla="*/ 3792992 h 4132263"/>
                <a:gd name="connsiteX592" fmla="*/ 881743 w 4130675"/>
                <a:gd name="connsiteY592" fmla="*/ 3804104 h 4132263"/>
                <a:gd name="connsiteX593" fmla="*/ 865415 w 4130675"/>
                <a:gd name="connsiteY593" fmla="*/ 3787776 h 4132263"/>
                <a:gd name="connsiteX594" fmla="*/ 849086 w 4130675"/>
                <a:gd name="connsiteY594" fmla="*/ 3771220 h 4132263"/>
                <a:gd name="connsiteX595" fmla="*/ 832531 w 4130675"/>
                <a:gd name="connsiteY595" fmla="*/ 3754892 h 4132263"/>
                <a:gd name="connsiteX596" fmla="*/ 816429 w 4130675"/>
                <a:gd name="connsiteY596" fmla="*/ 3738563 h 4132263"/>
                <a:gd name="connsiteX597" fmla="*/ 799873 w 4130675"/>
                <a:gd name="connsiteY597" fmla="*/ 3722235 h 4132263"/>
                <a:gd name="connsiteX598" fmla="*/ 783545 w 4130675"/>
                <a:gd name="connsiteY598" fmla="*/ 3705906 h 4132263"/>
                <a:gd name="connsiteX599" fmla="*/ 766990 w 4130675"/>
                <a:gd name="connsiteY599" fmla="*/ 3689351 h 4132263"/>
                <a:gd name="connsiteX600" fmla="*/ 750661 w 4130675"/>
                <a:gd name="connsiteY600" fmla="*/ 3673022 h 4132263"/>
                <a:gd name="connsiteX601" fmla="*/ 734559 w 4130675"/>
                <a:gd name="connsiteY601" fmla="*/ 3656467 h 4132263"/>
                <a:gd name="connsiteX602" fmla="*/ 718004 w 4130675"/>
                <a:gd name="connsiteY602" fmla="*/ 3640365 h 4132263"/>
                <a:gd name="connsiteX603" fmla="*/ 701675 w 4130675"/>
                <a:gd name="connsiteY603" fmla="*/ 3623809 h 4132263"/>
                <a:gd name="connsiteX604" fmla="*/ 685120 w 4130675"/>
                <a:gd name="connsiteY604" fmla="*/ 3607481 h 4132263"/>
                <a:gd name="connsiteX605" fmla="*/ 669018 w 4130675"/>
                <a:gd name="connsiteY605" fmla="*/ 3590926 h 4132263"/>
                <a:gd name="connsiteX606" fmla="*/ 652463 w 4130675"/>
                <a:gd name="connsiteY606" fmla="*/ 3574597 h 4132263"/>
                <a:gd name="connsiteX607" fmla="*/ 636134 w 4130675"/>
                <a:gd name="connsiteY607" fmla="*/ 3558042 h 4132263"/>
                <a:gd name="connsiteX608" fmla="*/ 619579 w 4130675"/>
                <a:gd name="connsiteY608" fmla="*/ 3541940 h 4132263"/>
                <a:gd name="connsiteX609" fmla="*/ 603250 w 4130675"/>
                <a:gd name="connsiteY609" fmla="*/ 3525384 h 4132263"/>
                <a:gd name="connsiteX610" fmla="*/ 586922 w 4130675"/>
                <a:gd name="connsiteY610" fmla="*/ 3509056 h 4132263"/>
                <a:gd name="connsiteX611" fmla="*/ 570593 w 4130675"/>
                <a:gd name="connsiteY611" fmla="*/ 3492501 h 4132263"/>
                <a:gd name="connsiteX612" fmla="*/ 554038 w 4130675"/>
                <a:gd name="connsiteY612" fmla="*/ 3476172 h 4132263"/>
                <a:gd name="connsiteX613" fmla="*/ 537709 w 4130675"/>
                <a:gd name="connsiteY613" fmla="*/ 3459843 h 4132263"/>
                <a:gd name="connsiteX614" fmla="*/ 521154 w 4130675"/>
                <a:gd name="connsiteY614" fmla="*/ 3443515 h 4132263"/>
                <a:gd name="connsiteX615" fmla="*/ 505052 w 4130675"/>
                <a:gd name="connsiteY615" fmla="*/ 3427186 h 4132263"/>
                <a:gd name="connsiteX616" fmla="*/ 488497 w 4130675"/>
                <a:gd name="connsiteY616" fmla="*/ 3410631 h 4132263"/>
                <a:gd name="connsiteX617" fmla="*/ 472168 w 4130675"/>
                <a:gd name="connsiteY617" fmla="*/ 3394302 h 4132263"/>
                <a:gd name="connsiteX618" fmla="*/ 455613 w 4130675"/>
                <a:gd name="connsiteY618" fmla="*/ 3377974 h 4132263"/>
                <a:gd name="connsiteX619" fmla="*/ 439511 w 4130675"/>
                <a:gd name="connsiteY619" fmla="*/ 3361645 h 4132263"/>
                <a:gd name="connsiteX620" fmla="*/ 422956 w 4130675"/>
                <a:gd name="connsiteY620" fmla="*/ 3345090 h 4132263"/>
                <a:gd name="connsiteX621" fmla="*/ 406627 w 4130675"/>
                <a:gd name="connsiteY621" fmla="*/ 3328534 h 4132263"/>
                <a:gd name="connsiteX622" fmla="*/ 390072 w 4130675"/>
                <a:gd name="connsiteY622" fmla="*/ 3312206 h 4132263"/>
                <a:gd name="connsiteX623" fmla="*/ 373516 w 4130675"/>
                <a:gd name="connsiteY623" fmla="*/ 3295651 h 4132263"/>
                <a:gd name="connsiteX624" fmla="*/ 357415 w 4130675"/>
                <a:gd name="connsiteY624" fmla="*/ 3279549 h 4132263"/>
                <a:gd name="connsiteX625" fmla="*/ 368300 w 4130675"/>
                <a:gd name="connsiteY625" fmla="*/ 3265034 h 4132263"/>
                <a:gd name="connsiteX626" fmla="*/ 379413 w 4130675"/>
                <a:gd name="connsiteY626" fmla="*/ 3250747 h 4132263"/>
                <a:gd name="connsiteX627" fmla="*/ 390525 w 4130675"/>
                <a:gd name="connsiteY627" fmla="*/ 3236233 h 4132263"/>
                <a:gd name="connsiteX628" fmla="*/ 401865 w 4130675"/>
                <a:gd name="connsiteY628" fmla="*/ 3221718 h 4132263"/>
                <a:gd name="connsiteX629" fmla="*/ 413431 w 4130675"/>
                <a:gd name="connsiteY629" fmla="*/ 3207204 h 4132263"/>
                <a:gd name="connsiteX630" fmla="*/ 424770 w 4130675"/>
                <a:gd name="connsiteY630" fmla="*/ 3192236 h 4132263"/>
                <a:gd name="connsiteX631" fmla="*/ 436336 w 4130675"/>
                <a:gd name="connsiteY631" fmla="*/ 3177495 h 4132263"/>
                <a:gd name="connsiteX632" fmla="*/ 447902 w 4130675"/>
                <a:gd name="connsiteY632" fmla="*/ 3162527 h 4132263"/>
                <a:gd name="connsiteX633" fmla="*/ 460148 w 4130675"/>
                <a:gd name="connsiteY633" fmla="*/ 3146652 h 4132263"/>
                <a:gd name="connsiteX634" fmla="*/ 472168 w 4130675"/>
                <a:gd name="connsiteY634" fmla="*/ 3131004 h 4132263"/>
                <a:gd name="connsiteX635" fmla="*/ 484641 w 4130675"/>
                <a:gd name="connsiteY635" fmla="*/ 3114902 h 4132263"/>
                <a:gd name="connsiteX636" fmla="*/ 497341 w 4130675"/>
                <a:gd name="connsiteY636" fmla="*/ 3099027 h 4132263"/>
                <a:gd name="connsiteX637" fmla="*/ 509588 w 4130675"/>
                <a:gd name="connsiteY637" fmla="*/ 3082699 h 4132263"/>
                <a:gd name="connsiteX638" fmla="*/ 522288 w 4130675"/>
                <a:gd name="connsiteY638" fmla="*/ 3066370 h 4132263"/>
                <a:gd name="connsiteX639" fmla="*/ 535215 w 4130675"/>
                <a:gd name="connsiteY639" fmla="*/ 3049815 h 4132263"/>
                <a:gd name="connsiteX640" fmla="*/ 547915 w 4130675"/>
                <a:gd name="connsiteY640" fmla="*/ 3033033 h 4132263"/>
                <a:gd name="connsiteX641" fmla="*/ 561522 w 4130675"/>
                <a:gd name="connsiteY641" fmla="*/ 3015797 h 4132263"/>
                <a:gd name="connsiteX642" fmla="*/ 574902 w 4130675"/>
                <a:gd name="connsiteY642" fmla="*/ 2998108 h 4132263"/>
                <a:gd name="connsiteX643" fmla="*/ 588509 w 4130675"/>
                <a:gd name="connsiteY643" fmla="*/ 2980645 h 4132263"/>
                <a:gd name="connsiteX644" fmla="*/ 602570 w 4130675"/>
                <a:gd name="connsiteY644" fmla="*/ 2962502 h 4132263"/>
                <a:gd name="connsiteX645" fmla="*/ 616404 w 4130675"/>
                <a:gd name="connsiteY645" fmla="*/ 2944813 h 4132263"/>
                <a:gd name="connsiteX646" fmla="*/ 630691 w 4130675"/>
                <a:gd name="connsiteY646" fmla="*/ 2926443 h 4132263"/>
                <a:gd name="connsiteX647" fmla="*/ 644979 w 4130675"/>
                <a:gd name="connsiteY647" fmla="*/ 2908074 h 4132263"/>
                <a:gd name="connsiteX648" fmla="*/ 659040 w 4130675"/>
                <a:gd name="connsiteY648" fmla="*/ 2889477 h 4132263"/>
                <a:gd name="connsiteX649" fmla="*/ 721859 w 4130675"/>
                <a:gd name="connsiteY649" fmla="*/ 2808742 h 4132263"/>
                <a:gd name="connsiteX650" fmla="*/ 712788 w 4130675"/>
                <a:gd name="connsiteY650" fmla="*/ 2792413 h 4132263"/>
                <a:gd name="connsiteX651" fmla="*/ 704170 w 4130675"/>
                <a:gd name="connsiteY651" fmla="*/ 2776084 h 4132263"/>
                <a:gd name="connsiteX652" fmla="*/ 695779 w 4130675"/>
                <a:gd name="connsiteY652" fmla="*/ 2759529 h 4132263"/>
                <a:gd name="connsiteX653" fmla="*/ 687161 w 4130675"/>
                <a:gd name="connsiteY653" fmla="*/ 2742747 h 4132263"/>
                <a:gd name="connsiteX654" fmla="*/ 679223 w 4130675"/>
                <a:gd name="connsiteY654" fmla="*/ 2725965 h 4132263"/>
                <a:gd name="connsiteX655" fmla="*/ 671286 w 4130675"/>
                <a:gd name="connsiteY655" fmla="*/ 2709183 h 4132263"/>
                <a:gd name="connsiteX656" fmla="*/ 663575 w 4130675"/>
                <a:gd name="connsiteY656" fmla="*/ 2692174 h 4132263"/>
                <a:gd name="connsiteX657" fmla="*/ 656091 w 4130675"/>
                <a:gd name="connsiteY657" fmla="*/ 2674938 h 4132263"/>
                <a:gd name="connsiteX658" fmla="*/ 648834 w 4130675"/>
                <a:gd name="connsiteY658" fmla="*/ 2657929 h 4132263"/>
                <a:gd name="connsiteX659" fmla="*/ 641577 w 4130675"/>
                <a:gd name="connsiteY659" fmla="*/ 2640467 h 4132263"/>
                <a:gd name="connsiteX660" fmla="*/ 634547 w 4130675"/>
                <a:gd name="connsiteY660" fmla="*/ 2623004 h 4132263"/>
                <a:gd name="connsiteX661" fmla="*/ 627970 w 4130675"/>
                <a:gd name="connsiteY661" fmla="*/ 2605315 h 4132263"/>
                <a:gd name="connsiteX662" fmla="*/ 621393 w 4130675"/>
                <a:gd name="connsiteY662" fmla="*/ 2587852 h 4132263"/>
                <a:gd name="connsiteX663" fmla="*/ 615270 w 4130675"/>
                <a:gd name="connsiteY663" fmla="*/ 2569936 h 4132263"/>
                <a:gd name="connsiteX664" fmla="*/ 608920 w 4130675"/>
                <a:gd name="connsiteY664" fmla="*/ 2552247 h 4132263"/>
                <a:gd name="connsiteX665" fmla="*/ 603250 w 4130675"/>
                <a:gd name="connsiteY665" fmla="*/ 2534331 h 4132263"/>
                <a:gd name="connsiteX666" fmla="*/ 488950 w 4130675"/>
                <a:gd name="connsiteY666" fmla="*/ 2519590 h 4132263"/>
                <a:gd name="connsiteX667" fmla="*/ 465818 w 4130675"/>
                <a:gd name="connsiteY667" fmla="*/ 2516868 h 4132263"/>
                <a:gd name="connsiteX668" fmla="*/ 442686 w 4130675"/>
                <a:gd name="connsiteY668" fmla="*/ 2513920 h 4132263"/>
                <a:gd name="connsiteX669" fmla="*/ 420007 w 4130675"/>
                <a:gd name="connsiteY669" fmla="*/ 2511199 h 4132263"/>
                <a:gd name="connsiteX670" fmla="*/ 397329 w 4130675"/>
                <a:gd name="connsiteY670" fmla="*/ 2508024 h 4132263"/>
                <a:gd name="connsiteX671" fmla="*/ 374877 w 4130675"/>
                <a:gd name="connsiteY671" fmla="*/ 2505075 h 4132263"/>
                <a:gd name="connsiteX672" fmla="*/ 352652 w 4130675"/>
                <a:gd name="connsiteY672" fmla="*/ 2502354 h 4132263"/>
                <a:gd name="connsiteX673" fmla="*/ 330654 w 4130675"/>
                <a:gd name="connsiteY673" fmla="*/ 2499859 h 4132263"/>
                <a:gd name="connsiteX674" fmla="*/ 308656 w 4130675"/>
                <a:gd name="connsiteY674" fmla="*/ 2496911 h 4132263"/>
                <a:gd name="connsiteX675" fmla="*/ 287791 w 4130675"/>
                <a:gd name="connsiteY675" fmla="*/ 2494416 h 4132263"/>
                <a:gd name="connsiteX676" fmla="*/ 267154 w 4130675"/>
                <a:gd name="connsiteY676" fmla="*/ 2491695 h 4132263"/>
                <a:gd name="connsiteX677" fmla="*/ 246743 w 4130675"/>
                <a:gd name="connsiteY677" fmla="*/ 2488974 h 4132263"/>
                <a:gd name="connsiteX678" fmla="*/ 226332 w 4130675"/>
                <a:gd name="connsiteY678" fmla="*/ 2486252 h 4132263"/>
                <a:gd name="connsiteX679" fmla="*/ 206375 w 4130675"/>
                <a:gd name="connsiteY679" fmla="*/ 2483984 h 4132263"/>
                <a:gd name="connsiteX680" fmla="*/ 186191 w 4130675"/>
                <a:gd name="connsiteY680" fmla="*/ 2481490 h 4132263"/>
                <a:gd name="connsiteX681" fmla="*/ 166234 w 4130675"/>
                <a:gd name="connsiteY681" fmla="*/ 2478768 h 4132263"/>
                <a:gd name="connsiteX682" fmla="*/ 146730 w 4130675"/>
                <a:gd name="connsiteY682" fmla="*/ 2476274 h 4132263"/>
                <a:gd name="connsiteX683" fmla="*/ 127680 w 4130675"/>
                <a:gd name="connsiteY683" fmla="*/ 2474006 h 4132263"/>
                <a:gd name="connsiteX684" fmla="*/ 109311 w 4130675"/>
                <a:gd name="connsiteY684" fmla="*/ 2471511 h 4132263"/>
                <a:gd name="connsiteX685" fmla="*/ 90714 w 4130675"/>
                <a:gd name="connsiteY685" fmla="*/ 2469243 h 4132263"/>
                <a:gd name="connsiteX686" fmla="*/ 72345 w 4130675"/>
                <a:gd name="connsiteY686" fmla="*/ 2466975 h 4132263"/>
                <a:gd name="connsiteX687" fmla="*/ 53975 w 4130675"/>
                <a:gd name="connsiteY687" fmla="*/ 2464708 h 4132263"/>
                <a:gd name="connsiteX688" fmla="*/ 35832 w 4130675"/>
                <a:gd name="connsiteY688" fmla="*/ 2462213 h 4132263"/>
                <a:gd name="connsiteX689" fmla="*/ 17916 w 4130675"/>
                <a:gd name="connsiteY689" fmla="*/ 2459945 h 4132263"/>
                <a:gd name="connsiteX690" fmla="*/ 0 w 4130675"/>
                <a:gd name="connsiteY690" fmla="*/ 2457677 h 4132263"/>
                <a:gd name="connsiteX691" fmla="*/ 0 w 4130675"/>
                <a:gd name="connsiteY691" fmla="*/ 2446111 h 4132263"/>
                <a:gd name="connsiteX692" fmla="*/ 0 w 4130675"/>
                <a:gd name="connsiteY692" fmla="*/ 2434772 h 4132263"/>
                <a:gd name="connsiteX693" fmla="*/ 0 w 4130675"/>
                <a:gd name="connsiteY693" fmla="*/ 2422979 h 4132263"/>
                <a:gd name="connsiteX694" fmla="*/ 0 w 4130675"/>
                <a:gd name="connsiteY694" fmla="*/ 2411413 h 4132263"/>
                <a:gd name="connsiteX695" fmla="*/ 0 w 4130675"/>
                <a:gd name="connsiteY695" fmla="*/ 2399847 h 4132263"/>
                <a:gd name="connsiteX696" fmla="*/ 0 w 4130675"/>
                <a:gd name="connsiteY696" fmla="*/ 2388281 h 4132263"/>
                <a:gd name="connsiteX697" fmla="*/ 0 w 4130675"/>
                <a:gd name="connsiteY697" fmla="*/ 2376715 h 4132263"/>
                <a:gd name="connsiteX698" fmla="*/ 0 w 4130675"/>
                <a:gd name="connsiteY698" fmla="*/ 2365149 h 4132263"/>
                <a:gd name="connsiteX699" fmla="*/ 0 w 4130675"/>
                <a:gd name="connsiteY699" fmla="*/ 2353583 h 4132263"/>
                <a:gd name="connsiteX700" fmla="*/ 0 w 4130675"/>
                <a:gd name="connsiteY700" fmla="*/ 2342016 h 4132263"/>
                <a:gd name="connsiteX701" fmla="*/ 0 w 4130675"/>
                <a:gd name="connsiteY701" fmla="*/ 2330450 h 4132263"/>
                <a:gd name="connsiteX702" fmla="*/ 0 w 4130675"/>
                <a:gd name="connsiteY702" fmla="*/ 2318658 h 4132263"/>
                <a:gd name="connsiteX703" fmla="*/ 0 w 4130675"/>
                <a:gd name="connsiteY703" fmla="*/ 2307091 h 4132263"/>
                <a:gd name="connsiteX704" fmla="*/ 0 w 4130675"/>
                <a:gd name="connsiteY704" fmla="*/ 2295752 h 4132263"/>
                <a:gd name="connsiteX705" fmla="*/ 0 w 4130675"/>
                <a:gd name="connsiteY705" fmla="*/ 2284186 h 4132263"/>
                <a:gd name="connsiteX706" fmla="*/ 0 w 4130675"/>
                <a:gd name="connsiteY706" fmla="*/ 2272393 h 4132263"/>
                <a:gd name="connsiteX707" fmla="*/ 0 w 4130675"/>
                <a:gd name="connsiteY707" fmla="*/ 2260827 h 4132263"/>
                <a:gd name="connsiteX708" fmla="*/ 0 w 4130675"/>
                <a:gd name="connsiteY708" fmla="*/ 2249261 h 4132263"/>
                <a:gd name="connsiteX709" fmla="*/ 0 w 4130675"/>
                <a:gd name="connsiteY709" fmla="*/ 2237695 h 4132263"/>
                <a:gd name="connsiteX710" fmla="*/ 0 w 4130675"/>
                <a:gd name="connsiteY710" fmla="*/ 2225902 h 4132263"/>
                <a:gd name="connsiteX711" fmla="*/ 0 w 4130675"/>
                <a:gd name="connsiteY711" fmla="*/ 2214336 h 4132263"/>
                <a:gd name="connsiteX712" fmla="*/ 0 w 4130675"/>
                <a:gd name="connsiteY712" fmla="*/ 2202997 h 4132263"/>
                <a:gd name="connsiteX713" fmla="*/ 0 w 4130675"/>
                <a:gd name="connsiteY713" fmla="*/ 2191431 h 4132263"/>
                <a:gd name="connsiteX714" fmla="*/ 0 w 4130675"/>
                <a:gd name="connsiteY714" fmla="*/ 2179865 h 4132263"/>
                <a:gd name="connsiteX715" fmla="*/ 0 w 4130675"/>
                <a:gd name="connsiteY715" fmla="*/ 2168072 h 4132263"/>
                <a:gd name="connsiteX716" fmla="*/ 0 w 4130675"/>
                <a:gd name="connsiteY716" fmla="*/ 2156506 h 4132263"/>
                <a:gd name="connsiteX717" fmla="*/ 0 w 4130675"/>
                <a:gd name="connsiteY717" fmla="*/ 2144940 h 4132263"/>
                <a:gd name="connsiteX718" fmla="*/ 0 w 4130675"/>
                <a:gd name="connsiteY718" fmla="*/ 2133374 h 4132263"/>
                <a:gd name="connsiteX719" fmla="*/ 0 w 4130675"/>
                <a:gd name="connsiteY719" fmla="*/ 2121581 h 4132263"/>
                <a:gd name="connsiteX720" fmla="*/ 0 w 4130675"/>
                <a:gd name="connsiteY720" fmla="*/ 2110015 h 4132263"/>
                <a:gd name="connsiteX721" fmla="*/ 0 w 4130675"/>
                <a:gd name="connsiteY721" fmla="*/ 2098675 h 4132263"/>
                <a:gd name="connsiteX722" fmla="*/ 0 w 4130675"/>
                <a:gd name="connsiteY722" fmla="*/ 2087109 h 4132263"/>
                <a:gd name="connsiteX723" fmla="*/ 0 w 4130675"/>
                <a:gd name="connsiteY723" fmla="*/ 2075317 h 4132263"/>
                <a:gd name="connsiteX724" fmla="*/ 0 w 4130675"/>
                <a:gd name="connsiteY724" fmla="*/ 2063750 h 4132263"/>
                <a:gd name="connsiteX725" fmla="*/ 0 w 4130675"/>
                <a:gd name="connsiteY725" fmla="*/ 2052184 h 4132263"/>
                <a:gd name="connsiteX726" fmla="*/ 0 w 4130675"/>
                <a:gd name="connsiteY726" fmla="*/ 2040618 h 4132263"/>
                <a:gd name="connsiteX727" fmla="*/ 0 w 4130675"/>
                <a:gd name="connsiteY727" fmla="*/ 2029052 h 4132263"/>
                <a:gd name="connsiteX728" fmla="*/ 0 w 4130675"/>
                <a:gd name="connsiteY728" fmla="*/ 2017259 h 4132263"/>
                <a:gd name="connsiteX729" fmla="*/ 0 w 4130675"/>
                <a:gd name="connsiteY729" fmla="*/ 2005693 h 4132263"/>
                <a:gd name="connsiteX730" fmla="*/ 0 w 4130675"/>
                <a:gd name="connsiteY730" fmla="*/ 1994354 h 4132263"/>
                <a:gd name="connsiteX731" fmla="*/ 0 w 4130675"/>
                <a:gd name="connsiteY731" fmla="*/ 1982788 h 4132263"/>
                <a:gd name="connsiteX732" fmla="*/ 0 w 4130675"/>
                <a:gd name="connsiteY732" fmla="*/ 1970995 h 4132263"/>
                <a:gd name="connsiteX733" fmla="*/ 0 w 4130675"/>
                <a:gd name="connsiteY733" fmla="*/ 1959429 h 4132263"/>
                <a:gd name="connsiteX734" fmla="*/ 0 w 4130675"/>
                <a:gd name="connsiteY734" fmla="*/ 1947863 h 4132263"/>
                <a:gd name="connsiteX735" fmla="*/ 0 w 4130675"/>
                <a:gd name="connsiteY735" fmla="*/ 1936297 h 4132263"/>
                <a:gd name="connsiteX736" fmla="*/ 0 w 4130675"/>
                <a:gd name="connsiteY736" fmla="*/ 1924504 h 4132263"/>
                <a:gd name="connsiteX737" fmla="*/ 0 w 4130675"/>
                <a:gd name="connsiteY737" fmla="*/ 1912938 h 4132263"/>
                <a:gd name="connsiteX738" fmla="*/ 0 w 4130675"/>
                <a:gd name="connsiteY738" fmla="*/ 1901372 h 4132263"/>
                <a:gd name="connsiteX739" fmla="*/ 0 w 4130675"/>
                <a:gd name="connsiteY739" fmla="*/ 1890033 h 4132263"/>
                <a:gd name="connsiteX740" fmla="*/ 0 w 4130675"/>
                <a:gd name="connsiteY740" fmla="*/ 1878466 h 4132263"/>
                <a:gd name="connsiteX741" fmla="*/ 0 w 4130675"/>
                <a:gd name="connsiteY741" fmla="*/ 1866674 h 4132263"/>
                <a:gd name="connsiteX742" fmla="*/ 0 w 4130675"/>
                <a:gd name="connsiteY742" fmla="*/ 1855108 h 4132263"/>
                <a:gd name="connsiteX743" fmla="*/ 0 w 4130675"/>
                <a:gd name="connsiteY743" fmla="*/ 1843541 h 4132263"/>
                <a:gd name="connsiteX744" fmla="*/ 0 w 4130675"/>
                <a:gd name="connsiteY744" fmla="*/ 1831975 h 4132263"/>
                <a:gd name="connsiteX745" fmla="*/ 0 w 4130675"/>
                <a:gd name="connsiteY745" fmla="*/ 1820183 h 4132263"/>
                <a:gd name="connsiteX746" fmla="*/ 0 w 4130675"/>
                <a:gd name="connsiteY746" fmla="*/ 1808616 h 4132263"/>
                <a:gd name="connsiteX747" fmla="*/ 0 w 4130675"/>
                <a:gd name="connsiteY747" fmla="*/ 1797050 h 4132263"/>
                <a:gd name="connsiteX748" fmla="*/ 0 w 4130675"/>
                <a:gd name="connsiteY748" fmla="*/ 1785484 h 4132263"/>
                <a:gd name="connsiteX749" fmla="*/ 0 w 4130675"/>
                <a:gd name="connsiteY749" fmla="*/ 1773691 h 4132263"/>
                <a:gd name="connsiteX750" fmla="*/ 0 w 4130675"/>
                <a:gd name="connsiteY750" fmla="*/ 1762125 h 4132263"/>
                <a:gd name="connsiteX751" fmla="*/ 0 w 4130675"/>
                <a:gd name="connsiteY751" fmla="*/ 1750559 h 4132263"/>
                <a:gd name="connsiteX752" fmla="*/ 0 w 4130675"/>
                <a:gd name="connsiteY752" fmla="*/ 1738993 h 4132263"/>
                <a:gd name="connsiteX753" fmla="*/ 0 w 4130675"/>
                <a:gd name="connsiteY753" fmla="*/ 1727200 h 4132263"/>
                <a:gd name="connsiteX754" fmla="*/ 0 w 4130675"/>
                <a:gd name="connsiteY754" fmla="*/ 1715634 h 4132263"/>
                <a:gd name="connsiteX755" fmla="*/ 17916 w 4130675"/>
                <a:gd name="connsiteY755" fmla="*/ 1713593 h 4132263"/>
                <a:gd name="connsiteX756" fmla="*/ 35832 w 4130675"/>
                <a:gd name="connsiteY756" fmla="*/ 1711325 h 4132263"/>
                <a:gd name="connsiteX757" fmla="*/ 53975 w 4130675"/>
                <a:gd name="connsiteY757" fmla="*/ 1709058 h 4132263"/>
                <a:gd name="connsiteX758" fmla="*/ 72345 w 4130675"/>
                <a:gd name="connsiteY758" fmla="*/ 1706563 h 4132263"/>
                <a:gd name="connsiteX759" fmla="*/ 90714 w 4130675"/>
                <a:gd name="connsiteY759" fmla="*/ 1704295 h 4132263"/>
                <a:gd name="connsiteX760" fmla="*/ 109311 w 4130675"/>
                <a:gd name="connsiteY760" fmla="*/ 1702027 h 4132263"/>
                <a:gd name="connsiteX761" fmla="*/ 128134 w 4130675"/>
                <a:gd name="connsiteY761" fmla="*/ 1699759 h 4132263"/>
                <a:gd name="connsiteX762" fmla="*/ 146957 w 4130675"/>
                <a:gd name="connsiteY762" fmla="*/ 1697038 h 4132263"/>
                <a:gd name="connsiteX763" fmla="*/ 166461 w 4130675"/>
                <a:gd name="connsiteY763" fmla="*/ 1694770 h 4132263"/>
                <a:gd name="connsiteX764" fmla="*/ 186418 w 4130675"/>
                <a:gd name="connsiteY764" fmla="*/ 1692049 h 4132263"/>
                <a:gd name="connsiteX765" fmla="*/ 206375 w 4130675"/>
                <a:gd name="connsiteY765" fmla="*/ 1689554 h 4132263"/>
                <a:gd name="connsiteX766" fmla="*/ 226332 w 4130675"/>
                <a:gd name="connsiteY766" fmla="*/ 1687059 h 4132263"/>
                <a:gd name="connsiteX767" fmla="*/ 246743 w 4130675"/>
                <a:gd name="connsiteY767" fmla="*/ 1684338 h 4132263"/>
                <a:gd name="connsiteX768" fmla="*/ 267154 w 4130675"/>
                <a:gd name="connsiteY768" fmla="*/ 1681843 h 4132263"/>
                <a:gd name="connsiteX769" fmla="*/ 288018 w 4130675"/>
                <a:gd name="connsiteY769" fmla="*/ 1679349 h 4132263"/>
                <a:gd name="connsiteX770" fmla="*/ 308656 w 4130675"/>
                <a:gd name="connsiteY770" fmla="*/ 1676627 h 4132263"/>
                <a:gd name="connsiteX771" fmla="*/ 330654 w 4130675"/>
                <a:gd name="connsiteY771" fmla="*/ 1673906 h 4132263"/>
                <a:gd name="connsiteX772" fmla="*/ 352652 w 4130675"/>
                <a:gd name="connsiteY772" fmla="*/ 1670958 h 4132263"/>
                <a:gd name="connsiteX773" fmla="*/ 374877 w 4130675"/>
                <a:gd name="connsiteY773" fmla="*/ 1668236 h 4132263"/>
                <a:gd name="connsiteX774" fmla="*/ 397329 w 4130675"/>
                <a:gd name="connsiteY774" fmla="*/ 1665288 h 4132263"/>
                <a:gd name="connsiteX775" fmla="*/ 420007 w 4130675"/>
                <a:gd name="connsiteY775" fmla="*/ 1662566 h 4132263"/>
                <a:gd name="connsiteX776" fmla="*/ 442686 w 4130675"/>
                <a:gd name="connsiteY776" fmla="*/ 1659618 h 4132263"/>
                <a:gd name="connsiteX777" fmla="*/ 465818 w 4130675"/>
                <a:gd name="connsiteY777" fmla="*/ 1656670 h 4132263"/>
                <a:gd name="connsiteX778" fmla="*/ 488950 w 4130675"/>
                <a:gd name="connsiteY778" fmla="*/ 1653722 h 4132263"/>
                <a:gd name="connsiteX779" fmla="*/ 590097 w 4130675"/>
                <a:gd name="connsiteY779" fmla="*/ 1640795 h 4132263"/>
                <a:gd name="connsiteX780" fmla="*/ 595540 w 4130675"/>
                <a:gd name="connsiteY780" fmla="*/ 1622652 h 4132263"/>
                <a:gd name="connsiteX781" fmla="*/ 600982 w 4130675"/>
                <a:gd name="connsiteY781" fmla="*/ 1604509 h 4132263"/>
                <a:gd name="connsiteX782" fmla="*/ 606652 w 4130675"/>
                <a:gd name="connsiteY782" fmla="*/ 1586820 h 4132263"/>
                <a:gd name="connsiteX783" fmla="*/ 613002 w 4130675"/>
                <a:gd name="connsiteY783" fmla="*/ 1568904 h 4132263"/>
                <a:gd name="connsiteX784" fmla="*/ 619125 w 4130675"/>
                <a:gd name="connsiteY784" fmla="*/ 1551215 h 4132263"/>
                <a:gd name="connsiteX785" fmla="*/ 625248 w 4130675"/>
                <a:gd name="connsiteY785" fmla="*/ 1533525 h 4132263"/>
                <a:gd name="connsiteX786" fmla="*/ 632052 w 4130675"/>
                <a:gd name="connsiteY786" fmla="*/ 1516063 h 4132263"/>
                <a:gd name="connsiteX787" fmla="*/ 638629 w 4130675"/>
                <a:gd name="connsiteY787" fmla="*/ 1498374 h 4132263"/>
                <a:gd name="connsiteX788" fmla="*/ 645886 w 4130675"/>
                <a:gd name="connsiteY788" fmla="*/ 1481138 h 4132263"/>
                <a:gd name="connsiteX789" fmla="*/ 653143 w 4130675"/>
                <a:gd name="connsiteY789" fmla="*/ 1464129 h 4132263"/>
                <a:gd name="connsiteX790" fmla="*/ 660400 w 4130675"/>
                <a:gd name="connsiteY790" fmla="*/ 1446893 h 4132263"/>
                <a:gd name="connsiteX791" fmla="*/ 668111 w 4130675"/>
                <a:gd name="connsiteY791" fmla="*/ 1429658 h 4132263"/>
                <a:gd name="connsiteX792" fmla="*/ 675822 w 4130675"/>
                <a:gd name="connsiteY792" fmla="*/ 1412875 h 4132263"/>
                <a:gd name="connsiteX793" fmla="*/ 683986 w 4130675"/>
                <a:gd name="connsiteY793" fmla="*/ 1396093 h 4132263"/>
                <a:gd name="connsiteX794" fmla="*/ 692150 w 4130675"/>
                <a:gd name="connsiteY794" fmla="*/ 1379311 h 4132263"/>
                <a:gd name="connsiteX795" fmla="*/ 700768 w 4130675"/>
                <a:gd name="connsiteY795" fmla="*/ 1362982 h 4132263"/>
                <a:gd name="connsiteX796" fmla="*/ 630238 w 4130675"/>
                <a:gd name="connsiteY796" fmla="*/ 1272041 h 4132263"/>
                <a:gd name="connsiteX797" fmla="*/ 615723 w 4130675"/>
                <a:gd name="connsiteY797" fmla="*/ 1253445 h 4132263"/>
                <a:gd name="connsiteX798" fmla="*/ 601436 w 4130675"/>
                <a:gd name="connsiteY798" fmla="*/ 1235075 h 4132263"/>
                <a:gd name="connsiteX799" fmla="*/ 587375 w 4130675"/>
                <a:gd name="connsiteY799" fmla="*/ 1216706 h 4132263"/>
                <a:gd name="connsiteX800" fmla="*/ 573315 w 4130675"/>
                <a:gd name="connsiteY800" fmla="*/ 1198790 h 4132263"/>
                <a:gd name="connsiteX801" fmla="*/ 559707 w 4130675"/>
                <a:gd name="connsiteY801" fmla="*/ 1180874 h 4132263"/>
                <a:gd name="connsiteX802" fmla="*/ 545873 w 4130675"/>
                <a:gd name="connsiteY802" fmla="*/ 1163184 h 4132263"/>
                <a:gd name="connsiteX803" fmla="*/ 532266 w 4130675"/>
                <a:gd name="connsiteY803" fmla="*/ 1145722 h 4132263"/>
                <a:gd name="connsiteX804" fmla="*/ 518659 w 4130675"/>
                <a:gd name="connsiteY804" fmla="*/ 1128032 h 4132263"/>
                <a:gd name="connsiteX805" fmla="*/ 505959 w 4130675"/>
                <a:gd name="connsiteY805" fmla="*/ 1111477 h 4132263"/>
                <a:gd name="connsiteX806" fmla="*/ 493032 w 4130675"/>
                <a:gd name="connsiteY806" fmla="*/ 1095149 h 4132263"/>
                <a:gd name="connsiteX807" fmla="*/ 480559 w 4130675"/>
                <a:gd name="connsiteY807" fmla="*/ 1078820 h 4132263"/>
                <a:gd name="connsiteX808" fmla="*/ 467859 w 4130675"/>
                <a:gd name="connsiteY808" fmla="*/ 1062491 h 4132263"/>
                <a:gd name="connsiteX809" fmla="*/ 455386 w 4130675"/>
                <a:gd name="connsiteY809" fmla="*/ 1046390 h 4132263"/>
                <a:gd name="connsiteX810" fmla="*/ 442913 w 4130675"/>
                <a:gd name="connsiteY810" fmla="*/ 1030515 h 4132263"/>
                <a:gd name="connsiteX811" fmla="*/ 430893 w 4130675"/>
                <a:gd name="connsiteY811" fmla="*/ 1014640 h 4132263"/>
                <a:gd name="connsiteX812" fmla="*/ 418647 w 4130675"/>
                <a:gd name="connsiteY812" fmla="*/ 998991 h 4132263"/>
                <a:gd name="connsiteX813" fmla="*/ 407081 w 4130675"/>
                <a:gd name="connsiteY813" fmla="*/ 984023 h 4132263"/>
                <a:gd name="connsiteX814" fmla="*/ 395515 w 4130675"/>
                <a:gd name="connsiteY814" fmla="*/ 969056 h 4132263"/>
                <a:gd name="connsiteX815" fmla="*/ 384175 w 4130675"/>
                <a:gd name="connsiteY815" fmla="*/ 954315 h 4132263"/>
                <a:gd name="connsiteX816" fmla="*/ 372836 w 4130675"/>
                <a:gd name="connsiteY816" fmla="*/ 939573 h 4132263"/>
                <a:gd name="connsiteX817" fmla="*/ 361497 w 4130675"/>
                <a:gd name="connsiteY817" fmla="*/ 925059 h 4132263"/>
                <a:gd name="connsiteX818" fmla="*/ 350384 w 4130675"/>
                <a:gd name="connsiteY818" fmla="*/ 910545 h 4132263"/>
                <a:gd name="connsiteX819" fmla="*/ 339272 w 4130675"/>
                <a:gd name="connsiteY819" fmla="*/ 896257 h 4132263"/>
                <a:gd name="connsiteX820" fmla="*/ 328159 w 4130675"/>
                <a:gd name="connsiteY820" fmla="*/ 881970 h 4132263"/>
                <a:gd name="connsiteX821" fmla="*/ 344488 w 4130675"/>
                <a:gd name="connsiteY821" fmla="*/ 865641 h 4132263"/>
                <a:gd name="connsiteX822" fmla="*/ 360816 w 4130675"/>
                <a:gd name="connsiteY822" fmla="*/ 849540 h 4132263"/>
                <a:gd name="connsiteX823" fmla="*/ 377145 w 4130675"/>
                <a:gd name="connsiteY823" fmla="*/ 832984 h 4132263"/>
                <a:gd name="connsiteX824" fmla="*/ 393473 w 4130675"/>
                <a:gd name="connsiteY824" fmla="*/ 816656 h 4132263"/>
                <a:gd name="connsiteX825" fmla="*/ 410029 w 4130675"/>
                <a:gd name="connsiteY825" fmla="*/ 800100 h 4132263"/>
                <a:gd name="connsiteX826" fmla="*/ 426131 w 4130675"/>
                <a:gd name="connsiteY826" fmla="*/ 783772 h 4132263"/>
                <a:gd name="connsiteX827" fmla="*/ 442686 w 4130675"/>
                <a:gd name="connsiteY827" fmla="*/ 767216 h 4132263"/>
                <a:gd name="connsiteX828" fmla="*/ 459015 w 4130675"/>
                <a:gd name="connsiteY828" fmla="*/ 751115 h 4132263"/>
                <a:gd name="connsiteX829" fmla="*/ 475570 w 4130675"/>
                <a:gd name="connsiteY829" fmla="*/ 734786 h 4132263"/>
                <a:gd name="connsiteX830" fmla="*/ 491898 w 4130675"/>
                <a:gd name="connsiteY830" fmla="*/ 718231 h 4132263"/>
                <a:gd name="connsiteX831" fmla="*/ 508227 w 4130675"/>
                <a:gd name="connsiteY831" fmla="*/ 701902 h 4132263"/>
                <a:gd name="connsiteX832" fmla="*/ 524556 w 4130675"/>
                <a:gd name="connsiteY832" fmla="*/ 685347 h 4132263"/>
                <a:gd name="connsiteX833" fmla="*/ 541111 w 4130675"/>
                <a:gd name="connsiteY833" fmla="*/ 669245 h 4132263"/>
                <a:gd name="connsiteX834" fmla="*/ 557440 w 4130675"/>
                <a:gd name="connsiteY834" fmla="*/ 652690 h 4132263"/>
                <a:gd name="connsiteX835" fmla="*/ 573995 w 4130675"/>
                <a:gd name="connsiteY835" fmla="*/ 636361 h 4132263"/>
                <a:gd name="connsiteX836" fmla="*/ 590097 w 4130675"/>
                <a:gd name="connsiteY836" fmla="*/ 619806 h 4132263"/>
                <a:gd name="connsiteX837" fmla="*/ 606652 w 4130675"/>
                <a:gd name="connsiteY837" fmla="*/ 603477 h 4132263"/>
                <a:gd name="connsiteX838" fmla="*/ 622981 w 4130675"/>
                <a:gd name="connsiteY838" fmla="*/ 587148 h 4132263"/>
                <a:gd name="connsiteX839" fmla="*/ 639536 w 4130675"/>
                <a:gd name="connsiteY839" fmla="*/ 570820 h 4132263"/>
                <a:gd name="connsiteX840" fmla="*/ 655638 w 4130675"/>
                <a:gd name="connsiteY840" fmla="*/ 554265 h 4132263"/>
                <a:gd name="connsiteX841" fmla="*/ 672193 w 4130675"/>
                <a:gd name="connsiteY841" fmla="*/ 537936 h 4132263"/>
                <a:gd name="connsiteX842" fmla="*/ 688522 w 4130675"/>
                <a:gd name="connsiteY842" fmla="*/ 521381 h 4132263"/>
                <a:gd name="connsiteX843" fmla="*/ 704850 w 4130675"/>
                <a:gd name="connsiteY843" fmla="*/ 505279 h 4132263"/>
                <a:gd name="connsiteX844" fmla="*/ 721406 w 4130675"/>
                <a:gd name="connsiteY844" fmla="*/ 488723 h 4132263"/>
                <a:gd name="connsiteX845" fmla="*/ 737507 w 4130675"/>
                <a:gd name="connsiteY845" fmla="*/ 472395 h 4132263"/>
                <a:gd name="connsiteX846" fmla="*/ 754063 w 4130675"/>
                <a:gd name="connsiteY846" fmla="*/ 455839 h 4132263"/>
                <a:gd name="connsiteX847" fmla="*/ 770391 w 4130675"/>
                <a:gd name="connsiteY847" fmla="*/ 439511 h 4132263"/>
                <a:gd name="connsiteX848" fmla="*/ 786947 w 4130675"/>
                <a:gd name="connsiteY848" fmla="*/ 422956 h 4132263"/>
                <a:gd name="connsiteX849" fmla="*/ 803502 w 4130675"/>
                <a:gd name="connsiteY849" fmla="*/ 406854 h 4132263"/>
                <a:gd name="connsiteX850" fmla="*/ 819604 w 4130675"/>
                <a:gd name="connsiteY850" fmla="*/ 390298 h 4132263"/>
                <a:gd name="connsiteX851" fmla="*/ 836159 w 4130675"/>
                <a:gd name="connsiteY851" fmla="*/ 373743 h 4132263"/>
                <a:gd name="connsiteX852" fmla="*/ 852488 w 4130675"/>
                <a:gd name="connsiteY852" fmla="*/ 357414 h 4132263"/>
                <a:gd name="connsiteX853" fmla="*/ 867002 w 4130675"/>
                <a:gd name="connsiteY853" fmla="*/ 368527 h 4132263"/>
                <a:gd name="connsiteX854" fmla="*/ 881063 w 4130675"/>
                <a:gd name="connsiteY854" fmla="*/ 379639 h 4132263"/>
                <a:gd name="connsiteX855" fmla="*/ 895577 w 4130675"/>
                <a:gd name="connsiteY855" fmla="*/ 390752 h 4132263"/>
                <a:gd name="connsiteX856" fmla="*/ 910318 w 4130675"/>
                <a:gd name="connsiteY856" fmla="*/ 402091 h 4132263"/>
                <a:gd name="connsiteX857" fmla="*/ 924832 w 4130675"/>
                <a:gd name="connsiteY857" fmla="*/ 413431 h 4132263"/>
                <a:gd name="connsiteX858" fmla="*/ 939800 w 4130675"/>
                <a:gd name="connsiteY858" fmla="*/ 424770 h 4132263"/>
                <a:gd name="connsiteX859" fmla="*/ 954541 w 4130675"/>
                <a:gd name="connsiteY859" fmla="*/ 436563 h 4132263"/>
                <a:gd name="connsiteX860" fmla="*/ 969509 w 4130675"/>
                <a:gd name="connsiteY860" fmla="*/ 448129 h 4132263"/>
                <a:gd name="connsiteX861" fmla="*/ 985157 w 4130675"/>
                <a:gd name="connsiteY861" fmla="*/ 460148 h 4132263"/>
                <a:gd name="connsiteX862" fmla="*/ 1000806 w 4130675"/>
                <a:gd name="connsiteY862" fmla="*/ 472395 h 4132263"/>
                <a:gd name="connsiteX863" fmla="*/ 1016907 w 4130675"/>
                <a:gd name="connsiteY863" fmla="*/ 484868 h 4132263"/>
                <a:gd name="connsiteX864" fmla="*/ 1033009 w 4130675"/>
                <a:gd name="connsiteY864" fmla="*/ 497341 h 4132263"/>
                <a:gd name="connsiteX865" fmla="*/ 1049111 w 4130675"/>
                <a:gd name="connsiteY865" fmla="*/ 509814 h 4132263"/>
                <a:gd name="connsiteX866" fmla="*/ 1065439 w 4130675"/>
                <a:gd name="connsiteY866" fmla="*/ 522514 h 4132263"/>
                <a:gd name="connsiteX867" fmla="*/ 1081995 w 4130675"/>
                <a:gd name="connsiteY867" fmla="*/ 535441 h 4132263"/>
                <a:gd name="connsiteX868" fmla="*/ 1098777 w 4130675"/>
                <a:gd name="connsiteY868" fmla="*/ 548141 h 4132263"/>
                <a:gd name="connsiteX869" fmla="*/ 1116013 w 4130675"/>
                <a:gd name="connsiteY869" fmla="*/ 561748 h 4132263"/>
                <a:gd name="connsiteX870" fmla="*/ 1133702 w 4130675"/>
                <a:gd name="connsiteY870" fmla="*/ 575129 h 4132263"/>
                <a:gd name="connsiteX871" fmla="*/ 1151164 w 4130675"/>
                <a:gd name="connsiteY871" fmla="*/ 588736 h 4132263"/>
                <a:gd name="connsiteX872" fmla="*/ 1169307 w 4130675"/>
                <a:gd name="connsiteY872" fmla="*/ 602797 h 4132263"/>
                <a:gd name="connsiteX873" fmla="*/ 1186997 w 4130675"/>
                <a:gd name="connsiteY873" fmla="*/ 616631 h 4132263"/>
                <a:gd name="connsiteX874" fmla="*/ 1205366 w 4130675"/>
                <a:gd name="connsiteY874" fmla="*/ 630918 h 4132263"/>
                <a:gd name="connsiteX875" fmla="*/ 1223736 w 4130675"/>
                <a:gd name="connsiteY875" fmla="*/ 645206 h 4132263"/>
                <a:gd name="connsiteX876" fmla="*/ 1242332 w 4130675"/>
                <a:gd name="connsiteY876" fmla="*/ 659266 h 4132263"/>
                <a:gd name="connsiteX877" fmla="*/ 1322841 w 4130675"/>
                <a:gd name="connsiteY877" fmla="*/ 722086 h 4132263"/>
                <a:gd name="connsiteX878" fmla="*/ 1339397 w 4130675"/>
                <a:gd name="connsiteY878" fmla="*/ 713015 h 4132263"/>
                <a:gd name="connsiteX879" fmla="*/ 1355725 w 4130675"/>
                <a:gd name="connsiteY879" fmla="*/ 704623 h 4132263"/>
                <a:gd name="connsiteX880" fmla="*/ 1372054 w 4130675"/>
                <a:gd name="connsiteY880" fmla="*/ 696006 h 4132263"/>
                <a:gd name="connsiteX881" fmla="*/ 1388836 w 4130675"/>
                <a:gd name="connsiteY881" fmla="*/ 687615 h 4132263"/>
                <a:gd name="connsiteX882" fmla="*/ 1405618 w 4130675"/>
                <a:gd name="connsiteY882" fmla="*/ 679450 h 4132263"/>
                <a:gd name="connsiteX883" fmla="*/ 1422400 w 4130675"/>
                <a:gd name="connsiteY883" fmla="*/ 671513 h 4132263"/>
                <a:gd name="connsiteX884" fmla="*/ 1439636 w 4130675"/>
                <a:gd name="connsiteY884" fmla="*/ 663802 h 4132263"/>
                <a:gd name="connsiteX885" fmla="*/ 1456872 w 4130675"/>
                <a:gd name="connsiteY885" fmla="*/ 656318 h 4132263"/>
                <a:gd name="connsiteX886" fmla="*/ 1473881 w 4130675"/>
                <a:gd name="connsiteY886" fmla="*/ 649061 h 4132263"/>
                <a:gd name="connsiteX887" fmla="*/ 1491116 w 4130675"/>
                <a:gd name="connsiteY887" fmla="*/ 641804 h 4132263"/>
                <a:gd name="connsiteX888" fmla="*/ 1508806 w 4130675"/>
                <a:gd name="connsiteY888" fmla="*/ 634773 h 4132263"/>
                <a:gd name="connsiteX889" fmla="*/ 1526268 w 4130675"/>
                <a:gd name="connsiteY889" fmla="*/ 628197 h 4132263"/>
                <a:gd name="connsiteX890" fmla="*/ 1543731 w 4130675"/>
                <a:gd name="connsiteY890" fmla="*/ 621620 h 4132263"/>
                <a:gd name="connsiteX891" fmla="*/ 1561647 w 4130675"/>
                <a:gd name="connsiteY891" fmla="*/ 615497 h 4132263"/>
                <a:gd name="connsiteX892" fmla="*/ 1579563 w 4130675"/>
                <a:gd name="connsiteY892" fmla="*/ 609147 h 4132263"/>
                <a:gd name="connsiteX893" fmla="*/ 1597252 w 4130675"/>
                <a:gd name="connsiteY893" fmla="*/ 603477 h 4132263"/>
                <a:gd name="connsiteX894" fmla="*/ 1611993 w 4130675"/>
                <a:gd name="connsiteY894" fmla="*/ 489177 h 4132263"/>
                <a:gd name="connsiteX895" fmla="*/ 1614941 w 4130675"/>
                <a:gd name="connsiteY895" fmla="*/ 465818 h 4132263"/>
                <a:gd name="connsiteX896" fmla="*/ 1617663 w 4130675"/>
                <a:gd name="connsiteY896" fmla="*/ 442913 h 4132263"/>
                <a:gd name="connsiteX897" fmla="*/ 1620611 w 4130675"/>
                <a:gd name="connsiteY897" fmla="*/ 420234 h 4132263"/>
                <a:gd name="connsiteX898" fmla="*/ 1623559 w 4130675"/>
                <a:gd name="connsiteY898" fmla="*/ 397556 h 4132263"/>
                <a:gd name="connsiteX899" fmla="*/ 1626507 w 4130675"/>
                <a:gd name="connsiteY899" fmla="*/ 375104 h 4132263"/>
                <a:gd name="connsiteX900" fmla="*/ 1629229 w 4130675"/>
                <a:gd name="connsiteY900" fmla="*/ 352879 h 4132263"/>
                <a:gd name="connsiteX901" fmla="*/ 1631950 w 4130675"/>
                <a:gd name="connsiteY901" fmla="*/ 330881 h 4132263"/>
                <a:gd name="connsiteX902" fmla="*/ 1634672 w 4130675"/>
                <a:gd name="connsiteY902" fmla="*/ 308882 h 4132263"/>
                <a:gd name="connsiteX903" fmla="*/ 1637393 w 4130675"/>
                <a:gd name="connsiteY903" fmla="*/ 288018 h 4132263"/>
                <a:gd name="connsiteX904" fmla="*/ 1639888 w 4130675"/>
                <a:gd name="connsiteY904" fmla="*/ 267381 h 4132263"/>
                <a:gd name="connsiteX905" fmla="*/ 1642609 w 4130675"/>
                <a:gd name="connsiteY905" fmla="*/ 246970 h 4132263"/>
                <a:gd name="connsiteX906" fmla="*/ 1645331 w 4130675"/>
                <a:gd name="connsiteY906" fmla="*/ 226559 h 4132263"/>
                <a:gd name="connsiteX907" fmla="*/ 1647598 w 4130675"/>
                <a:gd name="connsiteY907" fmla="*/ 206375 h 4132263"/>
                <a:gd name="connsiteX908" fmla="*/ 1650093 w 4130675"/>
                <a:gd name="connsiteY908" fmla="*/ 186191 h 4132263"/>
                <a:gd name="connsiteX909" fmla="*/ 1652814 w 4130675"/>
                <a:gd name="connsiteY909" fmla="*/ 166234 h 4132263"/>
                <a:gd name="connsiteX910" fmla="*/ 1655309 w 4130675"/>
                <a:gd name="connsiteY910" fmla="*/ 146731 h 4132263"/>
                <a:gd name="connsiteX911" fmla="*/ 1657804 w 4130675"/>
                <a:gd name="connsiteY911" fmla="*/ 127907 h 4132263"/>
                <a:gd name="connsiteX912" fmla="*/ 1660072 w 4130675"/>
                <a:gd name="connsiteY912" fmla="*/ 109311 h 4132263"/>
                <a:gd name="connsiteX913" fmla="*/ 1662339 w 4130675"/>
                <a:gd name="connsiteY913" fmla="*/ 90714 h 4132263"/>
                <a:gd name="connsiteX914" fmla="*/ 1664607 w 4130675"/>
                <a:gd name="connsiteY914" fmla="*/ 72345 h 4132263"/>
                <a:gd name="connsiteX915" fmla="*/ 1666875 w 4130675"/>
                <a:gd name="connsiteY915" fmla="*/ 53975 h 4132263"/>
                <a:gd name="connsiteX916" fmla="*/ 1669370 w 4130675"/>
                <a:gd name="connsiteY916" fmla="*/ 35832 h 4132263"/>
                <a:gd name="connsiteX917" fmla="*/ 1671638 w 4130675"/>
                <a:gd name="connsiteY917" fmla="*/ 17916 h 413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</a:cxnLst>
              <a:rect l="l" t="t" r="r" b="b"/>
              <a:pathLst>
                <a:path w="4130675" h="4132263">
                  <a:moveTo>
                    <a:pt x="2065338" y="1339243"/>
                  </a:moveTo>
                  <a:lnTo>
                    <a:pt x="1399926" y="1671949"/>
                  </a:lnTo>
                  <a:lnTo>
                    <a:pt x="1399926" y="2460317"/>
                  </a:lnTo>
                  <a:lnTo>
                    <a:pt x="2065338" y="2793023"/>
                  </a:lnTo>
                  <a:lnTo>
                    <a:pt x="2730750" y="2460317"/>
                  </a:lnTo>
                  <a:lnTo>
                    <a:pt x="2730750" y="1671949"/>
                  </a:lnTo>
                  <a:close/>
                  <a:moveTo>
                    <a:pt x="1673906" y="0"/>
                  </a:moveTo>
                  <a:lnTo>
                    <a:pt x="1685472" y="0"/>
                  </a:lnTo>
                  <a:lnTo>
                    <a:pt x="1697038" y="0"/>
                  </a:lnTo>
                  <a:lnTo>
                    <a:pt x="1708604" y="0"/>
                  </a:lnTo>
                  <a:lnTo>
                    <a:pt x="1720170" y="0"/>
                  </a:lnTo>
                  <a:lnTo>
                    <a:pt x="1731736" y="0"/>
                  </a:lnTo>
                  <a:lnTo>
                    <a:pt x="1743302" y="0"/>
                  </a:lnTo>
                  <a:lnTo>
                    <a:pt x="1754868" y="0"/>
                  </a:lnTo>
                  <a:lnTo>
                    <a:pt x="1766434" y="0"/>
                  </a:lnTo>
                  <a:lnTo>
                    <a:pt x="1778000" y="0"/>
                  </a:lnTo>
                  <a:lnTo>
                    <a:pt x="1789566" y="0"/>
                  </a:lnTo>
                  <a:lnTo>
                    <a:pt x="1801132" y="0"/>
                  </a:lnTo>
                  <a:lnTo>
                    <a:pt x="1812925" y="0"/>
                  </a:lnTo>
                  <a:lnTo>
                    <a:pt x="1824491" y="0"/>
                  </a:lnTo>
                  <a:lnTo>
                    <a:pt x="1835831" y="0"/>
                  </a:lnTo>
                  <a:lnTo>
                    <a:pt x="1847397" y="0"/>
                  </a:lnTo>
                  <a:lnTo>
                    <a:pt x="1858963" y="0"/>
                  </a:lnTo>
                  <a:lnTo>
                    <a:pt x="1870756" y="0"/>
                  </a:lnTo>
                  <a:lnTo>
                    <a:pt x="1882322" y="0"/>
                  </a:lnTo>
                  <a:lnTo>
                    <a:pt x="1893888" y="0"/>
                  </a:lnTo>
                  <a:lnTo>
                    <a:pt x="1905454" y="0"/>
                  </a:lnTo>
                  <a:lnTo>
                    <a:pt x="1917247" y="0"/>
                  </a:lnTo>
                  <a:lnTo>
                    <a:pt x="1928586" y="0"/>
                  </a:lnTo>
                  <a:lnTo>
                    <a:pt x="1940152" y="0"/>
                  </a:lnTo>
                  <a:lnTo>
                    <a:pt x="1951718" y="0"/>
                  </a:lnTo>
                  <a:lnTo>
                    <a:pt x="1963284" y="0"/>
                  </a:lnTo>
                  <a:lnTo>
                    <a:pt x="1975077" y="0"/>
                  </a:lnTo>
                  <a:lnTo>
                    <a:pt x="1986643" y="0"/>
                  </a:lnTo>
                  <a:lnTo>
                    <a:pt x="1998209" y="0"/>
                  </a:lnTo>
                  <a:lnTo>
                    <a:pt x="2009775" y="0"/>
                  </a:lnTo>
                  <a:lnTo>
                    <a:pt x="2021341" y="0"/>
                  </a:lnTo>
                  <a:lnTo>
                    <a:pt x="2032907" y="0"/>
                  </a:lnTo>
                  <a:lnTo>
                    <a:pt x="2044473" y="0"/>
                  </a:lnTo>
                  <a:lnTo>
                    <a:pt x="2056039" y="0"/>
                  </a:lnTo>
                  <a:lnTo>
                    <a:pt x="2067606" y="0"/>
                  </a:lnTo>
                  <a:lnTo>
                    <a:pt x="2079172" y="0"/>
                  </a:lnTo>
                  <a:lnTo>
                    <a:pt x="2090964" y="0"/>
                  </a:lnTo>
                  <a:lnTo>
                    <a:pt x="2102530" y="0"/>
                  </a:lnTo>
                  <a:lnTo>
                    <a:pt x="2114097" y="0"/>
                  </a:lnTo>
                  <a:lnTo>
                    <a:pt x="2125663" y="0"/>
                  </a:lnTo>
                  <a:lnTo>
                    <a:pt x="2137002" y="0"/>
                  </a:lnTo>
                  <a:lnTo>
                    <a:pt x="2148795" y="0"/>
                  </a:lnTo>
                  <a:lnTo>
                    <a:pt x="2160361" y="0"/>
                  </a:lnTo>
                  <a:lnTo>
                    <a:pt x="2171927" y="0"/>
                  </a:lnTo>
                  <a:lnTo>
                    <a:pt x="2183493" y="0"/>
                  </a:lnTo>
                  <a:lnTo>
                    <a:pt x="2195286" y="0"/>
                  </a:lnTo>
                  <a:lnTo>
                    <a:pt x="2206852" y="0"/>
                  </a:lnTo>
                  <a:lnTo>
                    <a:pt x="2218418" y="0"/>
                  </a:lnTo>
                  <a:lnTo>
                    <a:pt x="2229984" y="0"/>
                  </a:lnTo>
                  <a:lnTo>
                    <a:pt x="2241323" y="0"/>
                  </a:lnTo>
                  <a:lnTo>
                    <a:pt x="2253116" y="0"/>
                  </a:lnTo>
                  <a:lnTo>
                    <a:pt x="2264682" y="0"/>
                  </a:lnTo>
                  <a:lnTo>
                    <a:pt x="2276248" y="0"/>
                  </a:lnTo>
                  <a:lnTo>
                    <a:pt x="2287814" y="0"/>
                  </a:lnTo>
                  <a:lnTo>
                    <a:pt x="2299607" y="0"/>
                  </a:lnTo>
                  <a:lnTo>
                    <a:pt x="2311173" y="0"/>
                  </a:lnTo>
                  <a:lnTo>
                    <a:pt x="2322739" y="0"/>
                  </a:lnTo>
                  <a:lnTo>
                    <a:pt x="2334305" y="0"/>
                  </a:lnTo>
                  <a:lnTo>
                    <a:pt x="2345872" y="0"/>
                  </a:lnTo>
                  <a:lnTo>
                    <a:pt x="2357664" y="0"/>
                  </a:lnTo>
                  <a:lnTo>
                    <a:pt x="2369230" y="0"/>
                  </a:lnTo>
                  <a:lnTo>
                    <a:pt x="2380797" y="0"/>
                  </a:lnTo>
                  <a:lnTo>
                    <a:pt x="2392363" y="0"/>
                  </a:lnTo>
                  <a:lnTo>
                    <a:pt x="2404155" y="0"/>
                  </a:lnTo>
                  <a:lnTo>
                    <a:pt x="2415722" y="0"/>
                  </a:lnTo>
                  <a:lnTo>
                    <a:pt x="2417763" y="17916"/>
                  </a:lnTo>
                  <a:lnTo>
                    <a:pt x="2420030" y="35832"/>
                  </a:lnTo>
                  <a:lnTo>
                    <a:pt x="2422298" y="53975"/>
                  </a:lnTo>
                  <a:lnTo>
                    <a:pt x="2424793" y="72345"/>
                  </a:lnTo>
                  <a:lnTo>
                    <a:pt x="2427061" y="90714"/>
                  </a:lnTo>
                  <a:lnTo>
                    <a:pt x="2429329" y="109311"/>
                  </a:lnTo>
                  <a:lnTo>
                    <a:pt x="2431597" y="128134"/>
                  </a:lnTo>
                  <a:lnTo>
                    <a:pt x="2434318" y="146957"/>
                  </a:lnTo>
                  <a:lnTo>
                    <a:pt x="2436586" y="166688"/>
                  </a:lnTo>
                  <a:lnTo>
                    <a:pt x="2439080" y="186418"/>
                  </a:lnTo>
                  <a:lnTo>
                    <a:pt x="2441802" y="206375"/>
                  </a:lnTo>
                  <a:lnTo>
                    <a:pt x="2444297" y="226559"/>
                  </a:lnTo>
                  <a:lnTo>
                    <a:pt x="2447018" y="246970"/>
                  </a:lnTo>
                  <a:lnTo>
                    <a:pt x="2449513" y="267381"/>
                  </a:lnTo>
                  <a:lnTo>
                    <a:pt x="2452007" y="288245"/>
                  </a:lnTo>
                  <a:lnTo>
                    <a:pt x="2454729" y="308882"/>
                  </a:lnTo>
                  <a:lnTo>
                    <a:pt x="2457450" y="330881"/>
                  </a:lnTo>
                  <a:lnTo>
                    <a:pt x="2460398" y="352879"/>
                  </a:lnTo>
                  <a:lnTo>
                    <a:pt x="2463120" y="375104"/>
                  </a:lnTo>
                  <a:lnTo>
                    <a:pt x="2466068" y="397556"/>
                  </a:lnTo>
                  <a:lnTo>
                    <a:pt x="2468789" y="420234"/>
                  </a:lnTo>
                  <a:lnTo>
                    <a:pt x="2471738" y="442913"/>
                  </a:lnTo>
                  <a:lnTo>
                    <a:pt x="2474459" y="465818"/>
                  </a:lnTo>
                  <a:lnTo>
                    <a:pt x="2477634" y="489177"/>
                  </a:lnTo>
                  <a:lnTo>
                    <a:pt x="2490561" y="590323"/>
                  </a:lnTo>
                  <a:lnTo>
                    <a:pt x="2508704" y="595766"/>
                  </a:lnTo>
                  <a:lnTo>
                    <a:pt x="2526620" y="601209"/>
                  </a:lnTo>
                  <a:lnTo>
                    <a:pt x="2544536" y="607106"/>
                  </a:lnTo>
                  <a:lnTo>
                    <a:pt x="2562225" y="613229"/>
                  </a:lnTo>
                  <a:lnTo>
                    <a:pt x="2580141" y="619352"/>
                  </a:lnTo>
                  <a:lnTo>
                    <a:pt x="2597604" y="625702"/>
                  </a:lnTo>
                  <a:lnTo>
                    <a:pt x="2615293" y="632279"/>
                  </a:lnTo>
                  <a:lnTo>
                    <a:pt x="2632755" y="639309"/>
                  </a:lnTo>
                  <a:lnTo>
                    <a:pt x="2649991" y="646113"/>
                  </a:lnTo>
                  <a:lnTo>
                    <a:pt x="2667227" y="653370"/>
                  </a:lnTo>
                  <a:lnTo>
                    <a:pt x="2684463" y="660627"/>
                  </a:lnTo>
                  <a:lnTo>
                    <a:pt x="2701245" y="668338"/>
                  </a:lnTo>
                  <a:lnTo>
                    <a:pt x="2718254" y="676048"/>
                  </a:lnTo>
                  <a:lnTo>
                    <a:pt x="2735036" y="684213"/>
                  </a:lnTo>
                  <a:lnTo>
                    <a:pt x="2751591" y="692377"/>
                  </a:lnTo>
                  <a:lnTo>
                    <a:pt x="2768373" y="700995"/>
                  </a:lnTo>
                  <a:lnTo>
                    <a:pt x="2859314" y="630465"/>
                  </a:lnTo>
                  <a:lnTo>
                    <a:pt x="2877684" y="615950"/>
                  </a:lnTo>
                  <a:lnTo>
                    <a:pt x="2896054" y="601663"/>
                  </a:lnTo>
                  <a:lnTo>
                    <a:pt x="2914423" y="587602"/>
                  </a:lnTo>
                  <a:lnTo>
                    <a:pt x="2932339" y="573541"/>
                  </a:lnTo>
                  <a:lnTo>
                    <a:pt x="2950255" y="559934"/>
                  </a:lnTo>
                  <a:lnTo>
                    <a:pt x="2967945" y="545873"/>
                  </a:lnTo>
                  <a:lnTo>
                    <a:pt x="2985407" y="532493"/>
                  </a:lnTo>
                  <a:lnTo>
                    <a:pt x="3003097" y="518886"/>
                  </a:lnTo>
                  <a:lnTo>
                    <a:pt x="3019425" y="506186"/>
                  </a:lnTo>
                  <a:lnTo>
                    <a:pt x="3035980" y="493259"/>
                  </a:lnTo>
                  <a:lnTo>
                    <a:pt x="3052309" y="480559"/>
                  </a:lnTo>
                  <a:lnTo>
                    <a:pt x="3068638" y="468086"/>
                  </a:lnTo>
                  <a:lnTo>
                    <a:pt x="3084513" y="455613"/>
                  </a:lnTo>
                  <a:lnTo>
                    <a:pt x="3100614" y="443139"/>
                  </a:lnTo>
                  <a:lnTo>
                    <a:pt x="3116263" y="431120"/>
                  </a:lnTo>
                  <a:lnTo>
                    <a:pt x="3132138" y="418873"/>
                  </a:lnTo>
                  <a:lnTo>
                    <a:pt x="3147105" y="407307"/>
                  </a:lnTo>
                  <a:lnTo>
                    <a:pt x="3162073" y="395741"/>
                  </a:lnTo>
                  <a:lnTo>
                    <a:pt x="3176814" y="384402"/>
                  </a:lnTo>
                  <a:lnTo>
                    <a:pt x="3191555" y="372836"/>
                  </a:lnTo>
                  <a:lnTo>
                    <a:pt x="3205843" y="361497"/>
                  </a:lnTo>
                  <a:lnTo>
                    <a:pt x="3220357" y="350384"/>
                  </a:lnTo>
                  <a:lnTo>
                    <a:pt x="3234872" y="339272"/>
                  </a:lnTo>
                  <a:lnTo>
                    <a:pt x="3248932" y="328159"/>
                  </a:lnTo>
                  <a:lnTo>
                    <a:pt x="3265261" y="344488"/>
                  </a:lnTo>
                  <a:lnTo>
                    <a:pt x="3281589" y="361043"/>
                  </a:lnTo>
                  <a:lnTo>
                    <a:pt x="3298145" y="377372"/>
                  </a:lnTo>
                  <a:lnTo>
                    <a:pt x="3314247" y="393700"/>
                  </a:lnTo>
                  <a:lnTo>
                    <a:pt x="3330802" y="410029"/>
                  </a:lnTo>
                  <a:lnTo>
                    <a:pt x="3347130" y="426357"/>
                  </a:lnTo>
                  <a:lnTo>
                    <a:pt x="3363686" y="442913"/>
                  </a:lnTo>
                  <a:lnTo>
                    <a:pt x="3380014" y="459241"/>
                  </a:lnTo>
                  <a:lnTo>
                    <a:pt x="3396116" y="475797"/>
                  </a:lnTo>
                  <a:lnTo>
                    <a:pt x="3412672" y="491898"/>
                  </a:lnTo>
                  <a:lnTo>
                    <a:pt x="3429000" y="508454"/>
                  </a:lnTo>
                  <a:lnTo>
                    <a:pt x="3445555" y="524782"/>
                  </a:lnTo>
                  <a:lnTo>
                    <a:pt x="3461657" y="541338"/>
                  </a:lnTo>
                  <a:lnTo>
                    <a:pt x="3478213" y="557666"/>
                  </a:lnTo>
                  <a:lnTo>
                    <a:pt x="3494541" y="574222"/>
                  </a:lnTo>
                  <a:lnTo>
                    <a:pt x="3511097" y="590323"/>
                  </a:lnTo>
                  <a:lnTo>
                    <a:pt x="3527425" y="606879"/>
                  </a:lnTo>
                  <a:lnTo>
                    <a:pt x="3543754" y="623207"/>
                  </a:lnTo>
                  <a:lnTo>
                    <a:pt x="3560082" y="639763"/>
                  </a:lnTo>
                  <a:lnTo>
                    <a:pt x="3576638" y="656091"/>
                  </a:lnTo>
                  <a:lnTo>
                    <a:pt x="3592966" y="672420"/>
                  </a:lnTo>
                  <a:lnTo>
                    <a:pt x="3609522" y="688748"/>
                  </a:lnTo>
                  <a:lnTo>
                    <a:pt x="3625623" y="705077"/>
                  </a:lnTo>
                  <a:lnTo>
                    <a:pt x="3642179" y="721632"/>
                  </a:lnTo>
                  <a:lnTo>
                    <a:pt x="3658507" y="737961"/>
                  </a:lnTo>
                  <a:lnTo>
                    <a:pt x="3675063" y="754290"/>
                  </a:lnTo>
                  <a:lnTo>
                    <a:pt x="3691164" y="770618"/>
                  </a:lnTo>
                  <a:lnTo>
                    <a:pt x="3707720" y="787173"/>
                  </a:lnTo>
                  <a:lnTo>
                    <a:pt x="3724048" y="803729"/>
                  </a:lnTo>
                  <a:lnTo>
                    <a:pt x="3740604" y="820057"/>
                  </a:lnTo>
                  <a:lnTo>
                    <a:pt x="3757159" y="836613"/>
                  </a:lnTo>
                  <a:lnTo>
                    <a:pt x="3773261" y="852715"/>
                  </a:lnTo>
                  <a:lnTo>
                    <a:pt x="3762375" y="867229"/>
                  </a:lnTo>
                  <a:lnTo>
                    <a:pt x="3751263" y="881516"/>
                  </a:lnTo>
                  <a:lnTo>
                    <a:pt x="3740150" y="896031"/>
                  </a:lnTo>
                  <a:lnTo>
                    <a:pt x="3728811" y="910545"/>
                  </a:lnTo>
                  <a:lnTo>
                    <a:pt x="3717245" y="925059"/>
                  </a:lnTo>
                  <a:lnTo>
                    <a:pt x="3705905" y="940027"/>
                  </a:lnTo>
                  <a:lnTo>
                    <a:pt x="3694339" y="954768"/>
                  </a:lnTo>
                  <a:lnTo>
                    <a:pt x="3682773" y="969736"/>
                  </a:lnTo>
                  <a:lnTo>
                    <a:pt x="3670527" y="985611"/>
                  </a:lnTo>
                  <a:lnTo>
                    <a:pt x="3658507" y="1001259"/>
                  </a:lnTo>
                  <a:lnTo>
                    <a:pt x="3646034" y="1017361"/>
                  </a:lnTo>
                  <a:lnTo>
                    <a:pt x="3633334" y="1033236"/>
                  </a:lnTo>
                  <a:lnTo>
                    <a:pt x="3621088" y="1049565"/>
                  </a:lnTo>
                  <a:lnTo>
                    <a:pt x="3608388" y="1065893"/>
                  </a:lnTo>
                  <a:lnTo>
                    <a:pt x="3595461" y="1082449"/>
                  </a:lnTo>
                  <a:lnTo>
                    <a:pt x="3582761" y="1099231"/>
                  </a:lnTo>
                  <a:lnTo>
                    <a:pt x="3569154" y="1116466"/>
                  </a:lnTo>
                  <a:lnTo>
                    <a:pt x="3555773" y="1134156"/>
                  </a:lnTo>
                  <a:lnTo>
                    <a:pt x="3542166" y="1151618"/>
                  </a:lnTo>
                  <a:lnTo>
                    <a:pt x="3528105" y="1169761"/>
                  </a:lnTo>
                  <a:lnTo>
                    <a:pt x="3514272" y="1187450"/>
                  </a:lnTo>
                  <a:lnTo>
                    <a:pt x="3499984" y="1205820"/>
                  </a:lnTo>
                  <a:lnTo>
                    <a:pt x="3485697" y="1224190"/>
                  </a:lnTo>
                  <a:lnTo>
                    <a:pt x="3471636" y="1242786"/>
                  </a:lnTo>
                  <a:lnTo>
                    <a:pt x="3408816" y="1323522"/>
                  </a:lnTo>
                  <a:lnTo>
                    <a:pt x="3417888" y="1339850"/>
                  </a:lnTo>
                  <a:lnTo>
                    <a:pt x="3426505" y="1356179"/>
                  </a:lnTo>
                  <a:lnTo>
                    <a:pt x="3434897" y="1372734"/>
                  </a:lnTo>
                  <a:lnTo>
                    <a:pt x="3443514" y="1389516"/>
                  </a:lnTo>
                  <a:lnTo>
                    <a:pt x="3451452" y="1406299"/>
                  </a:lnTo>
                  <a:lnTo>
                    <a:pt x="3459389" y="1423081"/>
                  </a:lnTo>
                  <a:lnTo>
                    <a:pt x="3467100" y="1440090"/>
                  </a:lnTo>
                  <a:lnTo>
                    <a:pt x="3474584" y="1457325"/>
                  </a:lnTo>
                  <a:lnTo>
                    <a:pt x="3481841" y="1474334"/>
                  </a:lnTo>
                  <a:lnTo>
                    <a:pt x="3489098" y="1491797"/>
                  </a:lnTo>
                  <a:lnTo>
                    <a:pt x="3496129" y="1509259"/>
                  </a:lnTo>
                  <a:lnTo>
                    <a:pt x="3502705" y="1526949"/>
                  </a:lnTo>
                  <a:lnTo>
                    <a:pt x="3509282" y="1544411"/>
                  </a:lnTo>
                  <a:lnTo>
                    <a:pt x="3515405" y="1562327"/>
                  </a:lnTo>
                  <a:lnTo>
                    <a:pt x="3521755" y="1580016"/>
                  </a:lnTo>
                  <a:lnTo>
                    <a:pt x="3527425" y="1597933"/>
                  </a:lnTo>
                  <a:lnTo>
                    <a:pt x="3641725" y="1612674"/>
                  </a:lnTo>
                  <a:lnTo>
                    <a:pt x="3664857" y="1615395"/>
                  </a:lnTo>
                  <a:lnTo>
                    <a:pt x="3687989" y="1618343"/>
                  </a:lnTo>
                  <a:lnTo>
                    <a:pt x="3710668" y="1621065"/>
                  </a:lnTo>
                  <a:lnTo>
                    <a:pt x="3733347" y="1624240"/>
                  </a:lnTo>
                  <a:lnTo>
                    <a:pt x="3755798" y="1627188"/>
                  </a:lnTo>
                  <a:lnTo>
                    <a:pt x="3778023" y="1629909"/>
                  </a:lnTo>
                  <a:lnTo>
                    <a:pt x="3800022" y="1632404"/>
                  </a:lnTo>
                  <a:lnTo>
                    <a:pt x="3822020" y="1635352"/>
                  </a:lnTo>
                  <a:lnTo>
                    <a:pt x="3842884" y="1637847"/>
                  </a:lnTo>
                  <a:lnTo>
                    <a:pt x="3863522" y="1640568"/>
                  </a:lnTo>
                  <a:lnTo>
                    <a:pt x="3883932" y="1643290"/>
                  </a:lnTo>
                  <a:lnTo>
                    <a:pt x="3904343" y="1646011"/>
                  </a:lnTo>
                  <a:lnTo>
                    <a:pt x="3924300" y="1648279"/>
                  </a:lnTo>
                  <a:lnTo>
                    <a:pt x="3944484" y="1650774"/>
                  </a:lnTo>
                  <a:lnTo>
                    <a:pt x="3964441" y="1653495"/>
                  </a:lnTo>
                  <a:lnTo>
                    <a:pt x="3983945" y="1655990"/>
                  </a:lnTo>
                  <a:lnTo>
                    <a:pt x="4002995" y="1658258"/>
                  </a:lnTo>
                  <a:lnTo>
                    <a:pt x="4021364" y="1660752"/>
                  </a:lnTo>
                  <a:lnTo>
                    <a:pt x="4039961" y="1663020"/>
                  </a:lnTo>
                  <a:lnTo>
                    <a:pt x="4058330" y="1665288"/>
                  </a:lnTo>
                  <a:lnTo>
                    <a:pt x="4076700" y="1667556"/>
                  </a:lnTo>
                  <a:lnTo>
                    <a:pt x="4094843" y="1670050"/>
                  </a:lnTo>
                  <a:lnTo>
                    <a:pt x="4112759" y="1672318"/>
                  </a:lnTo>
                  <a:lnTo>
                    <a:pt x="4130675" y="1674586"/>
                  </a:lnTo>
                  <a:lnTo>
                    <a:pt x="4130675" y="1686152"/>
                  </a:lnTo>
                  <a:lnTo>
                    <a:pt x="4130675" y="1697491"/>
                  </a:lnTo>
                  <a:lnTo>
                    <a:pt x="4130675" y="1709284"/>
                  </a:lnTo>
                  <a:lnTo>
                    <a:pt x="4130675" y="1720850"/>
                  </a:lnTo>
                  <a:lnTo>
                    <a:pt x="4130675" y="1732416"/>
                  </a:lnTo>
                  <a:lnTo>
                    <a:pt x="4130675" y="1743983"/>
                  </a:lnTo>
                  <a:lnTo>
                    <a:pt x="4130675" y="1755549"/>
                  </a:lnTo>
                  <a:lnTo>
                    <a:pt x="4130675" y="1767115"/>
                  </a:lnTo>
                  <a:lnTo>
                    <a:pt x="4130675" y="1778681"/>
                  </a:lnTo>
                  <a:lnTo>
                    <a:pt x="4130675" y="1790247"/>
                  </a:lnTo>
                  <a:lnTo>
                    <a:pt x="4130675" y="1801813"/>
                  </a:lnTo>
                  <a:lnTo>
                    <a:pt x="4130675" y="1813606"/>
                  </a:lnTo>
                  <a:lnTo>
                    <a:pt x="4130675" y="1825172"/>
                  </a:lnTo>
                  <a:lnTo>
                    <a:pt x="4130675" y="1836511"/>
                  </a:lnTo>
                  <a:lnTo>
                    <a:pt x="4130675" y="1848077"/>
                  </a:lnTo>
                  <a:lnTo>
                    <a:pt x="4130675" y="1859870"/>
                  </a:lnTo>
                  <a:lnTo>
                    <a:pt x="4130675" y="1871436"/>
                  </a:lnTo>
                  <a:lnTo>
                    <a:pt x="4130675" y="1883002"/>
                  </a:lnTo>
                  <a:lnTo>
                    <a:pt x="4130675" y="1894568"/>
                  </a:lnTo>
                  <a:lnTo>
                    <a:pt x="4130675" y="1906361"/>
                  </a:lnTo>
                  <a:lnTo>
                    <a:pt x="4130675" y="1917927"/>
                  </a:lnTo>
                  <a:lnTo>
                    <a:pt x="4130675" y="1929266"/>
                  </a:lnTo>
                  <a:lnTo>
                    <a:pt x="4130675" y="1940833"/>
                  </a:lnTo>
                  <a:lnTo>
                    <a:pt x="4130675" y="1952399"/>
                  </a:lnTo>
                  <a:lnTo>
                    <a:pt x="4130675" y="1964191"/>
                  </a:lnTo>
                  <a:lnTo>
                    <a:pt x="4130675" y="1975758"/>
                  </a:lnTo>
                  <a:lnTo>
                    <a:pt x="4130675" y="1987324"/>
                  </a:lnTo>
                  <a:lnTo>
                    <a:pt x="4130675" y="1998890"/>
                  </a:lnTo>
                  <a:lnTo>
                    <a:pt x="4130675" y="2010683"/>
                  </a:lnTo>
                  <a:lnTo>
                    <a:pt x="4130675" y="2022249"/>
                  </a:lnTo>
                  <a:lnTo>
                    <a:pt x="4130675" y="2033588"/>
                  </a:lnTo>
                  <a:lnTo>
                    <a:pt x="4130675" y="2045154"/>
                  </a:lnTo>
                  <a:lnTo>
                    <a:pt x="4130675" y="2056947"/>
                  </a:lnTo>
                  <a:lnTo>
                    <a:pt x="4130675" y="2068513"/>
                  </a:lnTo>
                  <a:lnTo>
                    <a:pt x="4130675" y="2080079"/>
                  </a:lnTo>
                  <a:lnTo>
                    <a:pt x="4130675" y="2091645"/>
                  </a:lnTo>
                  <a:lnTo>
                    <a:pt x="4130675" y="2103211"/>
                  </a:lnTo>
                  <a:lnTo>
                    <a:pt x="4130675" y="2115004"/>
                  </a:lnTo>
                  <a:lnTo>
                    <a:pt x="4130675" y="2126570"/>
                  </a:lnTo>
                  <a:lnTo>
                    <a:pt x="4130675" y="2137909"/>
                  </a:lnTo>
                  <a:lnTo>
                    <a:pt x="4130675" y="2149475"/>
                  </a:lnTo>
                  <a:lnTo>
                    <a:pt x="4130675" y="2161268"/>
                  </a:lnTo>
                  <a:lnTo>
                    <a:pt x="4130675" y="2172834"/>
                  </a:lnTo>
                  <a:lnTo>
                    <a:pt x="4130675" y="2184400"/>
                  </a:lnTo>
                  <a:lnTo>
                    <a:pt x="4130675" y="2195966"/>
                  </a:lnTo>
                  <a:lnTo>
                    <a:pt x="4130675" y="2207759"/>
                  </a:lnTo>
                  <a:lnTo>
                    <a:pt x="4130675" y="2219325"/>
                  </a:lnTo>
                  <a:lnTo>
                    <a:pt x="4130675" y="2230891"/>
                  </a:lnTo>
                  <a:lnTo>
                    <a:pt x="4130675" y="2242231"/>
                  </a:lnTo>
                  <a:lnTo>
                    <a:pt x="4130675" y="2253797"/>
                  </a:lnTo>
                  <a:lnTo>
                    <a:pt x="4130675" y="2265590"/>
                  </a:lnTo>
                  <a:lnTo>
                    <a:pt x="4130675" y="2277156"/>
                  </a:lnTo>
                  <a:lnTo>
                    <a:pt x="4130675" y="2288722"/>
                  </a:lnTo>
                  <a:lnTo>
                    <a:pt x="4130675" y="2300288"/>
                  </a:lnTo>
                  <a:lnTo>
                    <a:pt x="4130675" y="2312081"/>
                  </a:lnTo>
                  <a:lnTo>
                    <a:pt x="4130675" y="2323647"/>
                  </a:lnTo>
                  <a:lnTo>
                    <a:pt x="4130675" y="2335213"/>
                  </a:lnTo>
                  <a:lnTo>
                    <a:pt x="4130675" y="2346779"/>
                  </a:lnTo>
                  <a:lnTo>
                    <a:pt x="4130675" y="2358572"/>
                  </a:lnTo>
                  <a:lnTo>
                    <a:pt x="4130675" y="2370138"/>
                  </a:lnTo>
                  <a:lnTo>
                    <a:pt x="4130675" y="2381704"/>
                  </a:lnTo>
                  <a:lnTo>
                    <a:pt x="4130675" y="2393270"/>
                  </a:lnTo>
                  <a:lnTo>
                    <a:pt x="4130675" y="2405063"/>
                  </a:lnTo>
                  <a:lnTo>
                    <a:pt x="4130675" y="2416629"/>
                  </a:lnTo>
                  <a:lnTo>
                    <a:pt x="4112759" y="2418670"/>
                  </a:lnTo>
                  <a:lnTo>
                    <a:pt x="4094843" y="2420938"/>
                  </a:lnTo>
                  <a:lnTo>
                    <a:pt x="4076700" y="2423206"/>
                  </a:lnTo>
                  <a:lnTo>
                    <a:pt x="4058330" y="2425700"/>
                  </a:lnTo>
                  <a:lnTo>
                    <a:pt x="4039961" y="2427968"/>
                  </a:lnTo>
                  <a:lnTo>
                    <a:pt x="4021364" y="2430236"/>
                  </a:lnTo>
                  <a:lnTo>
                    <a:pt x="4002541" y="2432504"/>
                  </a:lnTo>
                  <a:lnTo>
                    <a:pt x="3983718" y="2435225"/>
                  </a:lnTo>
                  <a:lnTo>
                    <a:pt x="3964214" y="2437493"/>
                  </a:lnTo>
                  <a:lnTo>
                    <a:pt x="3944257" y="2440215"/>
                  </a:lnTo>
                  <a:lnTo>
                    <a:pt x="3924300" y="2442709"/>
                  </a:lnTo>
                  <a:lnTo>
                    <a:pt x="3904343" y="2445204"/>
                  </a:lnTo>
                  <a:lnTo>
                    <a:pt x="3883932" y="2447925"/>
                  </a:lnTo>
                  <a:lnTo>
                    <a:pt x="3863522" y="2450420"/>
                  </a:lnTo>
                  <a:lnTo>
                    <a:pt x="3842657" y="2452915"/>
                  </a:lnTo>
                  <a:lnTo>
                    <a:pt x="3822020" y="2455636"/>
                  </a:lnTo>
                  <a:lnTo>
                    <a:pt x="3800022" y="2458358"/>
                  </a:lnTo>
                  <a:lnTo>
                    <a:pt x="3778023" y="2461306"/>
                  </a:lnTo>
                  <a:lnTo>
                    <a:pt x="3755798" y="2464027"/>
                  </a:lnTo>
                  <a:lnTo>
                    <a:pt x="3733347" y="2466975"/>
                  </a:lnTo>
                  <a:lnTo>
                    <a:pt x="3710668" y="2469697"/>
                  </a:lnTo>
                  <a:lnTo>
                    <a:pt x="3687989" y="2472645"/>
                  </a:lnTo>
                  <a:lnTo>
                    <a:pt x="3664857" y="2475593"/>
                  </a:lnTo>
                  <a:lnTo>
                    <a:pt x="3641725" y="2478541"/>
                  </a:lnTo>
                  <a:lnTo>
                    <a:pt x="3540579" y="2491468"/>
                  </a:lnTo>
                  <a:lnTo>
                    <a:pt x="3535136" y="2509611"/>
                  </a:lnTo>
                  <a:lnTo>
                    <a:pt x="3529693" y="2527754"/>
                  </a:lnTo>
                  <a:lnTo>
                    <a:pt x="3523797" y="2545443"/>
                  </a:lnTo>
                  <a:lnTo>
                    <a:pt x="3517673" y="2563359"/>
                  </a:lnTo>
                  <a:lnTo>
                    <a:pt x="3511550" y="2581049"/>
                  </a:lnTo>
                  <a:lnTo>
                    <a:pt x="3505200" y="2598738"/>
                  </a:lnTo>
                  <a:lnTo>
                    <a:pt x="3498623" y="2616200"/>
                  </a:lnTo>
                  <a:lnTo>
                    <a:pt x="3491820" y="2633890"/>
                  </a:lnTo>
                  <a:lnTo>
                    <a:pt x="3484789" y="2651125"/>
                  </a:lnTo>
                  <a:lnTo>
                    <a:pt x="3477532" y="2668134"/>
                  </a:lnTo>
                  <a:lnTo>
                    <a:pt x="3470275" y="2685370"/>
                  </a:lnTo>
                  <a:lnTo>
                    <a:pt x="3462564" y="2702152"/>
                  </a:lnTo>
                  <a:lnTo>
                    <a:pt x="3454854" y="2719388"/>
                  </a:lnTo>
                  <a:lnTo>
                    <a:pt x="3446689" y="2736170"/>
                  </a:lnTo>
                  <a:lnTo>
                    <a:pt x="3438525" y="2752499"/>
                  </a:lnTo>
                  <a:lnTo>
                    <a:pt x="3429907" y="2769281"/>
                  </a:lnTo>
                  <a:lnTo>
                    <a:pt x="3500438" y="2860222"/>
                  </a:lnTo>
                  <a:lnTo>
                    <a:pt x="3514952" y="2878818"/>
                  </a:lnTo>
                  <a:lnTo>
                    <a:pt x="3529239" y="2897188"/>
                  </a:lnTo>
                  <a:lnTo>
                    <a:pt x="3543300" y="2915558"/>
                  </a:lnTo>
                  <a:lnTo>
                    <a:pt x="3557361" y="2933474"/>
                  </a:lnTo>
                  <a:lnTo>
                    <a:pt x="3570968" y="2951390"/>
                  </a:lnTo>
                  <a:lnTo>
                    <a:pt x="3584802" y="2969079"/>
                  </a:lnTo>
                  <a:lnTo>
                    <a:pt x="3598409" y="2986542"/>
                  </a:lnTo>
                  <a:lnTo>
                    <a:pt x="3612016" y="3004231"/>
                  </a:lnTo>
                  <a:lnTo>
                    <a:pt x="3624716" y="3020786"/>
                  </a:lnTo>
                  <a:lnTo>
                    <a:pt x="3637643" y="3037115"/>
                  </a:lnTo>
                  <a:lnTo>
                    <a:pt x="3650116" y="3053443"/>
                  </a:lnTo>
                  <a:lnTo>
                    <a:pt x="3662816" y="3069772"/>
                  </a:lnTo>
                  <a:lnTo>
                    <a:pt x="3675289" y="3085874"/>
                  </a:lnTo>
                  <a:lnTo>
                    <a:pt x="3687763" y="3101749"/>
                  </a:lnTo>
                  <a:lnTo>
                    <a:pt x="3699782" y="3117624"/>
                  </a:lnTo>
                  <a:lnTo>
                    <a:pt x="3712029" y="3133272"/>
                  </a:lnTo>
                  <a:lnTo>
                    <a:pt x="3723595" y="3148240"/>
                  </a:lnTo>
                  <a:lnTo>
                    <a:pt x="3735161" y="3163208"/>
                  </a:lnTo>
                  <a:lnTo>
                    <a:pt x="3746500" y="3177949"/>
                  </a:lnTo>
                  <a:lnTo>
                    <a:pt x="3757839" y="3192690"/>
                  </a:lnTo>
                  <a:lnTo>
                    <a:pt x="3769179" y="3207204"/>
                  </a:lnTo>
                  <a:lnTo>
                    <a:pt x="3780291" y="3221718"/>
                  </a:lnTo>
                  <a:lnTo>
                    <a:pt x="3791404" y="3236006"/>
                  </a:lnTo>
                  <a:lnTo>
                    <a:pt x="3802516" y="3250293"/>
                  </a:lnTo>
                  <a:lnTo>
                    <a:pt x="3786188" y="3266622"/>
                  </a:lnTo>
                  <a:lnTo>
                    <a:pt x="3769859" y="3282724"/>
                  </a:lnTo>
                  <a:lnTo>
                    <a:pt x="3753530" y="3299279"/>
                  </a:lnTo>
                  <a:lnTo>
                    <a:pt x="3737202" y="3315608"/>
                  </a:lnTo>
                  <a:lnTo>
                    <a:pt x="3720647" y="3332163"/>
                  </a:lnTo>
                  <a:lnTo>
                    <a:pt x="3704545" y="3348492"/>
                  </a:lnTo>
                  <a:lnTo>
                    <a:pt x="3687989" y="3365047"/>
                  </a:lnTo>
                  <a:lnTo>
                    <a:pt x="3671661" y="3381149"/>
                  </a:lnTo>
                  <a:lnTo>
                    <a:pt x="3655105" y="3397477"/>
                  </a:lnTo>
                  <a:lnTo>
                    <a:pt x="3638777" y="3414033"/>
                  </a:lnTo>
                  <a:lnTo>
                    <a:pt x="3622448" y="3430361"/>
                  </a:lnTo>
                  <a:lnTo>
                    <a:pt x="3606120" y="3446917"/>
                  </a:lnTo>
                  <a:lnTo>
                    <a:pt x="3589564" y="3463018"/>
                  </a:lnTo>
                  <a:lnTo>
                    <a:pt x="3573236" y="3479574"/>
                  </a:lnTo>
                  <a:lnTo>
                    <a:pt x="3556680" y="3495902"/>
                  </a:lnTo>
                  <a:lnTo>
                    <a:pt x="3540579" y="3512458"/>
                  </a:lnTo>
                  <a:lnTo>
                    <a:pt x="3524023" y="3528786"/>
                  </a:lnTo>
                  <a:lnTo>
                    <a:pt x="3507695" y="3545115"/>
                  </a:lnTo>
                  <a:lnTo>
                    <a:pt x="3491139" y="3561443"/>
                  </a:lnTo>
                  <a:lnTo>
                    <a:pt x="3475038" y="3577999"/>
                  </a:lnTo>
                  <a:lnTo>
                    <a:pt x="3458482" y="3594327"/>
                  </a:lnTo>
                  <a:lnTo>
                    <a:pt x="3442154" y="3610883"/>
                  </a:lnTo>
                  <a:lnTo>
                    <a:pt x="3425825" y="3626984"/>
                  </a:lnTo>
                  <a:lnTo>
                    <a:pt x="3409270" y="3643540"/>
                  </a:lnTo>
                  <a:lnTo>
                    <a:pt x="3393168" y="3659868"/>
                  </a:lnTo>
                  <a:lnTo>
                    <a:pt x="3376613" y="3676424"/>
                  </a:lnTo>
                  <a:lnTo>
                    <a:pt x="3360284" y="3692752"/>
                  </a:lnTo>
                  <a:lnTo>
                    <a:pt x="3343729" y="3709308"/>
                  </a:lnTo>
                  <a:lnTo>
                    <a:pt x="3327173" y="3725410"/>
                  </a:lnTo>
                  <a:lnTo>
                    <a:pt x="3311072" y="3741965"/>
                  </a:lnTo>
                  <a:lnTo>
                    <a:pt x="3294516" y="3758520"/>
                  </a:lnTo>
                  <a:lnTo>
                    <a:pt x="3278188" y="3774849"/>
                  </a:lnTo>
                  <a:lnTo>
                    <a:pt x="3263673" y="3763736"/>
                  </a:lnTo>
                  <a:lnTo>
                    <a:pt x="3249613" y="3752624"/>
                  </a:lnTo>
                  <a:lnTo>
                    <a:pt x="3235098" y="3741511"/>
                  </a:lnTo>
                  <a:lnTo>
                    <a:pt x="3220357" y="3730172"/>
                  </a:lnTo>
                  <a:lnTo>
                    <a:pt x="3205843" y="3718833"/>
                  </a:lnTo>
                  <a:lnTo>
                    <a:pt x="3190875" y="3707493"/>
                  </a:lnTo>
                  <a:lnTo>
                    <a:pt x="3176134" y="3695701"/>
                  </a:lnTo>
                  <a:lnTo>
                    <a:pt x="3161166" y="3684134"/>
                  </a:lnTo>
                  <a:lnTo>
                    <a:pt x="3145518" y="3672115"/>
                  </a:lnTo>
                  <a:lnTo>
                    <a:pt x="3129870" y="3659868"/>
                  </a:lnTo>
                  <a:lnTo>
                    <a:pt x="3113768" y="3647395"/>
                  </a:lnTo>
                  <a:lnTo>
                    <a:pt x="3097666" y="3634922"/>
                  </a:lnTo>
                  <a:lnTo>
                    <a:pt x="3081564" y="3622449"/>
                  </a:lnTo>
                  <a:lnTo>
                    <a:pt x="3065236" y="3609749"/>
                  </a:lnTo>
                  <a:lnTo>
                    <a:pt x="3048680" y="3596822"/>
                  </a:lnTo>
                  <a:lnTo>
                    <a:pt x="3031898" y="3584122"/>
                  </a:lnTo>
                  <a:lnTo>
                    <a:pt x="3014663" y="3570515"/>
                  </a:lnTo>
                  <a:lnTo>
                    <a:pt x="2996973" y="3557134"/>
                  </a:lnTo>
                  <a:lnTo>
                    <a:pt x="2979511" y="3543527"/>
                  </a:lnTo>
                  <a:lnTo>
                    <a:pt x="2961368" y="3529467"/>
                  </a:lnTo>
                  <a:lnTo>
                    <a:pt x="2943679" y="3515633"/>
                  </a:lnTo>
                  <a:lnTo>
                    <a:pt x="2925309" y="3501345"/>
                  </a:lnTo>
                  <a:lnTo>
                    <a:pt x="2906939" y="3487058"/>
                  </a:lnTo>
                  <a:lnTo>
                    <a:pt x="2888343" y="3472997"/>
                  </a:lnTo>
                  <a:lnTo>
                    <a:pt x="2807607" y="3410177"/>
                  </a:lnTo>
                  <a:lnTo>
                    <a:pt x="2791279" y="3419249"/>
                  </a:lnTo>
                  <a:lnTo>
                    <a:pt x="2774950" y="3427640"/>
                  </a:lnTo>
                  <a:lnTo>
                    <a:pt x="2758622" y="3436258"/>
                  </a:lnTo>
                  <a:lnTo>
                    <a:pt x="2741839" y="3444649"/>
                  </a:lnTo>
                  <a:lnTo>
                    <a:pt x="2725057" y="3452813"/>
                  </a:lnTo>
                  <a:lnTo>
                    <a:pt x="2708275" y="3460751"/>
                  </a:lnTo>
                  <a:lnTo>
                    <a:pt x="2691039" y="3468461"/>
                  </a:lnTo>
                  <a:lnTo>
                    <a:pt x="2673804" y="3475945"/>
                  </a:lnTo>
                  <a:lnTo>
                    <a:pt x="2656795" y="3483202"/>
                  </a:lnTo>
                  <a:lnTo>
                    <a:pt x="2639559" y="3490459"/>
                  </a:lnTo>
                  <a:lnTo>
                    <a:pt x="2621870" y="3497490"/>
                  </a:lnTo>
                  <a:lnTo>
                    <a:pt x="2604407" y="3504067"/>
                  </a:lnTo>
                  <a:lnTo>
                    <a:pt x="2586945" y="3510643"/>
                  </a:lnTo>
                  <a:lnTo>
                    <a:pt x="2569029" y="3516767"/>
                  </a:lnTo>
                  <a:lnTo>
                    <a:pt x="2551113" y="3523117"/>
                  </a:lnTo>
                  <a:lnTo>
                    <a:pt x="2533423" y="3528786"/>
                  </a:lnTo>
                  <a:lnTo>
                    <a:pt x="2518682" y="3643086"/>
                  </a:lnTo>
                  <a:lnTo>
                    <a:pt x="2515734" y="3666445"/>
                  </a:lnTo>
                  <a:lnTo>
                    <a:pt x="2513013" y="3689351"/>
                  </a:lnTo>
                  <a:lnTo>
                    <a:pt x="2510064" y="3712029"/>
                  </a:lnTo>
                  <a:lnTo>
                    <a:pt x="2507116" y="3734708"/>
                  </a:lnTo>
                  <a:lnTo>
                    <a:pt x="2504168" y="3757160"/>
                  </a:lnTo>
                  <a:lnTo>
                    <a:pt x="2501447" y="3779385"/>
                  </a:lnTo>
                  <a:lnTo>
                    <a:pt x="2498725" y="3801383"/>
                  </a:lnTo>
                  <a:lnTo>
                    <a:pt x="2496004" y="3823381"/>
                  </a:lnTo>
                  <a:lnTo>
                    <a:pt x="2493282" y="3844245"/>
                  </a:lnTo>
                  <a:lnTo>
                    <a:pt x="2490788" y="3864883"/>
                  </a:lnTo>
                  <a:lnTo>
                    <a:pt x="2488066" y="3885293"/>
                  </a:lnTo>
                  <a:lnTo>
                    <a:pt x="2485345" y="3905704"/>
                  </a:lnTo>
                  <a:lnTo>
                    <a:pt x="2483077" y="3925888"/>
                  </a:lnTo>
                  <a:lnTo>
                    <a:pt x="2480582" y="3946072"/>
                  </a:lnTo>
                  <a:lnTo>
                    <a:pt x="2477861" y="3966029"/>
                  </a:lnTo>
                  <a:lnTo>
                    <a:pt x="2475366" y="3985533"/>
                  </a:lnTo>
                  <a:lnTo>
                    <a:pt x="2472872" y="4004356"/>
                  </a:lnTo>
                  <a:lnTo>
                    <a:pt x="2470604" y="4022952"/>
                  </a:lnTo>
                  <a:lnTo>
                    <a:pt x="2468336" y="4041549"/>
                  </a:lnTo>
                  <a:lnTo>
                    <a:pt x="2466068" y="4059918"/>
                  </a:lnTo>
                  <a:lnTo>
                    <a:pt x="2463800" y="4078288"/>
                  </a:lnTo>
                  <a:lnTo>
                    <a:pt x="2461305" y="4096431"/>
                  </a:lnTo>
                  <a:lnTo>
                    <a:pt x="2459038" y="4114347"/>
                  </a:lnTo>
                  <a:lnTo>
                    <a:pt x="2456770" y="4132263"/>
                  </a:lnTo>
                  <a:lnTo>
                    <a:pt x="2445204" y="4132263"/>
                  </a:lnTo>
                  <a:lnTo>
                    <a:pt x="2433638" y="4132263"/>
                  </a:lnTo>
                  <a:lnTo>
                    <a:pt x="2422072" y="4132263"/>
                  </a:lnTo>
                  <a:lnTo>
                    <a:pt x="2410505" y="4132263"/>
                  </a:lnTo>
                  <a:lnTo>
                    <a:pt x="2398939" y="4132263"/>
                  </a:lnTo>
                  <a:lnTo>
                    <a:pt x="2387373" y="4132263"/>
                  </a:lnTo>
                  <a:lnTo>
                    <a:pt x="2375807" y="4132263"/>
                  </a:lnTo>
                  <a:lnTo>
                    <a:pt x="2364241" y="4132263"/>
                  </a:lnTo>
                  <a:lnTo>
                    <a:pt x="2352675" y="4132263"/>
                  </a:lnTo>
                  <a:lnTo>
                    <a:pt x="2341109" y="4132263"/>
                  </a:lnTo>
                  <a:lnTo>
                    <a:pt x="2329543" y="4132263"/>
                  </a:lnTo>
                  <a:lnTo>
                    <a:pt x="2317750" y="4132263"/>
                  </a:lnTo>
                  <a:lnTo>
                    <a:pt x="2306184" y="4132263"/>
                  </a:lnTo>
                  <a:lnTo>
                    <a:pt x="2294845" y="4132263"/>
                  </a:lnTo>
                  <a:lnTo>
                    <a:pt x="2283279" y="4132263"/>
                  </a:lnTo>
                  <a:lnTo>
                    <a:pt x="2271713" y="4132263"/>
                  </a:lnTo>
                  <a:lnTo>
                    <a:pt x="2259920" y="4132263"/>
                  </a:lnTo>
                  <a:lnTo>
                    <a:pt x="2248354" y="4132263"/>
                  </a:lnTo>
                  <a:lnTo>
                    <a:pt x="2236788" y="4132263"/>
                  </a:lnTo>
                  <a:lnTo>
                    <a:pt x="2225222" y="4132263"/>
                  </a:lnTo>
                  <a:lnTo>
                    <a:pt x="2213429" y="4132263"/>
                  </a:lnTo>
                  <a:lnTo>
                    <a:pt x="2202089" y="4132263"/>
                  </a:lnTo>
                  <a:lnTo>
                    <a:pt x="2190523" y="4132263"/>
                  </a:lnTo>
                  <a:lnTo>
                    <a:pt x="2178957" y="4132263"/>
                  </a:lnTo>
                  <a:lnTo>
                    <a:pt x="2167391" y="4132263"/>
                  </a:lnTo>
                  <a:lnTo>
                    <a:pt x="2155598" y="4132263"/>
                  </a:lnTo>
                  <a:lnTo>
                    <a:pt x="2144032" y="4132263"/>
                  </a:lnTo>
                  <a:lnTo>
                    <a:pt x="2132466" y="4132263"/>
                  </a:lnTo>
                  <a:lnTo>
                    <a:pt x="2120900" y="4132263"/>
                  </a:lnTo>
                  <a:lnTo>
                    <a:pt x="2109334" y="4132263"/>
                  </a:lnTo>
                  <a:lnTo>
                    <a:pt x="2097768" y="4132263"/>
                  </a:lnTo>
                  <a:lnTo>
                    <a:pt x="2086202" y="4132263"/>
                  </a:lnTo>
                  <a:lnTo>
                    <a:pt x="2074636" y="4132263"/>
                  </a:lnTo>
                  <a:lnTo>
                    <a:pt x="2063070" y="4132263"/>
                  </a:lnTo>
                  <a:lnTo>
                    <a:pt x="2051504" y="4132263"/>
                  </a:lnTo>
                  <a:lnTo>
                    <a:pt x="2039711" y="4132263"/>
                  </a:lnTo>
                  <a:lnTo>
                    <a:pt x="2028145" y="4132263"/>
                  </a:lnTo>
                  <a:lnTo>
                    <a:pt x="2016579" y="4132263"/>
                  </a:lnTo>
                  <a:lnTo>
                    <a:pt x="2005013" y="4132263"/>
                  </a:lnTo>
                  <a:lnTo>
                    <a:pt x="1993673" y="4132263"/>
                  </a:lnTo>
                  <a:lnTo>
                    <a:pt x="1981881" y="4132263"/>
                  </a:lnTo>
                  <a:lnTo>
                    <a:pt x="1970314" y="4132263"/>
                  </a:lnTo>
                  <a:lnTo>
                    <a:pt x="1958748" y="4132263"/>
                  </a:lnTo>
                  <a:lnTo>
                    <a:pt x="1947182" y="4132263"/>
                  </a:lnTo>
                  <a:lnTo>
                    <a:pt x="1935389" y="4132263"/>
                  </a:lnTo>
                  <a:lnTo>
                    <a:pt x="1923823" y="4132263"/>
                  </a:lnTo>
                  <a:lnTo>
                    <a:pt x="1912257" y="4132263"/>
                  </a:lnTo>
                  <a:lnTo>
                    <a:pt x="1900691" y="4132263"/>
                  </a:lnTo>
                  <a:lnTo>
                    <a:pt x="1889352" y="4132263"/>
                  </a:lnTo>
                  <a:lnTo>
                    <a:pt x="1877559" y="4132263"/>
                  </a:lnTo>
                  <a:lnTo>
                    <a:pt x="1865993" y="4132263"/>
                  </a:lnTo>
                  <a:lnTo>
                    <a:pt x="1854427" y="4132263"/>
                  </a:lnTo>
                  <a:lnTo>
                    <a:pt x="1842861" y="4132263"/>
                  </a:lnTo>
                  <a:lnTo>
                    <a:pt x="1831068" y="4132263"/>
                  </a:lnTo>
                  <a:lnTo>
                    <a:pt x="1819502" y="4132263"/>
                  </a:lnTo>
                  <a:lnTo>
                    <a:pt x="1807936" y="4132263"/>
                  </a:lnTo>
                  <a:lnTo>
                    <a:pt x="1796370" y="4132263"/>
                  </a:lnTo>
                  <a:lnTo>
                    <a:pt x="1784804" y="4132263"/>
                  </a:lnTo>
                  <a:lnTo>
                    <a:pt x="1773011" y="4132263"/>
                  </a:lnTo>
                  <a:lnTo>
                    <a:pt x="1761445" y="4132263"/>
                  </a:lnTo>
                  <a:lnTo>
                    <a:pt x="1749879" y="4132263"/>
                  </a:lnTo>
                  <a:lnTo>
                    <a:pt x="1738313" y="4132263"/>
                  </a:lnTo>
                  <a:lnTo>
                    <a:pt x="1726520" y="4132263"/>
                  </a:lnTo>
                  <a:lnTo>
                    <a:pt x="1714954" y="4132263"/>
                  </a:lnTo>
                  <a:lnTo>
                    <a:pt x="1712913" y="4114347"/>
                  </a:lnTo>
                  <a:lnTo>
                    <a:pt x="1710645" y="4096431"/>
                  </a:lnTo>
                  <a:lnTo>
                    <a:pt x="1708377" y="4078288"/>
                  </a:lnTo>
                  <a:lnTo>
                    <a:pt x="1705882" y="4059918"/>
                  </a:lnTo>
                  <a:lnTo>
                    <a:pt x="1703614" y="4041549"/>
                  </a:lnTo>
                  <a:lnTo>
                    <a:pt x="1701347" y="4022952"/>
                  </a:lnTo>
                  <a:lnTo>
                    <a:pt x="1699079" y="4004129"/>
                  </a:lnTo>
                  <a:lnTo>
                    <a:pt x="1696357" y="3985306"/>
                  </a:lnTo>
                  <a:lnTo>
                    <a:pt x="1694089" y="3965576"/>
                  </a:lnTo>
                  <a:lnTo>
                    <a:pt x="1691595" y="3945845"/>
                  </a:lnTo>
                  <a:lnTo>
                    <a:pt x="1688873" y="3925888"/>
                  </a:lnTo>
                  <a:lnTo>
                    <a:pt x="1686379" y="3905704"/>
                  </a:lnTo>
                  <a:lnTo>
                    <a:pt x="1683657" y="3885293"/>
                  </a:lnTo>
                  <a:lnTo>
                    <a:pt x="1681163" y="3864883"/>
                  </a:lnTo>
                  <a:lnTo>
                    <a:pt x="1678668" y="3844018"/>
                  </a:lnTo>
                  <a:lnTo>
                    <a:pt x="1675947" y="3823381"/>
                  </a:lnTo>
                  <a:lnTo>
                    <a:pt x="1673225" y="3801383"/>
                  </a:lnTo>
                  <a:lnTo>
                    <a:pt x="1670277" y="3779385"/>
                  </a:lnTo>
                  <a:lnTo>
                    <a:pt x="1667556" y="3757160"/>
                  </a:lnTo>
                  <a:lnTo>
                    <a:pt x="1664607" y="3734708"/>
                  </a:lnTo>
                  <a:lnTo>
                    <a:pt x="1661886" y="3712029"/>
                  </a:lnTo>
                  <a:lnTo>
                    <a:pt x="1658938" y="3689351"/>
                  </a:lnTo>
                  <a:lnTo>
                    <a:pt x="1656216" y="3666445"/>
                  </a:lnTo>
                  <a:lnTo>
                    <a:pt x="1653041" y="3643086"/>
                  </a:lnTo>
                  <a:lnTo>
                    <a:pt x="1640114" y="3541940"/>
                  </a:lnTo>
                  <a:lnTo>
                    <a:pt x="1621972" y="3536497"/>
                  </a:lnTo>
                  <a:lnTo>
                    <a:pt x="1604056" y="3531054"/>
                  </a:lnTo>
                  <a:lnTo>
                    <a:pt x="1586139" y="3525158"/>
                  </a:lnTo>
                  <a:lnTo>
                    <a:pt x="1568450" y="3519034"/>
                  </a:lnTo>
                  <a:lnTo>
                    <a:pt x="1550534" y="3512911"/>
                  </a:lnTo>
                  <a:lnTo>
                    <a:pt x="1533072" y="3506561"/>
                  </a:lnTo>
                  <a:lnTo>
                    <a:pt x="1515382" y="3499984"/>
                  </a:lnTo>
                  <a:lnTo>
                    <a:pt x="1497920" y="3492954"/>
                  </a:lnTo>
                  <a:lnTo>
                    <a:pt x="1480684" y="3486151"/>
                  </a:lnTo>
                  <a:lnTo>
                    <a:pt x="1463448" y="3478893"/>
                  </a:lnTo>
                  <a:lnTo>
                    <a:pt x="1446213" y="3471636"/>
                  </a:lnTo>
                  <a:lnTo>
                    <a:pt x="1429431" y="3463926"/>
                  </a:lnTo>
                  <a:lnTo>
                    <a:pt x="1412422" y="3456215"/>
                  </a:lnTo>
                  <a:lnTo>
                    <a:pt x="1395639" y="3448051"/>
                  </a:lnTo>
                  <a:lnTo>
                    <a:pt x="1379084" y="3439886"/>
                  </a:lnTo>
                  <a:lnTo>
                    <a:pt x="1362302" y="3431268"/>
                  </a:lnTo>
                  <a:lnTo>
                    <a:pt x="1271361" y="3501799"/>
                  </a:lnTo>
                  <a:lnTo>
                    <a:pt x="1252991" y="3516313"/>
                  </a:lnTo>
                  <a:lnTo>
                    <a:pt x="1234622" y="3530601"/>
                  </a:lnTo>
                  <a:lnTo>
                    <a:pt x="1216252" y="3544661"/>
                  </a:lnTo>
                  <a:lnTo>
                    <a:pt x="1198336" y="3558722"/>
                  </a:lnTo>
                  <a:lnTo>
                    <a:pt x="1180420" y="3572329"/>
                  </a:lnTo>
                  <a:lnTo>
                    <a:pt x="1162731" y="3586390"/>
                  </a:lnTo>
                  <a:lnTo>
                    <a:pt x="1145268" y="3599770"/>
                  </a:lnTo>
                  <a:lnTo>
                    <a:pt x="1127579" y="3613377"/>
                  </a:lnTo>
                  <a:lnTo>
                    <a:pt x="1111250" y="3626077"/>
                  </a:lnTo>
                  <a:lnTo>
                    <a:pt x="1094695" y="3639004"/>
                  </a:lnTo>
                  <a:lnTo>
                    <a:pt x="1078366" y="3651704"/>
                  </a:lnTo>
                  <a:lnTo>
                    <a:pt x="1062038" y="3664177"/>
                  </a:lnTo>
                  <a:lnTo>
                    <a:pt x="1046163" y="3676651"/>
                  </a:lnTo>
                  <a:lnTo>
                    <a:pt x="1030061" y="3689124"/>
                  </a:lnTo>
                  <a:lnTo>
                    <a:pt x="1014413" y="3701143"/>
                  </a:lnTo>
                  <a:lnTo>
                    <a:pt x="998538" y="3713390"/>
                  </a:lnTo>
                  <a:lnTo>
                    <a:pt x="983570" y="3724956"/>
                  </a:lnTo>
                  <a:lnTo>
                    <a:pt x="968602" y="3736522"/>
                  </a:lnTo>
                  <a:lnTo>
                    <a:pt x="953861" y="3747861"/>
                  </a:lnTo>
                  <a:lnTo>
                    <a:pt x="939120" y="3759427"/>
                  </a:lnTo>
                  <a:lnTo>
                    <a:pt x="924832" y="3770767"/>
                  </a:lnTo>
                  <a:lnTo>
                    <a:pt x="910318" y="3781879"/>
                  </a:lnTo>
                  <a:lnTo>
                    <a:pt x="895804" y="3792992"/>
                  </a:lnTo>
                  <a:lnTo>
                    <a:pt x="881743" y="3804104"/>
                  </a:lnTo>
                  <a:lnTo>
                    <a:pt x="865415" y="3787776"/>
                  </a:lnTo>
                  <a:lnTo>
                    <a:pt x="849086" y="3771220"/>
                  </a:lnTo>
                  <a:lnTo>
                    <a:pt x="832531" y="3754892"/>
                  </a:lnTo>
                  <a:lnTo>
                    <a:pt x="816429" y="3738563"/>
                  </a:lnTo>
                  <a:lnTo>
                    <a:pt x="799873" y="3722235"/>
                  </a:lnTo>
                  <a:lnTo>
                    <a:pt x="783545" y="3705906"/>
                  </a:lnTo>
                  <a:lnTo>
                    <a:pt x="766990" y="3689351"/>
                  </a:lnTo>
                  <a:lnTo>
                    <a:pt x="750661" y="3673022"/>
                  </a:lnTo>
                  <a:lnTo>
                    <a:pt x="734559" y="3656467"/>
                  </a:lnTo>
                  <a:lnTo>
                    <a:pt x="718004" y="3640365"/>
                  </a:lnTo>
                  <a:lnTo>
                    <a:pt x="701675" y="3623809"/>
                  </a:lnTo>
                  <a:lnTo>
                    <a:pt x="685120" y="3607481"/>
                  </a:lnTo>
                  <a:lnTo>
                    <a:pt x="669018" y="3590926"/>
                  </a:lnTo>
                  <a:lnTo>
                    <a:pt x="652463" y="3574597"/>
                  </a:lnTo>
                  <a:lnTo>
                    <a:pt x="636134" y="3558042"/>
                  </a:lnTo>
                  <a:lnTo>
                    <a:pt x="619579" y="3541940"/>
                  </a:lnTo>
                  <a:lnTo>
                    <a:pt x="603250" y="3525384"/>
                  </a:lnTo>
                  <a:lnTo>
                    <a:pt x="586922" y="3509056"/>
                  </a:lnTo>
                  <a:lnTo>
                    <a:pt x="570593" y="3492501"/>
                  </a:lnTo>
                  <a:lnTo>
                    <a:pt x="554038" y="3476172"/>
                  </a:lnTo>
                  <a:lnTo>
                    <a:pt x="537709" y="3459843"/>
                  </a:lnTo>
                  <a:lnTo>
                    <a:pt x="521154" y="3443515"/>
                  </a:lnTo>
                  <a:lnTo>
                    <a:pt x="505052" y="3427186"/>
                  </a:lnTo>
                  <a:lnTo>
                    <a:pt x="488497" y="3410631"/>
                  </a:lnTo>
                  <a:lnTo>
                    <a:pt x="472168" y="3394302"/>
                  </a:lnTo>
                  <a:lnTo>
                    <a:pt x="455613" y="3377974"/>
                  </a:lnTo>
                  <a:lnTo>
                    <a:pt x="439511" y="3361645"/>
                  </a:lnTo>
                  <a:lnTo>
                    <a:pt x="422956" y="3345090"/>
                  </a:lnTo>
                  <a:lnTo>
                    <a:pt x="406627" y="3328534"/>
                  </a:lnTo>
                  <a:lnTo>
                    <a:pt x="390072" y="3312206"/>
                  </a:lnTo>
                  <a:lnTo>
                    <a:pt x="373516" y="3295651"/>
                  </a:lnTo>
                  <a:lnTo>
                    <a:pt x="357415" y="3279549"/>
                  </a:lnTo>
                  <a:lnTo>
                    <a:pt x="368300" y="3265034"/>
                  </a:lnTo>
                  <a:lnTo>
                    <a:pt x="379413" y="3250747"/>
                  </a:lnTo>
                  <a:lnTo>
                    <a:pt x="390525" y="3236233"/>
                  </a:lnTo>
                  <a:lnTo>
                    <a:pt x="401865" y="3221718"/>
                  </a:lnTo>
                  <a:lnTo>
                    <a:pt x="413431" y="3207204"/>
                  </a:lnTo>
                  <a:lnTo>
                    <a:pt x="424770" y="3192236"/>
                  </a:lnTo>
                  <a:lnTo>
                    <a:pt x="436336" y="3177495"/>
                  </a:lnTo>
                  <a:lnTo>
                    <a:pt x="447902" y="3162527"/>
                  </a:lnTo>
                  <a:lnTo>
                    <a:pt x="460148" y="3146652"/>
                  </a:lnTo>
                  <a:lnTo>
                    <a:pt x="472168" y="3131004"/>
                  </a:lnTo>
                  <a:lnTo>
                    <a:pt x="484641" y="3114902"/>
                  </a:lnTo>
                  <a:lnTo>
                    <a:pt x="497341" y="3099027"/>
                  </a:lnTo>
                  <a:lnTo>
                    <a:pt x="509588" y="3082699"/>
                  </a:lnTo>
                  <a:lnTo>
                    <a:pt x="522288" y="3066370"/>
                  </a:lnTo>
                  <a:lnTo>
                    <a:pt x="535215" y="3049815"/>
                  </a:lnTo>
                  <a:lnTo>
                    <a:pt x="547915" y="3033033"/>
                  </a:lnTo>
                  <a:lnTo>
                    <a:pt x="561522" y="3015797"/>
                  </a:lnTo>
                  <a:lnTo>
                    <a:pt x="574902" y="2998108"/>
                  </a:lnTo>
                  <a:lnTo>
                    <a:pt x="588509" y="2980645"/>
                  </a:lnTo>
                  <a:lnTo>
                    <a:pt x="602570" y="2962502"/>
                  </a:lnTo>
                  <a:lnTo>
                    <a:pt x="616404" y="2944813"/>
                  </a:lnTo>
                  <a:lnTo>
                    <a:pt x="630691" y="2926443"/>
                  </a:lnTo>
                  <a:lnTo>
                    <a:pt x="644979" y="2908074"/>
                  </a:lnTo>
                  <a:lnTo>
                    <a:pt x="659040" y="2889477"/>
                  </a:lnTo>
                  <a:lnTo>
                    <a:pt x="721859" y="2808742"/>
                  </a:lnTo>
                  <a:lnTo>
                    <a:pt x="712788" y="2792413"/>
                  </a:lnTo>
                  <a:lnTo>
                    <a:pt x="704170" y="2776084"/>
                  </a:lnTo>
                  <a:lnTo>
                    <a:pt x="695779" y="2759529"/>
                  </a:lnTo>
                  <a:lnTo>
                    <a:pt x="687161" y="2742747"/>
                  </a:lnTo>
                  <a:lnTo>
                    <a:pt x="679223" y="2725965"/>
                  </a:lnTo>
                  <a:lnTo>
                    <a:pt x="671286" y="2709183"/>
                  </a:lnTo>
                  <a:lnTo>
                    <a:pt x="663575" y="2692174"/>
                  </a:lnTo>
                  <a:lnTo>
                    <a:pt x="656091" y="2674938"/>
                  </a:lnTo>
                  <a:lnTo>
                    <a:pt x="648834" y="2657929"/>
                  </a:lnTo>
                  <a:lnTo>
                    <a:pt x="641577" y="2640467"/>
                  </a:lnTo>
                  <a:lnTo>
                    <a:pt x="634547" y="2623004"/>
                  </a:lnTo>
                  <a:lnTo>
                    <a:pt x="627970" y="2605315"/>
                  </a:lnTo>
                  <a:lnTo>
                    <a:pt x="621393" y="2587852"/>
                  </a:lnTo>
                  <a:lnTo>
                    <a:pt x="615270" y="2569936"/>
                  </a:lnTo>
                  <a:lnTo>
                    <a:pt x="608920" y="2552247"/>
                  </a:lnTo>
                  <a:lnTo>
                    <a:pt x="603250" y="2534331"/>
                  </a:lnTo>
                  <a:lnTo>
                    <a:pt x="488950" y="2519590"/>
                  </a:lnTo>
                  <a:lnTo>
                    <a:pt x="465818" y="2516868"/>
                  </a:lnTo>
                  <a:lnTo>
                    <a:pt x="442686" y="2513920"/>
                  </a:lnTo>
                  <a:lnTo>
                    <a:pt x="420007" y="2511199"/>
                  </a:lnTo>
                  <a:lnTo>
                    <a:pt x="397329" y="2508024"/>
                  </a:lnTo>
                  <a:lnTo>
                    <a:pt x="374877" y="2505075"/>
                  </a:lnTo>
                  <a:lnTo>
                    <a:pt x="352652" y="2502354"/>
                  </a:lnTo>
                  <a:lnTo>
                    <a:pt x="330654" y="2499859"/>
                  </a:lnTo>
                  <a:lnTo>
                    <a:pt x="308656" y="2496911"/>
                  </a:lnTo>
                  <a:lnTo>
                    <a:pt x="287791" y="2494416"/>
                  </a:lnTo>
                  <a:lnTo>
                    <a:pt x="267154" y="2491695"/>
                  </a:lnTo>
                  <a:lnTo>
                    <a:pt x="246743" y="2488974"/>
                  </a:lnTo>
                  <a:lnTo>
                    <a:pt x="226332" y="2486252"/>
                  </a:lnTo>
                  <a:lnTo>
                    <a:pt x="206375" y="2483984"/>
                  </a:lnTo>
                  <a:lnTo>
                    <a:pt x="186191" y="2481490"/>
                  </a:lnTo>
                  <a:lnTo>
                    <a:pt x="166234" y="2478768"/>
                  </a:lnTo>
                  <a:lnTo>
                    <a:pt x="146730" y="2476274"/>
                  </a:lnTo>
                  <a:lnTo>
                    <a:pt x="127680" y="2474006"/>
                  </a:lnTo>
                  <a:lnTo>
                    <a:pt x="109311" y="2471511"/>
                  </a:lnTo>
                  <a:lnTo>
                    <a:pt x="90714" y="2469243"/>
                  </a:lnTo>
                  <a:lnTo>
                    <a:pt x="72345" y="2466975"/>
                  </a:lnTo>
                  <a:lnTo>
                    <a:pt x="53975" y="2464708"/>
                  </a:lnTo>
                  <a:lnTo>
                    <a:pt x="35832" y="2462213"/>
                  </a:lnTo>
                  <a:lnTo>
                    <a:pt x="17916" y="2459945"/>
                  </a:lnTo>
                  <a:lnTo>
                    <a:pt x="0" y="2457677"/>
                  </a:lnTo>
                  <a:lnTo>
                    <a:pt x="0" y="2446111"/>
                  </a:lnTo>
                  <a:lnTo>
                    <a:pt x="0" y="2434772"/>
                  </a:lnTo>
                  <a:lnTo>
                    <a:pt x="0" y="2422979"/>
                  </a:lnTo>
                  <a:lnTo>
                    <a:pt x="0" y="2411413"/>
                  </a:lnTo>
                  <a:lnTo>
                    <a:pt x="0" y="2399847"/>
                  </a:lnTo>
                  <a:lnTo>
                    <a:pt x="0" y="2388281"/>
                  </a:lnTo>
                  <a:lnTo>
                    <a:pt x="0" y="2376715"/>
                  </a:lnTo>
                  <a:lnTo>
                    <a:pt x="0" y="2365149"/>
                  </a:lnTo>
                  <a:lnTo>
                    <a:pt x="0" y="2353583"/>
                  </a:lnTo>
                  <a:lnTo>
                    <a:pt x="0" y="2342016"/>
                  </a:lnTo>
                  <a:lnTo>
                    <a:pt x="0" y="2330450"/>
                  </a:lnTo>
                  <a:lnTo>
                    <a:pt x="0" y="2318658"/>
                  </a:lnTo>
                  <a:lnTo>
                    <a:pt x="0" y="2307091"/>
                  </a:lnTo>
                  <a:lnTo>
                    <a:pt x="0" y="2295752"/>
                  </a:lnTo>
                  <a:lnTo>
                    <a:pt x="0" y="2284186"/>
                  </a:lnTo>
                  <a:lnTo>
                    <a:pt x="0" y="2272393"/>
                  </a:lnTo>
                  <a:lnTo>
                    <a:pt x="0" y="2260827"/>
                  </a:lnTo>
                  <a:lnTo>
                    <a:pt x="0" y="2249261"/>
                  </a:lnTo>
                  <a:lnTo>
                    <a:pt x="0" y="2237695"/>
                  </a:lnTo>
                  <a:lnTo>
                    <a:pt x="0" y="2225902"/>
                  </a:lnTo>
                  <a:lnTo>
                    <a:pt x="0" y="2214336"/>
                  </a:lnTo>
                  <a:lnTo>
                    <a:pt x="0" y="2202997"/>
                  </a:lnTo>
                  <a:lnTo>
                    <a:pt x="0" y="2191431"/>
                  </a:lnTo>
                  <a:lnTo>
                    <a:pt x="0" y="2179865"/>
                  </a:lnTo>
                  <a:lnTo>
                    <a:pt x="0" y="2168072"/>
                  </a:lnTo>
                  <a:lnTo>
                    <a:pt x="0" y="2156506"/>
                  </a:lnTo>
                  <a:lnTo>
                    <a:pt x="0" y="2144940"/>
                  </a:lnTo>
                  <a:lnTo>
                    <a:pt x="0" y="2133374"/>
                  </a:lnTo>
                  <a:lnTo>
                    <a:pt x="0" y="2121581"/>
                  </a:lnTo>
                  <a:lnTo>
                    <a:pt x="0" y="2110015"/>
                  </a:lnTo>
                  <a:lnTo>
                    <a:pt x="0" y="2098675"/>
                  </a:lnTo>
                  <a:lnTo>
                    <a:pt x="0" y="2087109"/>
                  </a:lnTo>
                  <a:lnTo>
                    <a:pt x="0" y="2075317"/>
                  </a:lnTo>
                  <a:lnTo>
                    <a:pt x="0" y="2063750"/>
                  </a:lnTo>
                  <a:lnTo>
                    <a:pt x="0" y="2052184"/>
                  </a:lnTo>
                  <a:lnTo>
                    <a:pt x="0" y="2040618"/>
                  </a:lnTo>
                  <a:lnTo>
                    <a:pt x="0" y="2029052"/>
                  </a:lnTo>
                  <a:lnTo>
                    <a:pt x="0" y="2017259"/>
                  </a:lnTo>
                  <a:lnTo>
                    <a:pt x="0" y="2005693"/>
                  </a:lnTo>
                  <a:lnTo>
                    <a:pt x="0" y="1994354"/>
                  </a:lnTo>
                  <a:lnTo>
                    <a:pt x="0" y="1982788"/>
                  </a:lnTo>
                  <a:lnTo>
                    <a:pt x="0" y="1970995"/>
                  </a:lnTo>
                  <a:lnTo>
                    <a:pt x="0" y="1959429"/>
                  </a:lnTo>
                  <a:lnTo>
                    <a:pt x="0" y="1947863"/>
                  </a:lnTo>
                  <a:lnTo>
                    <a:pt x="0" y="1936297"/>
                  </a:lnTo>
                  <a:lnTo>
                    <a:pt x="0" y="1924504"/>
                  </a:lnTo>
                  <a:lnTo>
                    <a:pt x="0" y="1912938"/>
                  </a:lnTo>
                  <a:lnTo>
                    <a:pt x="0" y="1901372"/>
                  </a:lnTo>
                  <a:lnTo>
                    <a:pt x="0" y="1890033"/>
                  </a:lnTo>
                  <a:lnTo>
                    <a:pt x="0" y="1878466"/>
                  </a:lnTo>
                  <a:lnTo>
                    <a:pt x="0" y="1866674"/>
                  </a:lnTo>
                  <a:lnTo>
                    <a:pt x="0" y="1855108"/>
                  </a:lnTo>
                  <a:lnTo>
                    <a:pt x="0" y="1843541"/>
                  </a:lnTo>
                  <a:lnTo>
                    <a:pt x="0" y="1831975"/>
                  </a:lnTo>
                  <a:lnTo>
                    <a:pt x="0" y="1820183"/>
                  </a:lnTo>
                  <a:lnTo>
                    <a:pt x="0" y="1808616"/>
                  </a:lnTo>
                  <a:lnTo>
                    <a:pt x="0" y="1797050"/>
                  </a:lnTo>
                  <a:lnTo>
                    <a:pt x="0" y="1785484"/>
                  </a:lnTo>
                  <a:lnTo>
                    <a:pt x="0" y="1773691"/>
                  </a:lnTo>
                  <a:lnTo>
                    <a:pt x="0" y="1762125"/>
                  </a:lnTo>
                  <a:lnTo>
                    <a:pt x="0" y="1750559"/>
                  </a:lnTo>
                  <a:lnTo>
                    <a:pt x="0" y="1738993"/>
                  </a:lnTo>
                  <a:lnTo>
                    <a:pt x="0" y="1727200"/>
                  </a:lnTo>
                  <a:lnTo>
                    <a:pt x="0" y="1715634"/>
                  </a:lnTo>
                  <a:lnTo>
                    <a:pt x="17916" y="1713593"/>
                  </a:lnTo>
                  <a:lnTo>
                    <a:pt x="35832" y="1711325"/>
                  </a:lnTo>
                  <a:lnTo>
                    <a:pt x="53975" y="1709058"/>
                  </a:lnTo>
                  <a:lnTo>
                    <a:pt x="72345" y="1706563"/>
                  </a:lnTo>
                  <a:lnTo>
                    <a:pt x="90714" y="1704295"/>
                  </a:lnTo>
                  <a:lnTo>
                    <a:pt x="109311" y="1702027"/>
                  </a:lnTo>
                  <a:lnTo>
                    <a:pt x="128134" y="1699759"/>
                  </a:lnTo>
                  <a:lnTo>
                    <a:pt x="146957" y="1697038"/>
                  </a:lnTo>
                  <a:lnTo>
                    <a:pt x="166461" y="1694770"/>
                  </a:lnTo>
                  <a:lnTo>
                    <a:pt x="186418" y="1692049"/>
                  </a:lnTo>
                  <a:lnTo>
                    <a:pt x="206375" y="1689554"/>
                  </a:lnTo>
                  <a:lnTo>
                    <a:pt x="226332" y="1687059"/>
                  </a:lnTo>
                  <a:lnTo>
                    <a:pt x="246743" y="1684338"/>
                  </a:lnTo>
                  <a:lnTo>
                    <a:pt x="267154" y="1681843"/>
                  </a:lnTo>
                  <a:lnTo>
                    <a:pt x="288018" y="1679349"/>
                  </a:lnTo>
                  <a:lnTo>
                    <a:pt x="308656" y="1676627"/>
                  </a:lnTo>
                  <a:lnTo>
                    <a:pt x="330654" y="1673906"/>
                  </a:lnTo>
                  <a:lnTo>
                    <a:pt x="352652" y="1670958"/>
                  </a:lnTo>
                  <a:lnTo>
                    <a:pt x="374877" y="1668236"/>
                  </a:lnTo>
                  <a:lnTo>
                    <a:pt x="397329" y="1665288"/>
                  </a:lnTo>
                  <a:lnTo>
                    <a:pt x="420007" y="1662566"/>
                  </a:lnTo>
                  <a:lnTo>
                    <a:pt x="442686" y="1659618"/>
                  </a:lnTo>
                  <a:lnTo>
                    <a:pt x="465818" y="1656670"/>
                  </a:lnTo>
                  <a:lnTo>
                    <a:pt x="488950" y="1653722"/>
                  </a:lnTo>
                  <a:lnTo>
                    <a:pt x="590097" y="1640795"/>
                  </a:lnTo>
                  <a:lnTo>
                    <a:pt x="595540" y="1622652"/>
                  </a:lnTo>
                  <a:lnTo>
                    <a:pt x="600982" y="1604509"/>
                  </a:lnTo>
                  <a:lnTo>
                    <a:pt x="606652" y="1586820"/>
                  </a:lnTo>
                  <a:lnTo>
                    <a:pt x="613002" y="1568904"/>
                  </a:lnTo>
                  <a:lnTo>
                    <a:pt x="619125" y="1551215"/>
                  </a:lnTo>
                  <a:lnTo>
                    <a:pt x="625248" y="1533525"/>
                  </a:lnTo>
                  <a:lnTo>
                    <a:pt x="632052" y="1516063"/>
                  </a:lnTo>
                  <a:lnTo>
                    <a:pt x="638629" y="1498374"/>
                  </a:lnTo>
                  <a:lnTo>
                    <a:pt x="645886" y="1481138"/>
                  </a:lnTo>
                  <a:lnTo>
                    <a:pt x="653143" y="1464129"/>
                  </a:lnTo>
                  <a:lnTo>
                    <a:pt x="660400" y="1446893"/>
                  </a:lnTo>
                  <a:lnTo>
                    <a:pt x="668111" y="1429658"/>
                  </a:lnTo>
                  <a:lnTo>
                    <a:pt x="675822" y="1412875"/>
                  </a:lnTo>
                  <a:lnTo>
                    <a:pt x="683986" y="1396093"/>
                  </a:lnTo>
                  <a:lnTo>
                    <a:pt x="692150" y="1379311"/>
                  </a:lnTo>
                  <a:lnTo>
                    <a:pt x="700768" y="1362982"/>
                  </a:lnTo>
                  <a:lnTo>
                    <a:pt x="630238" y="1272041"/>
                  </a:lnTo>
                  <a:lnTo>
                    <a:pt x="615723" y="1253445"/>
                  </a:lnTo>
                  <a:lnTo>
                    <a:pt x="601436" y="1235075"/>
                  </a:lnTo>
                  <a:lnTo>
                    <a:pt x="587375" y="1216706"/>
                  </a:lnTo>
                  <a:lnTo>
                    <a:pt x="573315" y="1198790"/>
                  </a:lnTo>
                  <a:lnTo>
                    <a:pt x="559707" y="1180874"/>
                  </a:lnTo>
                  <a:lnTo>
                    <a:pt x="545873" y="1163184"/>
                  </a:lnTo>
                  <a:lnTo>
                    <a:pt x="532266" y="1145722"/>
                  </a:lnTo>
                  <a:lnTo>
                    <a:pt x="518659" y="1128032"/>
                  </a:lnTo>
                  <a:lnTo>
                    <a:pt x="505959" y="1111477"/>
                  </a:lnTo>
                  <a:lnTo>
                    <a:pt x="493032" y="1095149"/>
                  </a:lnTo>
                  <a:lnTo>
                    <a:pt x="480559" y="1078820"/>
                  </a:lnTo>
                  <a:lnTo>
                    <a:pt x="467859" y="1062491"/>
                  </a:lnTo>
                  <a:lnTo>
                    <a:pt x="455386" y="1046390"/>
                  </a:lnTo>
                  <a:lnTo>
                    <a:pt x="442913" y="1030515"/>
                  </a:lnTo>
                  <a:lnTo>
                    <a:pt x="430893" y="1014640"/>
                  </a:lnTo>
                  <a:lnTo>
                    <a:pt x="418647" y="998991"/>
                  </a:lnTo>
                  <a:lnTo>
                    <a:pt x="407081" y="984023"/>
                  </a:lnTo>
                  <a:lnTo>
                    <a:pt x="395515" y="969056"/>
                  </a:lnTo>
                  <a:lnTo>
                    <a:pt x="384175" y="954315"/>
                  </a:lnTo>
                  <a:lnTo>
                    <a:pt x="372836" y="939573"/>
                  </a:lnTo>
                  <a:lnTo>
                    <a:pt x="361497" y="925059"/>
                  </a:lnTo>
                  <a:lnTo>
                    <a:pt x="350384" y="910545"/>
                  </a:lnTo>
                  <a:lnTo>
                    <a:pt x="339272" y="896257"/>
                  </a:lnTo>
                  <a:lnTo>
                    <a:pt x="328159" y="881970"/>
                  </a:lnTo>
                  <a:lnTo>
                    <a:pt x="344488" y="865641"/>
                  </a:lnTo>
                  <a:lnTo>
                    <a:pt x="360816" y="849540"/>
                  </a:lnTo>
                  <a:lnTo>
                    <a:pt x="377145" y="832984"/>
                  </a:lnTo>
                  <a:lnTo>
                    <a:pt x="393473" y="816656"/>
                  </a:lnTo>
                  <a:lnTo>
                    <a:pt x="410029" y="800100"/>
                  </a:lnTo>
                  <a:lnTo>
                    <a:pt x="426131" y="783772"/>
                  </a:lnTo>
                  <a:lnTo>
                    <a:pt x="442686" y="767216"/>
                  </a:lnTo>
                  <a:lnTo>
                    <a:pt x="459015" y="751115"/>
                  </a:lnTo>
                  <a:lnTo>
                    <a:pt x="475570" y="734786"/>
                  </a:lnTo>
                  <a:lnTo>
                    <a:pt x="491898" y="718231"/>
                  </a:lnTo>
                  <a:lnTo>
                    <a:pt x="508227" y="701902"/>
                  </a:lnTo>
                  <a:lnTo>
                    <a:pt x="524556" y="685347"/>
                  </a:lnTo>
                  <a:lnTo>
                    <a:pt x="541111" y="669245"/>
                  </a:lnTo>
                  <a:lnTo>
                    <a:pt x="557440" y="652690"/>
                  </a:lnTo>
                  <a:lnTo>
                    <a:pt x="573995" y="636361"/>
                  </a:lnTo>
                  <a:lnTo>
                    <a:pt x="590097" y="619806"/>
                  </a:lnTo>
                  <a:lnTo>
                    <a:pt x="606652" y="603477"/>
                  </a:lnTo>
                  <a:lnTo>
                    <a:pt x="622981" y="587148"/>
                  </a:lnTo>
                  <a:lnTo>
                    <a:pt x="639536" y="570820"/>
                  </a:lnTo>
                  <a:lnTo>
                    <a:pt x="655638" y="554265"/>
                  </a:lnTo>
                  <a:lnTo>
                    <a:pt x="672193" y="537936"/>
                  </a:lnTo>
                  <a:lnTo>
                    <a:pt x="688522" y="521381"/>
                  </a:lnTo>
                  <a:lnTo>
                    <a:pt x="704850" y="505279"/>
                  </a:lnTo>
                  <a:lnTo>
                    <a:pt x="721406" y="488723"/>
                  </a:lnTo>
                  <a:lnTo>
                    <a:pt x="737507" y="472395"/>
                  </a:lnTo>
                  <a:lnTo>
                    <a:pt x="754063" y="455839"/>
                  </a:lnTo>
                  <a:lnTo>
                    <a:pt x="770391" y="439511"/>
                  </a:lnTo>
                  <a:lnTo>
                    <a:pt x="786947" y="422956"/>
                  </a:lnTo>
                  <a:lnTo>
                    <a:pt x="803502" y="406854"/>
                  </a:lnTo>
                  <a:lnTo>
                    <a:pt x="819604" y="390298"/>
                  </a:lnTo>
                  <a:lnTo>
                    <a:pt x="836159" y="373743"/>
                  </a:lnTo>
                  <a:lnTo>
                    <a:pt x="852488" y="357414"/>
                  </a:lnTo>
                  <a:lnTo>
                    <a:pt x="867002" y="368527"/>
                  </a:lnTo>
                  <a:lnTo>
                    <a:pt x="881063" y="379639"/>
                  </a:lnTo>
                  <a:lnTo>
                    <a:pt x="895577" y="390752"/>
                  </a:lnTo>
                  <a:lnTo>
                    <a:pt x="910318" y="402091"/>
                  </a:lnTo>
                  <a:lnTo>
                    <a:pt x="924832" y="413431"/>
                  </a:lnTo>
                  <a:lnTo>
                    <a:pt x="939800" y="424770"/>
                  </a:lnTo>
                  <a:lnTo>
                    <a:pt x="954541" y="436563"/>
                  </a:lnTo>
                  <a:lnTo>
                    <a:pt x="969509" y="448129"/>
                  </a:lnTo>
                  <a:lnTo>
                    <a:pt x="985157" y="460148"/>
                  </a:lnTo>
                  <a:lnTo>
                    <a:pt x="1000806" y="472395"/>
                  </a:lnTo>
                  <a:lnTo>
                    <a:pt x="1016907" y="484868"/>
                  </a:lnTo>
                  <a:lnTo>
                    <a:pt x="1033009" y="497341"/>
                  </a:lnTo>
                  <a:lnTo>
                    <a:pt x="1049111" y="509814"/>
                  </a:lnTo>
                  <a:lnTo>
                    <a:pt x="1065439" y="522514"/>
                  </a:lnTo>
                  <a:lnTo>
                    <a:pt x="1081995" y="535441"/>
                  </a:lnTo>
                  <a:lnTo>
                    <a:pt x="1098777" y="548141"/>
                  </a:lnTo>
                  <a:lnTo>
                    <a:pt x="1116013" y="561748"/>
                  </a:lnTo>
                  <a:lnTo>
                    <a:pt x="1133702" y="575129"/>
                  </a:lnTo>
                  <a:lnTo>
                    <a:pt x="1151164" y="588736"/>
                  </a:lnTo>
                  <a:lnTo>
                    <a:pt x="1169307" y="602797"/>
                  </a:lnTo>
                  <a:lnTo>
                    <a:pt x="1186997" y="616631"/>
                  </a:lnTo>
                  <a:lnTo>
                    <a:pt x="1205366" y="630918"/>
                  </a:lnTo>
                  <a:lnTo>
                    <a:pt x="1223736" y="645206"/>
                  </a:lnTo>
                  <a:lnTo>
                    <a:pt x="1242332" y="659266"/>
                  </a:lnTo>
                  <a:lnTo>
                    <a:pt x="1322841" y="722086"/>
                  </a:lnTo>
                  <a:lnTo>
                    <a:pt x="1339397" y="713015"/>
                  </a:lnTo>
                  <a:lnTo>
                    <a:pt x="1355725" y="704623"/>
                  </a:lnTo>
                  <a:lnTo>
                    <a:pt x="1372054" y="696006"/>
                  </a:lnTo>
                  <a:lnTo>
                    <a:pt x="1388836" y="687615"/>
                  </a:lnTo>
                  <a:lnTo>
                    <a:pt x="1405618" y="679450"/>
                  </a:lnTo>
                  <a:lnTo>
                    <a:pt x="1422400" y="671513"/>
                  </a:lnTo>
                  <a:lnTo>
                    <a:pt x="1439636" y="663802"/>
                  </a:lnTo>
                  <a:lnTo>
                    <a:pt x="1456872" y="656318"/>
                  </a:lnTo>
                  <a:lnTo>
                    <a:pt x="1473881" y="649061"/>
                  </a:lnTo>
                  <a:lnTo>
                    <a:pt x="1491116" y="641804"/>
                  </a:lnTo>
                  <a:lnTo>
                    <a:pt x="1508806" y="634773"/>
                  </a:lnTo>
                  <a:lnTo>
                    <a:pt x="1526268" y="628197"/>
                  </a:lnTo>
                  <a:lnTo>
                    <a:pt x="1543731" y="621620"/>
                  </a:lnTo>
                  <a:lnTo>
                    <a:pt x="1561647" y="615497"/>
                  </a:lnTo>
                  <a:lnTo>
                    <a:pt x="1579563" y="609147"/>
                  </a:lnTo>
                  <a:lnTo>
                    <a:pt x="1597252" y="603477"/>
                  </a:lnTo>
                  <a:lnTo>
                    <a:pt x="1611993" y="489177"/>
                  </a:lnTo>
                  <a:lnTo>
                    <a:pt x="1614941" y="465818"/>
                  </a:lnTo>
                  <a:lnTo>
                    <a:pt x="1617663" y="442913"/>
                  </a:lnTo>
                  <a:lnTo>
                    <a:pt x="1620611" y="420234"/>
                  </a:lnTo>
                  <a:lnTo>
                    <a:pt x="1623559" y="397556"/>
                  </a:lnTo>
                  <a:lnTo>
                    <a:pt x="1626507" y="375104"/>
                  </a:lnTo>
                  <a:lnTo>
                    <a:pt x="1629229" y="352879"/>
                  </a:lnTo>
                  <a:lnTo>
                    <a:pt x="1631950" y="330881"/>
                  </a:lnTo>
                  <a:lnTo>
                    <a:pt x="1634672" y="308882"/>
                  </a:lnTo>
                  <a:lnTo>
                    <a:pt x="1637393" y="288018"/>
                  </a:lnTo>
                  <a:lnTo>
                    <a:pt x="1639888" y="267381"/>
                  </a:lnTo>
                  <a:lnTo>
                    <a:pt x="1642609" y="246970"/>
                  </a:lnTo>
                  <a:lnTo>
                    <a:pt x="1645331" y="226559"/>
                  </a:lnTo>
                  <a:lnTo>
                    <a:pt x="1647598" y="206375"/>
                  </a:lnTo>
                  <a:lnTo>
                    <a:pt x="1650093" y="186191"/>
                  </a:lnTo>
                  <a:lnTo>
                    <a:pt x="1652814" y="166234"/>
                  </a:lnTo>
                  <a:lnTo>
                    <a:pt x="1655309" y="146731"/>
                  </a:lnTo>
                  <a:lnTo>
                    <a:pt x="1657804" y="127907"/>
                  </a:lnTo>
                  <a:lnTo>
                    <a:pt x="1660072" y="109311"/>
                  </a:lnTo>
                  <a:lnTo>
                    <a:pt x="1662339" y="90714"/>
                  </a:lnTo>
                  <a:lnTo>
                    <a:pt x="1664607" y="72345"/>
                  </a:lnTo>
                  <a:lnTo>
                    <a:pt x="1666875" y="53975"/>
                  </a:lnTo>
                  <a:lnTo>
                    <a:pt x="1669370" y="35832"/>
                  </a:lnTo>
                  <a:lnTo>
                    <a:pt x="1671638" y="17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16" name="Elipse 15">
            <a:extLst>
              <a:ext uri="{FF2B5EF4-FFF2-40B4-BE49-F238E27FC236}">
                <a16:creationId xmlns:a16="http://schemas.microsoft.com/office/drawing/2014/main" id="{8AE30430-DC07-3930-C644-DC98429C4CEB}"/>
              </a:ext>
            </a:extLst>
          </p:cNvPr>
          <p:cNvSpPr/>
          <p:nvPr/>
        </p:nvSpPr>
        <p:spPr>
          <a:xfrm>
            <a:off x="7518920" y="98761"/>
            <a:ext cx="576000" cy="576000"/>
          </a:xfrm>
          <a:prstGeom prst="ellipse">
            <a:avLst/>
          </a:prstGeom>
          <a:noFill/>
          <a:ln w="76200"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 descr="Texto&#10;&#10;Descrição gerada automaticamente com confiança baixa">
            <a:extLst>
              <a:ext uri="{FF2B5EF4-FFF2-40B4-BE49-F238E27FC236}">
                <a16:creationId xmlns:a16="http://schemas.microsoft.com/office/drawing/2014/main" id="{00C366B1-4C0A-9F71-0044-48655E958B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7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EC8F335-1E75-993D-A226-2A421DA31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94"/>
            <a:ext cx="12192000" cy="609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338C6121-A14D-F255-A9C0-FD5EC6EAE8A5}"/>
              </a:ext>
            </a:extLst>
          </p:cNvPr>
          <p:cNvSpPr txBox="1"/>
          <p:nvPr/>
        </p:nvSpPr>
        <p:spPr>
          <a:xfrm>
            <a:off x="4227792" y="5889020"/>
            <a:ext cx="3736415" cy="413959"/>
          </a:xfrm>
          <a:prstGeom prst="rect">
            <a:avLst/>
          </a:prstGeom>
          <a:solidFill>
            <a:srgbClr val="383838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</a:rPr>
              <a:t>MATERIAL USADO PARA INJEÇÃO</a:t>
            </a:r>
            <a:endParaRPr lang="pt-BR" sz="2000" dirty="0">
              <a:solidFill>
                <a:schemeClr val="bg1"/>
              </a:solidFill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2BF1978D-FA47-E045-4083-1056EA8568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6163436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3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19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6155EB-1FEA-CDF9-C776-597493124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9261"/>
            <a:ext cx="12192000" cy="5998739"/>
          </a:xfrm>
          <a:prstGeom prst="rect">
            <a:avLst/>
          </a:prstGeom>
        </p:spPr>
      </p:pic>
      <p:sp>
        <p:nvSpPr>
          <p:cNvPr id="6" name="TextBox 61">
            <a:extLst>
              <a:ext uri="{FF2B5EF4-FFF2-40B4-BE49-F238E27FC236}">
                <a16:creationId xmlns:a16="http://schemas.microsoft.com/office/drawing/2014/main" id="{45A85397-7077-12A6-14CF-56D07F4C9885}"/>
              </a:ext>
            </a:extLst>
          </p:cNvPr>
          <p:cNvSpPr txBox="1"/>
          <p:nvPr/>
        </p:nvSpPr>
        <p:spPr>
          <a:xfrm>
            <a:off x="2470150" y="2585584"/>
            <a:ext cx="7251699" cy="18673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dirty="0">
                <a:latin typeface="Gisha" panose="020B0502040204020203" pitchFamily="34" charset="-79"/>
                <a:cs typeface="Gisha" panose="020B0502040204020203" pitchFamily="34" charset="-79"/>
              </a:rPr>
              <a:t>Esses grânulos precisam ser </a:t>
            </a:r>
            <a:r>
              <a:rPr lang="pt-BR" sz="2800" b="1" dirty="0">
                <a:latin typeface="Gisha" panose="020B0502040204020203" pitchFamily="34" charset="-79"/>
                <a:cs typeface="Gisha" panose="020B0502040204020203" pitchFamily="34" charset="-79"/>
              </a:rPr>
              <a:t>termoplásticos</a:t>
            </a:r>
            <a:r>
              <a:rPr lang="pt-BR" sz="2800" dirty="0">
                <a:latin typeface="Gisha" panose="020B0502040204020203" pitchFamily="34" charset="-79"/>
                <a:cs typeface="Gisha" panose="020B0502040204020203" pitchFamily="34" charset="-79"/>
              </a:rPr>
              <a:t>, ou seja, ficam moles e podem ser moldados depois de aquecidos</a:t>
            </a: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2352BB7D-5023-9084-0A3F-0D9E3B9E32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59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2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6155EB-1FEA-CDF9-C776-597493124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BCA463C8-C2E6-8D3F-2333-6DB0B5B82D62}"/>
              </a:ext>
            </a:extLst>
          </p:cNvPr>
          <p:cNvSpPr/>
          <p:nvPr/>
        </p:nvSpPr>
        <p:spPr>
          <a:xfrm>
            <a:off x="5482174" y="6008034"/>
            <a:ext cx="1366622" cy="184764"/>
          </a:xfrm>
          <a:prstGeom prst="rect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45A85397-7077-12A6-14CF-56D07F4C9885}"/>
              </a:ext>
            </a:extLst>
          </p:cNvPr>
          <p:cNvSpPr txBox="1"/>
          <p:nvPr/>
        </p:nvSpPr>
        <p:spPr>
          <a:xfrm>
            <a:off x="-2078225" y="66709"/>
            <a:ext cx="6620249" cy="5747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Conteúdo</a:t>
            </a:r>
            <a:endParaRPr lang="pt-BR" sz="28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" name="矩形: 圆角 40">
            <a:extLst>
              <a:ext uri="{FF2B5EF4-FFF2-40B4-BE49-F238E27FC236}">
                <a16:creationId xmlns:a16="http://schemas.microsoft.com/office/drawing/2014/main" id="{CE4DEDE2-7517-F920-614B-CA2BD478D8BE}"/>
              </a:ext>
            </a:extLst>
          </p:cNvPr>
          <p:cNvSpPr/>
          <p:nvPr/>
        </p:nvSpPr>
        <p:spPr>
          <a:xfrm>
            <a:off x="2808069" y="161195"/>
            <a:ext cx="593735" cy="589392"/>
          </a:xfrm>
          <a:prstGeom prst="roundRect">
            <a:avLst/>
          </a:prstGeom>
          <a:solidFill>
            <a:srgbClr val="FE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01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7" name="矩形: 圆角 40">
            <a:extLst>
              <a:ext uri="{FF2B5EF4-FFF2-40B4-BE49-F238E27FC236}">
                <a16:creationId xmlns:a16="http://schemas.microsoft.com/office/drawing/2014/main" id="{36D412B1-250A-6014-0B4C-9E1F0721BDCA}"/>
              </a:ext>
            </a:extLst>
          </p:cNvPr>
          <p:cNvSpPr/>
          <p:nvPr/>
        </p:nvSpPr>
        <p:spPr>
          <a:xfrm>
            <a:off x="2808069" y="882586"/>
            <a:ext cx="593735" cy="589392"/>
          </a:xfrm>
          <a:prstGeom prst="roundRect">
            <a:avLst/>
          </a:prstGeom>
          <a:solidFill>
            <a:srgbClr val="FE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02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8" name="矩形: 圆角 40">
            <a:extLst>
              <a:ext uri="{FF2B5EF4-FFF2-40B4-BE49-F238E27FC236}">
                <a16:creationId xmlns:a16="http://schemas.microsoft.com/office/drawing/2014/main" id="{43A4D56E-0CC9-7135-4CFF-D3118720A015}"/>
              </a:ext>
            </a:extLst>
          </p:cNvPr>
          <p:cNvSpPr/>
          <p:nvPr/>
        </p:nvSpPr>
        <p:spPr>
          <a:xfrm>
            <a:off x="2808069" y="1603977"/>
            <a:ext cx="593735" cy="589392"/>
          </a:xfrm>
          <a:prstGeom prst="roundRect">
            <a:avLst/>
          </a:prstGeom>
          <a:solidFill>
            <a:srgbClr val="FE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03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9" name="矩形: 圆角 40">
            <a:extLst>
              <a:ext uri="{FF2B5EF4-FFF2-40B4-BE49-F238E27FC236}">
                <a16:creationId xmlns:a16="http://schemas.microsoft.com/office/drawing/2014/main" id="{963A36E8-B758-9725-D790-F1910DCD2CDE}"/>
              </a:ext>
            </a:extLst>
          </p:cNvPr>
          <p:cNvSpPr/>
          <p:nvPr/>
        </p:nvSpPr>
        <p:spPr>
          <a:xfrm>
            <a:off x="2808069" y="2325368"/>
            <a:ext cx="593735" cy="589392"/>
          </a:xfrm>
          <a:prstGeom prst="roundRect">
            <a:avLst/>
          </a:prstGeom>
          <a:solidFill>
            <a:srgbClr val="FE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04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0" name="矩形: 圆角 40">
            <a:extLst>
              <a:ext uri="{FF2B5EF4-FFF2-40B4-BE49-F238E27FC236}">
                <a16:creationId xmlns:a16="http://schemas.microsoft.com/office/drawing/2014/main" id="{340E2D46-CC1B-1B29-BEF5-E40CB1DB16A9}"/>
              </a:ext>
            </a:extLst>
          </p:cNvPr>
          <p:cNvSpPr/>
          <p:nvPr/>
        </p:nvSpPr>
        <p:spPr>
          <a:xfrm>
            <a:off x="2808069" y="3046759"/>
            <a:ext cx="593735" cy="589392"/>
          </a:xfrm>
          <a:prstGeom prst="roundRect">
            <a:avLst/>
          </a:prstGeom>
          <a:solidFill>
            <a:srgbClr val="FE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05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1" name="矩形: 圆角 40">
            <a:extLst>
              <a:ext uri="{FF2B5EF4-FFF2-40B4-BE49-F238E27FC236}">
                <a16:creationId xmlns:a16="http://schemas.microsoft.com/office/drawing/2014/main" id="{0A6F79BD-4904-F902-B2E4-6DA99DC6826C}"/>
              </a:ext>
            </a:extLst>
          </p:cNvPr>
          <p:cNvSpPr/>
          <p:nvPr/>
        </p:nvSpPr>
        <p:spPr>
          <a:xfrm>
            <a:off x="2808069" y="3768150"/>
            <a:ext cx="593735" cy="589392"/>
          </a:xfrm>
          <a:prstGeom prst="roundRect">
            <a:avLst/>
          </a:prstGeom>
          <a:solidFill>
            <a:srgbClr val="FE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06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2" name="矩形: 圆角 40">
            <a:extLst>
              <a:ext uri="{FF2B5EF4-FFF2-40B4-BE49-F238E27FC236}">
                <a16:creationId xmlns:a16="http://schemas.microsoft.com/office/drawing/2014/main" id="{98193173-D96A-D7D1-E82B-C27E08AEBCCC}"/>
              </a:ext>
            </a:extLst>
          </p:cNvPr>
          <p:cNvSpPr/>
          <p:nvPr/>
        </p:nvSpPr>
        <p:spPr>
          <a:xfrm>
            <a:off x="2808069" y="4489541"/>
            <a:ext cx="593735" cy="589392"/>
          </a:xfrm>
          <a:prstGeom prst="roundRect">
            <a:avLst/>
          </a:prstGeom>
          <a:solidFill>
            <a:srgbClr val="FE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07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3" name="矩形: 圆角 40">
            <a:extLst>
              <a:ext uri="{FF2B5EF4-FFF2-40B4-BE49-F238E27FC236}">
                <a16:creationId xmlns:a16="http://schemas.microsoft.com/office/drawing/2014/main" id="{6F5CB271-46DA-5017-8AC7-9ECBDB84015D}"/>
              </a:ext>
            </a:extLst>
          </p:cNvPr>
          <p:cNvSpPr/>
          <p:nvPr/>
        </p:nvSpPr>
        <p:spPr>
          <a:xfrm>
            <a:off x="2808069" y="5210934"/>
            <a:ext cx="593735" cy="589392"/>
          </a:xfrm>
          <a:prstGeom prst="roundRect">
            <a:avLst/>
          </a:prstGeom>
          <a:solidFill>
            <a:srgbClr val="FE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08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22" name="TextBox 61">
            <a:extLst>
              <a:ext uri="{FF2B5EF4-FFF2-40B4-BE49-F238E27FC236}">
                <a16:creationId xmlns:a16="http://schemas.microsoft.com/office/drawing/2014/main" id="{E992540B-209B-0E4A-5DEB-424AF676120A}"/>
              </a:ext>
            </a:extLst>
          </p:cNvPr>
          <p:cNvSpPr txBox="1"/>
          <p:nvPr/>
        </p:nvSpPr>
        <p:spPr>
          <a:xfrm>
            <a:off x="3606758" y="199408"/>
            <a:ext cx="8382041" cy="62901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860"/>
              </a:lnSpc>
            </a:pPr>
            <a:r>
              <a:rPr lang="pt-BR" dirty="0">
                <a:solidFill>
                  <a:schemeClr val="bg1"/>
                </a:solidFill>
              </a:rPr>
              <a:t>Introdução</a:t>
            </a:r>
          </a:p>
          <a:p>
            <a:pPr>
              <a:lnSpc>
                <a:spcPts val="2860"/>
              </a:lnSpc>
            </a:pPr>
            <a:endParaRPr lang="pt-BR" dirty="0">
              <a:solidFill>
                <a:schemeClr val="bg1"/>
              </a:solidFill>
            </a:endParaRPr>
          </a:p>
          <a:p>
            <a:pPr>
              <a:lnSpc>
                <a:spcPts val="2860"/>
              </a:lnSpc>
            </a:pPr>
            <a:r>
              <a:rPr lang="pt-BR" dirty="0">
                <a:solidFill>
                  <a:schemeClr val="bg1"/>
                </a:solidFill>
              </a:rPr>
              <a:t>Base legal</a:t>
            </a:r>
          </a:p>
          <a:p>
            <a:pPr>
              <a:lnSpc>
                <a:spcPts val="2860"/>
              </a:lnSpc>
            </a:pPr>
            <a:endParaRPr lang="pt-BR" dirty="0">
              <a:solidFill>
                <a:schemeClr val="bg1"/>
              </a:solidFill>
            </a:endParaRPr>
          </a:p>
          <a:p>
            <a:pPr>
              <a:lnSpc>
                <a:spcPts val="2860"/>
              </a:lnSpc>
            </a:pPr>
            <a:r>
              <a:rPr lang="pt-BR" dirty="0">
                <a:solidFill>
                  <a:schemeClr val="bg1"/>
                </a:solidFill>
              </a:rPr>
              <a:t>Modelos de injetoras</a:t>
            </a:r>
          </a:p>
          <a:p>
            <a:pPr>
              <a:lnSpc>
                <a:spcPts val="2860"/>
              </a:lnSpc>
            </a:pPr>
            <a:endParaRPr lang="pt-BR" dirty="0">
              <a:solidFill>
                <a:schemeClr val="bg1"/>
              </a:solidFill>
            </a:endParaRPr>
          </a:p>
          <a:p>
            <a:pPr>
              <a:lnSpc>
                <a:spcPts val="2860"/>
              </a:lnSpc>
            </a:pPr>
            <a:r>
              <a:rPr lang="pt-BR" dirty="0">
                <a:solidFill>
                  <a:schemeClr val="bg1"/>
                </a:solidFill>
              </a:rPr>
              <a:t>Instruções gerais de segurança</a:t>
            </a:r>
          </a:p>
          <a:p>
            <a:pPr>
              <a:lnSpc>
                <a:spcPts val="2860"/>
              </a:lnSpc>
            </a:pPr>
            <a:endParaRPr lang="pt-BR" dirty="0">
              <a:solidFill>
                <a:schemeClr val="bg1"/>
              </a:solidFill>
            </a:endParaRPr>
          </a:p>
          <a:p>
            <a:pPr>
              <a:lnSpc>
                <a:spcPts val="2860"/>
              </a:lnSpc>
            </a:pPr>
            <a:r>
              <a:rPr lang="pt-BR" dirty="0">
                <a:solidFill>
                  <a:schemeClr val="bg1"/>
                </a:solidFill>
              </a:rPr>
              <a:t>Cuidados com os manuais de instruções</a:t>
            </a:r>
          </a:p>
          <a:p>
            <a:pPr>
              <a:lnSpc>
                <a:spcPts val="2860"/>
              </a:lnSpc>
            </a:pPr>
            <a:endParaRPr lang="pt-BR" dirty="0">
              <a:solidFill>
                <a:schemeClr val="bg1"/>
              </a:solidFill>
            </a:endParaRPr>
          </a:p>
          <a:p>
            <a:pPr>
              <a:lnSpc>
                <a:spcPts val="2860"/>
              </a:lnSpc>
            </a:pPr>
            <a:r>
              <a:rPr lang="pt-BR" dirty="0">
                <a:solidFill>
                  <a:schemeClr val="bg1"/>
                </a:solidFill>
              </a:rPr>
              <a:t>Vestimentas e equipamentos de proteção individual</a:t>
            </a:r>
          </a:p>
          <a:p>
            <a:pPr>
              <a:lnSpc>
                <a:spcPts val="2860"/>
              </a:lnSpc>
            </a:pPr>
            <a:endParaRPr lang="pt-BR" dirty="0">
              <a:solidFill>
                <a:schemeClr val="bg1"/>
              </a:solidFill>
            </a:endParaRPr>
          </a:p>
          <a:p>
            <a:pPr>
              <a:lnSpc>
                <a:spcPts val="2860"/>
              </a:lnSpc>
            </a:pPr>
            <a:r>
              <a:rPr lang="pt-BR" dirty="0">
                <a:solidFill>
                  <a:schemeClr val="bg1"/>
                </a:solidFill>
              </a:rPr>
              <a:t>Incêndio</a:t>
            </a:r>
          </a:p>
          <a:p>
            <a:pPr>
              <a:lnSpc>
                <a:spcPts val="2860"/>
              </a:lnSpc>
            </a:pPr>
            <a:endParaRPr lang="pt-BR" dirty="0">
              <a:solidFill>
                <a:schemeClr val="bg1"/>
              </a:solidFill>
            </a:endParaRPr>
          </a:p>
          <a:p>
            <a:pPr>
              <a:lnSpc>
                <a:spcPts val="2860"/>
              </a:lnSpc>
            </a:pPr>
            <a:r>
              <a:rPr lang="pt-BR" dirty="0">
                <a:solidFill>
                  <a:schemeClr val="bg1"/>
                </a:solidFill>
              </a:rPr>
              <a:t>Botão de emergência</a:t>
            </a:r>
          </a:p>
          <a:p>
            <a:pPr>
              <a:lnSpc>
                <a:spcPts val="2860"/>
              </a:lnSpc>
            </a:pPr>
            <a:endParaRPr lang="pt-BR" dirty="0">
              <a:solidFill>
                <a:schemeClr val="bg1"/>
              </a:solidFill>
            </a:endParaRPr>
          </a:p>
          <a:p>
            <a:pPr>
              <a:lnSpc>
                <a:spcPts val="2860"/>
              </a:lnSpc>
            </a:pPr>
            <a:r>
              <a:rPr lang="pt-BR" dirty="0">
                <a:solidFill>
                  <a:schemeClr val="bg1"/>
                </a:solidFill>
              </a:rPr>
              <a:t>Painel de operação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矩形: 圆角 40">
            <a:extLst>
              <a:ext uri="{FF2B5EF4-FFF2-40B4-BE49-F238E27FC236}">
                <a16:creationId xmlns:a16="http://schemas.microsoft.com/office/drawing/2014/main" id="{CE8CDB78-61E8-65E7-838D-EB64FA137415}"/>
              </a:ext>
            </a:extLst>
          </p:cNvPr>
          <p:cNvSpPr/>
          <p:nvPr/>
        </p:nvSpPr>
        <p:spPr>
          <a:xfrm>
            <a:off x="2808069" y="5932327"/>
            <a:ext cx="593735" cy="589392"/>
          </a:xfrm>
          <a:prstGeom prst="roundRect">
            <a:avLst/>
          </a:prstGeom>
          <a:solidFill>
            <a:srgbClr val="FE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09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5" name="Imagem 14" descr="Texto&#10;&#10;Descrição gerada automaticamente com confiança baixa">
            <a:extLst>
              <a:ext uri="{FF2B5EF4-FFF2-40B4-BE49-F238E27FC236}">
                <a16:creationId xmlns:a16="http://schemas.microsoft.com/office/drawing/2014/main" id="{F246462C-ACF7-30A9-65A0-835C2ECBA0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35174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2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20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F26CDEC-E416-50F6-8747-26B80BB0945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1">
            <a:extLst>
              <a:ext uri="{FF2B5EF4-FFF2-40B4-BE49-F238E27FC236}">
                <a16:creationId xmlns:a16="http://schemas.microsoft.com/office/drawing/2014/main" id="{FE99FEBE-3906-5E6E-DA9F-786EA9EAFA5D}"/>
              </a:ext>
            </a:extLst>
          </p:cNvPr>
          <p:cNvSpPr txBox="1"/>
          <p:nvPr/>
        </p:nvSpPr>
        <p:spPr>
          <a:xfrm>
            <a:off x="5727456" y="1490007"/>
            <a:ext cx="6137764" cy="3877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/>
              <a:t>O material plástico é inserido na máquina por meio do funil. São grânulos depositados no funil e já pigmentados conforme a cor desejada na peça final. Para evitar poeira, só abrir para reabastecer.</a:t>
            </a:r>
            <a:endParaRPr lang="en-US" sz="3600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AE99E8B-B73B-CA21-E72B-282453689B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50"/>
          <a:stretch/>
        </p:blipFill>
        <p:spPr>
          <a:xfrm>
            <a:off x="838200" y="1049972"/>
            <a:ext cx="4562476" cy="4614228"/>
          </a:xfrm>
          <a:prstGeom prst="rect">
            <a:avLst/>
          </a:prstGeom>
        </p:spPr>
      </p:pic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4D509510-85A4-BD63-BBD8-CB54B87BB3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9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7215ED9A-37B0-7EA5-E4D6-7ED8D9078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901"/>
            <a:ext cx="12192000" cy="61354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338C6121-A14D-F255-A9C0-FD5EC6EAE8A5}"/>
              </a:ext>
            </a:extLst>
          </p:cNvPr>
          <p:cNvSpPr txBox="1"/>
          <p:nvPr/>
        </p:nvSpPr>
        <p:spPr>
          <a:xfrm>
            <a:off x="3670300" y="2209365"/>
            <a:ext cx="2946400" cy="4139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</a:rPr>
              <a:t>A ROSCA PLASTIFICADORA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49AD4B76-9008-7B0F-0BA1-2AF95F52729F}"/>
              </a:ext>
            </a:extLst>
          </p:cNvPr>
          <p:cNvSpPr/>
          <p:nvPr/>
        </p:nvSpPr>
        <p:spPr>
          <a:xfrm>
            <a:off x="4660900" y="2832100"/>
            <a:ext cx="762000" cy="1270000"/>
          </a:xfrm>
          <a:prstGeom prst="downArrow">
            <a:avLst/>
          </a:prstGeom>
          <a:solidFill>
            <a:schemeClr val="accent4"/>
          </a:solidFill>
          <a:ln>
            <a:solidFill>
              <a:srgbClr val="4444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5988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22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F26CDEC-E416-50F6-8747-26B80BB09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1">
            <a:extLst>
              <a:ext uri="{FF2B5EF4-FFF2-40B4-BE49-F238E27FC236}">
                <a16:creationId xmlns:a16="http://schemas.microsoft.com/office/drawing/2014/main" id="{FE99FEBE-3906-5E6E-DA9F-786EA9EAFA5D}"/>
              </a:ext>
            </a:extLst>
          </p:cNvPr>
          <p:cNvSpPr txBox="1"/>
          <p:nvPr/>
        </p:nvSpPr>
        <p:spPr>
          <a:xfrm>
            <a:off x="5727456" y="2116217"/>
            <a:ext cx="6137764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/>
              <a:t>Existem modelos de pequeno porte de injetoras, que são usados mais para desenvolver peças ou usos fora da indústria.</a:t>
            </a:r>
            <a:endParaRPr lang="en-US" sz="3600" b="1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B95DD22-1913-411B-0AF3-C968EE106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530" y="1094360"/>
            <a:ext cx="3812146" cy="4669277"/>
          </a:xfrm>
          <a:prstGeom prst="rect">
            <a:avLst/>
          </a:prstGeom>
          <a:ln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133072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5E6F08E-ABA9-E172-DD5B-EF0DEEA8AA06}"/>
              </a:ext>
            </a:extLst>
          </p:cNvPr>
          <p:cNvSpPr/>
          <p:nvPr/>
        </p:nvSpPr>
        <p:spPr>
          <a:xfrm rot="10800000">
            <a:off x="901700" y="1409700"/>
            <a:ext cx="4368800" cy="5435600"/>
          </a:xfrm>
          <a:prstGeom prst="roundRect">
            <a:avLst>
              <a:gd name="adj" fmla="val 3004"/>
            </a:avLst>
          </a:prstGeom>
          <a:gradFill>
            <a:gsLst>
              <a:gs pos="100000">
                <a:schemeClr val="accent4"/>
              </a:gs>
              <a:gs pos="2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23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4011ADA2-CEA4-4CDA-7367-48A8B40EC7B6}"/>
              </a:ext>
            </a:extLst>
          </p:cNvPr>
          <p:cNvSpPr txBox="1"/>
          <p:nvPr/>
        </p:nvSpPr>
        <p:spPr>
          <a:xfrm>
            <a:off x="5972832" y="2072635"/>
            <a:ext cx="5571468" cy="27127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Somente pessoas com capacitação adequada devem operar uma máquina injetora. É por isso que você está fazendo esse treinamento, para que consiga fazer seu trabalho com qualidade e segurança.</a:t>
            </a:r>
            <a:endParaRPr lang="en-US" sz="2000" dirty="0"/>
          </a:p>
        </p:txBody>
      </p:sp>
      <p:pic>
        <p:nvPicPr>
          <p:cNvPr id="9" name="Gráfico 8" descr="Aviso">
            <a:extLst>
              <a:ext uri="{FF2B5EF4-FFF2-40B4-BE49-F238E27FC236}">
                <a16:creationId xmlns:a16="http://schemas.microsoft.com/office/drawing/2014/main" id="{B45E2C47-8937-870C-40BE-C91438214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4799" y="2399100"/>
            <a:ext cx="3022600" cy="3022600"/>
          </a:xfrm>
          <a:prstGeom prst="rect">
            <a:avLst/>
          </a:prstGeom>
        </p:spPr>
      </p:pic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136807D0-2EDC-19F8-C81E-7A335D18C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3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24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EA138B-90A2-324D-2F70-A6857B04111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1">
            <a:extLst>
              <a:ext uri="{FF2B5EF4-FFF2-40B4-BE49-F238E27FC236}">
                <a16:creationId xmlns:a16="http://schemas.microsoft.com/office/drawing/2014/main" id="{D1FCC439-7F3B-124B-6657-4FEB376EEF3D}"/>
              </a:ext>
            </a:extLst>
          </p:cNvPr>
          <p:cNvSpPr txBox="1"/>
          <p:nvPr/>
        </p:nvSpPr>
        <p:spPr>
          <a:xfrm>
            <a:off x="425734" y="1263124"/>
            <a:ext cx="5362949" cy="4001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b="1" dirty="0">
                <a:latin typeface="Poppins" panose="00000500000000000000" pitchFamily="2" charset="0"/>
                <a:cs typeface="Poppins" panose="00000500000000000000" pitchFamily="2" charset="0"/>
              </a:rPr>
              <a:t>BASE LEGAL</a:t>
            </a:r>
          </a:p>
          <a:p>
            <a:pPr algn="ctr">
              <a:lnSpc>
                <a:spcPct val="150000"/>
              </a:lnSpc>
            </a:pP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pt-BR" sz="4400" b="1" dirty="0">
                <a:solidFill>
                  <a:schemeClr val="bg1"/>
                </a:solidFill>
                <a:latin typeface="Poppins" panose="00000500000000000000" pitchFamily="2" charset="0"/>
              </a:rPr>
              <a:t>A NR-12 E A NORMA TÉCNICA NACIONAL</a:t>
            </a:r>
          </a:p>
          <a:p>
            <a:pPr algn="ctr"/>
            <a:endParaRPr lang="pt-BR" sz="4400" b="1" dirty="0">
              <a:solidFill>
                <a:schemeClr val="bg1"/>
              </a:solidFill>
              <a:latin typeface="Poppins" panose="00000500000000000000" pitchFamily="2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4279701-0C23-B342-0C2A-302D2F85EE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1"/>
          <a:stretch/>
        </p:blipFill>
        <p:spPr>
          <a:xfrm>
            <a:off x="6517061" y="-1"/>
            <a:ext cx="5122490" cy="6791325"/>
          </a:xfrm>
          <a:prstGeom prst="rect">
            <a:avLst/>
          </a:prstGeom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3BFD210A-7D9E-6D68-8819-F581FBCB10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3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87C11D71-DA91-FAD8-B494-1FC04B30F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180" y="900177"/>
            <a:ext cx="9607639" cy="559664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25</a:t>
            </a:fld>
            <a:endParaRPr lang="en-US"/>
          </a:p>
        </p:txBody>
      </p:sp>
      <p:pic>
        <p:nvPicPr>
          <p:cNvPr id="11" name="Gráfico 10" descr="Indicador">
            <a:extLst>
              <a:ext uri="{FF2B5EF4-FFF2-40B4-BE49-F238E27FC236}">
                <a16:creationId xmlns:a16="http://schemas.microsoft.com/office/drawing/2014/main" id="{6B75AC80-EABA-99A7-7CF2-596B6379C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85419" y="685800"/>
            <a:ext cx="914400" cy="914400"/>
          </a:xfrm>
          <a:prstGeom prst="rect">
            <a:avLst/>
          </a:prstGeom>
        </p:spPr>
      </p:pic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3B8031C7-2583-1C97-6688-960B16403D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22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60CB160-0EF7-6283-1261-280DECB8D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180" y="900176"/>
            <a:ext cx="9607639" cy="559664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26</a:t>
            </a:fld>
            <a:endParaRPr lang="en-US"/>
          </a:p>
        </p:txBody>
      </p:sp>
      <p:pic>
        <p:nvPicPr>
          <p:cNvPr id="7" name="Gráfico 6" descr="Indicador">
            <a:extLst>
              <a:ext uri="{FF2B5EF4-FFF2-40B4-BE49-F238E27FC236}">
                <a16:creationId xmlns:a16="http://schemas.microsoft.com/office/drawing/2014/main" id="{C92ABBE5-C8C2-2CFC-091F-791A83391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85419" y="685800"/>
            <a:ext cx="914400" cy="914400"/>
          </a:xfrm>
          <a:prstGeom prst="rect">
            <a:avLst/>
          </a:prstGeom>
        </p:spPr>
      </p:pic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43246068-03BE-0A88-A005-7C0EFBF9C1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191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8ADA97B1-B601-4D9C-EC8B-40D462FCF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179" y="900176"/>
            <a:ext cx="9607639" cy="559664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27</a:t>
            </a:fld>
            <a:endParaRPr lang="en-US"/>
          </a:p>
        </p:txBody>
      </p:sp>
      <p:pic>
        <p:nvPicPr>
          <p:cNvPr id="7" name="Gráfico 6" descr="Indicador">
            <a:extLst>
              <a:ext uri="{FF2B5EF4-FFF2-40B4-BE49-F238E27FC236}">
                <a16:creationId xmlns:a16="http://schemas.microsoft.com/office/drawing/2014/main" id="{C92ABBE5-C8C2-2CFC-091F-791A83391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85419" y="685800"/>
            <a:ext cx="914400" cy="914400"/>
          </a:xfrm>
          <a:prstGeom prst="rect">
            <a:avLst/>
          </a:prstGeom>
        </p:spPr>
      </p:pic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76515D9C-B24B-67E8-C817-62C50788BA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375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B05979E-D242-3D9F-F39B-4ABD2A6EB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037" y="900175"/>
            <a:ext cx="9247031" cy="559664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28</a:t>
            </a:fld>
            <a:endParaRPr lang="en-US"/>
          </a:p>
        </p:txBody>
      </p:sp>
      <p:pic>
        <p:nvPicPr>
          <p:cNvPr id="7" name="Gráfico 6" descr="Indicador">
            <a:extLst>
              <a:ext uri="{FF2B5EF4-FFF2-40B4-BE49-F238E27FC236}">
                <a16:creationId xmlns:a16="http://schemas.microsoft.com/office/drawing/2014/main" id="{C92ABBE5-C8C2-2CFC-091F-791A83391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85419" y="685800"/>
            <a:ext cx="914400" cy="914400"/>
          </a:xfrm>
          <a:prstGeom prst="rect">
            <a:avLst/>
          </a:prstGeom>
        </p:spPr>
      </p:pic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3FB72C8F-42E1-1713-A3C6-1CC7ABC9CD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47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5E6F08E-ABA9-E172-DD5B-EF0DEEA8AA06}"/>
              </a:ext>
            </a:extLst>
          </p:cNvPr>
          <p:cNvSpPr/>
          <p:nvPr/>
        </p:nvSpPr>
        <p:spPr>
          <a:xfrm rot="10800000">
            <a:off x="901700" y="1409700"/>
            <a:ext cx="4368800" cy="5435600"/>
          </a:xfrm>
          <a:prstGeom prst="roundRect">
            <a:avLst>
              <a:gd name="adj" fmla="val 3004"/>
            </a:avLst>
          </a:prstGeom>
          <a:gradFill>
            <a:gsLst>
              <a:gs pos="100000">
                <a:schemeClr val="accent4"/>
              </a:gs>
              <a:gs pos="2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29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4011ADA2-CEA4-4CDA-7367-48A8B40EC7B6}"/>
              </a:ext>
            </a:extLst>
          </p:cNvPr>
          <p:cNvSpPr txBox="1"/>
          <p:nvPr/>
        </p:nvSpPr>
        <p:spPr>
          <a:xfrm>
            <a:off x="5943600" y="2553375"/>
            <a:ext cx="5571468" cy="1751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000" dirty="0">
                <a:solidFill>
                  <a:schemeClr val="bg1"/>
                </a:solidFill>
              </a:rPr>
              <a:t>Manuais e informações em Língua Portuguesa!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9" name="Gráfico 8" descr="Aviso">
            <a:extLst>
              <a:ext uri="{FF2B5EF4-FFF2-40B4-BE49-F238E27FC236}">
                <a16:creationId xmlns:a16="http://schemas.microsoft.com/office/drawing/2014/main" id="{B45E2C47-8937-870C-40BE-C91438214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4799" y="2399100"/>
            <a:ext cx="3022600" cy="3022600"/>
          </a:xfrm>
          <a:prstGeom prst="rect">
            <a:avLst/>
          </a:prstGeom>
        </p:spPr>
      </p:pic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7DC13998-C429-ACB6-BE3B-E06074A764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3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6155EB-1FEA-CDF9-C776-597493124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1">
            <a:extLst>
              <a:ext uri="{FF2B5EF4-FFF2-40B4-BE49-F238E27FC236}">
                <a16:creationId xmlns:a16="http://schemas.microsoft.com/office/drawing/2014/main" id="{45A85397-7077-12A6-14CF-56D07F4C9885}"/>
              </a:ext>
            </a:extLst>
          </p:cNvPr>
          <p:cNvSpPr txBox="1"/>
          <p:nvPr/>
        </p:nvSpPr>
        <p:spPr>
          <a:xfrm>
            <a:off x="2470150" y="1848984"/>
            <a:ext cx="7251699" cy="31600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dirty="0">
                <a:latin typeface="Gisha" panose="020B0502040204020203" pitchFamily="34" charset="-79"/>
                <a:cs typeface="Gisha" panose="020B0502040204020203" pitchFamily="34" charset="-79"/>
              </a:rPr>
              <a:t>Uma máquina injetora é um tipo de máquina industrial utilizada para fabricar produtos plásticos. O material é aquecido e injetado num molde, que tem uma ou mais cavidades onde o produto plástico é feito. </a:t>
            </a: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363C2BC2-364D-E284-C1B8-E532D76482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35174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323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30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EA138B-90A2-324D-2F70-A6857B04111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1">
            <a:extLst>
              <a:ext uri="{FF2B5EF4-FFF2-40B4-BE49-F238E27FC236}">
                <a16:creationId xmlns:a16="http://schemas.microsoft.com/office/drawing/2014/main" id="{D1FCC439-7F3B-124B-6657-4FEB376EEF3D}"/>
              </a:ext>
            </a:extLst>
          </p:cNvPr>
          <p:cNvSpPr txBox="1"/>
          <p:nvPr/>
        </p:nvSpPr>
        <p:spPr>
          <a:xfrm>
            <a:off x="425734" y="1263124"/>
            <a:ext cx="5362949" cy="4001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b="1" dirty="0">
                <a:latin typeface="Poppins" panose="00000500000000000000" pitchFamily="2" charset="0"/>
                <a:cs typeface="Poppins" panose="00000500000000000000" pitchFamily="2" charset="0"/>
              </a:rPr>
              <a:t>INJETORAS</a:t>
            </a:r>
          </a:p>
          <a:p>
            <a:pPr algn="ctr">
              <a:lnSpc>
                <a:spcPct val="150000"/>
              </a:lnSpc>
            </a:pP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pt-BR" sz="4400" b="1" dirty="0">
                <a:solidFill>
                  <a:schemeClr val="bg1"/>
                </a:solidFill>
                <a:latin typeface="Poppins" panose="00000500000000000000" pitchFamily="2" charset="0"/>
              </a:rPr>
              <a:t>QUE MODELOS E TIPOS QUE EXISTEM?</a:t>
            </a:r>
          </a:p>
          <a:p>
            <a:pPr algn="ctr"/>
            <a:endParaRPr lang="pt-BR" sz="4400" b="1" dirty="0">
              <a:solidFill>
                <a:schemeClr val="bg1"/>
              </a:solidFill>
              <a:latin typeface="Poppins" panose="00000500000000000000" pitchFamily="2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4279701-0C23-B342-0C2A-302D2F85EE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1"/>
          <a:stretch/>
        </p:blipFill>
        <p:spPr>
          <a:xfrm>
            <a:off x="6517061" y="-1"/>
            <a:ext cx="5122490" cy="6791325"/>
          </a:xfrm>
          <a:prstGeom prst="rect">
            <a:avLst/>
          </a:prstGeom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27C6CA32-680C-499E-1CB6-CD7B1C09CE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3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B6BA8EFB-23DF-7487-5D56-38186277AA34}"/>
              </a:ext>
            </a:extLst>
          </p:cNvPr>
          <p:cNvSpPr/>
          <p:nvPr/>
        </p:nvSpPr>
        <p:spPr>
          <a:xfrm>
            <a:off x="520700" y="0"/>
            <a:ext cx="11671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31</a:t>
            </a:fld>
            <a:endParaRPr lang="en-US"/>
          </a:p>
        </p:txBody>
      </p:sp>
      <p:sp>
        <p:nvSpPr>
          <p:cNvPr id="10" name="TextBox 61">
            <a:extLst>
              <a:ext uri="{FF2B5EF4-FFF2-40B4-BE49-F238E27FC236}">
                <a16:creationId xmlns:a16="http://schemas.microsoft.com/office/drawing/2014/main" id="{7C7C7169-AEB2-CF4F-C37E-6E4B419E90FC}"/>
              </a:ext>
            </a:extLst>
          </p:cNvPr>
          <p:cNvSpPr txBox="1"/>
          <p:nvPr/>
        </p:nvSpPr>
        <p:spPr>
          <a:xfrm>
            <a:off x="6250214" y="2239394"/>
            <a:ext cx="5319486" cy="14010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200" dirty="0"/>
              <a:t>Existem vários tipos de máquinas injetoras de plásticos</a:t>
            </a:r>
            <a:endParaRPr lang="en-US" sz="2800" dirty="0"/>
          </a:p>
        </p:txBody>
      </p:sp>
      <p:pic>
        <p:nvPicPr>
          <p:cNvPr id="4" name="Imagem 3" descr="Revista AdNormas - A segurança das máquinas injetoras de plásticos e  borracha">
            <a:extLst>
              <a:ext uri="{FF2B5EF4-FFF2-40B4-BE49-F238E27FC236}">
                <a16:creationId xmlns:a16="http://schemas.microsoft.com/office/drawing/2014/main" id="{F22421E4-927D-FFEA-B0B8-1A005B879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563"/>
          <a:stretch/>
        </p:blipFill>
        <p:spPr bwMode="auto">
          <a:xfrm>
            <a:off x="0" y="-13635"/>
            <a:ext cx="415638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Arrow: Chevron 4">
            <a:extLst>
              <a:ext uri="{FF2B5EF4-FFF2-40B4-BE49-F238E27FC236}">
                <a16:creationId xmlns:a16="http://schemas.microsoft.com/office/drawing/2014/main" id="{765C813A-9AAE-5C9F-EE5E-CBFD49AFD2A3}"/>
              </a:ext>
            </a:extLst>
          </p:cNvPr>
          <p:cNvSpPr/>
          <p:nvPr/>
        </p:nvSpPr>
        <p:spPr>
          <a:xfrm>
            <a:off x="2677541" y="3100061"/>
            <a:ext cx="2433246" cy="650913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04</a:t>
            </a:r>
          </a:p>
        </p:txBody>
      </p:sp>
      <p:sp>
        <p:nvSpPr>
          <p:cNvPr id="7" name="Arrow: Chevron 4">
            <a:extLst>
              <a:ext uri="{FF2B5EF4-FFF2-40B4-BE49-F238E27FC236}">
                <a16:creationId xmlns:a16="http://schemas.microsoft.com/office/drawing/2014/main" id="{BB63048B-7DE3-E323-51F3-E937FF80DE0F}"/>
              </a:ext>
            </a:extLst>
          </p:cNvPr>
          <p:cNvSpPr/>
          <p:nvPr/>
        </p:nvSpPr>
        <p:spPr>
          <a:xfrm>
            <a:off x="2677541" y="1095385"/>
            <a:ext cx="2433246" cy="650913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02</a:t>
            </a:r>
          </a:p>
        </p:txBody>
      </p:sp>
      <p:sp>
        <p:nvSpPr>
          <p:cNvPr id="11" name="Arrow: Chevron 4">
            <a:extLst>
              <a:ext uri="{FF2B5EF4-FFF2-40B4-BE49-F238E27FC236}">
                <a16:creationId xmlns:a16="http://schemas.microsoft.com/office/drawing/2014/main" id="{C65FB5AE-8CC3-784D-3D87-B03F7050C7B9}"/>
              </a:ext>
            </a:extLst>
          </p:cNvPr>
          <p:cNvSpPr/>
          <p:nvPr/>
        </p:nvSpPr>
        <p:spPr>
          <a:xfrm>
            <a:off x="2677541" y="4102399"/>
            <a:ext cx="2433246" cy="650913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05</a:t>
            </a:r>
          </a:p>
        </p:txBody>
      </p:sp>
      <p:sp>
        <p:nvSpPr>
          <p:cNvPr id="12" name="Arrow: Chevron 4">
            <a:extLst>
              <a:ext uri="{FF2B5EF4-FFF2-40B4-BE49-F238E27FC236}">
                <a16:creationId xmlns:a16="http://schemas.microsoft.com/office/drawing/2014/main" id="{7C106230-1438-936F-71D7-1E6C9678AFBE}"/>
              </a:ext>
            </a:extLst>
          </p:cNvPr>
          <p:cNvSpPr/>
          <p:nvPr/>
        </p:nvSpPr>
        <p:spPr>
          <a:xfrm>
            <a:off x="2677541" y="2097723"/>
            <a:ext cx="2433246" cy="650913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03</a:t>
            </a:r>
          </a:p>
        </p:txBody>
      </p:sp>
      <p:sp>
        <p:nvSpPr>
          <p:cNvPr id="14" name="Arrow: Chevron 4">
            <a:extLst>
              <a:ext uri="{FF2B5EF4-FFF2-40B4-BE49-F238E27FC236}">
                <a16:creationId xmlns:a16="http://schemas.microsoft.com/office/drawing/2014/main" id="{3B0BCAA7-D0AB-5FC7-0902-24A7D3E018C2}"/>
              </a:ext>
            </a:extLst>
          </p:cNvPr>
          <p:cNvSpPr/>
          <p:nvPr/>
        </p:nvSpPr>
        <p:spPr>
          <a:xfrm>
            <a:off x="2677541" y="93047"/>
            <a:ext cx="2433246" cy="650913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01</a:t>
            </a:r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507A1C97-E4CE-3309-5664-817CBF850E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4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B6BA8EFB-23DF-7487-5D56-38186277AA34}"/>
              </a:ext>
            </a:extLst>
          </p:cNvPr>
          <p:cNvSpPr/>
          <p:nvPr/>
        </p:nvSpPr>
        <p:spPr>
          <a:xfrm>
            <a:off x="520700" y="0"/>
            <a:ext cx="11671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32</a:t>
            </a:fld>
            <a:endParaRPr lang="en-US"/>
          </a:p>
        </p:txBody>
      </p:sp>
      <p:sp>
        <p:nvSpPr>
          <p:cNvPr id="10" name="TextBox 61">
            <a:extLst>
              <a:ext uri="{FF2B5EF4-FFF2-40B4-BE49-F238E27FC236}">
                <a16:creationId xmlns:a16="http://schemas.microsoft.com/office/drawing/2014/main" id="{7C7C7169-AEB2-CF4F-C37E-6E4B419E90FC}"/>
              </a:ext>
            </a:extLst>
          </p:cNvPr>
          <p:cNvSpPr txBox="1"/>
          <p:nvPr/>
        </p:nvSpPr>
        <p:spPr>
          <a:xfrm>
            <a:off x="6356350" y="1343813"/>
            <a:ext cx="4345418" cy="21587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Máquina injetora hidráulica: 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possui um circuito composto por motor elétrico, bomba hidráulica e cilindro hidráulico.</a:t>
            </a:r>
            <a:endParaRPr lang="en-US" sz="2000" dirty="0"/>
          </a:p>
        </p:txBody>
      </p:sp>
      <p:pic>
        <p:nvPicPr>
          <p:cNvPr id="4" name="Imagem 3" descr="Revista AdNormas - A segurança das máquinas injetoras de plásticos e  borracha">
            <a:extLst>
              <a:ext uri="{FF2B5EF4-FFF2-40B4-BE49-F238E27FC236}">
                <a16:creationId xmlns:a16="http://schemas.microsoft.com/office/drawing/2014/main" id="{A0D51BF7-E5DD-7F2B-801F-48C5BAA5E1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563"/>
          <a:stretch/>
        </p:blipFill>
        <p:spPr bwMode="auto">
          <a:xfrm>
            <a:off x="0" y="-13635"/>
            <a:ext cx="415638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Arrow: Chevron 4">
            <a:extLst>
              <a:ext uri="{FF2B5EF4-FFF2-40B4-BE49-F238E27FC236}">
                <a16:creationId xmlns:a16="http://schemas.microsoft.com/office/drawing/2014/main" id="{765C813A-9AAE-5C9F-EE5E-CBFD49AFD2A3}"/>
              </a:ext>
            </a:extLst>
          </p:cNvPr>
          <p:cNvSpPr/>
          <p:nvPr/>
        </p:nvSpPr>
        <p:spPr>
          <a:xfrm>
            <a:off x="2677541" y="3100061"/>
            <a:ext cx="2433246" cy="650913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04</a:t>
            </a:r>
          </a:p>
        </p:txBody>
      </p:sp>
      <p:sp>
        <p:nvSpPr>
          <p:cNvPr id="7" name="Arrow: Chevron 4">
            <a:extLst>
              <a:ext uri="{FF2B5EF4-FFF2-40B4-BE49-F238E27FC236}">
                <a16:creationId xmlns:a16="http://schemas.microsoft.com/office/drawing/2014/main" id="{BB63048B-7DE3-E323-51F3-E937FF80DE0F}"/>
              </a:ext>
            </a:extLst>
          </p:cNvPr>
          <p:cNvSpPr/>
          <p:nvPr/>
        </p:nvSpPr>
        <p:spPr>
          <a:xfrm>
            <a:off x="2677541" y="1095385"/>
            <a:ext cx="2433246" cy="650913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02</a:t>
            </a:r>
          </a:p>
        </p:txBody>
      </p:sp>
      <p:sp>
        <p:nvSpPr>
          <p:cNvPr id="11" name="Arrow: Chevron 4">
            <a:extLst>
              <a:ext uri="{FF2B5EF4-FFF2-40B4-BE49-F238E27FC236}">
                <a16:creationId xmlns:a16="http://schemas.microsoft.com/office/drawing/2014/main" id="{C65FB5AE-8CC3-784D-3D87-B03F7050C7B9}"/>
              </a:ext>
            </a:extLst>
          </p:cNvPr>
          <p:cNvSpPr/>
          <p:nvPr/>
        </p:nvSpPr>
        <p:spPr>
          <a:xfrm>
            <a:off x="2677541" y="4102399"/>
            <a:ext cx="2433246" cy="650913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05</a:t>
            </a:r>
          </a:p>
        </p:txBody>
      </p:sp>
      <p:sp>
        <p:nvSpPr>
          <p:cNvPr id="12" name="Arrow: Chevron 4">
            <a:extLst>
              <a:ext uri="{FF2B5EF4-FFF2-40B4-BE49-F238E27FC236}">
                <a16:creationId xmlns:a16="http://schemas.microsoft.com/office/drawing/2014/main" id="{7C106230-1438-936F-71D7-1E6C9678AFBE}"/>
              </a:ext>
            </a:extLst>
          </p:cNvPr>
          <p:cNvSpPr/>
          <p:nvPr/>
        </p:nvSpPr>
        <p:spPr>
          <a:xfrm>
            <a:off x="2677541" y="2097723"/>
            <a:ext cx="2433246" cy="650913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03</a:t>
            </a:r>
          </a:p>
        </p:txBody>
      </p:sp>
      <p:sp>
        <p:nvSpPr>
          <p:cNvPr id="14" name="Arrow: Chevron 4">
            <a:extLst>
              <a:ext uri="{FF2B5EF4-FFF2-40B4-BE49-F238E27FC236}">
                <a16:creationId xmlns:a16="http://schemas.microsoft.com/office/drawing/2014/main" id="{3B0BCAA7-D0AB-5FC7-0902-24A7D3E018C2}"/>
              </a:ext>
            </a:extLst>
          </p:cNvPr>
          <p:cNvSpPr/>
          <p:nvPr/>
        </p:nvSpPr>
        <p:spPr>
          <a:xfrm>
            <a:off x="2677541" y="93047"/>
            <a:ext cx="2433246" cy="650913"/>
          </a:xfrm>
          <a:prstGeom prst="chevron">
            <a:avLst/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9433B98E-69BF-054E-27C5-082357917D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2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B6BA8EFB-23DF-7487-5D56-38186277AA34}"/>
              </a:ext>
            </a:extLst>
          </p:cNvPr>
          <p:cNvSpPr/>
          <p:nvPr/>
        </p:nvSpPr>
        <p:spPr>
          <a:xfrm>
            <a:off x="520700" y="0"/>
            <a:ext cx="11671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33</a:t>
            </a:fld>
            <a:endParaRPr lang="en-US"/>
          </a:p>
        </p:txBody>
      </p:sp>
      <p:sp>
        <p:nvSpPr>
          <p:cNvPr id="10" name="TextBox 61">
            <a:extLst>
              <a:ext uri="{FF2B5EF4-FFF2-40B4-BE49-F238E27FC236}">
                <a16:creationId xmlns:a16="http://schemas.microsoft.com/office/drawing/2014/main" id="{7C7C7169-AEB2-CF4F-C37E-6E4B419E90FC}"/>
              </a:ext>
            </a:extLst>
          </p:cNvPr>
          <p:cNvSpPr txBox="1"/>
          <p:nvPr/>
        </p:nvSpPr>
        <p:spPr>
          <a:xfrm>
            <a:off x="6478684" y="1095385"/>
            <a:ext cx="4345418" cy="27127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Máquina injetora carrossel ou rotativa: possui uma ou mais unidades de fechamento, em carrossel móvel, com uma ou mais unidades de injeção fixas.</a:t>
            </a:r>
            <a:endParaRPr lang="en-US" sz="2000" dirty="0"/>
          </a:p>
        </p:txBody>
      </p:sp>
      <p:pic>
        <p:nvPicPr>
          <p:cNvPr id="4" name="Imagem 3" descr="Revista AdNormas - A segurança das máquinas injetoras de plásticos e  borracha">
            <a:extLst>
              <a:ext uri="{FF2B5EF4-FFF2-40B4-BE49-F238E27FC236}">
                <a16:creationId xmlns:a16="http://schemas.microsoft.com/office/drawing/2014/main" id="{444FD650-6796-04D3-28EC-5B5468B9FA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563"/>
          <a:stretch/>
        </p:blipFill>
        <p:spPr bwMode="auto">
          <a:xfrm>
            <a:off x="0" y="-13635"/>
            <a:ext cx="415638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Arrow: Chevron 4">
            <a:extLst>
              <a:ext uri="{FF2B5EF4-FFF2-40B4-BE49-F238E27FC236}">
                <a16:creationId xmlns:a16="http://schemas.microsoft.com/office/drawing/2014/main" id="{765C813A-9AAE-5C9F-EE5E-CBFD49AFD2A3}"/>
              </a:ext>
            </a:extLst>
          </p:cNvPr>
          <p:cNvSpPr/>
          <p:nvPr/>
        </p:nvSpPr>
        <p:spPr>
          <a:xfrm>
            <a:off x="2677541" y="3100061"/>
            <a:ext cx="2433246" cy="650913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04</a:t>
            </a:r>
          </a:p>
        </p:txBody>
      </p:sp>
      <p:sp>
        <p:nvSpPr>
          <p:cNvPr id="7" name="Arrow: Chevron 4">
            <a:extLst>
              <a:ext uri="{FF2B5EF4-FFF2-40B4-BE49-F238E27FC236}">
                <a16:creationId xmlns:a16="http://schemas.microsoft.com/office/drawing/2014/main" id="{BB63048B-7DE3-E323-51F3-E937FF80DE0F}"/>
              </a:ext>
            </a:extLst>
          </p:cNvPr>
          <p:cNvSpPr/>
          <p:nvPr/>
        </p:nvSpPr>
        <p:spPr>
          <a:xfrm>
            <a:off x="2677541" y="1095385"/>
            <a:ext cx="2433246" cy="650913"/>
          </a:xfrm>
          <a:prstGeom prst="chevron">
            <a:avLst/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11" name="Arrow: Chevron 4">
            <a:extLst>
              <a:ext uri="{FF2B5EF4-FFF2-40B4-BE49-F238E27FC236}">
                <a16:creationId xmlns:a16="http://schemas.microsoft.com/office/drawing/2014/main" id="{C65FB5AE-8CC3-784D-3D87-B03F7050C7B9}"/>
              </a:ext>
            </a:extLst>
          </p:cNvPr>
          <p:cNvSpPr/>
          <p:nvPr/>
        </p:nvSpPr>
        <p:spPr>
          <a:xfrm>
            <a:off x="2677541" y="4102399"/>
            <a:ext cx="2433246" cy="650913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05</a:t>
            </a:r>
          </a:p>
        </p:txBody>
      </p:sp>
      <p:sp>
        <p:nvSpPr>
          <p:cNvPr id="12" name="Arrow: Chevron 4">
            <a:extLst>
              <a:ext uri="{FF2B5EF4-FFF2-40B4-BE49-F238E27FC236}">
                <a16:creationId xmlns:a16="http://schemas.microsoft.com/office/drawing/2014/main" id="{7C106230-1438-936F-71D7-1E6C9678AFBE}"/>
              </a:ext>
            </a:extLst>
          </p:cNvPr>
          <p:cNvSpPr/>
          <p:nvPr/>
        </p:nvSpPr>
        <p:spPr>
          <a:xfrm>
            <a:off x="2677541" y="2097723"/>
            <a:ext cx="2433246" cy="650913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03</a:t>
            </a:r>
          </a:p>
        </p:txBody>
      </p:sp>
      <p:sp>
        <p:nvSpPr>
          <p:cNvPr id="14" name="Arrow: Chevron 4">
            <a:extLst>
              <a:ext uri="{FF2B5EF4-FFF2-40B4-BE49-F238E27FC236}">
                <a16:creationId xmlns:a16="http://schemas.microsoft.com/office/drawing/2014/main" id="{3B0BCAA7-D0AB-5FC7-0902-24A7D3E018C2}"/>
              </a:ext>
            </a:extLst>
          </p:cNvPr>
          <p:cNvSpPr/>
          <p:nvPr/>
        </p:nvSpPr>
        <p:spPr>
          <a:xfrm>
            <a:off x="2677541" y="93047"/>
            <a:ext cx="2433246" cy="650913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01</a:t>
            </a:r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4A4E22A9-D345-6372-6337-BA649F9899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1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B6BA8EFB-23DF-7487-5D56-38186277AA34}"/>
              </a:ext>
            </a:extLst>
          </p:cNvPr>
          <p:cNvSpPr/>
          <p:nvPr/>
        </p:nvSpPr>
        <p:spPr>
          <a:xfrm>
            <a:off x="520700" y="0"/>
            <a:ext cx="11671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34</a:t>
            </a:fld>
            <a:endParaRPr lang="en-US"/>
          </a:p>
        </p:txBody>
      </p:sp>
      <p:sp>
        <p:nvSpPr>
          <p:cNvPr id="10" name="TextBox 61">
            <a:extLst>
              <a:ext uri="{FF2B5EF4-FFF2-40B4-BE49-F238E27FC236}">
                <a16:creationId xmlns:a16="http://schemas.microsoft.com/office/drawing/2014/main" id="{7C7C7169-AEB2-CF4F-C37E-6E4B419E90FC}"/>
              </a:ext>
            </a:extLst>
          </p:cNvPr>
          <p:cNvSpPr txBox="1"/>
          <p:nvPr/>
        </p:nvSpPr>
        <p:spPr>
          <a:xfrm>
            <a:off x="6313224" y="1095385"/>
            <a:ext cx="4345418" cy="27127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Máquina injetora </a:t>
            </a:r>
            <a:r>
              <a:rPr lang="pt-BR" sz="2400" dirty="0" err="1"/>
              <a:t>multi-estações</a:t>
            </a:r>
            <a:r>
              <a:rPr lang="pt-BR" sz="2400" dirty="0"/>
              <a:t> com unidade de injeção móvel: a unidade de injeção móvel possui duas ou mais unidades de injeção fixa. </a:t>
            </a:r>
            <a:endParaRPr lang="en-US" sz="2000" dirty="0"/>
          </a:p>
        </p:txBody>
      </p:sp>
      <p:pic>
        <p:nvPicPr>
          <p:cNvPr id="4" name="Imagem 3" descr="Revista AdNormas - A segurança das máquinas injetoras de plásticos e  borracha">
            <a:extLst>
              <a:ext uri="{FF2B5EF4-FFF2-40B4-BE49-F238E27FC236}">
                <a16:creationId xmlns:a16="http://schemas.microsoft.com/office/drawing/2014/main" id="{9F52132F-AC79-EE48-DDE5-75D87A21C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563"/>
          <a:stretch/>
        </p:blipFill>
        <p:spPr bwMode="auto">
          <a:xfrm>
            <a:off x="0" y="-13635"/>
            <a:ext cx="415638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Arrow: Chevron 4">
            <a:extLst>
              <a:ext uri="{FF2B5EF4-FFF2-40B4-BE49-F238E27FC236}">
                <a16:creationId xmlns:a16="http://schemas.microsoft.com/office/drawing/2014/main" id="{765C813A-9AAE-5C9F-EE5E-CBFD49AFD2A3}"/>
              </a:ext>
            </a:extLst>
          </p:cNvPr>
          <p:cNvSpPr/>
          <p:nvPr/>
        </p:nvSpPr>
        <p:spPr>
          <a:xfrm>
            <a:off x="2677541" y="3100061"/>
            <a:ext cx="2433246" cy="650913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04</a:t>
            </a:r>
          </a:p>
        </p:txBody>
      </p:sp>
      <p:sp>
        <p:nvSpPr>
          <p:cNvPr id="7" name="Arrow: Chevron 4">
            <a:extLst>
              <a:ext uri="{FF2B5EF4-FFF2-40B4-BE49-F238E27FC236}">
                <a16:creationId xmlns:a16="http://schemas.microsoft.com/office/drawing/2014/main" id="{BB63048B-7DE3-E323-51F3-E937FF80DE0F}"/>
              </a:ext>
            </a:extLst>
          </p:cNvPr>
          <p:cNvSpPr/>
          <p:nvPr/>
        </p:nvSpPr>
        <p:spPr>
          <a:xfrm>
            <a:off x="2677541" y="1095385"/>
            <a:ext cx="2433246" cy="650913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02</a:t>
            </a:r>
          </a:p>
        </p:txBody>
      </p:sp>
      <p:sp>
        <p:nvSpPr>
          <p:cNvPr id="11" name="Arrow: Chevron 4">
            <a:extLst>
              <a:ext uri="{FF2B5EF4-FFF2-40B4-BE49-F238E27FC236}">
                <a16:creationId xmlns:a16="http://schemas.microsoft.com/office/drawing/2014/main" id="{C65FB5AE-8CC3-784D-3D87-B03F7050C7B9}"/>
              </a:ext>
            </a:extLst>
          </p:cNvPr>
          <p:cNvSpPr/>
          <p:nvPr/>
        </p:nvSpPr>
        <p:spPr>
          <a:xfrm>
            <a:off x="2677541" y="4102399"/>
            <a:ext cx="2433246" cy="650913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05</a:t>
            </a:r>
          </a:p>
        </p:txBody>
      </p:sp>
      <p:sp>
        <p:nvSpPr>
          <p:cNvPr id="12" name="Arrow: Chevron 4">
            <a:extLst>
              <a:ext uri="{FF2B5EF4-FFF2-40B4-BE49-F238E27FC236}">
                <a16:creationId xmlns:a16="http://schemas.microsoft.com/office/drawing/2014/main" id="{7C106230-1438-936F-71D7-1E6C9678AFBE}"/>
              </a:ext>
            </a:extLst>
          </p:cNvPr>
          <p:cNvSpPr/>
          <p:nvPr/>
        </p:nvSpPr>
        <p:spPr>
          <a:xfrm>
            <a:off x="2677541" y="2097723"/>
            <a:ext cx="2433246" cy="650913"/>
          </a:xfrm>
          <a:prstGeom prst="chevron">
            <a:avLst/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4" name="Arrow: Chevron 4">
            <a:extLst>
              <a:ext uri="{FF2B5EF4-FFF2-40B4-BE49-F238E27FC236}">
                <a16:creationId xmlns:a16="http://schemas.microsoft.com/office/drawing/2014/main" id="{3B0BCAA7-D0AB-5FC7-0902-24A7D3E018C2}"/>
              </a:ext>
            </a:extLst>
          </p:cNvPr>
          <p:cNvSpPr/>
          <p:nvPr/>
        </p:nvSpPr>
        <p:spPr>
          <a:xfrm>
            <a:off x="2677541" y="93047"/>
            <a:ext cx="2433246" cy="650913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01</a:t>
            </a:r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C74CA5FE-D212-06C4-0891-C2B2EFA9C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2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B6BA8EFB-23DF-7487-5D56-38186277AA34}"/>
              </a:ext>
            </a:extLst>
          </p:cNvPr>
          <p:cNvSpPr/>
          <p:nvPr/>
        </p:nvSpPr>
        <p:spPr>
          <a:xfrm>
            <a:off x="520700" y="0"/>
            <a:ext cx="11671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35</a:t>
            </a:fld>
            <a:endParaRPr lang="en-US"/>
          </a:p>
        </p:txBody>
      </p:sp>
      <p:sp>
        <p:nvSpPr>
          <p:cNvPr id="10" name="TextBox 61">
            <a:extLst>
              <a:ext uri="{FF2B5EF4-FFF2-40B4-BE49-F238E27FC236}">
                <a16:creationId xmlns:a16="http://schemas.microsoft.com/office/drawing/2014/main" id="{7C7C7169-AEB2-CF4F-C37E-6E4B419E90FC}"/>
              </a:ext>
            </a:extLst>
          </p:cNvPr>
          <p:cNvSpPr txBox="1"/>
          <p:nvPr/>
        </p:nvSpPr>
        <p:spPr>
          <a:xfrm>
            <a:off x="6356350" y="912699"/>
            <a:ext cx="4345418" cy="43747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Máquina injetora com mesa porta-molde de deslocamento universal: possui uma ou mais partes inferiores do molde fixadas a uma mesa de deslocamento transversal. Ela vincula a parte inferior (de baixo) do molde à parte superior e à unidade de injeção.</a:t>
            </a:r>
            <a:endParaRPr lang="en-US" sz="2000" dirty="0"/>
          </a:p>
        </p:txBody>
      </p:sp>
      <p:pic>
        <p:nvPicPr>
          <p:cNvPr id="4" name="Imagem 3" descr="Revista AdNormas - A segurança das máquinas injetoras de plásticos e  borracha">
            <a:extLst>
              <a:ext uri="{FF2B5EF4-FFF2-40B4-BE49-F238E27FC236}">
                <a16:creationId xmlns:a16="http://schemas.microsoft.com/office/drawing/2014/main" id="{4A1ACA85-1C0F-9A05-CB05-F3A3BAEDE0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563"/>
          <a:stretch/>
        </p:blipFill>
        <p:spPr bwMode="auto">
          <a:xfrm>
            <a:off x="0" y="-13635"/>
            <a:ext cx="415638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Arrow: Chevron 4">
            <a:extLst>
              <a:ext uri="{FF2B5EF4-FFF2-40B4-BE49-F238E27FC236}">
                <a16:creationId xmlns:a16="http://schemas.microsoft.com/office/drawing/2014/main" id="{765C813A-9AAE-5C9F-EE5E-CBFD49AFD2A3}"/>
              </a:ext>
            </a:extLst>
          </p:cNvPr>
          <p:cNvSpPr/>
          <p:nvPr/>
        </p:nvSpPr>
        <p:spPr>
          <a:xfrm>
            <a:off x="2677541" y="3100061"/>
            <a:ext cx="2433246" cy="650913"/>
          </a:xfrm>
          <a:prstGeom prst="chevron">
            <a:avLst/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7" name="Arrow: Chevron 4">
            <a:extLst>
              <a:ext uri="{FF2B5EF4-FFF2-40B4-BE49-F238E27FC236}">
                <a16:creationId xmlns:a16="http://schemas.microsoft.com/office/drawing/2014/main" id="{BB63048B-7DE3-E323-51F3-E937FF80DE0F}"/>
              </a:ext>
            </a:extLst>
          </p:cNvPr>
          <p:cNvSpPr/>
          <p:nvPr/>
        </p:nvSpPr>
        <p:spPr>
          <a:xfrm>
            <a:off x="2677541" y="1095385"/>
            <a:ext cx="2433246" cy="650913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02</a:t>
            </a:r>
          </a:p>
        </p:txBody>
      </p:sp>
      <p:sp>
        <p:nvSpPr>
          <p:cNvPr id="11" name="Arrow: Chevron 4">
            <a:extLst>
              <a:ext uri="{FF2B5EF4-FFF2-40B4-BE49-F238E27FC236}">
                <a16:creationId xmlns:a16="http://schemas.microsoft.com/office/drawing/2014/main" id="{C65FB5AE-8CC3-784D-3D87-B03F7050C7B9}"/>
              </a:ext>
            </a:extLst>
          </p:cNvPr>
          <p:cNvSpPr/>
          <p:nvPr/>
        </p:nvSpPr>
        <p:spPr>
          <a:xfrm>
            <a:off x="2677541" y="4102399"/>
            <a:ext cx="2433246" cy="650913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05</a:t>
            </a:r>
          </a:p>
        </p:txBody>
      </p:sp>
      <p:sp>
        <p:nvSpPr>
          <p:cNvPr id="12" name="Arrow: Chevron 4">
            <a:extLst>
              <a:ext uri="{FF2B5EF4-FFF2-40B4-BE49-F238E27FC236}">
                <a16:creationId xmlns:a16="http://schemas.microsoft.com/office/drawing/2014/main" id="{7C106230-1438-936F-71D7-1E6C9678AFBE}"/>
              </a:ext>
            </a:extLst>
          </p:cNvPr>
          <p:cNvSpPr/>
          <p:nvPr/>
        </p:nvSpPr>
        <p:spPr>
          <a:xfrm>
            <a:off x="2677541" y="2097723"/>
            <a:ext cx="2433246" cy="650913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03</a:t>
            </a:r>
          </a:p>
        </p:txBody>
      </p:sp>
      <p:sp>
        <p:nvSpPr>
          <p:cNvPr id="14" name="Arrow: Chevron 4">
            <a:extLst>
              <a:ext uri="{FF2B5EF4-FFF2-40B4-BE49-F238E27FC236}">
                <a16:creationId xmlns:a16="http://schemas.microsoft.com/office/drawing/2014/main" id="{3B0BCAA7-D0AB-5FC7-0902-24A7D3E018C2}"/>
              </a:ext>
            </a:extLst>
          </p:cNvPr>
          <p:cNvSpPr/>
          <p:nvPr/>
        </p:nvSpPr>
        <p:spPr>
          <a:xfrm>
            <a:off x="2677541" y="93047"/>
            <a:ext cx="2433246" cy="650913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01</a:t>
            </a:r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911B83EF-D5CA-5DF3-7E95-D78731B23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9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B6BA8EFB-23DF-7487-5D56-38186277AA34}"/>
              </a:ext>
            </a:extLst>
          </p:cNvPr>
          <p:cNvSpPr/>
          <p:nvPr/>
        </p:nvSpPr>
        <p:spPr>
          <a:xfrm>
            <a:off x="520700" y="0"/>
            <a:ext cx="116713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36</a:t>
            </a:fld>
            <a:endParaRPr lang="en-US"/>
          </a:p>
        </p:txBody>
      </p:sp>
      <p:sp>
        <p:nvSpPr>
          <p:cNvPr id="10" name="TextBox 61">
            <a:extLst>
              <a:ext uri="{FF2B5EF4-FFF2-40B4-BE49-F238E27FC236}">
                <a16:creationId xmlns:a16="http://schemas.microsoft.com/office/drawing/2014/main" id="{7C7C7169-AEB2-CF4F-C37E-6E4B419E90FC}"/>
              </a:ext>
            </a:extLst>
          </p:cNvPr>
          <p:cNvSpPr txBox="1"/>
          <p:nvPr/>
        </p:nvSpPr>
        <p:spPr>
          <a:xfrm>
            <a:off x="6313224" y="1592242"/>
            <a:ext cx="4345418" cy="21587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Máquina injetora elétrica: o acionamento dos eixos é feito por servomotores, também chamados de atuadores elétricos.</a:t>
            </a:r>
            <a:endParaRPr lang="en-US" sz="2000" dirty="0"/>
          </a:p>
        </p:txBody>
      </p:sp>
      <p:pic>
        <p:nvPicPr>
          <p:cNvPr id="4" name="Imagem 3" descr="Revista AdNormas - A segurança das máquinas injetoras de plásticos e  borracha">
            <a:extLst>
              <a:ext uri="{FF2B5EF4-FFF2-40B4-BE49-F238E27FC236}">
                <a16:creationId xmlns:a16="http://schemas.microsoft.com/office/drawing/2014/main" id="{6BE3F448-3CBB-BF37-9EBB-7C5406E491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563"/>
          <a:stretch/>
        </p:blipFill>
        <p:spPr bwMode="auto">
          <a:xfrm>
            <a:off x="0" y="-13635"/>
            <a:ext cx="415638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Arrow: Chevron 4">
            <a:extLst>
              <a:ext uri="{FF2B5EF4-FFF2-40B4-BE49-F238E27FC236}">
                <a16:creationId xmlns:a16="http://schemas.microsoft.com/office/drawing/2014/main" id="{765C813A-9AAE-5C9F-EE5E-CBFD49AFD2A3}"/>
              </a:ext>
            </a:extLst>
          </p:cNvPr>
          <p:cNvSpPr/>
          <p:nvPr/>
        </p:nvSpPr>
        <p:spPr>
          <a:xfrm>
            <a:off x="2677541" y="3100061"/>
            <a:ext cx="2433246" cy="650913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04</a:t>
            </a:r>
          </a:p>
        </p:txBody>
      </p:sp>
      <p:sp>
        <p:nvSpPr>
          <p:cNvPr id="7" name="Arrow: Chevron 4">
            <a:extLst>
              <a:ext uri="{FF2B5EF4-FFF2-40B4-BE49-F238E27FC236}">
                <a16:creationId xmlns:a16="http://schemas.microsoft.com/office/drawing/2014/main" id="{BB63048B-7DE3-E323-51F3-E937FF80DE0F}"/>
              </a:ext>
            </a:extLst>
          </p:cNvPr>
          <p:cNvSpPr/>
          <p:nvPr/>
        </p:nvSpPr>
        <p:spPr>
          <a:xfrm>
            <a:off x="2677541" y="1095385"/>
            <a:ext cx="2433246" cy="650913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02</a:t>
            </a:r>
          </a:p>
        </p:txBody>
      </p:sp>
      <p:sp>
        <p:nvSpPr>
          <p:cNvPr id="11" name="Arrow: Chevron 4">
            <a:extLst>
              <a:ext uri="{FF2B5EF4-FFF2-40B4-BE49-F238E27FC236}">
                <a16:creationId xmlns:a16="http://schemas.microsoft.com/office/drawing/2014/main" id="{C65FB5AE-8CC3-784D-3D87-B03F7050C7B9}"/>
              </a:ext>
            </a:extLst>
          </p:cNvPr>
          <p:cNvSpPr/>
          <p:nvPr/>
        </p:nvSpPr>
        <p:spPr>
          <a:xfrm>
            <a:off x="2677541" y="4102399"/>
            <a:ext cx="2433246" cy="650913"/>
          </a:xfrm>
          <a:prstGeom prst="chevron">
            <a:avLst/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05</a:t>
            </a:r>
          </a:p>
        </p:txBody>
      </p:sp>
      <p:sp>
        <p:nvSpPr>
          <p:cNvPr id="12" name="Arrow: Chevron 4">
            <a:extLst>
              <a:ext uri="{FF2B5EF4-FFF2-40B4-BE49-F238E27FC236}">
                <a16:creationId xmlns:a16="http://schemas.microsoft.com/office/drawing/2014/main" id="{7C106230-1438-936F-71D7-1E6C9678AFBE}"/>
              </a:ext>
            </a:extLst>
          </p:cNvPr>
          <p:cNvSpPr/>
          <p:nvPr/>
        </p:nvSpPr>
        <p:spPr>
          <a:xfrm>
            <a:off x="2677541" y="2097723"/>
            <a:ext cx="2433246" cy="650913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03</a:t>
            </a:r>
          </a:p>
        </p:txBody>
      </p:sp>
      <p:sp>
        <p:nvSpPr>
          <p:cNvPr id="14" name="Arrow: Chevron 4">
            <a:extLst>
              <a:ext uri="{FF2B5EF4-FFF2-40B4-BE49-F238E27FC236}">
                <a16:creationId xmlns:a16="http://schemas.microsoft.com/office/drawing/2014/main" id="{3B0BCAA7-D0AB-5FC7-0902-24A7D3E018C2}"/>
              </a:ext>
            </a:extLst>
          </p:cNvPr>
          <p:cNvSpPr/>
          <p:nvPr/>
        </p:nvSpPr>
        <p:spPr>
          <a:xfrm>
            <a:off x="2677541" y="93047"/>
            <a:ext cx="2433246" cy="650913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01</a:t>
            </a:r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7ED30260-B064-26B5-6202-037A3376B9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8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95E714CF-4A47-EAC2-664B-CC72C0B8C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76"/>
            <a:ext cx="12192000" cy="41195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37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338C6121-A14D-F255-A9C0-FD5EC6EAE8A5}"/>
              </a:ext>
            </a:extLst>
          </p:cNvPr>
          <p:cNvSpPr txBox="1"/>
          <p:nvPr/>
        </p:nvSpPr>
        <p:spPr>
          <a:xfrm>
            <a:off x="304800" y="4530805"/>
            <a:ext cx="11582400" cy="13372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</a:rPr>
              <a:t>Máquinas de grande porte</a:t>
            </a:r>
            <a:r>
              <a:rPr lang="pt-BR" sz="2000" dirty="0">
                <a:solidFill>
                  <a:schemeClr val="bg1"/>
                </a:solidFill>
              </a:rPr>
              <a:t>: possuem distância horizontal ou vertical entre tirantes do fechamento maior do que 1,20 m, não existirem tirantes, a distância horizontal ou vertical equivalente superior a 1,20 m, e uma pessoa consegue permanecer entre a proteção da área do molde (porta) e área de movimento perigoso.</a:t>
            </a: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1CABF4D2-2A7C-1DE9-8292-A0492D11BF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38</a:t>
            </a:fld>
            <a:endParaRPr lang="en-US"/>
          </a:p>
        </p:txBody>
      </p:sp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B20491CC-D97F-FD8C-8FF7-9931F502D1B1}"/>
              </a:ext>
            </a:extLst>
          </p:cNvPr>
          <p:cNvSpPr/>
          <p:nvPr/>
        </p:nvSpPr>
        <p:spPr bwMode="auto">
          <a:xfrm rot="5400000">
            <a:off x="2101136" y="-938124"/>
            <a:ext cx="1451252" cy="5588000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97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extBox 61">
            <a:extLst>
              <a:ext uri="{FF2B5EF4-FFF2-40B4-BE49-F238E27FC236}">
                <a16:creationId xmlns:a16="http://schemas.microsoft.com/office/drawing/2014/main" id="{6051BF79-1239-5405-DE05-69D88AFE3267}"/>
              </a:ext>
            </a:extLst>
          </p:cNvPr>
          <p:cNvSpPr txBox="1"/>
          <p:nvPr/>
        </p:nvSpPr>
        <p:spPr>
          <a:xfrm>
            <a:off x="243325" y="1080529"/>
            <a:ext cx="5166875" cy="7880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/>
              <a:t>Este treinamento é baseado na seguinte máquina:</a:t>
            </a:r>
          </a:p>
          <a:p>
            <a:pPr>
              <a:lnSpc>
                <a:spcPct val="150000"/>
              </a:lnSpc>
            </a:pPr>
            <a:r>
              <a:rPr lang="en-US" dirty="0"/>
              <a:t>MA 2500 II S da Haitian </a:t>
            </a:r>
            <a:r>
              <a:rPr lang="en-US" dirty="0" err="1"/>
              <a:t>Huayuan</a:t>
            </a:r>
            <a:r>
              <a:rPr lang="en-US" dirty="0"/>
              <a:t> Machinery, de 2018</a:t>
            </a:r>
            <a:endParaRPr lang="en-US" b="1" dirty="0"/>
          </a:p>
        </p:txBody>
      </p:sp>
      <p:sp>
        <p:nvSpPr>
          <p:cNvPr id="6" name="Rounded Rectangle 28">
            <a:extLst>
              <a:ext uri="{FF2B5EF4-FFF2-40B4-BE49-F238E27FC236}">
                <a16:creationId xmlns:a16="http://schemas.microsoft.com/office/drawing/2014/main" id="{B9EE16F9-E67C-A9E2-5353-EA767CB52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3" y="172485"/>
            <a:ext cx="909638" cy="863376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89803"/>
            </a:schemeClr>
          </a:solidFill>
          <a:ln>
            <a:noFill/>
          </a:ln>
        </p:spPr>
        <p:txBody>
          <a:bodyPr anchor="ctr"/>
          <a:lstStyle/>
          <a:p>
            <a:pPr algn="ctr" defTabSz="949325" eaLnBrk="1" hangingPunct="1"/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Freeform 308">
            <a:extLst>
              <a:ext uri="{FF2B5EF4-FFF2-40B4-BE49-F238E27FC236}">
                <a16:creationId xmlns:a16="http://schemas.microsoft.com/office/drawing/2014/main" id="{5BC6A126-EB9D-0A69-6ECE-5E01266EADCC}"/>
              </a:ext>
            </a:extLst>
          </p:cNvPr>
          <p:cNvSpPr>
            <a:spLocks noEditPoints="1"/>
          </p:cNvSpPr>
          <p:nvPr/>
        </p:nvSpPr>
        <p:spPr bwMode="auto">
          <a:xfrm>
            <a:off x="2628807" y="464636"/>
            <a:ext cx="258950" cy="280660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9728" tIns="54864" rIns="109728" bIns="54864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839FFEBB-86CD-282B-70E9-383FDDCF5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39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EA138B-90A2-324D-2F70-A6857B04111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1">
            <a:extLst>
              <a:ext uri="{FF2B5EF4-FFF2-40B4-BE49-F238E27FC236}">
                <a16:creationId xmlns:a16="http://schemas.microsoft.com/office/drawing/2014/main" id="{D1FCC439-7F3B-124B-6657-4FEB376EEF3D}"/>
              </a:ext>
            </a:extLst>
          </p:cNvPr>
          <p:cNvSpPr txBox="1"/>
          <p:nvPr/>
        </p:nvSpPr>
        <p:spPr>
          <a:xfrm>
            <a:off x="425734" y="1263124"/>
            <a:ext cx="5362949" cy="4001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b="1" dirty="0">
                <a:latin typeface="Poppins" panose="00000500000000000000" pitchFamily="2" charset="0"/>
                <a:cs typeface="Poppins" panose="00000500000000000000" pitchFamily="2" charset="0"/>
              </a:rPr>
              <a:t>INJETORAS</a:t>
            </a:r>
          </a:p>
          <a:p>
            <a:pPr algn="ctr">
              <a:lnSpc>
                <a:spcPct val="150000"/>
              </a:lnSpc>
            </a:pP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pt-BR" sz="4400" b="1" dirty="0">
                <a:solidFill>
                  <a:schemeClr val="bg1"/>
                </a:solidFill>
                <a:latin typeface="Poppins" panose="00000500000000000000" pitchFamily="2" charset="0"/>
              </a:rPr>
              <a:t>INSTRUÇÕES GERAIS DE SEGURANÇA</a:t>
            </a:r>
          </a:p>
          <a:p>
            <a:pPr algn="ctr"/>
            <a:endParaRPr lang="pt-BR" sz="4400" b="1" dirty="0">
              <a:solidFill>
                <a:schemeClr val="bg1"/>
              </a:solidFill>
              <a:latin typeface="Poppins" panose="00000500000000000000" pitchFamily="2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4279701-0C23-B342-0C2A-302D2F85EE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1"/>
          <a:stretch/>
        </p:blipFill>
        <p:spPr>
          <a:xfrm>
            <a:off x="6517061" y="-1"/>
            <a:ext cx="5122490" cy="6791325"/>
          </a:xfrm>
          <a:prstGeom prst="rect">
            <a:avLst/>
          </a:prstGeom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DDE622E9-EC31-6CCC-AADF-4B668941D2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9DB5462B-65DE-A43C-06E6-DF730F613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4</a:t>
            </a:fld>
            <a:endParaRPr lang="en-US"/>
          </a:p>
        </p:txBody>
      </p:sp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B20491CC-D97F-FD8C-8FF7-9931F502D1B1}"/>
              </a:ext>
            </a:extLst>
          </p:cNvPr>
          <p:cNvSpPr/>
          <p:nvPr/>
        </p:nvSpPr>
        <p:spPr bwMode="auto">
          <a:xfrm rot="5400000">
            <a:off x="1490521" y="-109675"/>
            <a:ext cx="2606957" cy="5588000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79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extBox 61">
            <a:extLst>
              <a:ext uri="{FF2B5EF4-FFF2-40B4-BE49-F238E27FC236}">
                <a16:creationId xmlns:a16="http://schemas.microsoft.com/office/drawing/2014/main" id="{6051BF79-1239-5405-DE05-69D88AFE3267}"/>
              </a:ext>
            </a:extLst>
          </p:cNvPr>
          <p:cNvSpPr txBox="1"/>
          <p:nvPr/>
        </p:nvSpPr>
        <p:spPr>
          <a:xfrm>
            <a:off x="471924" y="2221939"/>
            <a:ext cx="4644149" cy="15761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600" dirty="0"/>
              <a:t>Vários produtos podem ser feitos</a:t>
            </a:r>
          </a:p>
        </p:txBody>
      </p:sp>
      <p:sp>
        <p:nvSpPr>
          <p:cNvPr id="6" name="Rounded Rectangle 28">
            <a:extLst>
              <a:ext uri="{FF2B5EF4-FFF2-40B4-BE49-F238E27FC236}">
                <a16:creationId xmlns:a16="http://schemas.microsoft.com/office/drawing/2014/main" id="{B9EE16F9-E67C-A9E2-5353-EA767CB52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796260"/>
            <a:ext cx="1087437" cy="1089025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89803"/>
            </a:schemeClr>
          </a:solidFill>
          <a:ln>
            <a:noFill/>
          </a:ln>
        </p:spPr>
        <p:txBody>
          <a:bodyPr anchor="ctr"/>
          <a:lstStyle/>
          <a:p>
            <a:pPr algn="ctr" defTabSz="949325" eaLnBrk="1" hangingPunct="1"/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Freeform 308">
            <a:extLst>
              <a:ext uri="{FF2B5EF4-FFF2-40B4-BE49-F238E27FC236}">
                <a16:creationId xmlns:a16="http://schemas.microsoft.com/office/drawing/2014/main" id="{5BC6A126-EB9D-0A69-6ECE-5E01266EADCC}"/>
              </a:ext>
            </a:extLst>
          </p:cNvPr>
          <p:cNvSpPr>
            <a:spLocks noEditPoints="1"/>
          </p:cNvSpPr>
          <p:nvPr/>
        </p:nvSpPr>
        <p:spPr bwMode="auto">
          <a:xfrm>
            <a:off x="2603500" y="1164560"/>
            <a:ext cx="309563" cy="354012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9728" tIns="54864" rIns="109728" bIns="54864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617F2FD9-19EE-5788-E75A-8CD785B148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79" y="16837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871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0F18726B-BC45-B627-C538-11819141B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282" y="0"/>
            <a:ext cx="10287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40</a:t>
            </a:fld>
            <a:endParaRPr lang="en-US"/>
          </a:p>
        </p:txBody>
      </p:sp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4CE38B6F-29C7-B6C7-A166-AD7A6B925C0B}"/>
              </a:ext>
            </a:extLst>
          </p:cNvPr>
          <p:cNvSpPr/>
          <p:nvPr/>
        </p:nvSpPr>
        <p:spPr bwMode="auto">
          <a:xfrm rot="5400000">
            <a:off x="2068374" y="494322"/>
            <a:ext cx="1451252" cy="5588000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97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29C26E8F-7A1B-E0BB-B604-63F7E13C4432}"/>
              </a:ext>
            </a:extLst>
          </p:cNvPr>
          <p:cNvSpPr txBox="1"/>
          <p:nvPr/>
        </p:nvSpPr>
        <p:spPr>
          <a:xfrm>
            <a:off x="243325" y="2998977"/>
            <a:ext cx="5166875" cy="7880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/>
              <a:t>Somente trabalhe se os elementos ou partes de segurança estejam intactos.</a:t>
            </a:r>
            <a:endParaRPr lang="en-US" b="1" dirty="0"/>
          </a:p>
        </p:txBody>
      </p:sp>
      <p:sp>
        <p:nvSpPr>
          <p:cNvPr id="7" name="Rounded Rectangle 28">
            <a:extLst>
              <a:ext uri="{FF2B5EF4-FFF2-40B4-BE49-F238E27FC236}">
                <a16:creationId xmlns:a16="http://schemas.microsoft.com/office/drawing/2014/main" id="{A43B5C47-2795-46D6-DF22-2BA74DF8B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3" y="2090933"/>
            <a:ext cx="909638" cy="863376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89803"/>
            </a:schemeClr>
          </a:solidFill>
          <a:ln>
            <a:noFill/>
          </a:ln>
        </p:spPr>
        <p:txBody>
          <a:bodyPr anchor="ctr"/>
          <a:lstStyle/>
          <a:p>
            <a:pPr algn="ctr" defTabSz="949325" eaLnBrk="1" hangingPunct="1"/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reeform 308">
            <a:extLst>
              <a:ext uri="{FF2B5EF4-FFF2-40B4-BE49-F238E27FC236}">
                <a16:creationId xmlns:a16="http://schemas.microsoft.com/office/drawing/2014/main" id="{D095D338-75E1-5885-12E0-25E27FA56A06}"/>
              </a:ext>
            </a:extLst>
          </p:cNvPr>
          <p:cNvSpPr>
            <a:spLocks noEditPoints="1"/>
          </p:cNvSpPr>
          <p:nvPr/>
        </p:nvSpPr>
        <p:spPr bwMode="auto">
          <a:xfrm>
            <a:off x="2628807" y="2383084"/>
            <a:ext cx="258950" cy="280660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9728" tIns="54864" rIns="109728" bIns="54864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04A7F405-82FD-F07A-7D49-03D40EC571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3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D196DD98-9F14-43C2-82B6-CF2276F90C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35"/>
          <a:stretch/>
        </p:blipFill>
        <p:spPr>
          <a:xfrm>
            <a:off x="243325" y="1073469"/>
            <a:ext cx="12192000" cy="42785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41</a:t>
            </a:fld>
            <a:endParaRPr lang="en-US"/>
          </a:p>
        </p:txBody>
      </p:sp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4CE38B6F-29C7-B6C7-A166-AD7A6B925C0B}"/>
              </a:ext>
            </a:extLst>
          </p:cNvPr>
          <p:cNvSpPr/>
          <p:nvPr/>
        </p:nvSpPr>
        <p:spPr bwMode="auto">
          <a:xfrm rot="5400000">
            <a:off x="2068374" y="1832389"/>
            <a:ext cx="1451252" cy="5588000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97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29C26E8F-7A1B-E0BB-B604-63F7E13C4432}"/>
              </a:ext>
            </a:extLst>
          </p:cNvPr>
          <p:cNvSpPr txBox="1"/>
          <p:nvPr/>
        </p:nvSpPr>
        <p:spPr>
          <a:xfrm>
            <a:off x="243325" y="4337044"/>
            <a:ext cx="5166875" cy="7880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/>
              <a:t>O local onde a máquina for instalada deve estar bem iluminado.</a:t>
            </a:r>
            <a:endParaRPr lang="en-US" b="1" dirty="0"/>
          </a:p>
        </p:txBody>
      </p:sp>
      <p:sp>
        <p:nvSpPr>
          <p:cNvPr id="7" name="Rounded Rectangle 28">
            <a:extLst>
              <a:ext uri="{FF2B5EF4-FFF2-40B4-BE49-F238E27FC236}">
                <a16:creationId xmlns:a16="http://schemas.microsoft.com/office/drawing/2014/main" id="{A43B5C47-2795-46D6-DF22-2BA74DF8B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3" y="3429000"/>
            <a:ext cx="909638" cy="863376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89803"/>
            </a:schemeClr>
          </a:solidFill>
          <a:ln>
            <a:noFill/>
          </a:ln>
        </p:spPr>
        <p:txBody>
          <a:bodyPr anchor="ctr"/>
          <a:lstStyle/>
          <a:p>
            <a:pPr algn="ctr" defTabSz="949325" eaLnBrk="1" hangingPunct="1"/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reeform 308">
            <a:extLst>
              <a:ext uri="{FF2B5EF4-FFF2-40B4-BE49-F238E27FC236}">
                <a16:creationId xmlns:a16="http://schemas.microsoft.com/office/drawing/2014/main" id="{D095D338-75E1-5885-12E0-25E27FA56A06}"/>
              </a:ext>
            </a:extLst>
          </p:cNvPr>
          <p:cNvSpPr>
            <a:spLocks noEditPoints="1"/>
          </p:cNvSpPr>
          <p:nvPr/>
        </p:nvSpPr>
        <p:spPr bwMode="auto">
          <a:xfrm>
            <a:off x="2628807" y="3721151"/>
            <a:ext cx="258950" cy="280660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9728" tIns="54864" rIns="109728" bIns="54864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4396ADE3-D5FB-CA7D-F011-6A178C4362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9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DAC363A3-C197-FFF2-B7EA-E50D6CBDE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97"/>
            <a:ext cx="9780494" cy="65151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42</a:t>
            </a:fld>
            <a:endParaRPr lang="en-US"/>
          </a:p>
        </p:txBody>
      </p:sp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4CE38B6F-29C7-B6C7-A166-AD7A6B925C0B}"/>
              </a:ext>
            </a:extLst>
          </p:cNvPr>
          <p:cNvSpPr/>
          <p:nvPr/>
        </p:nvSpPr>
        <p:spPr bwMode="auto">
          <a:xfrm rot="16200000">
            <a:off x="8304863" y="-955683"/>
            <a:ext cx="2186273" cy="5588000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97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29C26E8F-7A1B-E0BB-B604-63F7E13C4432}"/>
              </a:ext>
            </a:extLst>
          </p:cNvPr>
          <p:cNvSpPr txBox="1"/>
          <p:nvPr/>
        </p:nvSpPr>
        <p:spPr>
          <a:xfrm>
            <a:off x="6847325" y="1181462"/>
            <a:ext cx="5166875" cy="16190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/>
              <a:t>Mantenha o entorno da máquina livre de óleos ou dos grânulos usados como matéria-prima. Caso algum desses materiais escape no chão, limpe assim que possível para evitar escorregamento.</a:t>
            </a:r>
            <a:endParaRPr lang="en-US" b="1" dirty="0"/>
          </a:p>
        </p:txBody>
      </p:sp>
      <p:sp>
        <p:nvSpPr>
          <p:cNvPr id="7" name="Rounded Rectangle 28">
            <a:extLst>
              <a:ext uri="{FF2B5EF4-FFF2-40B4-BE49-F238E27FC236}">
                <a16:creationId xmlns:a16="http://schemas.microsoft.com/office/drawing/2014/main" id="{A43B5C47-2795-46D6-DF22-2BA74DF8B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7463" y="273418"/>
            <a:ext cx="909638" cy="863376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89803"/>
            </a:schemeClr>
          </a:solidFill>
          <a:ln>
            <a:noFill/>
          </a:ln>
        </p:spPr>
        <p:txBody>
          <a:bodyPr anchor="ctr"/>
          <a:lstStyle/>
          <a:p>
            <a:pPr algn="ctr" defTabSz="949325" eaLnBrk="1" hangingPunct="1"/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reeform 308">
            <a:extLst>
              <a:ext uri="{FF2B5EF4-FFF2-40B4-BE49-F238E27FC236}">
                <a16:creationId xmlns:a16="http://schemas.microsoft.com/office/drawing/2014/main" id="{D095D338-75E1-5885-12E0-25E27FA56A06}"/>
              </a:ext>
            </a:extLst>
          </p:cNvPr>
          <p:cNvSpPr>
            <a:spLocks noEditPoints="1"/>
          </p:cNvSpPr>
          <p:nvPr/>
        </p:nvSpPr>
        <p:spPr bwMode="auto">
          <a:xfrm>
            <a:off x="9232807" y="565569"/>
            <a:ext cx="258950" cy="280660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9728" tIns="54864" rIns="109728" bIns="54864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2F2F5DF2-428B-6909-4741-A22EDAE87C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379" y="5611760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2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7B775C9-3D8E-8F86-B0EC-BB48A8057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456" y="0"/>
            <a:ext cx="6858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43</a:t>
            </a:fld>
            <a:endParaRPr lang="en-US"/>
          </a:p>
        </p:txBody>
      </p:sp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4CE38B6F-29C7-B6C7-A166-AD7A6B925C0B}"/>
              </a:ext>
            </a:extLst>
          </p:cNvPr>
          <p:cNvSpPr/>
          <p:nvPr/>
        </p:nvSpPr>
        <p:spPr bwMode="auto">
          <a:xfrm rot="5400000">
            <a:off x="1865548" y="697148"/>
            <a:ext cx="1856904" cy="5588000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97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29C26E8F-7A1B-E0BB-B604-63F7E13C4432}"/>
              </a:ext>
            </a:extLst>
          </p:cNvPr>
          <p:cNvSpPr txBox="1"/>
          <p:nvPr/>
        </p:nvSpPr>
        <p:spPr>
          <a:xfrm>
            <a:off x="243325" y="2998977"/>
            <a:ext cx="5166875" cy="12035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/>
              <a:t>Ferramentas como pegadores precisam ser usadas e terem formato que impeça que caiam ou se perdam durante o trabalho.</a:t>
            </a:r>
            <a:endParaRPr lang="en-US" b="1" dirty="0"/>
          </a:p>
        </p:txBody>
      </p:sp>
      <p:sp>
        <p:nvSpPr>
          <p:cNvPr id="7" name="Rounded Rectangle 28">
            <a:extLst>
              <a:ext uri="{FF2B5EF4-FFF2-40B4-BE49-F238E27FC236}">
                <a16:creationId xmlns:a16="http://schemas.microsoft.com/office/drawing/2014/main" id="{A43B5C47-2795-46D6-DF22-2BA74DF8B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3" y="2090933"/>
            <a:ext cx="909638" cy="863376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89803"/>
            </a:schemeClr>
          </a:solidFill>
          <a:ln>
            <a:noFill/>
          </a:ln>
        </p:spPr>
        <p:txBody>
          <a:bodyPr anchor="ctr"/>
          <a:lstStyle/>
          <a:p>
            <a:pPr algn="ctr" defTabSz="949325" eaLnBrk="1" hangingPunct="1"/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reeform 308">
            <a:extLst>
              <a:ext uri="{FF2B5EF4-FFF2-40B4-BE49-F238E27FC236}">
                <a16:creationId xmlns:a16="http://schemas.microsoft.com/office/drawing/2014/main" id="{D095D338-75E1-5885-12E0-25E27FA56A06}"/>
              </a:ext>
            </a:extLst>
          </p:cNvPr>
          <p:cNvSpPr>
            <a:spLocks noEditPoints="1"/>
          </p:cNvSpPr>
          <p:nvPr/>
        </p:nvSpPr>
        <p:spPr bwMode="auto">
          <a:xfrm>
            <a:off x="2628807" y="2383084"/>
            <a:ext cx="258950" cy="280660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9728" tIns="54864" rIns="109728" bIns="54864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1FF9C995-906A-5EE3-86E9-AEB7C9861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6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56C0BFD1-FB96-E1C5-0F4A-BEE819F4F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74"/>
            <a:ext cx="12192000" cy="65457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44</a:t>
            </a:fld>
            <a:endParaRPr lang="en-US"/>
          </a:p>
        </p:txBody>
      </p:sp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4CE38B6F-29C7-B6C7-A166-AD7A6B925C0B}"/>
              </a:ext>
            </a:extLst>
          </p:cNvPr>
          <p:cNvSpPr/>
          <p:nvPr/>
        </p:nvSpPr>
        <p:spPr bwMode="auto">
          <a:xfrm rot="5400000">
            <a:off x="1862371" y="-858045"/>
            <a:ext cx="1791825" cy="5588000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97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29C26E8F-7A1B-E0BB-B604-63F7E13C4432}"/>
              </a:ext>
            </a:extLst>
          </p:cNvPr>
          <p:cNvSpPr txBox="1"/>
          <p:nvPr/>
        </p:nvSpPr>
        <p:spPr>
          <a:xfrm>
            <a:off x="243326" y="1038031"/>
            <a:ext cx="5166875" cy="12035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/>
              <a:t>Como surgem gases e vapores dos plásticos utilizados na injetora, a empresa precisa ter um sistema de exaustão para evitar que o trabalhador inale (cheire) esse resíduo.</a:t>
            </a:r>
            <a:endParaRPr lang="en-US" b="1" dirty="0"/>
          </a:p>
        </p:txBody>
      </p:sp>
      <p:sp>
        <p:nvSpPr>
          <p:cNvPr id="7" name="Rounded Rectangle 28">
            <a:extLst>
              <a:ext uri="{FF2B5EF4-FFF2-40B4-BE49-F238E27FC236}">
                <a16:creationId xmlns:a16="http://schemas.microsoft.com/office/drawing/2014/main" id="{A43B5C47-2795-46D6-DF22-2BA74DF8B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4" y="129987"/>
            <a:ext cx="909638" cy="863376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89803"/>
            </a:schemeClr>
          </a:solidFill>
          <a:ln>
            <a:noFill/>
          </a:ln>
        </p:spPr>
        <p:txBody>
          <a:bodyPr anchor="ctr"/>
          <a:lstStyle/>
          <a:p>
            <a:pPr algn="ctr" defTabSz="949325" eaLnBrk="1" hangingPunct="1"/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reeform 308">
            <a:extLst>
              <a:ext uri="{FF2B5EF4-FFF2-40B4-BE49-F238E27FC236}">
                <a16:creationId xmlns:a16="http://schemas.microsoft.com/office/drawing/2014/main" id="{D095D338-75E1-5885-12E0-25E27FA56A06}"/>
              </a:ext>
            </a:extLst>
          </p:cNvPr>
          <p:cNvSpPr>
            <a:spLocks noEditPoints="1"/>
          </p:cNvSpPr>
          <p:nvPr/>
        </p:nvSpPr>
        <p:spPr bwMode="auto">
          <a:xfrm>
            <a:off x="2628808" y="422138"/>
            <a:ext cx="258950" cy="280660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9728" tIns="54864" rIns="109728" bIns="54864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52EC79B3-9423-3C40-270A-CA52B2D921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1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45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6155EB-1FEA-CDF9-C776-597493124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1">
            <a:extLst>
              <a:ext uri="{FF2B5EF4-FFF2-40B4-BE49-F238E27FC236}">
                <a16:creationId xmlns:a16="http://schemas.microsoft.com/office/drawing/2014/main" id="{45A85397-7077-12A6-14CF-56D07F4C9885}"/>
              </a:ext>
            </a:extLst>
          </p:cNvPr>
          <p:cNvSpPr txBox="1"/>
          <p:nvPr/>
        </p:nvSpPr>
        <p:spPr>
          <a:xfrm>
            <a:off x="2660649" y="1706029"/>
            <a:ext cx="6870701" cy="32658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Caso nitrogênio seja usado no processo de injeção, é preciso conferir o nível de oxigênio na mistura. Uma máquina injetora de plásticos não é projetada para uso em atmosfera corrosiva, explosiva ou rica em substâncias venenosas.</a:t>
            </a:r>
            <a:endParaRPr lang="en-US" sz="1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39D732F2-9FDB-8268-AF91-D3D6D677C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4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46</a:t>
            </a:fld>
            <a:endParaRPr lang="en-US"/>
          </a:p>
        </p:txBody>
      </p:sp>
      <p:sp>
        <p:nvSpPr>
          <p:cNvPr id="5" name="TextBox 61">
            <a:extLst>
              <a:ext uri="{FF2B5EF4-FFF2-40B4-BE49-F238E27FC236}">
                <a16:creationId xmlns:a16="http://schemas.microsoft.com/office/drawing/2014/main" id="{A929E227-4C1F-F7A8-7CA1-4047F9803019}"/>
              </a:ext>
            </a:extLst>
          </p:cNvPr>
          <p:cNvSpPr txBox="1"/>
          <p:nvPr/>
        </p:nvSpPr>
        <p:spPr>
          <a:xfrm>
            <a:off x="564776" y="5009468"/>
            <a:ext cx="11290300" cy="8756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dirty="0">
                <a:solidFill>
                  <a:schemeClr val="bg1"/>
                </a:solidFill>
              </a:rPr>
              <a:t>Para que o operador possa atuar em zonas de risco pelo menos dois dispositivos de segurança precisam estar ativos e operantes. Esses dispositivos podem ser mecânicos, elétricos ou hidráulicos.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F97B3F5-8DCD-41F0-B536-190699555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345" y="859261"/>
            <a:ext cx="7422523" cy="3817951"/>
          </a:xfrm>
          <a:prstGeom prst="rect">
            <a:avLst/>
          </a:prstGeom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E4BF71B2-955C-93FB-D23D-97D6A168C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B2AC8C83-EF8E-5EDE-FFDC-2C24F064D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155" y="-44450"/>
            <a:ext cx="569214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47</a:t>
            </a:fld>
            <a:endParaRPr lang="en-US"/>
          </a:p>
        </p:txBody>
      </p:sp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4CE38B6F-29C7-B6C7-A166-AD7A6B925C0B}"/>
              </a:ext>
            </a:extLst>
          </p:cNvPr>
          <p:cNvSpPr/>
          <p:nvPr/>
        </p:nvSpPr>
        <p:spPr bwMode="auto">
          <a:xfrm rot="16200000">
            <a:off x="8663449" y="-1314269"/>
            <a:ext cx="1469101" cy="5588000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97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29C26E8F-7A1B-E0BB-B604-63F7E13C4432}"/>
              </a:ext>
            </a:extLst>
          </p:cNvPr>
          <p:cNvSpPr txBox="1"/>
          <p:nvPr/>
        </p:nvSpPr>
        <p:spPr>
          <a:xfrm>
            <a:off x="6847325" y="1181462"/>
            <a:ext cx="5166875" cy="7880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/>
              <a:t>A mão do operador nunca pode ficar em contato com a rosca plastificadora. Isso evita esmagamento.</a:t>
            </a:r>
            <a:endParaRPr lang="en-US" b="1" dirty="0"/>
          </a:p>
        </p:txBody>
      </p:sp>
      <p:sp>
        <p:nvSpPr>
          <p:cNvPr id="7" name="Rounded Rectangle 28">
            <a:extLst>
              <a:ext uri="{FF2B5EF4-FFF2-40B4-BE49-F238E27FC236}">
                <a16:creationId xmlns:a16="http://schemas.microsoft.com/office/drawing/2014/main" id="{A43B5C47-2795-46D6-DF22-2BA74DF8B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7463" y="273418"/>
            <a:ext cx="909638" cy="863376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89803"/>
            </a:schemeClr>
          </a:solidFill>
          <a:ln>
            <a:noFill/>
          </a:ln>
        </p:spPr>
        <p:txBody>
          <a:bodyPr anchor="ctr"/>
          <a:lstStyle/>
          <a:p>
            <a:pPr algn="ctr" defTabSz="949325" eaLnBrk="1" hangingPunct="1"/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reeform 308">
            <a:extLst>
              <a:ext uri="{FF2B5EF4-FFF2-40B4-BE49-F238E27FC236}">
                <a16:creationId xmlns:a16="http://schemas.microsoft.com/office/drawing/2014/main" id="{D095D338-75E1-5885-12E0-25E27FA56A06}"/>
              </a:ext>
            </a:extLst>
          </p:cNvPr>
          <p:cNvSpPr>
            <a:spLocks noEditPoints="1"/>
          </p:cNvSpPr>
          <p:nvPr/>
        </p:nvSpPr>
        <p:spPr bwMode="auto">
          <a:xfrm>
            <a:off x="9232807" y="565569"/>
            <a:ext cx="258950" cy="280660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9728" tIns="54864" rIns="109728" bIns="54864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1DC0CC27-6D83-093B-A946-443393B158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5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67EAC843-754F-5912-E1D0-7192F0485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517" y="-1"/>
            <a:ext cx="9711483" cy="64484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48</a:t>
            </a:fld>
            <a:endParaRPr lang="en-US"/>
          </a:p>
        </p:txBody>
      </p:sp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4CE38B6F-29C7-B6C7-A166-AD7A6B925C0B}"/>
              </a:ext>
            </a:extLst>
          </p:cNvPr>
          <p:cNvSpPr/>
          <p:nvPr/>
        </p:nvSpPr>
        <p:spPr bwMode="auto">
          <a:xfrm rot="5400000">
            <a:off x="1021372" y="1541324"/>
            <a:ext cx="1041116" cy="3083859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97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29C26E8F-7A1B-E0BB-B604-63F7E13C4432}"/>
              </a:ext>
            </a:extLst>
          </p:cNvPr>
          <p:cNvSpPr txBox="1"/>
          <p:nvPr/>
        </p:nvSpPr>
        <p:spPr>
          <a:xfrm>
            <a:off x="243325" y="2998977"/>
            <a:ext cx="2652275" cy="3725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/>
              <a:t>Muito cuidado com o calor!</a:t>
            </a:r>
            <a:endParaRPr lang="en-US" b="1" dirty="0"/>
          </a:p>
        </p:txBody>
      </p:sp>
      <p:sp>
        <p:nvSpPr>
          <p:cNvPr id="7" name="Rounded Rectangle 28">
            <a:extLst>
              <a:ext uri="{FF2B5EF4-FFF2-40B4-BE49-F238E27FC236}">
                <a16:creationId xmlns:a16="http://schemas.microsoft.com/office/drawing/2014/main" id="{A43B5C47-2795-46D6-DF22-2BA74DF8B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335" y="2090933"/>
            <a:ext cx="909638" cy="863376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89803"/>
            </a:schemeClr>
          </a:solidFill>
          <a:ln>
            <a:noFill/>
          </a:ln>
        </p:spPr>
        <p:txBody>
          <a:bodyPr anchor="ctr"/>
          <a:lstStyle/>
          <a:p>
            <a:pPr algn="ctr" defTabSz="949325" eaLnBrk="1" hangingPunct="1"/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reeform 308">
            <a:extLst>
              <a:ext uri="{FF2B5EF4-FFF2-40B4-BE49-F238E27FC236}">
                <a16:creationId xmlns:a16="http://schemas.microsoft.com/office/drawing/2014/main" id="{D095D338-75E1-5885-12E0-25E27FA56A06}"/>
              </a:ext>
            </a:extLst>
          </p:cNvPr>
          <p:cNvSpPr>
            <a:spLocks noEditPoints="1"/>
          </p:cNvSpPr>
          <p:nvPr/>
        </p:nvSpPr>
        <p:spPr bwMode="auto">
          <a:xfrm>
            <a:off x="1391679" y="2383084"/>
            <a:ext cx="258950" cy="280660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9728" tIns="54864" rIns="109728" bIns="54864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6E342F1F-F1F0-CCC2-9F41-14CE25DC51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3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56AEDE3D-D34C-2716-BECE-3A8E08846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184" y="0"/>
            <a:ext cx="6319457" cy="64484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49</a:t>
            </a:fld>
            <a:endParaRPr lang="en-US"/>
          </a:p>
        </p:txBody>
      </p:sp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4CE38B6F-29C7-B6C7-A166-AD7A6B925C0B}"/>
              </a:ext>
            </a:extLst>
          </p:cNvPr>
          <p:cNvSpPr/>
          <p:nvPr/>
        </p:nvSpPr>
        <p:spPr bwMode="auto">
          <a:xfrm rot="5400000">
            <a:off x="1043782" y="3007053"/>
            <a:ext cx="996293" cy="3083859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97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29C26E8F-7A1B-E0BB-B604-63F7E13C4432}"/>
              </a:ext>
            </a:extLst>
          </p:cNvPr>
          <p:cNvSpPr txBox="1"/>
          <p:nvPr/>
        </p:nvSpPr>
        <p:spPr>
          <a:xfrm>
            <a:off x="243325" y="4487118"/>
            <a:ext cx="2652275" cy="3725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/>
              <a:t>Desmoldantes</a:t>
            </a:r>
          </a:p>
        </p:txBody>
      </p:sp>
      <p:sp>
        <p:nvSpPr>
          <p:cNvPr id="7" name="Rounded Rectangle 28">
            <a:extLst>
              <a:ext uri="{FF2B5EF4-FFF2-40B4-BE49-F238E27FC236}">
                <a16:creationId xmlns:a16="http://schemas.microsoft.com/office/drawing/2014/main" id="{A43B5C47-2795-46D6-DF22-2BA74DF8B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335" y="3579074"/>
            <a:ext cx="909638" cy="863376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89803"/>
            </a:schemeClr>
          </a:solidFill>
          <a:ln>
            <a:noFill/>
          </a:ln>
        </p:spPr>
        <p:txBody>
          <a:bodyPr anchor="ctr"/>
          <a:lstStyle/>
          <a:p>
            <a:pPr algn="ctr" defTabSz="949325" eaLnBrk="1" hangingPunct="1"/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reeform 308">
            <a:extLst>
              <a:ext uri="{FF2B5EF4-FFF2-40B4-BE49-F238E27FC236}">
                <a16:creationId xmlns:a16="http://schemas.microsoft.com/office/drawing/2014/main" id="{D095D338-75E1-5885-12E0-25E27FA56A06}"/>
              </a:ext>
            </a:extLst>
          </p:cNvPr>
          <p:cNvSpPr>
            <a:spLocks noEditPoints="1"/>
          </p:cNvSpPr>
          <p:nvPr/>
        </p:nvSpPr>
        <p:spPr bwMode="auto">
          <a:xfrm>
            <a:off x="1391679" y="3871225"/>
            <a:ext cx="258950" cy="280660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9728" tIns="54864" rIns="109728" bIns="54864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996BDBD7-672A-581D-4022-B1A3ADFA40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6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B8486210-2CDD-438B-72A0-DDAF04CDC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264" y="275451"/>
            <a:ext cx="5867400" cy="5867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5</a:t>
            </a:fld>
            <a:endParaRPr lang="en-US"/>
          </a:p>
        </p:txBody>
      </p:sp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B20491CC-D97F-FD8C-8FF7-9931F502D1B1}"/>
              </a:ext>
            </a:extLst>
          </p:cNvPr>
          <p:cNvSpPr/>
          <p:nvPr/>
        </p:nvSpPr>
        <p:spPr bwMode="auto">
          <a:xfrm rot="5400000">
            <a:off x="1490521" y="-109675"/>
            <a:ext cx="2606957" cy="5588000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79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extBox 61">
            <a:extLst>
              <a:ext uri="{FF2B5EF4-FFF2-40B4-BE49-F238E27FC236}">
                <a16:creationId xmlns:a16="http://schemas.microsoft.com/office/drawing/2014/main" id="{6051BF79-1239-5405-DE05-69D88AFE3267}"/>
              </a:ext>
            </a:extLst>
          </p:cNvPr>
          <p:cNvSpPr txBox="1"/>
          <p:nvPr/>
        </p:nvSpPr>
        <p:spPr>
          <a:xfrm>
            <a:off x="471924" y="2221939"/>
            <a:ext cx="4644149" cy="15761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600" dirty="0"/>
              <a:t>Vários produtos podem ser feitos</a:t>
            </a:r>
          </a:p>
        </p:txBody>
      </p:sp>
      <p:sp>
        <p:nvSpPr>
          <p:cNvPr id="6" name="Rounded Rectangle 28">
            <a:extLst>
              <a:ext uri="{FF2B5EF4-FFF2-40B4-BE49-F238E27FC236}">
                <a16:creationId xmlns:a16="http://schemas.microsoft.com/office/drawing/2014/main" id="{B9EE16F9-E67C-A9E2-5353-EA767CB52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796260"/>
            <a:ext cx="1087437" cy="1089025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89803"/>
            </a:schemeClr>
          </a:solidFill>
          <a:ln>
            <a:noFill/>
          </a:ln>
        </p:spPr>
        <p:txBody>
          <a:bodyPr anchor="ctr"/>
          <a:lstStyle/>
          <a:p>
            <a:pPr algn="ctr" defTabSz="949325" eaLnBrk="1" hangingPunct="1"/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Freeform 308">
            <a:extLst>
              <a:ext uri="{FF2B5EF4-FFF2-40B4-BE49-F238E27FC236}">
                <a16:creationId xmlns:a16="http://schemas.microsoft.com/office/drawing/2014/main" id="{5BC6A126-EB9D-0A69-6ECE-5E01266EADCC}"/>
              </a:ext>
            </a:extLst>
          </p:cNvPr>
          <p:cNvSpPr>
            <a:spLocks noEditPoints="1"/>
          </p:cNvSpPr>
          <p:nvPr/>
        </p:nvSpPr>
        <p:spPr bwMode="auto">
          <a:xfrm>
            <a:off x="2603500" y="1164560"/>
            <a:ext cx="309563" cy="354012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9728" tIns="54864" rIns="109728" bIns="54864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88D70538-FC13-89A1-D881-9D2755B832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79" y="146720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52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84665841-4C61-BE48-26AF-AD413129F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1994071" cy="64484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50</a:t>
            </a:fld>
            <a:endParaRPr lang="en-US"/>
          </a:p>
        </p:txBody>
      </p:sp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4CE38B6F-29C7-B6C7-A166-AD7A6B925C0B}"/>
              </a:ext>
            </a:extLst>
          </p:cNvPr>
          <p:cNvSpPr/>
          <p:nvPr/>
        </p:nvSpPr>
        <p:spPr bwMode="auto">
          <a:xfrm rot="16200000">
            <a:off x="8914461" y="-1565280"/>
            <a:ext cx="967078" cy="5588000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97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29C26E8F-7A1B-E0BB-B604-63F7E13C4432}"/>
              </a:ext>
            </a:extLst>
          </p:cNvPr>
          <p:cNvSpPr txBox="1"/>
          <p:nvPr/>
        </p:nvSpPr>
        <p:spPr>
          <a:xfrm>
            <a:off x="6847325" y="1181462"/>
            <a:ext cx="5166875" cy="3725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/>
              <a:t>Limpeza do funil com ar comprimido</a:t>
            </a:r>
            <a:endParaRPr lang="en-US" b="1" dirty="0"/>
          </a:p>
        </p:txBody>
      </p:sp>
      <p:sp>
        <p:nvSpPr>
          <p:cNvPr id="7" name="Rounded Rectangle 28">
            <a:extLst>
              <a:ext uri="{FF2B5EF4-FFF2-40B4-BE49-F238E27FC236}">
                <a16:creationId xmlns:a16="http://schemas.microsoft.com/office/drawing/2014/main" id="{A43B5C47-2795-46D6-DF22-2BA74DF8B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7463" y="273418"/>
            <a:ext cx="909638" cy="863376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89803"/>
            </a:schemeClr>
          </a:solidFill>
          <a:ln>
            <a:noFill/>
          </a:ln>
        </p:spPr>
        <p:txBody>
          <a:bodyPr anchor="ctr"/>
          <a:lstStyle/>
          <a:p>
            <a:pPr algn="ctr" defTabSz="949325" eaLnBrk="1" hangingPunct="1"/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reeform 308">
            <a:extLst>
              <a:ext uri="{FF2B5EF4-FFF2-40B4-BE49-F238E27FC236}">
                <a16:creationId xmlns:a16="http://schemas.microsoft.com/office/drawing/2014/main" id="{D095D338-75E1-5885-12E0-25E27FA56A06}"/>
              </a:ext>
            </a:extLst>
          </p:cNvPr>
          <p:cNvSpPr>
            <a:spLocks noEditPoints="1"/>
          </p:cNvSpPr>
          <p:nvPr/>
        </p:nvSpPr>
        <p:spPr bwMode="auto">
          <a:xfrm>
            <a:off x="9232807" y="565569"/>
            <a:ext cx="258950" cy="280660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9728" tIns="54864" rIns="109728" bIns="54864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870BC401-01E1-D81B-1C8A-46B375CAE7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74" y="48414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2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5E6F08E-ABA9-E172-DD5B-EF0DEEA8AA06}"/>
              </a:ext>
            </a:extLst>
          </p:cNvPr>
          <p:cNvSpPr/>
          <p:nvPr/>
        </p:nvSpPr>
        <p:spPr>
          <a:xfrm rot="10800000">
            <a:off x="901699" y="1409700"/>
            <a:ext cx="9715501" cy="5435600"/>
          </a:xfrm>
          <a:prstGeom prst="roundRect">
            <a:avLst>
              <a:gd name="adj" fmla="val 3004"/>
            </a:avLst>
          </a:prstGeom>
          <a:gradFill>
            <a:gsLst>
              <a:gs pos="100000">
                <a:schemeClr val="accent4"/>
              </a:gs>
              <a:gs pos="2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51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4011ADA2-CEA4-4CDA-7367-48A8B40EC7B6}"/>
              </a:ext>
            </a:extLst>
          </p:cNvPr>
          <p:cNvSpPr txBox="1"/>
          <p:nvPr/>
        </p:nvSpPr>
        <p:spPr>
          <a:xfrm>
            <a:off x="4311650" y="1824265"/>
            <a:ext cx="5571468" cy="16047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Ar comprimido não é para se refrescar, limpar a própria roupa ou fazer brincadeiras com os colegas.</a:t>
            </a:r>
            <a:endParaRPr lang="en-US" sz="2000" dirty="0"/>
          </a:p>
        </p:txBody>
      </p:sp>
      <p:pic>
        <p:nvPicPr>
          <p:cNvPr id="9" name="Gráfico 8" descr="Aviso">
            <a:extLst>
              <a:ext uri="{FF2B5EF4-FFF2-40B4-BE49-F238E27FC236}">
                <a16:creationId xmlns:a16="http://schemas.microsoft.com/office/drawing/2014/main" id="{B45E2C47-8937-870C-40BE-C91438214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4799" y="2399100"/>
            <a:ext cx="3022600" cy="3022600"/>
          </a:xfrm>
          <a:prstGeom prst="rect">
            <a:avLst/>
          </a:prstGeom>
        </p:spPr>
      </p:pic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C0D3990F-6E76-D3CD-3220-37F004324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1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6767F8ED-7D08-66A9-D642-7C98832A1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445" y="10246"/>
            <a:ext cx="9525000" cy="6350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52</a:t>
            </a:fld>
            <a:endParaRPr lang="en-US"/>
          </a:p>
        </p:txBody>
      </p:sp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4CE38B6F-29C7-B6C7-A166-AD7A6B925C0B}"/>
              </a:ext>
            </a:extLst>
          </p:cNvPr>
          <p:cNvSpPr/>
          <p:nvPr/>
        </p:nvSpPr>
        <p:spPr bwMode="auto">
          <a:xfrm rot="5400000">
            <a:off x="1021372" y="1541324"/>
            <a:ext cx="1041116" cy="3083859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97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29C26E8F-7A1B-E0BB-B604-63F7E13C4432}"/>
              </a:ext>
            </a:extLst>
          </p:cNvPr>
          <p:cNvSpPr txBox="1"/>
          <p:nvPr/>
        </p:nvSpPr>
        <p:spPr>
          <a:xfrm>
            <a:off x="243325" y="2998977"/>
            <a:ext cx="2652275" cy="3725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/>
              <a:t>Controle de temperatura</a:t>
            </a:r>
            <a:endParaRPr lang="en-US" b="1" dirty="0"/>
          </a:p>
        </p:txBody>
      </p:sp>
      <p:sp>
        <p:nvSpPr>
          <p:cNvPr id="7" name="Rounded Rectangle 28">
            <a:extLst>
              <a:ext uri="{FF2B5EF4-FFF2-40B4-BE49-F238E27FC236}">
                <a16:creationId xmlns:a16="http://schemas.microsoft.com/office/drawing/2014/main" id="{A43B5C47-2795-46D6-DF22-2BA74DF8B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335" y="2090933"/>
            <a:ext cx="909638" cy="863376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89803"/>
            </a:schemeClr>
          </a:solidFill>
          <a:ln>
            <a:noFill/>
          </a:ln>
        </p:spPr>
        <p:txBody>
          <a:bodyPr anchor="ctr"/>
          <a:lstStyle/>
          <a:p>
            <a:pPr algn="ctr" defTabSz="949325" eaLnBrk="1" hangingPunct="1"/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reeform 308">
            <a:extLst>
              <a:ext uri="{FF2B5EF4-FFF2-40B4-BE49-F238E27FC236}">
                <a16:creationId xmlns:a16="http://schemas.microsoft.com/office/drawing/2014/main" id="{D095D338-75E1-5885-12E0-25E27FA56A06}"/>
              </a:ext>
            </a:extLst>
          </p:cNvPr>
          <p:cNvSpPr>
            <a:spLocks noEditPoints="1"/>
          </p:cNvSpPr>
          <p:nvPr/>
        </p:nvSpPr>
        <p:spPr bwMode="auto">
          <a:xfrm>
            <a:off x="1391679" y="2383084"/>
            <a:ext cx="258950" cy="280660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9728" tIns="54864" rIns="109728" bIns="54864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9CDAE0CC-17B7-4F13-17D6-7A777A8335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5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B04B222E-B103-E3E8-055C-DC0694575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610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53</a:t>
            </a:fld>
            <a:endParaRPr lang="en-US"/>
          </a:p>
        </p:txBody>
      </p:sp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4CE38B6F-29C7-B6C7-A166-AD7A6B925C0B}"/>
              </a:ext>
            </a:extLst>
          </p:cNvPr>
          <p:cNvSpPr/>
          <p:nvPr/>
        </p:nvSpPr>
        <p:spPr bwMode="auto">
          <a:xfrm rot="5400000">
            <a:off x="2068374" y="2531637"/>
            <a:ext cx="1451252" cy="5588000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97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29C26E8F-7A1B-E0BB-B604-63F7E13C4432}"/>
              </a:ext>
            </a:extLst>
          </p:cNvPr>
          <p:cNvSpPr txBox="1"/>
          <p:nvPr/>
        </p:nvSpPr>
        <p:spPr>
          <a:xfrm>
            <a:off x="243325" y="5036292"/>
            <a:ext cx="5166875" cy="7880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/>
              <a:t>Elementos de proteção são necessários contra o chicoteamento de mangueira.</a:t>
            </a:r>
            <a:endParaRPr lang="en-US" b="1" dirty="0"/>
          </a:p>
        </p:txBody>
      </p:sp>
      <p:sp>
        <p:nvSpPr>
          <p:cNvPr id="7" name="Rounded Rectangle 28">
            <a:extLst>
              <a:ext uri="{FF2B5EF4-FFF2-40B4-BE49-F238E27FC236}">
                <a16:creationId xmlns:a16="http://schemas.microsoft.com/office/drawing/2014/main" id="{A43B5C47-2795-46D6-DF22-2BA74DF8B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3" y="4128248"/>
            <a:ext cx="909638" cy="863376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89803"/>
            </a:schemeClr>
          </a:solidFill>
          <a:ln>
            <a:noFill/>
          </a:ln>
        </p:spPr>
        <p:txBody>
          <a:bodyPr anchor="ctr"/>
          <a:lstStyle/>
          <a:p>
            <a:pPr algn="ctr" defTabSz="949325" eaLnBrk="1" hangingPunct="1"/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reeform 308">
            <a:extLst>
              <a:ext uri="{FF2B5EF4-FFF2-40B4-BE49-F238E27FC236}">
                <a16:creationId xmlns:a16="http://schemas.microsoft.com/office/drawing/2014/main" id="{D095D338-75E1-5885-12E0-25E27FA56A06}"/>
              </a:ext>
            </a:extLst>
          </p:cNvPr>
          <p:cNvSpPr>
            <a:spLocks noEditPoints="1"/>
          </p:cNvSpPr>
          <p:nvPr/>
        </p:nvSpPr>
        <p:spPr bwMode="auto">
          <a:xfrm>
            <a:off x="2628807" y="4420399"/>
            <a:ext cx="258950" cy="280660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9728" tIns="54864" rIns="109728" bIns="54864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78101356-0F05-23F1-DECB-9F8BCBCEA6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179" y="6115818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8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BE64F9CE-AC45-39E7-6D47-F0A2929E6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33" y="0"/>
            <a:ext cx="6557585" cy="65575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54</a:t>
            </a:fld>
            <a:endParaRPr lang="en-US"/>
          </a:p>
        </p:txBody>
      </p:sp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4CE38B6F-29C7-B6C7-A166-AD7A6B925C0B}"/>
              </a:ext>
            </a:extLst>
          </p:cNvPr>
          <p:cNvSpPr/>
          <p:nvPr/>
        </p:nvSpPr>
        <p:spPr bwMode="auto">
          <a:xfrm rot="5400000">
            <a:off x="871431" y="1691265"/>
            <a:ext cx="1340998" cy="3083859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97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29C26E8F-7A1B-E0BB-B604-63F7E13C4432}"/>
              </a:ext>
            </a:extLst>
          </p:cNvPr>
          <p:cNvSpPr txBox="1"/>
          <p:nvPr/>
        </p:nvSpPr>
        <p:spPr>
          <a:xfrm>
            <a:off x="243325" y="2998977"/>
            <a:ext cx="2652275" cy="7880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/>
              <a:t>Funil fica em altura acima de 1,50 m</a:t>
            </a:r>
            <a:endParaRPr lang="en-US" b="1" dirty="0"/>
          </a:p>
        </p:txBody>
      </p:sp>
      <p:sp>
        <p:nvSpPr>
          <p:cNvPr id="7" name="Rounded Rectangle 28">
            <a:extLst>
              <a:ext uri="{FF2B5EF4-FFF2-40B4-BE49-F238E27FC236}">
                <a16:creationId xmlns:a16="http://schemas.microsoft.com/office/drawing/2014/main" id="{A43B5C47-2795-46D6-DF22-2BA74DF8B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335" y="2090933"/>
            <a:ext cx="909638" cy="863376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89803"/>
            </a:schemeClr>
          </a:solidFill>
          <a:ln>
            <a:noFill/>
          </a:ln>
        </p:spPr>
        <p:txBody>
          <a:bodyPr anchor="ctr"/>
          <a:lstStyle/>
          <a:p>
            <a:pPr algn="ctr" defTabSz="949325" eaLnBrk="1" hangingPunct="1"/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reeform 308">
            <a:extLst>
              <a:ext uri="{FF2B5EF4-FFF2-40B4-BE49-F238E27FC236}">
                <a16:creationId xmlns:a16="http://schemas.microsoft.com/office/drawing/2014/main" id="{D095D338-75E1-5885-12E0-25E27FA56A06}"/>
              </a:ext>
            </a:extLst>
          </p:cNvPr>
          <p:cNvSpPr>
            <a:spLocks noEditPoints="1"/>
          </p:cNvSpPr>
          <p:nvPr/>
        </p:nvSpPr>
        <p:spPr bwMode="auto">
          <a:xfrm>
            <a:off x="1391679" y="2383084"/>
            <a:ext cx="258950" cy="280660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9728" tIns="54864" rIns="109728" bIns="54864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6A7B1A60-9E78-3DF2-C4C8-E504FF0BAA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7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65460FD-5465-9D54-9692-B4CA7ECC60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50" b="126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55</a:t>
            </a:fld>
            <a:endParaRPr lang="en-US"/>
          </a:p>
        </p:txBody>
      </p:sp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4CE38B6F-29C7-B6C7-A166-AD7A6B925C0B}"/>
              </a:ext>
            </a:extLst>
          </p:cNvPr>
          <p:cNvSpPr/>
          <p:nvPr/>
        </p:nvSpPr>
        <p:spPr bwMode="auto">
          <a:xfrm rot="16200000">
            <a:off x="10329391" y="232890"/>
            <a:ext cx="1350319" cy="2374899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97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29C26E8F-7A1B-E0BB-B604-63F7E13C4432}"/>
              </a:ext>
            </a:extLst>
          </p:cNvPr>
          <p:cNvSpPr txBox="1"/>
          <p:nvPr/>
        </p:nvSpPr>
        <p:spPr>
          <a:xfrm>
            <a:off x="10121900" y="1136794"/>
            <a:ext cx="1803400" cy="7880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 dirty="0"/>
              <a:t>Risco de explosão das peças</a:t>
            </a:r>
            <a:endParaRPr lang="en-US" b="1" dirty="0"/>
          </a:p>
        </p:txBody>
      </p:sp>
      <p:sp>
        <p:nvSpPr>
          <p:cNvPr id="7" name="Rounded Rectangle 28">
            <a:extLst>
              <a:ext uri="{FF2B5EF4-FFF2-40B4-BE49-F238E27FC236}">
                <a16:creationId xmlns:a16="http://schemas.microsoft.com/office/drawing/2014/main" id="{A43B5C47-2795-46D6-DF22-2BA74DF8B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3863" y="247606"/>
            <a:ext cx="909638" cy="863376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89803"/>
            </a:schemeClr>
          </a:solidFill>
          <a:ln>
            <a:noFill/>
          </a:ln>
        </p:spPr>
        <p:txBody>
          <a:bodyPr anchor="ctr"/>
          <a:lstStyle/>
          <a:p>
            <a:pPr algn="ctr" defTabSz="949325" eaLnBrk="1" hangingPunct="1"/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reeform 308">
            <a:extLst>
              <a:ext uri="{FF2B5EF4-FFF2-40B4-BE49-F238E27FC236}">
                <a16:creationId xmlns:a16="http://schemas.microsoft.com/office/drawing/2014/main" id="{D095D338-75E1-5885-12E0-25E27FA56A06}"/>
              </a:ext>
            </a:extLst>
          </p:cNvPr>
          <p:cNvSpPr>
            <a:spLocks noEditPoints="1"/>
          </p:cNvSpPr>
          <p:nvPr/>
        </p:nvSpPr>
        <p:spPr bwMode="auto">
          <a:xfrm>
            <a:off x="10909207" y="539757"/>
            <a:ext cx="258950" cy="280660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9728" tIns="54864" rIns="109728" bIns="54864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E37B8C9D-F4AE-D055-A08D-D5E3651887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1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56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38E94DF-F694-B49B-CC07-82BF92C2F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1">
            <a:extLst>
              <a:ext uri="{FF2B5EF4-FFF2-40B4-BE49-F238E27FC236}">
                <a16:creationId xmlns:a16="http://schemas.microsoft.com/office/drawing/2014/main" id="{1A18F05B-74B3-9503-AB4F-69AC4E230903}"/>
              </a:ext>
            </a:extLst>
          </p:cNvPr>
          <p:cNvSpPr txBox="1"/>
          <p:nvPr/>
        </p:nvSpPr>
        <p:spPr>
          <a:xfrm>
            <a:off x="6642100" y="2107521"/>
            <a:ext cx="5025368" cy="21587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Os equipamentos periféricos mudam as condições de máquina e, caso uma região antes protegida possa se tornar acessível, outra proteção precisa existir.</a:t>
            </a:r>
            <a:endParaRPr lang="en-US" sz="2400" b="1" dirty="0"/>
          </a:p>
        </p:txBody>
      </p:sp>
      <p:pic>
        <p:nvPicPr>
          <p:cNvPr id="4" name="Imagem 3" descr="Periférico para plásticos">
            <a:extLst>
              <a:ext uri="{FF2B5EF4-FFF2-40B4-BE49-F238E27FC236}">
                <a16:creationId xmlns:a16="http://schemas.microsoft.com/office/drawing/2014/main" id="{2408866F-8175-6E73-EF2B-7BD7AEA08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993"/>
            <a:ext cx="6198454" cy="4644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5AF649D5-409F-9BB9-80CD-4CBD8261B1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4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57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EA138B-90A2-324D-2F70-A6857B04111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1">
            <a:extLst>
              <a:ext uri="{FF2B5EF4-FFF2-40B4-BE49-F238E27FC236}">
                <a16:creationId xmlns:a16="http://schemas.microsoft.com/office/drawing/2014/main" id="{D1FCC439-7F3B-124B-6657-4FEB376EEF3D}"/>
              </a:ext>
            </a:extLst>
          </p:cNvPr>
          <p:cNvSpPr txBox="1"/>
          <p:nvPr/>
        </p:nvSpPr>
        <p:spPr>
          <a:xfrm>
            <a:off x="425734" y="1263124"/>
            <a:ext cx="5362949" cy="4001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b="1" dirty="0">
                <a:latin typeface="Poppins" panose="00000500000000000000" pitchFamily="2" charset="0"/>
                <a:cs typeface="Poppins" panose="00000500000000000000" pitchFamily="2" charset="0"/>
              </a:rPr>
              <a:t>MANUAIS</a:t>
            </a:r>
          </a:p>
          <a:p>
            <a:pPr algn="ctr">
              <a:lnSpc>
                <a:spcPct val="150000"/>
              </a:lnSpc>
            </a:pP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pt-BR" sz="4400" b="1" dirty="0">
                <a:solidFill>
                  <a:schemeClr val="bg1"/>
                </a:solidFill>
                <a:latin typeface="Poppins" panose="00000500000000000000" pitchFamily="2" charset="0"/>
              </a:rPr>
              <a:t>CUIDADOS COM OS MANUAIS DE INSTRUÇÕES</a:t>
            </a:r>
          </a:p>
          <a:p>
            <a:pPr algn="ctr"/>
            <a:endParaRPr lang="pt-BR" sz="4400" b="1" dirty="0">
              <a:solidFill>
                <a:schemeClr val="bg1"/>
              </a:solidFill>
              <a:latin typeface="Poppins" panose="00000500000000000000" pitchFamily="2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4279701-0C23-B342-0C2A-302D2F85EE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1"/>
          <a:stretch/>
        </p:blipFill>
        <p:spPr>
          <a:xfrm>
            <a:off x="6517061" y="-1"/>
            <a:ext cx="5122490" cy="6791325"/>
          </a:xfrm>
          <a:prstGeom prst="rect">
            <a:avLst/>
          </a:prstGeom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F0DE17C1-FB5F-593B-8F2F-492EB7EA9E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6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58</a:t>
            </a:fld>
            <a:endParaRPr lang="en-US"/>
          </a:p>
        </p:txBody>
      </p:sp>
      <p:pic>
        <p:nvPicPr>
          <p:cNvPr id="4" name="Group 17">
            <a:extLst>
              <a:ext uri="{FF2B5EF4-FFF2-40B4-BE49-F238E27FC236}">
                <a16:creationId xmlns:a16="http://schemas.microsoft.com/office/drawing/2014/main" id="{90632A2F-60AE-683A-998B-48A51F59E11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087" y="2346325"/>
            <a:ext cx="3097213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1">
            <a:extLst>
              <a:ext uri="{FF2B5EF4-FFF2-40B4-BE49-F238E27FC236}">
                <a16:creationId xmlns:a16="http://schemas.microsoft.com/office/drawing/2014/main" id="{A929E227-4C1F-F7A8-7CA1-4047F9803019}"/>
              </a:ext>
            </a:extLst>
          </p:cNvPr>
          <p:cNvSpPr txBox="1"/>
          <p:nvPr/>
        </p:nvSpPr>
        <p:spPr>
          <a:xfrm>
            <a:off x="941411" y="961699"/>
            <a:ext cx="7199266" cy="4568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bg1"/>
                </a:solidFill>
              </a:rPr>
              <a:t>Segundo a NR 12, máquinas e equipamentos devem ter um manual de instruções fornecido pelo fabricante ou pela empresa importadora, com todas as informações de segurança em todas as fases de utilização. </a:t>
            </a:r>
          </a:p>
          <a:p>
            <a:pPr>
              <a:lnSpc>
                <a:spcPct val="150000"/>
              </a:lnSpc>
            </a:pPr>
            <a:endParaRPr lang="pt-BR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bg1"/>
                </a:solidFill>
              </a:rPr>
              <a:t>Ao ver o manual de uma máquina injetora, você encontra como o operador deve atuar, como deve ser feita a manutenção e até cuidados com o transporte da máquina até o local de trabalho (fixação, guindastes ou equipamentos de elevação) dentre outros aspectos.</a:t>
            </a:r>
          </a:p>
        </p:txBody>
      </p:sp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4E4B690B-4829-224B-A480-1187586EE4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9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59</a:t>
            </a:fld>
            <a:endParaRPr lang="en-US"/>
          </a:p>
        </p:txBody>
      </p:sp>
      <p:sp>
        <p:nvSpPr>
          <p:cNvPr id="5" name="TextBox 61">
            <a:extLst>
              <a:ext uri="{FF2B5EF4-FFF2-40B4-BE49-F238E27FC236}">
                <a16:creationId xmlns:a16="http://schemas.microsoft.com/office/drawing/2014/main" id="{A929E227-4C1F-F7A8-7CA1-4047F9803019}"/>
              </a:ext>
            </a:extLst>
          </p:cNvPr>
          <p:cNvSpPr txBox="1"/>
          <p:nvPr/>
        </p:nvSpPr>
        <p:spPr>
          <a:xfrm>
            <a:off x="5720444" y="799400"/>
            <a:ext cx="5569856" cy="4928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</a:rPr>
              <a:t>Além disso, os manuais devem:</a:t>
            </a:r>
          </a:p>
          <a:p>
            <a:pPr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Ser escritos em língua portuguesa, com letra em tamanho legível.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Possuir informações claras.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Conter sinais de segurança com ícones destacados.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Estar </a:t>
            </a:r>
            <a:r>
              <a:rPr lang="pt-BR" sz="2400" b="1" dirty="0">
                <a:solidFill>
                  <a:schemeClr val="bg1"/>
                </a:solidFill>
              </a:rPr>
              <a:t>disponíveis</a:t>
            </a:r>
            <a:r>
              <a:rPr lang="pt-BR" sz="2400" dirty="0">
                <a:solidFill>
                  <a:schemeClr val="bg1"/>
                </a:solidFill>
              </a:rPr>
              <a:t> a todos no ambiente de trabalho.</a:t>
            </a:r>
          </a:p>
        </p:txBody>
      </p:sp>
      <p:pic>
        <p:nvPicPr>
          <p:cNvPr id="6" name="Imagem 5" descr="EMPRESAS S/A: A importância do manual de instruções técnico">
            <a:extLst>
              <a:ext uri="{FF2B5EF4-FFF2-40B4-BE49-F238E27FC236}">
                <a16:creationId xmlns:a16="http://schemas.microsoft.com/office/drawing/2014/main" id="{E5725D4E-311C-89B4-BA6C-0CD19665E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05" y="1276350"/>
            <a:ext cx="3743395" cy="374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1F9E52BF-213A-E362-01DF-7AA9D881A9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4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6</a:t>
            </a:fld>
            <a:endParaRPr lang="en-US"/>
          </a:p>
        </p:txBody>
      </p:sp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B20491CC-D97F-FD8C-8FF7-9931F502D1B1}"/>
              </a:ext>
            </a:extLst>
          </p:cNvPr>
          <p:cNvSpPr/>
          <p:nvPr/>
        </p:nvSpPr>
        <p:spPr bwMode="auto">
          <a:xfrm rot="5400000">
            <a:off x="1490521" y="-109675"/>
            <a:ext cx="2606957" cy="5588000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79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extBox 61">
            <a:extLst>
              <a:ext uri="{FF2B5EF4-FFF2-40B4-BE49-F238E27FC236}">
                <a16:creationId xmlns:a16="http://schemas.microsoft.com/office/drawing/2014/main" id="{6051BF79-1239-5405-DE05-69D88AFE3267}"/>
              </a:ext>
            </a:extLst>
          </p:cNvPr>
          <p:cNvSpPr txBox="1"/>
          <p:nvPr/>
        </p:nvSpPr>
        <p:spPr>
          <a:xfrm>
            <a:off x="471924" y="2221939"/>
            <a:ext cx="4644149" cy="15761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600" dirty="0"/>
              <a:t>Vários produtos podem ser feitos</a:t>
            </a:r>
          </a:p>
        </p:txBody>
      </p:sp>
      <p:sp>
        <p:nvSpPr>
          <p:cNvPr id="6" name="Rounded Rectangle 28">
            <a:extLst>
              <a:ext uri="{FF2B5EF4-FFF2-40B4-BE49-F238E27FC236}">
                <a16:creationId xmlns:a16="http://schemas.microsoft.com/office/drawing/2014/main" id="{B9EE16F9-E67C-A9E2-5353-EA767CB52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796260"/>
            <a:ext cx="1087437" cy="1089025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89803"/>
            </a:schemeClr>
          </a:solidFill>
          <a:ln>
            <a:noFill/>
          </a:ln>
        </p:spPr>
        <p:txBody>
          <a:bodyPr anchor="ctr"/>
          <a:lstStyle/>
          <a:p>
            <a:pPr algn="ctr" defTabSz="949325" eaLnBrk="1" hangingPunct="1"/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Freeform 308">
            <a:extLst>
              <a:ext uri="{FF2B5EF4-FFF2-40B4-BE49-F238E27FC236}">
                <a16:creationId xmlns:a16="http://schemas.microsoft.com/office/drawing/2014/main" id="{5BC6A126-EB9D-0A69-6ECE-5E01266EADCC}"/>
              </a:ext>
            </a:extLst>
          </p:cNvPr>
          <p:cNvSpPr>
            <a:spLocks noEditPoints="1"/>
          </p:cNvSpPr>
          <p:nvPr/>
        </p:nvSpPr>
        <p:spPr bwMode="auto">
          <a:xfrm>
            <a:off x="2603500" y="1164560"/>
            <a:ext cx="309563" cy="354012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9728" tIns="54864" rIns="109728" bIns="54864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4AAB143-2397-9F4F-0178-DF09CD3D8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275451"/>
            <a:ext cx="5715000" cy="5715000"/>
          </a:xfrm>
          <a:prstGeom prst="rect">
            <a:avLst/>
          </a:prstGeom>
        </p:spPr>
      </p:pic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05F9D4E3-AA57-0DC5-4520-85B599F788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79" y="146720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488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60</a:t>
            </a:fld>
            <a:endParaRPr lang="en-US"/>
          </a:p>
        </p:txBody>
      </p:sp>
      <p:sp>
        <p:nvSpPr>
          <p:cNvPr id="4" name="TextBox 61">
            <a:extLst>
              <a:ext uri="{FF2B5EF4-FFF2-40B4-BE49-F238E27FC236}">
                <a16:creationId xmlns:a16="http://schemas.microsoft.com/office/drawing/2014/main" id="{42D97C7C-5955-9AC6-A61C-5C90E471211E}"/>
              </a:ext>
            </a:extLst>
          </p:cNvPr>
          <p:cNvSpPr txBox="1"/>
          <p:nvPr/>
        </p:nvSpPr>
        <p:spPr>
          <a:xfrm>
            <a:off x="704849" y="3419264"/>
            <a:ext cx="2245799" cy="122584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buClr>
                <a:srgbClr val="EEB500"/>
              </a:buClr>
            </a:pPr>
            <a:r>
              <a:rPr lang="pt-BR" sz="2800" b="1" dirty="0">
                <a:solidFill>
                  <a:schemeClr val="bg1">
                    <a:lumMod val="95000"/>
                  </a:schemeClr>
                </a:solidFill>
              </a:rPr>
              <a:t>NUM MANUAL:</a:t>
            </a:r>
          </a:p>
          <a:p>
            <a:pPr>
              <a:lnSpc>
                <a:spcPct val="150000"/>
              </a:lnSpc>
              <a:buClr>
                <a:srgbClr val="EEB500"/>
              </a:buClr>
            </a:pPr>
            <a:r>
              <a:rPr lang="pt-BR" sz="2800" b="1" dirty="0">
                <a:solidFill>
                  <a:schemeClr val="bg1">
                    <a:lumMod val="95000"/>
                  </a:schemeClr>
                </a:solidFill>
              </a:rPr>
              <a:t>VISTAS GERAIS</a:t>
            </a:r>
            <a:endParaRPr lang="pt-BR" b="1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81BC7ABF-391A-5B0B-4D46-57735C3A8ECA}"/>
              </a:ext>
            </a:extLst>
          </p:cNvPr>
          <p:cNvGrpSpPr/>
          <p:nvPr/>
        </p:nvGrpSpPr>
        <p:grpSpPr bwMode="auto">
          <a:xfrm rot="5400000">
            <a:off x="-583943" y="709060"/>
            <a:ext cx="3130777" cy="1962891"/>
            <a:chOff x="0" y="0"/>
            <a:chExt cx="5623072" cy="3649932"/>
          </a:xfrm>
        </p:grpSpPr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D3F618A5-607E-5A39-48A4-C7ECF75410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1863" y="154881"/>
              <a:ext cx="2190251" cy="313561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6844353A-116D-A863-4BD0-4890B929A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5283" y="412042"/>
              <a:ext cx="1883411" cy="26724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34B3B89F-9098-C20F-2298-7E9CFE21A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6102" y="616602"/>
              <a:ext cx="815317" cy="72034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04C6FEE4-1B13-C87F-B958-16E0371FC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1645246"/>
              <a:ext cx="1272654" cy="46318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16DB2CBC-EE10-9EBC-9589-766AB3BC4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616602"/>
              <a:ext cx="762716" cy="5260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0AAC2C96-8DB1-FEA0-B7FA-7EB937657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771483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01687109-D769-5540-CB0D-6564C20E63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873763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id="{1842D96F-E01D-A50E-541B-733E729BA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1028644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id="{4FB35C6A-D24E-AC22-E49A-DECC4FA36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1130924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id="{24554FC9-68E9-71D8-6D7E-819893B04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1285805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9BD619D8-E42E-EF0E-014A-11174E686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6102" y="1388085"/>
              <a:ext cx="1680313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" name="Rectangle 17">
              <a:extLst>
                <a:ext uri="{FF2B5EF4-FFF2-40B4-BE49-F238E27FC236}">
                  <a16:creationId xmlns:a16="http://schemas.microsoft.com/office/drawing/2014/main" id="{9ED8B9C6-B163-7C95-1C49-7CF432002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6102" y="1542966"/>
              <a:ext cx="815317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20099E6C-844C-D353-0A09-E4EC47C9A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210707"/>
              <a:ext cx="1272654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" name="Rectangle 19">
              <a:extLst>
                <a:ext uri="{FF2B5EF4-FFF2-40B4-BE49-F238E27FC236}">
                  <a16:creationId xmlns:a16="http://schemas.microsoft.com/office/drawing/2014/main" id="{EB2603E2-568A-9F22-DFB7-5B25CD722C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312987"/>
              <a:ext cx="1272654" cy="5260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" name="Rectangle 20">
              <a:extLst>
                <a:ext uri="{FF2B5EF4-FFF2-40B4-BE49-F238E27FC236}">
                  <a16:creationId xmlns:a16="http://schemas.microsoft.com/office/drawing/2014/main" id="{8F28F936-9C46-EBFC-2343-BD020F640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467868"/>
              <a:ext cx="1272654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" name="Rectangle 21">
              <a:extLst>
                <a:ext uri="{FF2B5EF4-FFF2-40B4-BE49-F238E27FC236}">
                  <a16:creationId xmlns:a16="http://schemas.microsoft.com/office/drawing/2014/main" id="{BFEDFDA9-89B1-670D-D49B-419CE3CF9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570148"/>
              <a:ext cx="1272654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" name="Rectangle 22">
              <a:extLst>
                <a:ext uri="{FF2B5EF4-FFF2-40B4-BE49-F238E27FC236}">
                  <a16:creationId xmlns:a16="http://schemas.microsoft.com/office/drawing/2014/main" id="{ECD260FB-44EF-3020-08F9-C149A116B0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725029"/>
              <a:ext cx="1272654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" name="Rectangle 23">
              <a:extLst>
                <a:ext uri="{FF2B5EF4-FFF2-40B4-BE49-F238E27FC236}">
                  <a16:creationId xmlns:a16="http://schemas.microsoft.com/office/drawing/2014/main" id="{A7DDC0A1-1F11-024D-0EF2-AB272EA89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878449"/>
              <a:ext cx="713037" cy="1462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" name="Rectangle 24">
              <a:extLst>
                <a:ext uri="{FF2B5EF4-FFF2-40B4-BE49-F238E27FC236}">
                  <a16:creationId xmlns:a16="http://schemas.microsoft.com/office/drawing/2014/main" id="{F10AE387-C4FB-FD17-42DB-303528756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9521" y="206020"/>
              <a:ext cx="1374934" cy="2060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8F8DE5DF-E2E5-0363-BF23-BD87D4822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9521" y="412042"/>
              <a:ext cx="1374934" cy="51140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5AC507AF-E10A-D12D-A79A-6303CF11EA72}"/>
                </a:ext>
              </a:extLst>
            </p:cNvPr>
            <p:cNvSpPr/>
            <p:nvPr/>
          </p:nvSpPr>
          <p:spPr bwMode="auto">
            <a:xfrm>
              <a:off x="2494900" y="0"/>
              <a:ext cx="764177" cy="463182"/>
            </a:xfrm>
            <a:custGeom>
              <a:avLst/>
              <a:gdLst>
                <a:gd name="T0" fmla="*/ 2147483647 w 15"/>
                <a:gd name="T1" fmla="*/ 2147483647 h 9"/>
                <a:gd name="T2" fmla="*/ 0 w 15"/>
                <a:gd name="T3" fmla="*/ 2147483647 h 9"/>
                <a:gd name="T4" fmla="*/ 0 w 15"/>
                <a:gd name="T5" fmla="*/ 2147483647 h 9"/>
                <a:gd name="T6" fmla="*/ 2147483647 w 15"/>
                <a:gd name="T7" fmla="*/ 2147483647 h 9"/>
                <a:gd name="T8" fmla="*/ 2147483647 w 15"/>
                <a:gd name="T9" fmla="*/ 2147483647 h 9"/>
                <a:gd name="T10" fmla="*/ 2147483647 w 15"/>
                <a:gd name="T11" fmla="*/ 2147483647 h 9"/>
                <a:gd name="T12" fmla="*/ 2147483647 w 15"/>
                <a:gd name="T13" fmla="*/ 0 h 9"/>
                <a:gd name="T14" fmla="*/ 2147483647 w 15"/>
                <a:gd name="T15" fmla="*/ 0 h 9"/>
                <a:gd name="T16" fmla="*/ 2147483647 w 15"/>
                <a:gd name="T17" fmla="*/ 0 h 9"/>
                <a:gd name="T18" fmla="*/ 2147483647 w 15"/>
                <a:gd name="T19" fmla="*/ 0 h 9"/>
                <a:gd name="T20" fmla="*/ 2147483647 w 15"/>
                <a:gd name="T21" fmla="*/ 2147483647 h 9"/>
                <a:gd name="T22" fmla="*/ 2147483647 w 15"/>
                <a:gd name="T23" fmla="*/ 2147483647 h 9"/>
                <a:gd name="T24" fmla="*/ 2147483647 w 15"/>
                <a:gd name="T25" fmla="*/ 2147483647 h 9"/>
                <a:gd name="T26" fmla="*/ 2147483647 w 15"/>
                <a:gd name="T27" fmla="*/ 2147483647 h 9"/>
                <a:gd name="T28" fmla="*/ 2147483647 w 15"/>
                <a:gd name="T29" fmla="*/ 2147483647 h 9"/>
                <a:gd name="T30" fmla="*/ 2147483647 w 15"/>
                <a:gd name="T31" fmla="*/ 2147483647 h 9"/>
                <a:gd name="T32" fmla="*/ 2147483647 w 15"/>
                <a:gd name="T33" fmla="*/ 2147483647 h 9"/>
                <a:gd name="T34" fmla="*/ 2147483647 w 15"/>
                <a:gd name="T35" fmla="*/ 0 h 9"/>
                <a:gd name="T36" fmla="*/ 2147483647 w 15"/>
                <a:gd name="T37" fmla="*/ 0 h 9"/>
                <a:gd name="T38" fmla="*/ 2147483647 w 15"/>
                <a:gd name="T39" fmla="*/ 0 h 9"/>
                <a:gd name="T40" fmla="*/ 2147483647 w 15"/>
                <a:gd name="T41" fmla="*/ 0 h 9"/>
                <a:gd name="T42" fmla="*/ 0 w 15"/>
                <a:gd name="T43" fmla="*/ 2147483647 h 9"/>
                <a:gd name="T44" fmla="*/ 2147483647 w 15"/>
                <a:gd name="T45" fmla="*/ 2147483647 h 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5" h="9">
                  <a:moveTo>
                    <a:pt x="2" y="3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2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1"/>
                    <a:pt x="14" y="1"/>
                  </a:cubicBezTo>
                  <a:cubicBezTo>
                    <a:pt x="14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5" y="2"/>
                    <a:pt x="15" y="1"/>
                  </a:cubicBezTo>
                  <a:cubicBezTo>
                    <a:pt x="15" y="1"/>
                    <a:pt x="14" y="0"/>
                    <a:pt x="1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2"/>
                    <a:pt x="2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6BF869F5-A1CE-E2B7-A72F-D44D15A5831E}"/>
                </a:ext>
              </a:extLst>
            </p:cNvPr>
            <p:cNvSpPr/>
            <p:nvPr/>
          </p:nvSpPr>
          <p:spPr bwMode="auto">
            <a:xfrm>
              <a:off x="1986423" y="1234664"/>
              <a:ext cx="406197" cy="512861"/>
            </a:xfrm>
            <a:custGeom>
              <a:avLst/>
              <a:gdLst>
                <a:gd name="T0" fmla="*/ 2147483647 w 278"/>
                <a:gd name="T1" fmla="*/ 2147483647 h 351"/>
                <a:gd name="T2" fmla="*/ 2147483647 w 278"/>
                <a:gd name="T3" fmla="*/ 2147483647 h 351"/>
                <a:gd name="T4" fmla="*/ 2147483647 w 278"/>
                <a:gd name="T5" fmla="*/ 0 h 351"/>
                <a:gd name="T6" fmla="*/ 0 w 278"/>
                <a:gd name="T7" fmla="*/ 2147483647 h 351"/>
                <a:gd name="T8" fmla="*/ 2147483647 w 278"/>
                <a:gd name="T9" fmla="*/ 2147483647 h 351"/>
                <a:gd name="T10" fmla="*/ 2147483647 w 278"/>
                <a:gd name="T11" fmla="*/ 2147483647 h 351"/>
                <a:gd name="T12" fmla="*/ 2147483647 w 278"/>
                <a:gd name="T13" fmla="*/ 2147483647 h 3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8" h="351">
                  <a:moveTo>
                    <a:pt x="278" y="35"/>
                  </a:moveTo>
                  <a:lnTo>
                    <a:pt x="209" y="35"/>
                  </a:lnTo>
                  <a:lnTo>
                    <a:pt x="104" y="0"/>
                  </a:lnTo>
                  <a:lnTo>
                    <a:pt x="0" y="140"/>
                  </a:lnTo>
                  <a:lnTo>
                    <a:pt x="34" y="351"/>
                  </a:lnTo>
                  <a:lnTo>
                    <a:pt x="174" y="246"/>
                  </a:lnTo>
                  <a:lnTo>
                    <a:pt x="278" y="35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3415B848-DD0B-2BA7-C76C-05321C1C380C}"/>
                </a:ext>
              </a:extLst>
            </p:cNvPr>
            <p:cNvSpPr/>
            <p:nvPr/>
          </p:nvSpPr>
          <p:spPr bwMode="auto">
            <a:xfrm>
              <a:off x="916867" y="1285805"/>
              <a:ext cx="1578033" cy="1849806"/>
            </a:xfrm>
            <a:custGeom>
              <a:avLst/>
              <a:gdLst>
                <a:gd name="T0" fmla="*/ 2147483647 w 1080"/>
                <a:gd name="T1" fmla="*/ 2147483647 h 1266"/>
                <a:gd name="T2" fmla="*/ 2147483647 w 1080"/>
                <a:gd name="T3" fmla="*/ 2147483647 h 1266"/>
                <a:gd name="T4" fmla="*/ 2147483647 w 1080"/>
                <a:gd name="T5" fmla="*/ 2147483647 h 1266"/>
                <a:gd name="T6" fmla="*/ 2147483647 w 1080"/>
                <a:gd name="T7" fmla="*/ 2147483647 h 1266"/>
                <a:gd name="T8" fmla="*/ 2147483647 w 1080"/>
                <a:gd name="T9" fmla="*/ 2147483647 h 1266"/>
                <a:gd name="T10" fmla="*/ 2147483647 w 1080"/>
                <a:gd name="T11" fmla="*/ 2147483647 h 1266"/>
                <a:gd name="T12" fmla="*/ 2147483647 w 1080"/>
                <a:gd name="T13" fmla="*/ 0 h 1266"/>
                <a:gd name="T14" fmla="*/ 2147483647 w 1080"/>
                <a:gd name="T15" fmla="*/ 2147483647 h 1266"/>
                <a:gd name="T16" fmla="*/ 2147483647 w 1080"/>
                <a:gd name="T17" fmla="*/ 2147483647 h 1266"/>
                <a:gd name="T18" fmla="*/ 2147483647 w 1080"/>
                <a:gd name="T19" fmla="*/ 2147483647 h 1266"/>
                <a:gd name="T20" fmla="*/ 2147483647 w 1080"/>
                <a:gd name="T21" fmla="*/ 2147483647 h 1266"/>
                <a:gd name="T22" fmla="*/ 2147483647 w 1080"/>
                <a:gd name="T23" fmla="*/ 0 h 1266"/>
                <a:gd name="T24" fmla="*/ 2147483647 w 1080"/>
                <a:gd name="T25" fmla="*/ 0 h 1266"/>
                <a:gd name="T26" fmla="*/ 2147483647 w 1080"/>
                <a:gd name="T27" fmla="*/ 2147483647 h 1266"/>
                <a:gd name="T28" fmla="*/ 0 w 1080"/>
                <a:gd name="T29" fmla="*/ 2147483647 h 1266"/>
                <a:gd name="T30" fmla="*/ 2147483647 w 1080"/>
                <a:gd name="T31" fmla="*/ 2147483647 h 126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80" h="1266">
                  <a:moveTo>
                    <a:pt x="313" y="1266"/>
                  </a:moveTo>
                  <a:lnTo>
                    <a:pt x="627" y="703"/>
                  </a:lnTo>
                  <a:lnTo>
                    <a:pt x="906" y="492"/>
                  </a:lnTo>
                  <a:lnTo>
                    <a:pt x="1010" y="176"/>
                  </a:lnTo>
                  <a:lnTo>
                    <a:pt x="1080" y="105"/>
                  </a:lnTo>
                  <a:lnTo>
                    <a:pt x="1045" y="35"/>
                  </a:lnTo>
                  <a:lnTo>
                    <a:pt x="1010" y="0"/>
                  </a:lnTo>
                  <a:lnTo>
                    <a:pt x="871" y="140"/>
                  </a:lnTo>
                  <a:lnTo>
                    <a:pt x="836" y="246"/>
                  </a:lnTo>
                  <a:lnTo>
                    <a:pt x="801" y="281"/>
                  </a:lnTo>
                  <a:lnTo>
                    <a:pt x="836" y="140"/>
                  </a:lnTo>
                  <a:lnTo>
                    <a:pt x="976" y="0"/>
                  </a:lnTo>
                  <a:lnTo>
                    <a:pt x="836" y="0"/>
                  </a:lnTo>
                  <a:lnTo>
                    <a:pt x="627" y="211"/>
                  </a:lnTo>
                  <a:lnTo>
                    <a:pt x="0" y="1126"/>
                  </a:lnTo>
                  <a:lnTo>
                    <a:pt x="313" y="1266"/>
                  </a:lnTo>
                  <a:close/>
                </a:path>
              </a:pathLst>
            </a:custGeom>
            <a:solidFill>
              <a:srgbClr val="FDD2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426B1EF0-F9F5-48DD-9011-FCC3E6E68D1A}"/>
                </a:ext>
              </a:extLst>
            </p:cNvPr>
            <p:cNvSpPr/>
            <p:nvPr/>
          </p:nvSpPr>
          <p:spPr bwMode="auto">
            <a:xfrm>
              <a:off x="2597180" y="771483"/>
              <a:ext cx="151959" cy="206021"/>
            </a:xfrm>
            <a:custGeom>
              <a:avLst/>
              <a:gdLst>
                <a:gd name="T0" fmla="*/ 2147483647 w 104"/>
                <a:gd name="T1" fmla="*/ 0 h 141"/>
                <a:gd name="T2" fmla="*/ 2147483647 w 104"/>
                <a:gd name="T3" fmla="*/ 0 h 141"/>
                <a:gd name="T4" fmla="*/ 2147483647 w 104"/>
                <a:gd name="T5" fmla="*/ 0 h 141"/>
                <a:gd name="T6" fmla="*/ 0 w 104"/>
                <a:gd name="T7" fmla="*/ 2147483647 h 141"/>
                <a:gd name="T8" fmla="*/ 2147483647 w 104"/>
                <a:gd name="T9" fmla="*/ 2147483647 h 141"/>
                <a:gd name="T10" fmla="*/ 2147483647 w 104"/>
                <a:gd name="T11" fmla="*/ 0 h 1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4" h="141">
                  <a:moveTo>
                    <a:pt x="104" y="0"/>
                  </a:moveTo>
                  <a:lnTo>
                    <a:pt x="104" y="0"/>
                  </a:lnTo>
                  <a:lnTo>
                    <a:pt x="0" y="70"/>
                  </a:lnTo>
                  <a:lnTo>
                    <a:pt x="35" y="141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F0E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EEF30225-CD50-B46F-D965-8C1864463E1F}"/>
                </a:ext>
              </a:extLst>
            </p:cNvPr>
            <p:cNvSpPr/>
            <p:nvPr/>
          </p:nvSpPr>
          <p:spPr bwMode="auto">
            <a:xfrm>
              <a:off x="1781863" y="873763"/>
              <a:ext cx="866457" cy="977504"/>
            </a:xfrm>
            <a:custGeom>
              <a:avLst/>
              <a:gdLst>
                <a:gd name="T0" fmla="*/ 2147483647 w 593"/>
                <a:gd name="T1" fmla="*/ 2147483647 h 669"/>
                <a:gd name="T2" fmla="*/ 2147483647 w 593"/>
                <a:gd name="T3" fmla="*/ 0 h 669"/>
                <a:gd name="T4" fmla="*/ 0 w 593"/>
                <a:gd name="T5" fmla="*/ 2147483647 h 669"/>
                <a:gd name="T6" fmla="*/ 2147483647 w 593"/>
                <a:gd name="T7" fmla="*/ 2147483647 h 669"/>
                <a:gd name="T8" fmla="*/ 2147483647 w 593"/>
                <a:gd name="T9" fmla="*/ 2147483647 h 6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93" h="669">
                  <a:moveTo>
                    <a:pt x="593" y="35"/>
                  </a:moveTo>
                  <a:lnTo>
                    <a:pt x="558" y="0"/>
                  </a:lnTo>
                  <a:lnTo>
                    <a:pt x="0" y="634"/>
                  </a:lnTo>
                  <a:lnTo>
                    <a:pt x="35" y="669"/>
                  </a:lnTo>
                  <a:lnTo>
                    <a:pt x="593" y="35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CFAFECF-D33C-03C6-90CD-3688326AC677}"/>
                </a:ext>
              </a:extLst>
            </p:cNvPr>
            <p:cNvSpPr/>
            <p:nvPr/>
          </p:nvSpPr>
          <p:spPr bwMode="auto">
            <a:xfrm>
              <a:off x="1781863" y="873763"/>
              <a:ext cx="815317" cy="926364"/>
            </a:xfrm>
            <a:custGeom>
              <a:avLst/>
              <a:gdLst>
                <a:gd name="T0" fmla="*/ 2147483647 w 558"/>
                <a:gd name="T1" fmla="*/ 0 h 634"/>
                <a:gd name="T2" fmla="*/ 2147483647 w 558"/>
                <a:gd name="T3" fmla="*/ 0 h 634"/>
                <a:gd name="T4" fmla="*/ 0 w 558"/>
                <a:gd name="T5" fmla="*/ 2147483647 h 634"/>
                <a:gd name="T6" fmla="*/ 0 w 558"/>
                <a:gd name="T7" fmla="*/ 2147483647 h 634"/>
                <a:gd name="T8" fmla="*/ 2147483647 w 558"/>
                <a:gd name="T9" fmla="*/ 0 h 6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8" h="634">
                  <a:moveTo>
                    <a:pt x="558" y="0"/>
                  </a:moveTo>
                  <a:lnTo>
                    <a:pt x="558" y="0"/>
                  </a:lnTo>
                  <a:lnTo>
                    <a:pt x="0" y="634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DB2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2C9FD1AE-2AF8-E338-2E08-F5753482F0FD}"/>
                </a:ext>
              </a:extLst>
            </p:cNvPr>
            <p:cNvSpPr/>
            <p:nvPr/>
          </p:nvSpPr>
          <p:spPr bwMode="auto">
            <a:xfrm>
              <a:off x="1833003" y="924902"/>
              <a:ext cx="815317" cy="926364"/>
            </a:xfrm>
            <a:custGeom>
              <a:avLst/>
              <a:gdLst>
                <a:gd name="T0" fmla="*/ 2147483647 w 558"/>
                <a:gd name="T1" fmla="*/ 0 h 634"/>
                <a:gd name="T2" fmla="*/ 2147483647 w 558"/>
                <a:gd name="T3" fmla="*/ 2147483647 h 634"/>
                <a:gd name="T4" fmla="*/ 0 w 558"/>
                <a:gd name="T5" fmla="*/ 2147483647 h 634"/>
                <a:gd name="T6" fmla="*/ 0 w 558"/>
                <a:gd name="T7" fmla="*/ 2147483647 h 634"/>
                <a:gd name="T8" fmla="*/ 2147483647 w 558"/>
                <a:gd name="T9" fmla="*/ 0 h 6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8" h="634">
                  <a:moveTo>
                    <a:pt x="558" y="0"/>
                  </a:moveTo>
                  <a:lnTo>
                    <a:pt x="558" y="36"/>
                  </a:lnTo>
                  <a:lnTo>
                    <a:pt x="0" y="634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E0C36CC-2633-95D2-0521-D1D9B496269D}"/>
                </a:ext>
              </a:extLst>
            </p:cNvPr>
            <p:cNvSpPr/>
            <p:nvPr/>
          </p:nvSpPr>
          <p:spPr bwMode="auto">
            <a:xfrm>
              <a:off x="1730723" y="1800127"/>
              <a:ext cx="102280" cy="102280"/>
            </a:xfrm>
            <a:custGeom>
              <a:avLst/>
              <a:gdLst>
                <a:gd name="T0" fmla="*/ 2147483647 w 70"/>
                <a:gd name="T1" fmla="*/ 2147483647 h 70"/>
                <a:gd name="T2" fmla="*/ 2147483647 w 70"/>
                <a:gd name="T3" fmla="*/ 0 h 70"/>
                <a:gd name="T4" fmla="*/ 0 w 70"/>
                <a:gd name="T5" fmla="*/ 2147483647 h 70"/>
                <a:gd name="T6" fmla="*/ 2147483647 w 70"/>
                <a:gd name="T7" fmla="*/ 2147483647 h 70"/>
                <a:gd name="T8" fmla="*/ 2147483647 w 70"/>
                <a:gd name="T9" fmla="*/ 2147483647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70">
                  <a:moveTo>
                    <a:pt x="70" y="35"/>
                  </a:moveTo>
                  <a:lnTo>
                    <a:pt x="35" y="0"/>
                  </a:lnTo>
                  <a:lnTo>
                    <a:pt x="0" y="35"/>
                  </a:lnTo>
                  <a:lnTo>
                    <a:pt x="35" y="70"/>
                  </a:lnTo>
                  <a:lnTo>
                    <a:pt x="70" y="3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60AD6B10-FAAF-CB5D-2028-3C79723F2DB3}"/>
                </a:ext>
              </a:extLst>
            </p:cNvPr>
            <p:cNvSpPr/>
            <p:nvPr/>
          </p:nvSpPr>
          <p:spPr bwMode="auto">
            <a:xfrm>
              <a:off x="1679583" y="1851266"/>
              <a:ext cx="102280" cy="102280"/>
            </a:xfrm>
            <a:custGeom>
              <a:avLst/>
              <a:gdLst>
                <a:gd name="T0" fmla="*/ 2147483647 w 70"/>
                <a:gd name="T1" fmla="*/ 2147483647 h 70"/>
                <a:gd name="T2" fmla="*/ 0 w 70"/>
                <a:gd name="T3" fmla="*/ 2147483647 h 70"/>
                <a:gd name="T4" fmla="*/ 2147483647 w 70"/>
                <a:gd name="T5" fmla="*/ 0 h 70"/>
                <a:gd name="T6" fmla="*/ 2147483647 w 70"/>
                <a:gd name="T7" fmla="*/ 2147483647 h 70"/>
                <a:gd name="T8" fmla="*/ 2147483647 w 70"/>
                <a:gd name="T9" fmla="*/ 2147483647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70">
                  <a:moveTo>
                    <a:pt x="35" y="70"/>
                  </a:moveTo>
                  <a:lnTo>
                    <a:pt x="0" y="35"/>
                  </a:lnTo>
                  <a:lnTo>
                    <a:pt x="35" y="0"/>
                  </a:lnTo>
                  <a:lnTo>
                    <a:pt x="70" y="35"/>
                  </a:lnTo>
                  <a:lnTo>
                    <a:pt x="35" y="7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54CE2277-A1D7-BA99-CE56-DCEDD9D43764}"/>
                </a:ext>
              </a:extLst>
            </p:cNvPr>
            <p:cNvSpPr/>
            <p:nvPr/>
          </p:nvSpPr>
          <p:spPr bwMode="auto">
            <a:xfrm>
              <a:off x="2697999" y="771483"/>
              <a:ext cx="51140" cy="51140"/>
            </a:xfrm>
            <a:custGeom>
              <a:avLst/>
              <a:gdLst>
                <a:gd name="T0" fmla="*/ 0 w 35"/>
                <a:gd name="T1" fmla="*/ 2147483647 h 35"/>
                <a:gd name="T2" fmla="*/ 2147483647 w 35"/>
                <a:gd name="T3" fmla="*/ 0 h 35"/>
                <a:gd name="T4" fmla="*/ 2147483647 w 35"/>
                <a:gd name="T5" fmla="*/ 0 h 35"/>
                <a:gd name="T6" fmla="*/ 2147483647 w 35"/>
                <a:gd name="T7" fmla="*/ 0 h 35"/>
                <a:gd name="T8" fmla="*/ 2147483647 w 35"/>
                <a:gd name="T9" fmla="*/ 2147483647 h 35"/>
                <a:gd name="T10" fmla="*/ 0 w 35"/>
                <a:gd name="T11" fmla="*/ 2147483647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" h="35">
                  <a:moveTo>
                    <a:pt x="0" y="35"/>
                  </a:moveTo>
                  <a:lnTo>
                    <a:pt x="35" y="0"/>
                  </a:lnTo>
                  <a:lnTo>
                    <a:pt x="35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1C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993CFAC6-5CAD-4592-3EE5-F247EE11B105}"/>
                </a:ext>
              </a:extLst>
            </p:cNvPr>
            <p:cNvSpPr/>
            <p:nvPr/>
          </p:nvSpPr>
          <p:spPr bwMode="auto">
            <a:xfrm>
              <a:off x="916867" y="1130924"/>
              <a:ext cx="1526893" cy="1800127"/>
            </a:xfrm>
            <a:custGeom>
              <a:avLst/>
              <a:gdLst>
                <a:gd name="T0" fmla="*/ 0 w 1045"/>
                <a:gd name="T1" fmla="*/ 2147483647 h 1232"/>
                <a:gd name="T2" fmla="*/ 2147483647 w 1045"/>
                <a:gd name="T3" fmla="*/ 2147483647 h 1232"/>
                <a:gd name="T4" fmla="*/ 2147483647 w 1045"/>
                <a:gd name="T5" fmla="*/ 2147483647 h 1232"/>
                <a:gd name="T6" fmla="*/ 2147483647 w 1045"/>
                <a:gd name="T7" fmla="*/ 2147483647 h 1232"/>
                <a:gd name="T8" fmla="*/ 2147483647 w 1045"/>
                <a:gd name="T9" fmla="*/ 0 h 1232"/>
                <a:gd name="T10" fmla="*/ 2147483647 w 1045"/>
                <a:gd name="T11" fmla="*/ 0 h 1232"/>
                <a:gd name="T12" fmla="*/ 2147483647 w 1045"/>
                <a:gd name="T13" fmla="*/ 0 h 1232"/>
                <a:gd name="T14" fmla="*/ 2147483647 w 1045"/>
                <a:gd name="T15" fmla="*/ 0 h 1232"/>
                <a:gd name="T16" fmla="*/ 2147483647 w 1045"/>
                <a:gd name="T17" fmla="*/ 0 h 1232"/>
                <a:gd name="T18" fmla="*/ 2147483647 w 1045"/>
                <a:gd name="T19" fmla="*/ 2147483647 h 1232"/>
                <a:gd name="T20" fmla="*/ 2147483647 w 1045"/>
                <a:gd name="T21" fmla="*/ 2147483647 h 1232"/>
                <a:gd name="T22" fmla="*/ 2147483647 w 1045"/>
                <a:gd name="T23" fmla="*/ 2147483647 h 1232"/>
                <a:gd name="T24" fmla="*/ 2147483647 w 1045"/>
                <a:gd name="T25" fmla="*/ 2147483647 h 1232"/>
                <a:gd name="T26" fmla="*/ 2147483647 w 1045"/>
                <a:gd name="T27" fmla="*/ 2147483647 h 1232"/>
                <a:gd name="T28" fmla="*/ 0 w 1045"/>
                <a:gd name="T29" fmla="*/ 2147483647 h 12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45" h="1232">
                  <a:moveTo>
                    <a:pt x="0" y="1232"/>
                  </a:moveTo>
                  <a:lnTo>
                    <a:pt x="418" y="493"/>
                  </a:lnTo>
                  <a:lnTo>
                    <a:pt x="453" y="211"/>
                  </a:lnTo>
                  <a:lnTo>
                    <a:pt x="522" y="106"/>
                  </a:lnTo>
                  <a:lnTo>
                    <a:pt x="627" y="0"/>
                  </a:lnTo>
                  <a:lnTo>
                    <a:pt x="732" y="0"/>
                  </a:lnTo>
                  <a:lnTo>
                    <a:pt x="801" y="0"/>
                  </a:lnTo>
                  <a:lnTo>
                    <a:pt x="1010" y="0"/>
                  </a:lnTo>
                  <a:lnTo>
                    <a:pt x="1045" y="0"/>
                  </a:lnTo>
                  <a:lnTo>
                    <a:pt x="1010" y="71"/>
                  </a:lnTo>
                  <a:lnTo>
                    <a:pt x="941" y="106"/>
                  </a:lnTo>
                  <a:lnTo>
                    <a:pt x="906" y="106"/>
                  </a:lnTo>
                  <a:lnTo>
                    <a:pt x="766" y="211"/>
                  </a:lnTo>
                  <a:lnTo>
                    <a:pt x="557" y="422"/>
                  </a:lnTo>
                  <a:lnTo>
                    <a:pt x="0" y="1232"/>
                  </a:lnTo>
                  <a:close/>
                </a:path>
              </a:pathLst>
            </a:custGeom>
            <a:solidFill>
              <a:srgbClr val="FDD2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343C9A38-8F98-3DDA-B7B1-C4406A1BFDB8}"/>
                </a:ext>
              </a:extLst>
            </p:cNvPr>
            <p:cNvSpPr/>
            <p:nvPr/>
          </p:nvSpPr>
          <p:spPr bwMode="auto">
            <a:xfrm>
              <a:off x="2291801" y="1336944"/>
              <a:ext cx="151959" cy="206021"/>
            </a:xfrm>
            <a:custGeom>
              <a:avLst/>
              <a:gdLst>
                <a:gd name="T0" fmla="*/ 2147483647 w 104"/>
                <a:gd name="T1" fmla="*/ 0 h 141"/>
                <a:gd name="T2" fmla="*/ 2147483647 w 104"/>
                <a:gd name="T3" fmla="*/ 0 h 141"/>
                <a:gd name="T4" fmla="*/ 2147483647 w 104"/>
                <a:gd name="T5" fmla="*/ 2147483647 h 141"/>
                <a:gd name="T6" fmla="*/ 2147483647 w 104"/>
                <a:gd name="T7" fmla="*/ 2147483647 h 141"/>
                <a:gd name="T8" fmla="*/ 0 w 104"/>
                <a:gd name="T9" fmla="*/ 2147483647 h 141"/>
                <a:gd name="T10" fmla="*/ 2147483647 w 104"/>
                <a:gd name="T11" fmla="*/ 2147483647 h 141"/>
                <a:gd name="T12" fmla="*/ 2147483647 w 104"/>
                <a:gd name="T13" fmla="*/ 0 h 1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" h="141">
                  <a:moveTo>
                    <a:pt x="35" y="0"/>
                  </a:moveTo>
                  <a:lnTo>
                    <a:pt x="104" y="0"/>
                  </a:lnTo>
                  <a:lnTo>
                    <a:pt x="104" y="70"/>
                  </a:lnTo>
                  <a:lnTo>
                    <a:pt x="69" y="141"/>
                  </a:lnTo>
                  <a:lnTo>
                    <a:pt x="0" y="105"/>
                  </a:lnTo>
                  <a:lnTo>
                    <a:pt x="35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CF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83FAE366-97A5-984E-B169-C93D9A108672}"/>
                </a:ext>
              </a:extLst>
            </p:cNvPr>
            <p:cNvSpPr/>
            <p:nvPr/>
          </p:nvSpPr>
          <p:spPr bwMode="auto">
            <a:xfrm>
              <a:off x="2240662" y="1130924"/>
              <a:ext cx="203098" cy="51140"/>
            </a:xfrm>
            <a:custGeom>
              <a:avLst/>
              <a:gdLst>
                <a:gd name="T0" fmla="*/ 0 w 139"/>
                <a:gd name="T1" fmla="*/ 0 h 35"/>
                <a:gd name="T2" fmla="*/ 0 w 139"/>
                <a:gd name="T3" fmla="*/ 2147483647 h 35"/>
                <a:gd name="T4" fmla="*/ 2147483647 w 139"/>
                <a:gd name="T5" fmla="*/ 2147483647 h 35"/>
                <a:gd name="T6" fmla="*/ 2147483647 w 139"/>
                <a:gd name="T7" fmla="*/ 2147483647 h 35"/>
                <a:gd name="T8" fmla="*/ 2147483647 w 139"/>
                <a:gd name="T9" fmla="*/ 0 h 35"/>
                <a:gd name="T10" fmla="*/ 2147483647 w 139"/>
                <a:gd name="T11" fmla="*/ 0 h 35"/>
                <a:gd name="T12" fmla="*/ 0 w 139"/>
                <a:gd name="T13" fmla="*/ 0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9" h="35">
                  <a:moveTo>
                    <a:pt x="0" y="0"/>
                  </a:moveTo>
                  <a:lnTo>
                    <a:pt x="0" y="35"/>
                  </a:lnTo>
                  <a:lnTo>
                    <a:pt x="70" y="35"/>
                  </a:lnTo>
                  <a:lnTo>
                    <a:pt x="104" y="35"/>
                  </a:lnTo>
                  <a:lnTo>
                    <a:pt x="139" y="0"/>
                  </a:lnTo>
                  <a:lnTo>
                    <a:pt x="1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F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A1FB5BDE-4E92-BCC3-05D0-EB50B96678B0}"/>
                </a:ext>
              </a:extLst>
            </p:cNvPr>
            <p:cNvSpPr/>
            <p:nvPr/>
          </p:nvSpPr>
          <p:spPr bwMode="auto">
            <a:xfrm>
              <a:off x="1833003" y="1285805"/>
              <a:ext cx="407658" cy="410581"/>
            </a:xfrm>
            <a:custGeom>
              <a:avLst/>
              <a:gdLst>
                <a:gd name="T0" fmla="*/ 0 w 279"/>
                <a:gd name="T1" fmla="*/ 2147483647 h 281"/>
                <a:gd name="T2" fmla="*/ 2147483647 w 279"/>
                <a:gd name="T3" fmla="*/ 2147483647 h 281"/>
                <a:gd name="T4" fmla="*/ 2147483647 w 279"/>
                <a:gd name="T5" fmla="*/ 0 h 281"/>
                <a:gd name="T6" fmla="*/ 2147483647 w 279"/>
                <a:gd name="T7" fmla="*/ 0 h 281"/>
                <a:gd name="T8" fmla="*/ 0 w 279"/>
                <a:gd name="T9" fmla="*/ 2147483647 h 2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9" h="281">
                  <a:moveTo>
                    <a:pt x="0" y="281"/>
                  </a:moveTo>
                  <a:lnTo>
                    <a:pt x="139" y="35"/>
                  </a:lnTo>
                  <a:lnTo>
                    <a:pt x="174" y="0"/>
                  </a:lnTo>
                  <a:lnTo>
                    <a:pt x="279" y="0"/>
                  </a:lnTo>
                  <a:lnTo>
                    <a:pt x="0" y="281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145A950C-6806-53BE-DAD1-6D8B7E4AE636}"/>
                </a:ext>
              </a:extLst>
            </p:cNvPr>
            <p:cNvSpPr/>
            <p:nvPr/>
          </p:nvSpPr>
          <p:spPr bwMode="auto">
            <a:xfrm>
              <a:off x="1833003" y="1542966"/>
              <a:ext cx="305378" cy="359441"/>
            </a:xfrm>
            <a:custGeom>
              <a:avLst/>
              <a:gdLst>
                <a:gd name="T0" fmla="*/ 2147483647 w 209"/>
                <a:gd name="T1" fmla="*/ 2147483647 h 246"/>
                <a:gd name="T2" fmla="*/ 2147483647 w 209"/>
                <a:gd name="T3" fmla="*/ 2147483647 h 246"/>
                <a:gd name="T4" fmla="*/ 2147483647 w 209"/>
                <a:gd name="T5" fmla="*/ 0 h 246"/>
                <a:gd name="T6" fmla="*/ 0 w 209"/>
                <a:gd name="T7" fmla="*/ 2147483647 h 246"/>
                <a:gd name="T8" fmla="*/ 2147483647 w 209"/>
                <a:gd name="T9" fmla="*/ 2147483647 h 2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9" h="246">
                  <a:moveTo>
                    <a:pt x="105" y="211"/>
                  </a:moveTo>
                  <a:lnTo>
                    <a:pt x="209" y="105"/>
                  </a:lnTo>
                  <a:lnTo>
                    <a:pt x="209" y="0"/>
                  </a:lnTo>
                  <a:lnTo>
                    <a:pt x="0" y="246"/>
                  </a:lnTo>
                  <a:lnTo>
                    <a:pt x="105" y="211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26B420B0-F03C-3A2C-DC8E-A81DAA4EE36D}"/>
                </a:ext>
              </a:extLst>
            </p:cNvPr>
            <p:cNvSpPr/>
            <p:nvPr/>
          </p:nvSpPr>
          <p:spPr bwMode="auto">
            <a:xfrm>
              <a:off x="916867" y="1439224"/>
              <a:ext cx="713037" cy="1542966"/>
            </a:xfrm>
            <a:custGeom>
              <a:avLst/>
              <a:gdLst>
                <a:gd name="T0" fmla="*/ 2147483647 w 488"/>
                <a:gd name="T1" fmla="*/ 0 h 1056"/>
                <a:gd name="T2" fmla="*/ 2147483647 w 488"/>
                <a:gd name="T3" fmla="*/ 2147483647 h 1056"/>
                <a:gd name="T4" fmla="*/ 2147483647 w 488"/>
                <a:gd name="T5" fmla="*/ 2147483647 h 1056"/>
                <a:gd name="T6" fmla="*/ 0 w 488"/>
                <a:gd name="T7" fmla="*/ 2147483647 h 1056"/>
                <a:gd name="T8" fmla="*/ 2147483647 w 488"/>
                <a:gd name="T9" fmla="*/ 2147483647 h 1056"/>
                <a:gd name="T10" fmla="*/ 2147483647 w 488"/>
                <a:gd name="T11" fmla="*/ 0 h 10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8" h="1056">
                  <a:moveTo>
                    <a:pt x="453" y="0"/>
                  </a:moveTo>
                  <a:lnTo>
                    <a:pt x="488" y="387"/>
                  </a:lnTo>
                  <a:lnTo>
                    <a:pt x="104" y="1056"/>
                  </a:lnTo>
                  <a:lnTo>
                    <a:pt x="0" y="1021"/>
                  </a:lnTo>
                  <a:lnTo>
                    <a:pt x="418" y="282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55292780-C2D8-0091-6271-08C5CC2A25D7}"/>
                </a:ext>
              </a:extLst>
            </p:cNvPr>
            <p:cNvSpPr/>
            <p:nvPr/>
          </p:nvSpPr>
          <p:spPr bwMode="auto">
            <a:xfrm>
              <a:off x="1781863" y="1594105"/>
              <a:ext cx="610757" cy="822623"/>
            </a:xfrm>
            <a:custGeom>
              <a:avLst/>
              <a:gdLst>
                <a:gd name="T0" fmla="*/ 2147483647 w 418"/>
                <a:gd name="T1" fmla="*/ 0 h 563"/>
                <a:gd name="T2" fmla="*/ 2147483647 w 418"/>
                <a:gd name="T3" fmla="*/ 2147483647 h 563"/>
                <a:gd name="T4" fmla="*/ 2147483647 w 418"/>
                <a:gd name="T5" fmla="*/ 2147483647 h 563"/>
                <a:gd name="T6" fmla="*/ 0 w 418"/>
                <a:gd name="T7" fmla="*/ 2147483647 h 563"/>
                <a:gd name="T8" fmla="*/ 2147483647 w 418"/>
                <a:gd name="T9" fmla="*/ 2147483647 h 563"/>
                <a:gd name="T10" fmla="*/ 2147483647 w 418"/>
                <a:gd name="T11" fmla="*/ 2147483647 h 563"/>
                <a:gd name="T12" fmla="*/ 2147483647 w 418"/>
                <a:gd name="T13" fmla="*/ 0 h 5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8" h="563">
                  <a:moveTo>
                    <a:pt x="418" y="0"/>
                  </a:moveTo>
                  <a:lnTo>
                    <a:pt x="279" y="281"/>
                  </a:lnTo>
                  <a:lnTo>
                    <a:pt x="35" y="492"/>
                  </a:lnTo>
                  <a:lnTo>
                    <a:pt x="0" y="563"/>
                  </a:lnTo>
                  <a:lnTo>
                    <a:pt x="35" y="492"/>
                  </a:lnTo>
                  <a:lnTo>
                    <a:pt x="314" y="281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6517E18D-32D3-4D5C-591C-1733CBE0D14F}"/>
                </a:ext>
              </a:extLst>
            </p:cNvPr>
            <p:cNvSpPr/>
            <p:nvPr/>
          </p:nvSpPr>
          <p:spPr bwMode="auto">
            <a:xfrm>
              <a:off x="1986423" y="1182063"/>
              <a:ext cx="49679" cy="154881"/>
            </a:xfrm>
            <a:custGeom>
              <a:avLst/>
              <a:gdLst>
                <a:gd name="T0" fmla="*/ 2147483647 w 34"/>
                <a:gd name="T1" fmla="*/ 2147483647 h 106"/>
                <a:gd name="T2" fmla="*/ 0 w 34"/>
                <a:gd name="T3" fmla="*/ 0 h 106"/>
                <a:gd name="T4" fmla="*/ 2147483647 w 34"/>
                <a:gd name="T5" fmla="*/ 2147483647 h 106"/>
                <a:gd name="T6" fmla="*/ 2147483647 w 34"/>
                <a:gd name="T7" fmla="*/ 2147483647 h 10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4" h="106">
                  <a:moveTo>
                    <a:pt x="34" y="106"/>
                  </a:moveTo>
                  <a:lnTo>
                    <a:pt x="0" y="0"/>
                  </a:lnTo>
                  <a:lnTo>
                    <a:pt x="34" y="106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8104D3E2-6D5E-5AEA-CDD8-21C7BFFDCC45}"/>
                </a:ext>
              </a:extLst>
            </p:cNvPr>
            <p:cNvSpPr/>
            <p:nvPr/>
          </p:nvSpPr>
          <p:spPr bwMode="auto">
            <a:xfrm>
              <a:off x="1986423" y="1800127"/>
              <a:ext cx="0" cy="153420"/>
            </a:xfrm>
            <a:custGeom>
              <a:avLst/>
              <a:gdLst>
                <a:gd name="T0" fmla="*/ 0 h 105"/>
                <a:gd name="T1" fmla="*/ 2147483647 h 105"/>
                <a:gd name="T2" fmla="*/ 2147483647 h 105"/>
                <a:gd name="T3" fmla="*/ 0 h 105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0" r="r" b="b"/>
              <a:pathLst>
                <a:path h="105">
                  <a:moveTo>
                    <a:pt x="0" y="0"/>
                  </a:moveTo>
                  <a:lnTo>
                    <a:pt x="0" y="105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54506C34-7076-2D50-8E71-994AACE6ACA4}"/>
                </a:ext>
              </a:extLst>
            </p:cNvPr>
            <p:cNvSpPr/>
            <p:nvPr/>
          </p:nvSpPr>
          <p:spPr bwMode="auto">
            <a:xfrm>
              <a:off x="3666736" y="1079783"/>
              <a:ext cx="1221515" cy="1953547"/>
            </a:xfrm>
            <a:custGeom>
              <a:avLst/>
              <a:gdLst>
                <a:gd name="T0" fmla="*/ 2147483647 w 836"/>
                <a:gd name="T1" fmla="*/ 2147483647 h 1337"/>
                <a:gd name="T2" fmla="*/ 2147483647 w 836"/>
                <a:gd name="T3" fmla="*/ 2147483647 h 1337"/>
                <a:gd name="T4" fmla="*/ 2147483647 w 836"/>
                <a:gd name="T5" fmla="*/ 2147483647 h 1337"/>
                <a:gd name="T6" fmla="*/ 2147483647 w 836"/>
                <a:gd name="T7" fmla="*/ 2147483647 h 1337"/>
                <a:gd name="T8" fmla="*/ 2147483647 w 836"/>
                <a:gd name="T9" fmla="*/ 2147483647 h 1337"/>
                <a:gd name="T10" fmla="*/ 2147483647 w 836"/>
                <a:gd name="T11" fmla="*/ 2147483647 h 1337"/>
                <a:gd name="T12" fmla="*/ 2147483647 w 836"/>
                <a:gd name="T13" fmla="*/ 2147483647 h 1337"/>
                <a:gd name="T14" fmla="*/ 2147483647 w 836"/>
                <a:gd name="T15" fmla="*/ 2147483647 h 1337"/>
                <a:gd name="T16" fmla="*/ 2147483647 w 836"/>
                <a:gd name="T17" fmla="*/ 2147483647 h 1337"/>
                <a:gd name="T18" fmla="*/ 2147483647 w 836"/>
                <a:gd name="T19" fmla="*/ 0 h 1337"/>
                <a:gd name="T20" fmla="*/ 2147483647 w 836"/>
                <a:gd name="T21" fmla="*/ 2147483647 h 1337"/>
                <a:gd name="T22" fmla="*/ 2147483647 w 836"/>
                <a:gd name="T23" fmla="*/ 2147483647 h 1337"/>
                <a:gd name="T24" fmla="*/ 2147483647 w 836"/>
                <a:gd name="T25" fmla="*/ 2147483647 h 1337"/>
                <a:gd name="T26" fmla="*/ 2147483647 w 836"/>
                <a:gd name="T27" fmla="*/ 2147483647 h 1337"/>
                <a:gd name="T28" fmla="*/ 2147483647 w 836"/>
                <a:gd name="T29" fmla="*/ 2147483647 h 1337"/>
                <a:gd name="T30" fmla="*/ 2147483647 w 836"/>
                <a:gd name="T31" fmla="*/ 2147483647 h 1337"/>
                <a:gd name="T32" fmla="*/ 0 w 836"/>
                <a:gd name="T33" fmla="*/ 2147483647 h 1337"/>
                <a:gd name="T34" fmla="*/ 2147483647 w 836"/>
                <a:gd name="T35" fmla="*/ 2147483647 h 133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36" h="1337">
                  <a:moveTo>
                    <a:pt x="34" y="317"/>
                  </a:moveTo>
                  <a:lnTo>
                    <a:pt x="69" y="563"/>
                  </a:lnTo>
                  <a:lnTo>
                    <a:pt x="104" y="704"/>
                  </a:lnTo>
                  <a:lnTo>
                    <a:pt x="244" y="809"/>
                  </a:lnTo>
                  <a:lnTo>
                    <a:pt x="522" y="1337"/>
                  </a:lnTo>
                  <a:lnTo>
                    <a:pt x="836" y="1196"/>
                  </a:lnTo>
                  <a:lnTo>
                    <a:pt x="522" y="704"/>
                  </a:lnTo>
                  <a:lnTo>
                    <a:pt x="487" y="246"/>
                  </a:lnTo>
                  <a:lnTo>
                    <a:pt x="453" y="176"/>
                  </a:lnTo>
                  <a:lnTo>
                    <a:pt x="209" y="0"/>
                  </a:lnTo>
                  <a:lnTo>
                    <a:pt x="209" y="352"/>
                  </a:lnTo>
                  <a:lnTo>
                    <a:pt x="209" y="387"/>
                  </a:lnTo>
                  <a:lnTo>
                    <a:pt x="174" y="176"/>
                  </a:lnTo>
                  <a:lnTo>
                    <a:pt x="69" y="35"/>
                  </a:lnTo>
                  <a:lnTo>
                    <a:pt x="34" y="70"/>
                  </a:lnTo>
                  <a:lnTo>
                    <a:pt x="0" y="211"/>
                  </a:lnTo>
                  <a:lnTo>
                    <a:pt x="34" y="317"/>
                  </a:lnTo>
                  <a:close/>
                </a:path>
              </a:pathLst>
            </a:custGeom>
            <a:solidFill>
              <a:srgbClr val="FDD2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245850A4-13DD-8016-33E5-CBFA01BB2163}"/>
                </a:ext>
              </a:extLst>
            </p:cNvPr>
            <p:cNvSpPr/>
            <p:nvPr/>
          </p:nvSpPr>
          <p:spPr bwMode="auto">
            <a:xfrm>
              <a:off x="3716415" y="1182063"/>
              <a:ext cx="153419" cy="154881"/>
            </a:xfrm>
            <a:custGeom>
              <a:avLst/>
              <a:gdLst>
                <a:gd name="T0" fmla="*/ 0 w 105"/>
                <a:gd name="T1" fmla="*/ 2147483647 h 106"/>
                <a:gd name="T2" fmla="*/ 2147483647 w 105"/>
                <a:gd name="T3" fmla="*/ 2147483647 h 106"/>
                <a:gd name="T4" fmla="*/ 2147483647 w 105"/>
                <a:gd name="T5" fmla="*/ 0 h 106"/>
                <a:gd name="T6" fmla="*/ 0 w 105"/>
                <a:gd name="T7" fmla="*/ 0 h 106"/>
                <a:gd name="T8" fmla="*/ 0 w 105"/>
                <a:gd name="T9" fmla="*/ 2147483647 h 1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" h="106">
                  <a:moveTo>
                    <a:pt x="0" y="106"/>
                  </a:moveTo>
                  <a:lnTo>
                    <a:pt x="105" y="71"/>
                  </a:lnTo>
                  <a:lnTo>
                    <a:pt x="35" y="0"/>
                  </a:lnTo>
                  <a:lnTo>
                    <a:pt x="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FCF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140837B4-5CA0-F328-5554-43BB9E246ABF}"/>
                </a:ext>
              </a:extLst>
            </p:cNvPr>
            <p:cNvSpPr/>
            <p:nvPr/>
          </p:nvSpPr>
          <p:spPr bwMode="auto">
            <a:xfrm>
              <a:off x="4072934" y="1130924"/>
              <a:ext cx="815317" cy="1747526"/>
            </a:xfrm>
            <a:custGeom>
              <a:avLst/>
              <a:gdLst>
                <a:gd name="T0" fmla="*/ 2147483647 w 558"/>
                <a:gd name="T1" fmla="*/ 2147483647 h 1196"/>
                <a:gd name="T2" fmla="*/ 2147483647 w 558"/>
                <a:gd name="T3" fmla="*/ 2147483647 h 1196"/>
                <a:gd name="T4" fmla="*/ 2147483647 w 558"/>
                <a:gd name="T5" fmla="*/ 2147483647 h 1196"/>
                <a:gd name="T6" fmla="*/ 0 w 558"/>
                <a:gd name="T7" fmla="*/ 0 h 1196"/>
                <a:gd name="T8" fmla="*/ 2147483647 w 558"/>
                <a:gd name="T9" fmla="*/ 2147483647 h 1196"/>
                <a:gd name="T10" fmla="*/ 2147483647 w 558"/>
                <a:gd name="T11" fmla="*/ 2147483647 h 1196"/>
                <a:gd name="T12" fmla="*/ 2147483647 w 558"/>
                <a:gd name="T13" fmla="*/ 2147483647 h 1196"/>
                <a:gd name="T14" fmla="*/ 2147483647 w 558"/>
                <a:gd name="T15" fmla="*/ 2147483647 h 11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8" h="1196">
                  <a:moveTo>
                    <a:pt x="488" y="1196"/>
                  </a:moveTo>
                  <a:lnTo>
                    <a:pt x="140" y="633"/>
                  </a:lnTo>
                  <a:lnTo>
                    <a:pt x="105" y="211"/>
                  </a:lnTo>
                  <a:lnTo>
                    <a:pt x="0" y="0"/>
                  </a:lnTo>
                  <a:lnTo>
                    <a:pt x="140" y="211"/>
                  </a:lnTo>
                  <a:lnTo>
                    <a:pt x="244" y="669"/>
                  </a:lnTo>
                  <a:lnTo>
                    <a:pt x="558" y="1161"/>
                  </a:lnTo>
                  <a:lnTo>
                    <a:pt x="488" y="1196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07AF11BF-3BED-673B-3045-146DA6A78F2C}"/>
                </a:ext>
              </a:extLst>
            </p:cNvPr>
            <p:cNvSpPr/>
            <p:nvPr/>
          </p:nvSpPr>
          <p:spPr bwMode="auto">
            <a:xfrm>
              <a:off x="3972114" y="1542966"/>
              <a:ext cx="51140" cy="359441"/>
            </a:xfrm>
            <a:custGeom>
              <a:avLst/>
              <a:gdLst>
                <a:gd name="T0" fmla="*/ 0 w 35"/>
                <a:gd name="T1" fmla="*/ 0 h 246"/>
                <a:gd name="T2" fmla="*/ 2147483647 w 35"/>
                <a:gd name="T3" fmla="*/ 2147483647 h 246"/>
                <a:gd name="T4" fmla="*/ 2147483647 w 35"/>
                <a:gd name="T5" fmla="*/ 2147483647 h 246"/>
                <a:gd name="T6" fmla="*/ 0 w 35"/>
                <a:gd name="T7" fmla="*/ 0 h 2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246">
                  <a:moveTo>
                    <a:pt x="0" y="0"/>
                  </a:moveTo>
                  <a:lnTo>
                    <a:pt x="35" y="246"/>
                  </a:lnTo>
                  <a:lnTo>
                    <a:pt x="35" y="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135EA99A-A87F-4E26-F1C9-27DABE9DB355}"/>
                </a:ext>
              </a:extLst>
            </p:cNvPr>
            <p:cNvSpPr/>
            <p:nvPr/>
          </p:nvSpPr>
          <p:spPr bwMode="auto">
            <a:xfrm>
              <a:off x="4023255" y="2108427"/>
              <a:ext cx="661897" cy="616602"/>
            </a:xfrm>
            <a:custGeom>
              <a:avLst/>
              <a:gdLst>
                <a:gd name="T0" fmla="*/ 2147483647 w 453"/>
                <a:gd name="T1" fmla="*/ 2147483647 h 422"/>
                <a:gd name="T2" fmla="*/ 2147483647 w 453"/>
                <a:gd name="T3" fmla="*/ 0 h 422"/>
                <a:gd name="T4" fmla="*/ 0 w 453"/>
                <a:gd name="T5" fmla="*/ 2147483647 h 422"/>
                <a:gd name="T6" fmla="*/ 2147483647 w 453"/>
                <a:gd name="T7" fmla="*/ 2147483647 h 422"/>
                <a:gd name="T8" fmla="*/ 2147483647 w 453"/>
                <a:gd name="T9" fmla="*/ 2147483647 h 4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3" h="422">
                  <a:moveTo>
                    <a:pt x="453" y="140"/>
                  </a:moveTo>
                  <a:lnTo>
                    <a:pt x="348" y="0"/>
                  </a:lnTo>
                  <a:lnTo>
                    <a:pt x="0" y="281"/>
                  </a:lnTo>
                  <a:lnTo>
                    <a:pt x="34" y="422"/>
                  </a:lnTo>
                  <a:lnTo>
                    <a:pt x="453" y="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0" name="任意多边形 75">
              <a:extLst>
                <a:ext uri="{FF2B5EF4-FFF2-40B4-BE49-F238E27FC236}">
                  <a16:creationId xmlns:a16="http://schemas.microsoft.com/office/drawing/2014/main" id="{1BC4C3E2-1C75-F816-7ABE-BF9FCA958420}"/>
                </a:ext>
              </a:extLst>
            </p:cNvPr>
            <p:cNvSpPr/>
            <p:nvPr/>
          </p:nvSpPr>
          <p:spPr bwMode="auto">
            <a:xfrm>
              <a:off x="4072934" y="2312987"/>
              <a:ext cx="1550138" cy="1336945"/>
            </a:xfrm>
            <a:custGeom>
              <a:avLst/>
              <a:gdLst>
                <a:gd name="T0" fmla="*/ 612218 w 1550138"/>
                <a:gd name="T1" fmla="*/ 0 h 1336945"/>
                <a:gd name="T2" fmla="*/ 1550138 w 1550138"/>
                <a:gd name="T3" fmla="*/ 1336945 h 1336945"/>
                <a:gd name="T4" fmla="*/ 435500 w 1550138"/>
                <a:gd name="T5" fmla="*/ 1336945 h 1336945"/>
                <a:gd name="T6" fmla="*/ 0 w 1550138"/>
                <a:gd name="T7" fmla="*/ 412042 h 1336945"/>
                <a:gd name="T8" fmla="*/ 612218 w 1550138"/>
                <a:gd name="T9" fmla="*/ 0 h 13369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50138" h="1336945">
                  <a:moveTo>
                    <a:pt x="612218" y="0"/>
                  </a:moveTo>
                  <a:lnTo>
                    <a:pt x="1550138" y="1336945"/>
                  </a:lnTo>
                  <a:lnTo>
                    <a:pt x="435500" y="1336945"/>
                  </a:lnTo>
                  <a:lnTo>
                    <a:pt x="0" y="412042"/>
                  </a:lnTo>
                  <a:lnTo>
                    <a:pt x="612218" y="0"/>
                  </a:lnTo>
                  <a:close/>
                </a:path>
              </a:pathLst>
            </a:custGeom>
            <a:solidFill>
              <a:srgbClr val="404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EA24D6CB-037A-BC98-02C0-56378144CE06}"/>
                </a:ext>
              </a:extLst>
            </p:cNvPr>
            <p:cNvSpPr/>
            <p:nvPr/>
          </p:nvSpPr>
          <p:spPr bwMode="auto">
            <a:xfrm>
              <a:off x="1171106" y="2055826"/>
              <a:ext cx="610757" cy="618063"/>
            </a:xfrm>
            <a:custGeom>
              <a:avLst/>
              <a:gdLst>
                <a:gd name="T0" fmla="*/ 0 w 418"/>
                <a:gd name="T1" fmla="*/ 2147483647 h 423"/>
                <a:gd name="T2" fmla="*/ 2147483647 w 418"/>
                <a:gd name="T3" fmla="*/ 0 h 423"/>
                <a:gd name="T4" fmla="*/ 2147483647 w 418"/>
                <a:gd name="T5" fmla="*/ 2147483647 h 423"/>
                <a:gd name="T6" fmla="*/ 2147483647 w 418"/>
                <a:gd name="T7" fmla="*/ 2147483647 h 423"/>
                <a:gd name="T8" fmla="*/ 0 w 418"/>
                <a:gd name="T9" fmla="*/ 2147483647 h 4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8" h="423">
                  <a:moveTo>
                    <a:pt x="0" y="106"/>
                  </a:moveTo>
                  <a:lnTo>
                    <a:pt x="105" y="0"/>
                  </a:lnTo>
                  <a:lnTo>
                    <a:pt x="418" y="317"/>
                  </a:lnTo>
                  <a:lnTo>
                    <a:pt x="348" y="423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" name="任意多边形 74">
              <a:extLst>
                <a:ext uri="{FF2B5EF4-FFF2-40B4-BE49-F238E27FC236}">
                  <a16:creationId xmlns:a16="http://schemas.microsoft.com/office/drawing/2014/main" id="{A7453ECE-3B27-55F6-3F9E-9E85758CAC3F}"/>
                </a:ext>
              </a:extLst>
            </p:cNvPr>
            <p:cNvSpPr/>
            <p:nvPr/>
          </p:nvSpPr>
          <p:spPr bwMode="auto">
            <a:xfrm>
              <a:off x="0" y="2210707"/>
              <a:ext cx="1679582" cy="1439225"/>
            </a:xfrm>
            <a:custGeom>
              <a:avLst/>
              <a:gdLst>
                <a:gd name="T0" fmla="*/ 1171105 w 1679582"/>
                <a:gd name="T1" fmla="*/ 0 h 1439225"/>
                <a:gd name="T2" fmla="*/ 1679582 w 1679582"/>
                <a:gd name="T3" fmla="*/ 463182 h 1439225"/>
                <a:gd name="T4" fmla="*/ 1077401 w 1679582"/>
                <a:gd name="T5" fmla="*/ 1439225 h 1439225"/>
                <a:gd name="T6" fmla="*/ 0 w 1679582"/>
                <a:gd name="T7" fmla="*/ 1439225 h 1439225"/>
                <a:gd name="T8" fmla="*/ 1171105 w 1679582"/>
                <a:gd name="T9" fmla="*/ 0 h 1439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79582" h="1439225">
                  <a:moveTo>
                    <a:pt x="1171105" y="0"/>
                  </a:moveTo>
                  <a:lnTo>
                    <a:pt x="1679582" y="463182"/>
                  </a:lnTo>
                  <a:lnTo>
                    <a:pt x="1077401" y="1439225"/>
                  </a:lnTo>
                  <a:lnTo>
                    <a:pt x="0" y="1439225"/>
                  </a:lnTo>
                  <a:lnTo>
                    <a:pt x="1171105" y="0"/>
                  </a:lnTo>
                  <a:close/>
                </a:path>
              </a:pathLst>
            </a:custGeom>
            <a:solidFill>
              <a:srgbClr val="404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53" name="Imagem 52">
            <a:extLst>
              <a:ext uri="{FF2B5EF4-FFF2-40B4-BE49-F238E27FC236}">
                <a16:creationId xmlns:a16="http://schemas.microsoft.com/office/drawing/2014/main" id="{D3D91D9F-995A-D742-38A9-EF55DDDC04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"/>
          <a:stretch/>
        </p:blipFill>
        <p:spPr bwMode="auto">
          <a:xfrm>
            <a:off x="3218007" y="404234"/>
            <a:ext cx="7840106" cy="57033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Imagem 53" descr="Texto&#10;&#10;Descrição gerada automaticamente com confiança baixa">
            <a:extLst>
              <a:ext uri="{FF2B5EF4-FFF2-40B4-BE49-F238E27FC236}">
                <a16:creationId xmlns:a16="http://schemas.microsoft.com/office/drawing/2014/main" id="{C3B5464E-5B46-C2B3-BC25-BD83E910C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5451523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0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61</a:t>
            </a:fld>
            <a:endParaRPr lang="en-US"/>
          </a:p>
        </p:txBody>
      </p:sp>
      <p:sp>
        <p:nvSpPr>
          <p:cNvPr id="4" name="TextBox 61">
            <a:extLst>
              <a:ext uri="{FF2B5EF4-FFF2-40B4-BE49-F238E27FC236}">
                <a16:creationId xmlns:a16="http://schemas.microsoft.com/office/drawing/2014/main" id="{42D97C7C-5955-9AC6-A61C-5C90E471211E}"/>
              </a:ext>
            </a:extLst>
          </p:cNvPr>
          <p:cNvSpPr txBox="1"/>
          <p:nvPr/>
        </p:nvSpPr>
        <p:spPr>
          <a:xfrm>
            <a:off x="704849" y="3419264"/>
            <a:ext cx="2245799" cy="122584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buClr>
                <a:srgbClr val="EEB500"/>
              </a:buClr>
            </a:pPr>
            <a:r>
              <a:rPr lang="pt-BR" sz="2800" b="1" dirty="0">
                <a:solidFill>
                  <a:schemeClr val="bg1">
                    <a:lumMod val="95000"/>
                  </a:schemeClr>
                </a:solidFill>
              </a:rPr>
              <a:t>NUM MANUAL:</a:t>
            </a:r>
          </a:p>
          <a:p>
            <a:pPr>
              <a:lnSpc>
                <a:spcPct val="150000"/>
              </a:lnSpc>
              <a:buClr>
                <a:srgbClr val="EEB500"/>
              </a:buClr>
            </a:pPr>
            <a:r>
              <a:rPr lang="pt-BR" sz="2800" b="1" dirty="0">
                <a:solidFill>
                  <a:schemeClr val="bg1">
                    <a:lumMod val="95000"/>
                  </a:schemeClr>
                </a:solidFill>
              </a:rPr>
              <a:t>BICO INJETOR</a:t>
            </a:r>
            <a:endParaRPr lang="pt-BR" b="1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81BC7ABF-391A-5B0B-4D46-57735C3A8ECA}"/>
              </a:ext>
            </a:extLst>
          </p:cNvPr>
          <p:cNvGrpSpPr/>
          <p:nvPr/>
        </p:nvGrpSpPr>
        <p:grpSpPr bwMode="auto">
          <a:xfrm rot="5400000">
            <a:off x="-583943" y="709060"/>
            <a:ext cx="3130777" cy="1962891"/>
            <a:chOff x="0" y="0"/>
            <a:chExt cx="5623072" cy="3649932"/>
          </a:xfrm>
        </p:grpSpPr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D3F618A5-607E-5A39-48A4-C7ECF75410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1863" y="154881"/>
              <a:ext cx="2190251" cy="313561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6844353A-116D-A863-4BD0-4890B929A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5283" y="412042"/>
              <a:ext cx="1883411" cy="26724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34B3B89F-9098-C20F-2298-7E9CFE21A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6102" y="616602"/>
              <a:ext cx="815317" cy="72034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04C6FEE4-1B13-C87F-B958-16E0371FC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1645246"/>
              <a:ext cx="1272654" cy="46318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16DB2CBC-EE10-9EBC-9589-766AB3BC4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616602"/>
              <a:ext cx="762716" cy="5260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0AAC2C96-8DB1-FEA0-B7FA-7EB937657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771483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01687109-D769-5540-CB0D-6564C20E63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873763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id="{1842D96F-E01D-A50E-541B-733E729BA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1028644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id="{4FB35C6A-D24E-AC22-E49A-DECC4FA36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1130924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id="{24554FC9-68E9-71D8-6D7E-819893B04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1285805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9BD619D8-E42E-EF0E-014A-11174E686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6102" y="1388085"/>
              <a:ext cx="1680313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" name="Rectangle 17">
              <a:extLst>
                <a:ext uri="{FF2B5EF4-FFF2-40B4-BE49-F238E27FC236}">
                  <a16:creationId xmlns:a16="http://schemas.microsoft.com/office/drawing/2014/main" id="{9ED8B9C6-B163-7C95-1C49-7CF432002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6102" y="1542966"/>
              <a:ext cx="815317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20099E6C-844C-D353-0A09-E4EC47C9A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210707"/>
              <a:ext cx="1272654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" name="Rectangle 19">
              <a:extLst>
                <a:ext uri="{FF2B5EF4-FFF2-40B4-BE49-F238E27FC236}">
                  <a16:creationId xmlns:a16="http://schemas.microsoft.com/office/drawing/2014/main" id="{EB2603E2-568A-9F22-DFB7-5B25CD722C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312987"/>
              <a:ext cx="1272654" cy="5260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" name="Rectangle 20">
              <a:extLst>
                <a:ext uri="{FF2B5EF4-FFF2-40B4-BE49-F238E27FC236}">
                  <a16:creationId xmlns:a16="http://schemas.microsoft.com/office/drawing/2014/main" id="{8F28F936-9C46-EBFC-2343-BD020F640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467868"/>
              <a:ext cx="1272654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" name="Rectangle 21">
              <a:extLst>
                <a:ext uri="{FF2B5EF4-FFF2-40B4-BE49-F238E27FC236}">
                  <a16:creationId xmlns:a16="http://schemas.microsoft.com/office/drawing/2014/main" id="{BFEDFDA9-89B1-670D-D49B-419CE3CF9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570148"/>
              <a:ext cx="1272654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" name="Rectangle 22">
              <a:extLst>
                <a:ext uri="{FF2B5EF4-FFF2-40B4-BE49-F238E27FC236}">
                  <a16:creationId xmlns:a16="http://schemas.microsoft.com/office/drawing/2014/main" id="{ECD260FB-44EF-3020-08F9-C149A116B0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725029"/>
              <a:ext cx="1272654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" name="Rectangle 23">
              <a:extLst>
                <a:ext uri="{FF2B5EF4-FFF2-40B4-BE49-F238E27FC236}">
                  <a16:creationId xmlns:a16="http://schemas.microsoft.com/office/drawing/2014/main" id="{A7DDC0A1-1F11-024D-0EF2-AB272EA89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878449"/>
              <a:ext cx="713037" cy="1462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" name="Rectangle 24">
              <a:extLst>
                <a:ext uri="{FF2B5EF4-FFF2-40B4-BE49-F238E27FC236}">
                  <a16:creationId xmlns:a16="http://schemas.microsoft.com/office/drawing/2014/main" id="{F10AE387-C4FB-FD17-42DB-303528756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9521" y="206020"/>
              <a:ext cx="1374934" cy="2060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8F8DE5DF-E2E5-0363-BF23-BD87D4822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9521" y="412042"/>
              <a:ext cx="1374934" cy="51140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5AC507AF-E10A-D12D-A79A-6303CF11EA72}"/>
                </a:ext>
              </a:extLst>
            </p:cNvPr>
            <p:cNvSpPr/>
            <p:nvPr/>
          </p:nvSpPr>
          <p:spPr bwMode="auto">
            <a:xfrm>
              <a:off x="2494900" y="0"/>
              <a:ext cx="764177" cy="463182"/>
            </a:xfrm>
            <a:custGeom>
              <a:avLst/>
              <a:gdLst>
                <a:gd name="T0" fmla="*/ 2147483647 w 15"/>
                <a:gd name="T1" fmla="*/ 2147483647 h 9"/>
                <a:gd name="T2" fmla="*/ 0 w 15"/>
                <a:gd name="T3" fmla="*/ 2147483647 h 9"/>
                <a:gd name="T4" fmla="*/ 0 w 15"/>
                <a:gd name="T5" fmla="*/ 2147483647 h 9"/>
                <a:gd name="T6" fmla="*/ 2147483647 w 15"/>
                <a:gd name="T7" fmla="*/ 2147483647 h 9"/>
                <a:gd name="T8" fmla="*/ 2147483647 w 15"/>
                <a:gd name="T9" fmla="*/ 2147483647 h 9"/>
                <a:gd name="T10" fmla="*/ 2147483647 w 15"/>
                <a:gd name="T11" fmla="*/ 2147483647 h 9"/>
                <a:gd name="T12" fmla="*/ 2147483647 w 15"/>
                <a:gd name="T13" fmla="*/ 0 h 9"/>
                <a:gd name="T14" fmla="*/ 2147483647 w 15"/>
                <a:gd name="T15" fmla="*/ 0 h 9"/>
                <a:gd name="T16" fmla="*/ 2147483647 w 15"/>
                <a:gd name="T17" fmla="*/ 0 h 9"/>
                <a:gd name="T18" fmla="*/ 2147483647 w 15"/>
                <a:gd name="T19" fmla="*/ 0 h 9"/>
                <a:gd name="T20" fmla="*/ 2147483647 w 15"/>
                <a:gd name="T21" fmla="*/ 2147483647 h 9"/>
                <a:gd name="T22" fmla="*/ 2147483647 w 15"/>
                <a:gd name="T23" fmla="*/ 2147483647 h 9"/>
                <a:gd name="T24" fmla="*/ 2147483647 w 15"/>
                <a:gd name="T25" fmla="*/ 2147483647 h 9"/>
                <a:gd name="T26" fmla="*/ 2147483647 w 15"/>
                <a:gd name="T27" fmla="*/ 2147483647 h 9"/>
                <a:gd name="T28" fmla="*/ 2147483647 w 15"/>
                <a:gd name="T29" fmla="*/ 2147483647 h 9"/>
                <a:gd name="T30" fmla="*/ 2147483647 w 15"/>
                <a:gd name="T31" fmla="*/ 2147483647 h 9"/>
                <a:gd name="T32" fmla="*/ 2147483647 w 15"/>
                <a:gd name="T33" fmla="*/ 2147483647 h 9"/>
                <a:gd name="T34" fmla="*/ 2147483647 w 15"/>
                <a:gd name="T35" fmla="*/ 0 h 9"/>
                <a:gd name="T36" fmla="*/ 2147483647 w 15"/>
                <a:gd name="T37" fmla="*/ 0 h 9"/>
                <a:gd name="T38" fmla="*/ 2147483647 w 15"/>
                <a:gd name="T39" fmla="*/ 0 h 9"/>
                <a:gd name="T40" fmla="*/ 2147483647 w 15"/>
                <a:gd name="T41" fmla="*/ 0 h 9"/>
                <a:gd name="T42" fmla="*/ 0 w 15"/>
                <a:gd name="T43" fmla="*/ 2147483647 h 9"/>
                <a:gd name="T44" fmla="*/ 2147483647 w 15"/>
                <a:gd name="T45" fmla="*/ 2147483647 h 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5" h="9">
                  <a:moveTo>
                    <a:pt x="2" y="3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2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1"/>
                    <a:pt x="14" y="1"/>
                  </a:cubicBezTo>
                  <a:cubicBezTo>
                    <a:pt x="14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5" y="2"/>
                    <a:pt x="15" y="1"/>
                  </a:cubicBezTo>
                  <a:cubicBezTo>
                    <a:pt x="15" y="1"/>
                    <a:pt x="14" y="0"/>
                    <a:pt x="1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2"/>
                    <a:pt x="2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6BF869F5-A1CE-E2B7-A72F-D44D15A5831E}"/>
                </a:ext>
              </a:extLst>
            </p:cNvPr>
            <p:cNvSpPr/>
            <p:nvPr/>
          </p:nvSpPr>
          <p:spPr bwMode="auto">
            <a:xfrm>
              <a:off x="1986423" y="1234664"/>
              <a:ext cx="406197" cy="512861"/>
            </a:xfrm>
            <a:custGeom>
              <a:avLst/>
              <a:gdLst>
                <a:gd name="T0" fmla="*/ 2147483647 w 278"/>
                <a:gd name="T1" fmla="*/ 2147483647 h 351"/>
                <a:gd name="T2" fmla="*/ 2147483647 w 278"/>
                <a:gd name="T3" fmla="*/ 2147483647 h 351"/>
                <a:gd name="T4" fmla="*/ 2147483647 w 278"/>
                <a:gd name="T5" fmla="*/ 0 h 351"/>
                <a:gd name="T6" fmla="*/ 0 w 278"/>
                <a:gd name="T7" fmla="*/ 2147483647 h 351"/>
                <a:gd name="T8" fmla="*/ 2147483647 w 278"/>
                <a:gd name="T9" fmla="*/ 2147483647 h 351"/>
                <a:gd name="T10" fmla="*/ 2147483647 w 278"/>
                <a:gd name="T11" fmla="*/ 2147483647 h 351"/>
                <a:gd name="T12" fmla="*/ 2147483647 w 278"/>
                <a:gd name="T13" fmla="*/ 2147483647 h 3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8" h="351">
                  <a:moveTo>
                    <a:pt x="278" y="35"/>
                  </a:moveTo>
                  <a:lnTo>
                    <a:pt x="209" y="35"/>
                  </a:lnTo>
                  <a:lnTo>
                    <a:pt x="104" y="0"/>
                  </a:lnTo>
                  <a:lnTo>
                    <a:pt x="0" y="140"/>
                  </a:lnTo>
                  <a:lnTo>
                    <a:pt x="34" y="351"/>
                  </a:lnTo>
                  <a:lnTo>
                    <a:pt x="174" y="246"/>
                  </a:lnTo>
                  <a:lnTo>
                    <a:pt x="278" y="35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3415B848-DD0B-2BA7-C76C-05321C1C380C}"/>
                </a:ext>
              </a:extLst>
            </p:cNvPr>
            <p:cNvSpPr/>
            <p:nvPr/>
          </p:nvSpPr>
          <p:spPr bwMode="auto">
            <a:xfrm>
              <a:off x="916867" y="1285805"/>
              <a:ext cx="1578033" cy="1849806"/>
            </a:xfrm>
            <a:custGeom>
              <a:avLst/>
              <a:gdLst>
                <a:gd name="T0" fmla="*/ 2147483647 w 1080"/>
                <a:gd name="T1" fmla="*/ 2147483647 h 1266"/>
                <a:gd name="T2" fmla="*/ 2147483647 w 1080"/>
                <a:gd name="T3" fmla="*/ 2147483647 h 1266"/>
                <a:gd name="T4" fmla="*/ 2147483647 w 1080"/>
                <a:gd name="T5" fmla="*/ 2147483647 h 1266"/>
                <a:gd name="T6" fmla="*/ 2147483647 w 1080"/>
                <a:gd name="T7" fmla="*/ 2147483647 h 1266"/>
                <a:gd name="T8" fmla="*/ 2147483647 w 1080"/>
                <a:gd name="T9" fmla="*/ 2147483647 h 1266"/>
                <a:gd name="T10" fmla="*/ 2147483647 w 1080"/>
                <a:gd name="T11" fmla="*/ 2147483647 h 1266"/>
                <a:gd name="T12" fmla="*/ 2147483647 w 1080"/>
                <a:gd name="T13" fmla="*/ 0 h 1266"/>
                <a:gd name="T14" fmla="*/ 2147483647 w 1080"/>
                <a:gd name="T15" fmla="*/ 2147483647 h 1266"/>
                <a:gd name="T16" fmla="*/ 2147483647 w 1080"/>
                <a:gd name="T17" fmla="*/ 2147483647 h 1266"/>
                <a:gd name="T18" fmla="*/ 2147483647 w 1080"/>
                <a:gd name="T19" fmla="*/ 2147483647 h 1266"/>
                <a:gd name="T20" fmla="*/ 2147483647 w 1080"/>
                <a:gd name="T21" fmla="*/ 2147483647 h 1266"/>
                <a:gd name="T22" fmla="*/ 2147483647 w 1080"/>
                <a:gd name="T23" fmla="*/ 0 h 1266"/>
                <a:gd name="T24" fmla="*/ 2147483647 w 1080"/>
                <a:gd name="T25" fmla="*/ 0 h 1266"/>
                <a:gd name="T26" fmla="*/ 2147483647 w 1080"/>
                <a:gd name="T27" fmla="*/ 2147483647 h 1266"/>
                <a:gd name="T28" fmla="*/ 0 w 1080"/>
                <a:gd name="T29" fmla="*/ 2147483647 h 1266"/>
                <a:gd name="T30" fmla="*/ 2147483647 w 1080"/>
                <a:gd name="T31" fmla="*/ 2147483647 h 126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80" h="1266">
                  <a:moveTo>
                    <a:pt x="313" y="1266"/>
                  </a:moveTo>
                  <a:lnTo>
                    <a:pt x="627" y="703"/>
                  </a:lnTo>
                  <a:lnTo>
                    <a:pt x="906" y="492"/>
                  </a:lnTo>
                  <a:lnTo>
                    <a:pt x="1010" y="176"/>
                  </a:lnTo>
                  <a:lnTo>
                    <a:pt x="1080" y="105"/>
                  </a:lnTo>
                  <a:lnTo>
                    <a:pt x="1045" y="35"/>
                  </a:lnTo>
                  <a:lnTo>
                    <a:pt x="1010" y="0"/>
                  </a:lnTo>
                  <a:lnTo>
                    <a:pt x="871" y="140"/>
                  </a:lnTo>
                  <a:lnTo>
                    <a:pt x="836" y="246"/>
                  </a:lnTo>
                  <a:lnTo>
                    <a:pt x="801" y="281"/>
                  </a:lnTo>
                  <a:lnTo>
                    <a:pt x="836" y="140"/>
                  </a:lnTo>
                  <a:lnTo>
                    <a:pt x="976" y="0"/>
                  </a:lnTo>
                  <a:lnTo>
                    <a:pt x="836" y="0"/>
                  </a:lnTo>
                  <a:lnTo>
                    <a:pt x="627" y="211"/>
                  </a:lnTo>
                  <a:lnTo>
                    <a:pt x="0" y="1126"/>
                  </a:lnTo>
                  <a:lnTo>
                    <a:pt x="313" y="1266"/>
                  </a:lnTo>
                  <a:close/>
                </a:path>
              </a:pathLst>
            </a:custGeom>
            <a:solidFill>
              <a:srgbClr val="FDD2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426B1EF0-F9F5-48DD-9011-FCC3E6E68D1A}"/>
                </a:ext>
              </a:extLst>
            </p:cNvPr>
            <p:cNvSpPr/>
            <p:nvPr/>
          </p:nvSpPr>
          <p:spPr bwMode="auto">
            <a:xfrm>
              <a:off x="2597180" y="771483"/>
              <a:ext cx="151959" cy="206021"/>
            </a:xfrm>
            <a:custGeom>
              <a:avLst/>
              <a:gdLst>
                <a:gd name="T0" fmla="*/ 2147483647 w 104"/>
                <a:gd name="T1" fmla="*/ 0 h 141"/>
                <a:gd name="T2" fmla="*/ 2147483647 w 104"/>
                <a:gd name="T3" fmla="*/ 0 h 141"/>
                <a:gd name="T4" fmla="*/ 2147483647 w 104"/>
                <a:gd name="T5" fmla="*/ 0 h 141"/>
                <a:gd name="T6" fmla="*/ 0 w 104"/>
                <a:gd name="T7" fmla="*/ 2147483647 h 141"/>
                <a:gd name="T8" fmla="*/ 2147483647 w 104"/>
                <a:gd name="T9" fmla="*/ 2147483647 h 141"/>
                <a:gd name="T10" fmla="*/ 2147483647 w 104"/>
                <a:gd name="T11" fmla="*/ 0 h 1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4" h="141">
                  <a:moveTo>
                    <a:pt x="104" y="0"/>
                  </a:moveTo>
                  <a:lnTo>
                    <a:pt x="104" y="0"/>
                  </a:lnTo>
                  <a:lnTo>
                    <a:pt x="0" y="70"/>
                  </a:lnTo>
                  <a:lnTo>
                    <a:pt x="35" y="141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F0E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EEF30225-CD50-B46F-D965-8C1864463E1F}"/>
                </a:ext>
              </a:extLst>
            </p:cNvPr>
            <p:cNvSpPr/>
            <p:nvPr/>
          </p:nvSpPr>
          <p:spPr bwMode="auto">
            <a:xfrm>
              <a:off x="1781863" y="873763"/>
              <a:ext cx="866457" cy="977504"/>
            </a:xfrm>
            <a:custGeom>
              <a:avLst/>
              <a:gdLst>
                <a:gd name="T0" fmla="*/ 2147483647 w 593"/>
                <a:gd name="T1" fmla="*/ 2147483647 h 669"/>
                <a:gd name="T2" fmla="*/ 2147483647 w 593"/>
                <a:gd name="T3" fmla="*/ 0 h 669"/>
                <a:gd name="T4" fmla="*/ 0 w 593"/>
                <a:gd name="T5" fmla="*/ 2147483647 h 669"/>
                <a:gd name="T6" fmla="*/ 2147483647 w 593"/>
                <a:gd name="T7" fmla="*/ 2147483647 h 669"/>
                <a:gd name="T8" fmla="*/ 2147483647 w 593"/>
                <a:gd name="T9" fmla="*/ 2147483647 h 6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93" h="669">
                  <a:moveTo>
                    <a:pt x="593" y="35"/>
                  </a:moveTo>
                  <a:lnTo>
                    <a:pt x="558" y="0"/>
                  </a:lnTo>
                  <a:lnTo>
                    <a:pt x="0" y="634"/>
                  </a:lnTo>
                  <a:lnTo>
                    <a:pt x="35" y="669"/>
                  </a:lnTo>
                  <a:lnTo>
                    <a:pt x="593" y="35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CFAFECF-D33C-03C6-90CD-3688326AC677}"/>
                </a:ext>
              </a:extLst>
            </p:cNvPr>
            <p:cNvSpPr/>
            <p:nvPr/>
          </p:nvSpPr>
          <p:spPr bwMode="auto">
            <a:xfrm>
              <a:off x="1781863" y="873763"/>
              <a:ext cx="815317" cy="926364"/>
            </a:xfrm>
            <a:custGeom>
              <a:avLst/>
              <a:gdLst>
                <a:gd name="T0" fmla="*/ 2147483647 w 558"/>
                <a:gd name="T1" fmla="*/ 0 h 634"/>
                <a:gd name="T2" fmla="*/ 2147483647 w 558"/>
                <a:gd name="T3" fmla="*/ 0 h 634"/>
                <a:gd name="T4" fmla="*/ 0 w 558"/>
                <a:gd name="T5" fmla="*/ 2147483647 h 634"/>
                <a:gd name="T6" fmla="*/ 0 w 558"/>
                <a:gd name="T7" fmla="*/ 2147483647 h 634"/>
                <a:gd name="T8" fmla="*/ 2147483647 w 558"/>
                <a:gd name="T9" fmla="*/ 0 h 6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8" h="634">
                  <a:moveTo>
                    <a:pt x="558" y="0"/>
                  </a:moveTo>
                  <a:lnTo>
                    <a:pt x="558" y="0"/>
                  </a:lnTo>
                  <a:lnTo>
                    <a:pt x="0" y="634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DB2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2C9FD1AE-2AF8-E338-2E08-F5753482F0FD}"/>
                </a:ext>
              </a:extLst>
            </p:cNvPr>
            <p:cNvSpPr/>
            <p:nvPr/>
          </p:nvSpPr>
          <p:spPr bwMode="auto">
            <a:xfrm>
              <a:off x="1833003" y="924902"/>
              <a:ext cx="815317" cy="926364"/>
            </a:xfrm>
            <a:custGeom>
              <a:avLst/>
              <a:gdLst>
                <a:gd name="T0" fmla="*/ 2147483647 w 558"/>
                <a:gd name="T1" fmla="*/ 0 h 634"/>
                <a:gd name="T2" fmla="*/ 2147483647 w 558"/>
                <a:gd name="T3" fmla="*/ 2147483647 h 634"/>
                <a:gd name="T4" fmla="*/ 0 w 558"/>
                <a:gd name="T5" fmla="*/ 2147483647 h 634"/>
                <a:gd name="T6" fmla="*/ 0 w 558"/>
                <a:gd name="T7" fmla="*/ 2147483647 h 634"/>
                <a:gd name="T8" fmla="*/ 2147483647 w 558"/>
                <a:gd name="T9" fmla="*/ 0 h 6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8" h="634">
                  <a:moveTo>
                    <a:pt x="558" y="0"/>
                  </a:moveTo>
                  <a:lnTo>
                    <a:pt x="558" y="36"/>
                  </a:lnTo>
                  <a:lnTo>
                    <a:pt x="0" y="634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E0C36CC-2633-95D2-0521-D1D9B496269D}"/>
                </a:ext>
              </a:extLst>
            </p:cNvPr>
            <p:cNvSpPr/>
            <p:nvPr/>
          </p:nvSpPr>
          <p:spPr bwMode="auto">
            <a:xfrm>
              <a:off x="1730723" y="1800127"/>
              <a:ext cx="102280" cy="102280"/>
            </a:xfrm>
            <a:custGeom>
              <a:avLst/>
              <a:gdLst>
                <a:gd name="T0" fmla="*/ 2147483647 w 70"/>
                <a:gd name="T1" fmla="*/ 2147483647 h 70"/>
                <a:gd name="T2" fmla="*/ 2147483647 w 70"/>
                <a:gd name="T3" fmla="*/ 0 h 70"/>
                <a:gd name="T4" fmla="*/ 0 w 70"/>
                <a:gd name="T5" fmla="*/ 2147483647 h 70"/>
                <a:gd name="T6" fmla="*/ 2147483647 w 70"/>
                <a:gd name="T7" fmla="*/ 2147483647 h 70"/>
                <a:gd name="T8" fmla="*/ 2147483647 w 70"/>
                <a:gd name="T9" fmla="*/ 2147483647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70">
                  <a:moveTo>
                    <a:pt x="70" y="35"/>
                  </a:moveTo>
                  <a:lnTo>
                    <a:pt x="35" y="0"/>
                  </a:lnTo>
                  <a:lnTo>
                    <a:pt x="0" y="35"/>
                  </a:lnTo>
                  <a:lnTo>
                    <a:pt x="35" y="70"/>
                  </a:lnTo>
                  <a:lnTo>
                    <a:pt x="70" y="3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60AD6B10-FAAF-CB5D-2028-3C79723F2DB3}"/>
                </a:ext>
              </a:extLst>
            </p:cNvPr>
            <p:cNvSpPr/>
            <p:nvPr/>
          </p:nvSpPr>
          <p:spPr bwMode="auto">
            <a:xfrm>
              <a:off x="1679583" y="1851266"/>
              <a:ext cx="102280" cy="102280"/>
            </a:xfrm>
            <a:custGeom>
              <a:avLst/>
              <a:gdLst>
                <a:gd name="T0" fmla="*/ 2147483647 w 70"/>
                <a:gd name="T1" fmla="*/ 2147483647 h 70"/>
                <a:gd name="T2" fmla="*/ 0 w 70"/>
                <a:gd name="T3" fmla="*/ 2147483647 h 70"/>
                <a:gd name="T4" fmla="*/ 2147483647 w 70"/>
                <a:gd name="T5" fmla="*/ 0 h 70"/>
                <a:gd name="T6" fmla="*/ 2147483647 w 70"/>
                <a:gd name="T7" fmla="*/ 2147483647 h 70"/>
                <a:gd name="T8" fmla="*/ 2147483647 w 70"/>
                <a:gd name="T9" fmla="*/ 2147483647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70">
                  <a:moveTo>
                    <a:pt x="35" y="70"/>
                  </a:moveTo>
                  <a:lnTo>
                    <a:pt x="0" y="35"/>
                  </a:lnTo>
                  <a:lnTo>
                    <a:pt x="35" y="0"/>
                  </a:lnTo>
                  <a:lnTo>
                    <a:pt x="70" y="35"/>
                  </a:lnTo>
                  <a:lnTo>
                    <a:pt x="35" y="7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54CE2277-A1D7-BA99-CE56-DCEDD9D43764}"/>
                </a:ext>
              </a:extLst>
            </p:cNvPr>
            <p:cNvSpPr/>
            <p:nvPr/>
          </p:nvSpPr>
          <p:spPr bwMode="auto">
            <a:xfrm>
              <a:off x="2697999" y="771483"/>
              <a:ext cx="51140" cy="51140"/>
            </a:xfrm>
            <a:custGeom>
              <a:avLst/>
              <a:gdLst>
                <a:gd name="T0" fmla="*/ 0 w 35"/>
                <a:gd name="T1" fmla="*/ 2147483647 h 35"/>
                <a:gd name="T2" fmla="*/ 2147483647 w 35"/>
                <a:gd name="T3" fmla="*/ 0 h 35"/>
                <a:gd name="T4" fmla="*/ 2147483647 w 35"/>
                <a:gd name="T5" fmla="*/ 0 h 35"/>
                <a:gd name="T6" fmla="*/ 2147483647 w 35"/>
                <a:gd name="T7" fmla="*/ 0 h 35"/>
                <a:gd name="T8" fmla="*/ 2147483647 w 35"/>
                <a:gd name="T9" fmla="*/ 2147483647 h 35"/>
                <a:gd name="T10" fmla="*/ 0 w 35"/>
                <a:gd name="T11" fmla="*/ 2147483647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" h="35">
                  <a:moveTo>
                    <a:pt x="0" y="35"/>
                  </a:moveTo>
                  <a:lnTo>
                    <a:pt x="35" y="0"/>
                  </a:lnTo>
                  <a:lnTo>
                    <a:pt x="35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1C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993CFAC6-5CAD-4592-3EE5-F247EE11B105}"/>
                </a:ext>
              </a:extLst>
            </p:cNvPr>
            <p:cNvSpPr/>
            <p:nvPr/>
          </p:nvSpPr>
          <p:spPr bwMode="auto">
            <a:xfrm>
              <a:off x="916867" y="1130924"/>
              <a:ext cx="1526893" cy="1800127"/>
            </a:xfrm>
            <a:custGeom>
              <a:avLst/>
              <a:gdLst>
                <a:gd name="T0" fmla="*/ 0 w 1045"/>
                <a:gd name="T1" fmla="*/ 2147483647 h 1232"/>
                <a:gd name="T2" fmla="*/ 2147483647 w 1045"/>
                <a:gd name="T3" fmla="*/ 2147483647 h 1232"/>
                <a:gd name="T4" fmla="*/ 2147483647 w 1045"/>
                <a:gd name="T5" fmla="*/ 2147483647 h 1232"/>
                <a:gd name="T6" fmla="*/ 2147483647 w 1045"/>
                <a:gd name="T7" fmla="*/ 2147483647 h 1232"/>
                <a:gd name="T8" fmla="*/ 2147483647 w 1045"/>
                <a:gd name="T9" fmla="*/ 0 h 1232"/>
                <a:gd name="T10" fmla="*/ 2147483647 w 1045"/>
                <a:gd name="T11" fmla="*/ 0 h 1232"/>
                <a:gd name="T12" fmla="*/ 2147483647 w 1045"/>
                <a:gd name="T13" fmla="*/ 0 h 1232"/>
                <a:gd name="T14" fmla="*/ 2147483647 w 1045"/>
                <a:gd name="T15" fmla="*/ 0 h 1232"/>
                <a:gd name="T16" fmla="*/ 2147483647 w 1045"/>
                <a:gd name="T17" fmla="*/ 0 h 1232"/>
                <a:gd name="T18" fmla="*/ 2147483647 w 1045"/>
                <a:gd name="T19" fmla="*/ 2147483647 h 1232"/>
                <a:gd name="T20" fmla="*/ 2147483647 w 1045"/>
                <a:gd name="T21" fmla="*/ 2147483647 h 1232"/>
                <a:gd name="T22" fmla="*/ 2147483647 w 1045"/>
                <a:gd name="T23" fmla="*/ 2147483647 h 1232"/>
                <a:gd name="T24" fmla="*/ 2147483647 w 1045"/>
                <a:gd name="T25" fmla="*/ 2147483647 h 1232"/>
                <a:gd name="T26" fmla="*/ 2147483647 w 1045"/>
                <a:gd name="T27" fmla="*/ 2147483647 h 1232"/>
                <a:gd name="T28" fmla="*/ 0 w 1045"/>
                <a:gd name="T29" fmla="*/ 2147483647 h 12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45" h="1232">
                  <a:moveTo>
                    <a:pt x="0" y="1232"/>
                  </a:moveTo>
                  <a:lnTo>
                    <a:pt x="418" y="493"/>
                  </a:lnTo>
                  <a:lnTo>
                    <a:pt x="453" y="211"/>
                  </a:lnTo>
                  <a:lnTo>
                    <a:pt x="522" y="106"/>
                  </a:lnTo>
                  <a:lnTo>
                    <a:pt x="627" y="0"/>
                  </a:lnTo>
                  <a:lnTo>
                    <a:pt x="732" y="0"/>
                  </a:lnTo>
                  <a:lnTo>
                    <a:pt x="801" y="0"/>
                  </a:lnTo>
                  <a:lnTo>
                    <a:pt x="1010" y="0"/>
                  </a:lnTo>
                  <a:lnTo>
                    <a:pt x="1045" y="0"/>
                  </a:lnTo>
                  <a:lnTo>
                    <a:pt x="1010" y="71"/>
                  </a:lnTo>
                  <a:lnTo>
                    <a:pt x="941" y="106"/>
                  </a:lnTo>
                  <a:lnTo>
                    <a:pt x="906" y="106"/>
                  </a:lnTo>
                  <a:lnTo>
                    <a:pt x="766" y="211"/>
                  </a:lnTo>
                  <a:lnTo>
                    <a:pt x="557" y="422"/>
                  </a:lnTo>
                  <a:lnTo>
                    <a:pt x="0" y="1232"/>
                  </a:lnTo>
                  <a:close/>
                </a:path>
              </a:pathLst>
            </a:custGeom>
            <a:solidFill>
              <a:srgbClr val="FDD2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343C9A38-8F98-3DDA-B7B1-C4406A1BFDB8}"/>
                </a:ext>
              </a:extLst>
            </p:cNvPr>
            <p:cNvSpPr/>
            <p:nvPr/>
          </p:nvSpPr>
          <p:spPr bwMode="auto">
            <a:xfrm>
              <a:off x="2291801" y="1336944"/>
              <a:ext cx="151959" cy="206021"/>
            </a:xfrm>
            <a:custGeom>
              <a:avLst/>
              <a:gdLst>
                <a:gd name="T0" fmla="*/ 2147483647 w 104"/>
                <a:gd name="T1" fmla="*/ 0 h 141"/>
                <a:gd name="T2" fmla="*/ 2147483647 w 104"/>
                <a:gd name="T3" fmla="*/ 0 h 141"/>
                <a:gd name="T4" fmla="*/ 2147483647 w 104"/>
                <a:gd name="T5" fmla="*/ 2147483647 h 141"/>
                <a:gd name="T6" fmla="*/ 2147483647 w 104"/>
                <a:gd name="T7" fmla="*/ 2147483647 h 141"/>
                <a:gd name="T8" fmla="*/ 0 w 104"/>
                <a:gd name="T9" fmla="*/ 2147483647 h 141"/>
                <a:gd name="T10" fmla="*/ 2147483647 w 104"/>
                <a:gd name="T11" fmla="*/ 2147483647 h 141"/>
                <a:gd name="T12" fmla="*/ 2147483647 w 104"/>
                <a:gd name="T13" fmla="*/ 0 h 1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" h="141">
                  <a:moveTo>
                    <a:pt x="35" y="0"/>
                  </a:moveTo>
                  <a:lnTo>
                    <a:pt x="104" y="0"/>
                  </a:lnTo>
                  <a:lnTo>
                    <a:pt x="104" y="70"/>
                  </a:lnTo>
                  <a:lnTo>
                    <a:pt x="69" y="141"/>
                  </a:lnTo>
                  <a:lnTo>
                    <a:pt x="0" y="105"/>
                  </a:lnTo>
                  <a:lnTo>
                    <a:pt x="35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CF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83FAE366-97A5-984E-B169-C93D9A108672}"/>
                </a:ext>
              </a:extLst>
            </p:cNvPr>
            <p:cNvSpPr/>
            <p:nvPr/>
          </p:nvSpPr>
          <p:spPr bwMode="auto">
            <a:xfrm>
              <a:off x="2240662" y="1130924"/>
              <a:ext cx="203098" cy="51140"/>
            </a:xfrm>
            <a:custGeom>
              <a:avLst/>
              <a:gdLst>
                <a:gd name="T0" fmla="*/ 0 w 139"/>
                <a:gd name="T1" fmla="*/ 0 h 35"/>
                <a:gd name="T2" fmla="*/ 0 w 139"/>
                <a:gd name="T3" fmla="*/ 2147483647 h 35"/>
                <a:gd name="T4" fmla="*/ 2147483647 w 139"/>
                <a:gd name="T5" fmla="*/ 2147483647 h 35"/>
                <a:gd name="T6" fmla="*/ 2147483647 w 139"/>
                <a:gd name="T7" fmla="*/ 2147483647 h 35"/>
                <a:gd name="T8" fmla="*/ 2147483647 w 139"/>
                <a:gd name="T9" fmla="*/ 0 h 35"/>
                <a:gd name="T10" fmla="*/ 2147483647 w 139"/>
                <a:gd name="T11" fmla="*/ 0 h 35"/>
                <a:gd name="T12" fmla="*/ 0 w 139"/>
                <a:gd name="T13" fmla="*/ 0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9" h="35">
                  <a:moveTo>
                    <a:pt x="0" y="0"/>
                  </a:moveTo>
                  <a:lnTo>
                    <a:pt x="0" y="35"/>
                  </a:lnTo>
                  <a:lnTo>
                    <a:pt x="70" y="35"/>
                  </a:lnTo>
                  <a:lnTo>
                    <a:pt x="104" y="35"/>
                  </a:lnTo>
                  <a:lnTo>
                    <a:pt x="139" y="0"/>
                  </a:lnTo>
                  <a:lnTo>
                    <a:pt x="1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F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A1FB5BDE-4E92-BCC3-05D0-EB50B96678B0}"/>
                </a:ext>
              </a:extLst>
            </p:cNvPr>
            <p:cNvSpPr/>
            <p:nvPr/>
          </p:nvSpPr>
          <p:spPr bwMode="auto">
            <a:xfrm>
              <a:off x="1833003" y="1285805"/>
              <a:ext cx="407658" cy="410581"/>
            </a:xfrm>
            <a:custGeom>
              <a:avLst/>
              <a:gdLst>
                <a:gd name="T0" fmla="*/ 0 w 279"/>
                <a:gd name="T1" fmla="*/ 2147483647 h 281"/>
                <a:gd name="T2" fmla="*/ 2147483647 w 279"/>
                <a:gd name="T3" fmla="*/ 2147483647 h 281"/>
                <a:gd name="T4" fmla="*/ 2147483647 w 279"/>
                <a:gd name="T5" fmla="*/ 0 h 281"/>
                <a:gd name="T6" fmla="*/ 2147483647 w 279"/>
                <a:gd name="T7" fmla="*/ 0 h 281"/>
                <a:gd name="T8" fmla="*/ 0 w 279"/>
                <a:gd name="T9" fmla="*/ 2147483647 h 2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9" h="281">
                  <a:moveTo>
                    <a:pt x="0" y="281"/>
                  </a:moveTo>
                  <a:lnTo>
                    <a:pt x="139" y="35"/>
                  </a:lnTo>
                  <a:lnTo>
                    <a:pt x="174" y="0"/>
                  </a:lnTo>
                  <a:lnTo>
                    <a:pt x="279" y="0"/>
                  </a:lnTo>
                  <a:lnTo>
                    <a:pt x="0" y="281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145A950C-6806-53BE-DAD1-6D8B7E4AE636}"/>
                </a:ext>
              </a:extLst>
            </p:cNvPr>
            <p:cNvSpPr/>
            <p:nvPr/>
          </p:nvSpPr>
          <p:spPr bwMode="auto">
            <a:xfrm>
              <a:off x="1833003" y="1542966"/>
              <a:ext cx="305378" cy="359441"/>
            </a:xfrm>
            <a:custGeom>
              <a:avLst/>
              <a:gdLst>
                <a:gd name="T0" fmla="*/ 2147483647 w 209"/>
                <a:gd name="T1" fmla="*/ 2147483647 h 246"/>
                <a:gd name="T2" fmla="*/ 2147483647 w 209"/>
                <a:gd name="T3" fmla="*/ 2147483647 h 246"/>
                <a:gd name="T4" fmla="*/ 2147483647 w 209"/>
                <a:gd name="T5" fmla="*/ 0 h 246"/>
                <a:gd name="T6" fmla="*/ 0 w 209"/>
                <a:gd name="T7" fmla="*/ 2147483647 h 246"/>
                <a:gd name="T8" fmla="*/ 2147483647 w 209"/>
                <a:gd name="T9" fmla="*/ 2147483647 h 2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9" h="246">
                  <a:moveTo>
                    <a:pt x="105" y="211"/>
                  </a:moveTo>
                  <a:lnTo>
                    <a:pt x="209" y="105"/>
                  </a:lnTo>
                  <a:lnTo>
                    <a:pt x="209" y="0"/>
                  </a:lnTo>
                  <a:lnTo>
                    <a:pt x="0" y="246"/>
                  </a:lnTo>
                  <a:lnTo>
                    <a:pt x="105" y="211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26B420B0-F03C-3A2C-DC8E-A81DAA4EE36D}"/>
                </a:ext>
              </a:extLst>
            </p:cNvPr>
            <p:cNvSpPr/>
            <p:nvPr/>
          </p:nvSpPr>
          <p:spPr bwMode="auto">
            <a:xfrm>
              <a:off x="916867" y="1439224"/>
              <a:ext cx="713037" cy="1542966"/>
            </a:xfrm>
            <a:custGeom>
              <a:avLst/>
              <a:gdLst>
                <a:gd name="T0" fmla="*/ 2147483647 w 488"/>
                <a:gd name="T1" fmla="*/ 0 h 1056"/>
                <a:gd name="T2" fmla="*/ 2147483647 w 488"/>
                <a:gd name="T3" fmla="*/ 2147483647 h 1056"/>
                <a:gd name="T4" fmla="*/ 2147483647 w 488"/>
                <a:gd name="T5" fmla="*/ 2147483647 h 1056"/>
                <a:gd name="T6" fmla="*/ 0 w 488"/>
                <a:gd name="T7" fmla="*/ 2147483647 h 1056"/>
                <a:gd name="T8" fmla="*/ 2147483647 w 488"/>
                <a:gd name="T9" fmla="*/ 2147483647 h 1056"/>
                <a:gd name="T10" fmla="*/ 2147483647 w 488"/>
                <a:gd name="T11" fmla="*/ 0 h 10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8" h="1056">
                  <a:moveTo>
                    <a:pt x="453" y="0"/>
                  </a:moveTo>
                  <a:lnTo>
                    <a:pt x="488" y="387"/>
                  </a:lnTo>
                  <a:lnTo>
                    <a:pt x="104" y="1056"/>
                  </a:lnTo>
                  <a:lnTo>
                    <a:pt x="0" y="1021"/>
                  </a:lnTo>
                  <a:lnTo>
                    <a:pt x="418" y="282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55292780-C2D8-0091-6271-08C5CC2A25D7}"/>
                </a:ext>
              </a:extLst>
            </p:cNvPr>
            <p:cNvSpPr/>
            <p:nvPr/>
          </p:nvSpPr>
          <p:spPr bwMode="auto">
            <a:xfrm>
              <a:off x="1781863" y="1594105"/>
              <a:ext cx="610757" cy="822623"/>
            </a:xfrm>
            <a:custGeom>
              <a:avLst/>
              <a:gdLst>
                <a:gd name="T0" fmla="*/ 2147483647 w 418"/>
                <a:gd name="T1" fmla="*/ 0 h 563"/>
                <a:gd name="T2" fmla="*/ 2147483647 w 418"/>
                <a:gd name="T3" fmla="*/ 2147483647 h 563"/>
                <a:gd name="T4" fmla="*/ 2147483647 w 418"/>
                <a:gd name="T5" fmla="*/ 2147483647 h 563"/>
                <a:gd name="T6" fmla="*/ 0 w 418"/>
                <a:gd name="T7" fmla="*/ 2147483647 h 563"/>
                <a:gd name="T8" fmla="*/ 2147483647 w 418"/>
                <a:gd name="T9" fmla="*/ 2147483647 h 563"/>
                <a:gd name="T10" fmla="*/ 2147483647 w 418"/>
                <a:gd name="T11" fmla="*/ 2147483647 h 563"/>
                <a:gd name="T12" fmla="*/ 2147483647 w 418"/>
                <a:gd name="T13" fmla="*/ 0 h 5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8" h="563">
                  <a:moveTo>
                    <a:pt x="418" y="0"/>
                  </a:moveTo>
                  <a:lnTo>
                    <a:pt x="279" y="281"/>
                  </a:lnTo>
                  <a:lnTo>
                    <a:pt x="35" y="492"/>
                  </a:lnTo>
                  <a:lnTo>
                    <a:pt x="0" y="563"/>
                  </a:lnTo>
                  <a:lnTo>
                    <a:pt x="35" y="492"/>
                  </a:lnTo>
                  <a:lnTo>
                    <a:pt x="314" y="281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6517E18D-32D3-4D5C-591C-1733CBE0D14F}"/>
                </a:ext>
              </a:extLst>
            </p:cNvPr>
            <p:cNvSpPr/>
            <p:nvPr/>
          </p:nvSpPr>
          <p:spPr bwMode="auto">
            <a:xfrm>
              <a:off x="1986423" y="1182063"/>
              <a:ext cx="49679" cy="154881"/>
            </a:xfrm>
            <a:custGeom>
              <a:avLst/>
              <a:gdLst>
                <a:gd name="T0" fmla="*/ 2147483647 w 34"/>
                <a:gd name="T1" fmla="*/ 2147483647 h 106"/>
                <a:gd name="T2" fmla="*/ 0 w 34"/>
                <a:gd name="T3" fmla="*/ 0 h 106"/>
                <a:gd name="T4" fmla="*/ 2147483647 w 34"/>
                <a:gd name="T5" fmla="*/ 2147483647 h 106"/>
                <a:gd name="T6" fmla="*/ 2147483647 w 34"/>
                <a:gd name="T7" fmla="*/ 2147483647 h 10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4" h="106">
                  <a:moveTo>
                    <a:pt x="34" y="106"/>
                  </a:moveTo>
                  <a:lnTo>
                    <a:pt x="0" y="0"/>
                  </a:lnTo>
                  <a:lnTo>
                    <a:pt x="34" y="106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8104D3E2-6D5E-5AEA-CDD8-21C7BFFDCC45}"/>
                </a:ext>
              </a:extLst>
            </p:cNvPr>
            <p:cNvSpPr/>
            <p:nvPr/>
          </p:nvSpPr>
          <p:spPr bwMode="auto">
            <a:xfrm>
              <a:off x="1986423" y="1800127"/>
              <a:ext cx="0" cy="153420"/>
            </a:xfrm>
            <a:custGeom>
              <a:avLst/>
              <a:gdLst>
                <a:gd name="T0" fmla="*/ 0 h 105"/>
                <a:gd name="T1" fmla="*/ 2147483647 h 105"/>
                <a:gd name="T2" fmla="*/ 2147483647 h 105"/>
                <a:gd name="T3" fmla="*/ 0 h 105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0" r="r" b="b"/>
              <a:pathLst>
                <a:path h="105">
                  <a:moveTo>
                    <a:pt x="0" y="0"/>
                  </a:moveTo>
                  <a:lnTo>
                    <a:pt x="0" y="105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54506C34-7076-2D50-8E71-994AACE6ACA4}"/>
                </a:ext>
              </a:extLst>
            </p:cNvPr>
            <p:cNvSpPr/>
            <p:nvPr/>
          </p:nvSpPr>
          <p:spPr bwMode="auto">
            <a:xfrm>
              <a:off x="3666736" y="1079783"/>
              <a:ext cx="1221515" cy="1953547"/>
            </a:xfrm>
            <a:custGeom>
              <a:avLst/>
              <a:gdLst>
                <a:gd name="T0" fmla="*/ 2147483647 w 836"/>
                <a:gd name="T1" fmla="*/ 2147483647 h 1337"/>
                <a:gd name="T2" fmla="*/ 2147483647 w 836"/>
                <a:gd name="T3" fmla="*/ 2147483647 h 1337"/>
                <a:gd name="T4" fmla="*/ 2147483647 w 836"/>
                <a:gd name="T5" fmla="*/ 2147483647 h 1337"/>
                <a:gd name="T6" fmla="*/ 2147483647 w 836"/>
                <a:gd name="T7" fmla="*/ 2147483647 h 1337"/>
                <a:gd name="T8" fmla="*/ 2147483647 w 836"/>
                <a:gd name="T9" fmla="*/ 2147483647 h 1337"/>
                <a:gd name="T10" fmla="*/ 2147483647 w 836"/>
                <a:gd name="T11" fmla="*/ 2147483647 h 1337"/>
                <a:gd name="T12" fmla="*/ 2147483647 w 836"/>
                <a:gd name="T13" fmla="*/ 2147483647 h 1337"/>
                <a:gd name="T14" fmla="*/ 2147483647 w 836"/>
                <a:gd name="T15" fmla="*/ 2147483647 h 1337"/>
                <a:gd name="T16" fmla="*/ 2147483647 w 836"/>
                <a:gd name="T17" fmla="*/ 2147483647 h 1337"/>
                <a:gd name="T18" fmla="*/ 2147483647 w 836"/>
                <a:gd name="T19" fmla="*/ 0 h 1337"/>
                <a:gd name="T20" fmla="*/ 2147483647 w 836"/>
                <a:gd name="T21" fmla="*/ 2147483647 h 1337"/>
                <a:gd name="T22" fmla="*/ 2147483647 w 836"/>
                <a:gd name="T23" fmla="*/ 2147483647 h 1337"/>
                <a:gd name="T24" fmla="*/ 2147483647 w 836"/>
                <a:gd name="T25" fmla="*/ 2147483647 h 1337"/>
                <a:gd name="T26" fmla="*/ 2147483647 w 836"/>
                <a:gd name="T27" fmla="*/ 2147483647 h 1337"/>
                <a:gd name="T28" fmla="*/ 2147483647 w 836"/>
                <a:gd name="T29" fmla="*/ 2147483647 h 1337"/>
                <a:gd name="T30" fmla="*/ 2147483647 w 836"/>
                <a:gd name="T31" fmla="*/ 2147483647 h 1337"/>
                <a:gd name="T32" fmla="*/ 0 w 836"/>
                <a:gd name="T33" fmla="*/ 2147483647 h 1337"/>
                <a:gd name="T34" fmla="*/ 2147483647 w 836"/>
                <a:gd name="T35" fmla="*/ 2147483647 h 133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36" h="1337">
                  <a:moveTo>
                    <a:pt x="34" y="317"/>
                  </a:moveTo>
                  <a:lnTo>
                    <a:pt x="69" y="563"/>
                  </a:lnTo>
                  <a:lnTo>
                    <a:pt x="104" y="704"/>
                  </a:lnTo>
                  <a:lnTo>
                    <a:pt x="244" y="809"/>
                  </a:lnTo>
                  <a:lnTo>
                    <a:pt x="522" y="1337"/>
                  </a:lnTo>
                  <a:lnTo>
                    <a:pt x="836" y="1196"/>
                  </a:lnTo>
                  <a:lnTo>
                    <a:pt x="522" y="704"/>
                  </a:lnTo>
                  <a:lnTo>
                    <a:pt x="487" y="246"/>
                  </a:lnTo>
                  <a:lnTo>
                    <a:pt x="453" y="176"/>
                  </a:lnTo>
                  <a:lnTo>
                    <a:pt x="209" y="0"/>
                  </a:lnTo>
                  <a:lnTo>
                    <a:pt x="209" y="352"/>
                  </a:lnTo>
                  <a:lnTo>
                    <a:pt x="209" y="387"/>
                  </a:lnTo>
                  <a:lnTo>
                    <a:pt x="174" y="176"/>
                  </a:lnTo>
                  <a:lnTo>
                    <a:pt x="69" y="35"/>
                  </a:lnTo>
                  <a:lnTo>
                    <a:pt x="34" y="70"/>
                  </a:lnTo>
                  <a:lnTo>
                    <a:pt x="0" y="211"/>
                  </a:lnTo>
                  <a:lnTo>
                    <a:pt x="34" y="317"/>
                  </a:lnTo>
                  <a:close/>
                </a:path>
              </a:pathLst>
            </a:custGeom>
            <a:solidFill>
              <a:srgbClr val="FDD2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245850A4-13DD-8016-33E5-CBFA01BB2163}"/>
                </a:ext>
              </a:extLst>
            </p:cNvPr>
            <p:cNvSpPr/>
            <p:nvPr/>
          </p:nvSpPr>
          <p:spPr bwMode="auto">
            <a:xfrm>
              <a:off x="3716415" y="1182063"/>
              <a:ext cx="153419" cy="154881"/>
            </a:xfrm>
            <a:custGeom>
              <a:avLst/>
              <a:gdLst>
                <a:gd name="T0" fmla="*/ 0 w 105"/>
                <a:gd name="T1" fmla="*/ 2147483647 h 106"/>
                <a:gd name="T2" fmla="*/ 2147483647 w 105"/>
                <a:gd name="T3" fmla="*/ 2147483647 h 106"/>
                <a:gd name="T4" fmla="*/ 2147483647 w 105"/>
                <a:gd name="T5" fmla="*/ 0 h 106"/>
                <a:gd name="T6" fmla="*/ 0 w 105"/>
                <a:gd name="T7" fmla="*/ 0 h 106"/>
                <a:gd name="T8" fmla="*/ 0 w 105"/>
                <a:gd name="T9" fmla="*/ 2147483647 h 1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" h="106">
                  <a:moveTo>
                    <a:pt x="0" y="106"/>
                  </a:moveTo>
                  <a:lnTo>
                    <a:pt x="105" y="71"/>
                  </a:lnTo>
                  <a:lnTo>
                    <a:pt x="35" y="0"/>
                  </a:lnTo>
                  <a:lnTo>
                    <a:pt x="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FCF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140837B4-5CA0-F328-5554-43BB9E246ABF}"/>
                </a:ext>
              </a:extLst>
            </p:cNvPr>
            <p:cNvSpPr/>
            <p:nvPr/>
          </p:nvSpPr>
          <p:spPr bwMode="auto">
            <a:xfrm>
              <a:off x="4072934" y="1130924"/>
              <a:ext cx="815317" cy="1747526"/>
            </a:xfrm>
            <a:custGeom>
              <a:avLst/>
              <a:gdLst>
                <a:gd name="T0" fmla="*/ 2147483647 w 558"/>
                <a:gd name="T1" fmla="*/ 2147483647 h 1196"/>
                <a:gd name="T2" fmla="*/ 2147483647 w 558"/>
                <a:gd name="T3" fmla="*/ 2147483647 h 1196"/>
                <a:gd name="T4" fmla="*/ 2147483647 w 558"/>
                <a:gd name="T5" fmla="*/ 2147483647 h 1196"/>
                <a:gd name="T6" fmla="*/ 0 w 558"/>
                <a:gd name="T7" fmla="*/ 0 h 1196"/>
                <a:gd name="T8" fmla="*/ 2147483647 w 558"/>
                <a:gd name="T9" fmla="*/ 2147483647 h 1196"/>
                <a:gd name="T10" fmla="*/ 2147483647 w 558"/>
                <a:gd name="T11" fmla="*/ 2147483647 h 1196"/>
                <a:gd name="T12" fmla="*/ 2147483647 w 558"/>
                <a:gd name="T13" fmla="*/ 2147483647 h 1196"/>
                <a:gd name="T14" fmla="*/ 2147483647 w 558"/>
                <a:gd name="T15" fmla="*/ 2147483647 h 11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8" h="1196">
                  <a:moveTo>
                    <a:pt x="488" y="1196"/>
                  </a:moveTo>
                  <a:lnTo>
                    <a:pt x="140" y="633"/>
                  </a:lnTo>
                  <a:lnTo>
                    <a:pt x="105" y="211"/>
                  </a:lnTo>
                  <a:lnTo>
                    <a:pt x="0" y="0"/>
                  </a:lnTo>
                  <a:lnTo>
                    <a:pt x="140" y="211"/>
                  </a:lnTo>
                  <a:lnTo>
                    <a:pt x="244" y="669"/>
                  </a:lnTo>
                  <a:lnTo>
                    <a:pt x="558" y="1161"/>
                  </a:lnTo>
                  <a:lnTo>
                    <a:pt x="488" y="1196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07AF11BF-3BED-673B-3045-146DA6A78F2C}"/>
                </a:ext>
              </a:extLst>
            </p:cNvPr>
            <p:cNvSpPr/>
            <p:nvPr/>
          </p:nvSpPr>
          <p:spPr bwMode="auto">
            <a:xfrm>
              <a:off x="3972114" y="1542966"/>
              <a:ext cx="51140" cy="359441"/>
            </a:xfrm>
            <a:custGeom>
              <a:avLst/>
              <a:gdLst>
                <a:gd name="T0" fmla="*/ 0 w 35"/>
                <a:gd name="T1" fmla="*/ 0 h 246"/>
                <a:gd name="T2" fmla="*/ 2147483647 w 35"/>
                <a:gd name="T3" fmla="*/ 2147483647 h 246"/>
                <a:gd name="T4" fmla="*/ 2147483647 w 35"/>
                <a:gd name="T5" fmla="*/ 2147483647 h 246"/>
                <a:gd name="T6" fmla="*/ 0 w 35"/>
                <a:gd name="T7" fmla="*/ 0 h 2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246">
                  <a:moveTo>
                    <a:pt x="0" y="0"/>
                  </a:moveTo>
                  <a:lnTo>
                    <a:pt x="35" y="246"/>
                  </a:lnTo>
                  <a:lnTo>
                    <a:pt x="35" y="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135EA99A-A87F-4E26-F1C9-27DABE9DB355}"/>
                </a:ext>
              </a:extLst>
            </p:cNvPr>
            <p:cNvSpPr/>
            <p:nvPr/>
          </p:nvSpPr>
          <p:spPr bwMode="auto">
            <a:xfrm>
              <a:off x="4023255" y="2108427"/>
              <a:ext cx="661897" cy="616602"/>
            </a:xfrm>
            <a:custGeom>
              <a:avLst/>
              <a:gdLst>
                <a:gd name="T0" fmla="*/ 2147483647 w 453"/>
                <a:gd name="T1" fmla="*/ 2147483647 h 422"/>
                <a:gd name="T2" fmla="*/ 2147483647 w 453"/>
                <a:gd name="T3" fmla="*/ 0 h 422"/>
                <a:gd name="T4" fmla="*/ 0 w 453"/>
                <a:gd name="T5" fmla="*/ 2147483647 h 422"/>
                <a:gd name="T6" fmla="*/ 2147483647 w 453"/>
                <a:gd name="T7" fmla="*/ 2147483647 h 422"/>
                <a:gd name="T8" fmla="*/ 2147483647 w 453"/>
                <a:gd name="T9" fmla="*/ 2147483647 h 4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3" h="422">
                  <a:moveTo>
                    <a:pt x="453" y="140"/>
                  </a:moveTo>
                  <a:lnTo>
                    <a:pt x="348" y="0"/>
                  </a:lnTo>
                  <a:lnTo>
                    <a:pt x="0" y="281"/>
                  </a:lnTo>
                  <a:lnTo>
                    <a:pt x="34" y="422"/>
                  </a:lnTo>
                  <a:lnTo>
                    <a:pt x="453" y="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0" name="任意多边形 75">
              <a:extLst>
                <a:ext uri="{FF2B5EF4-FFF2-40B4-BE49-F238E27FC236}">
                  <a16:creationId xmlns:a16="http://schemas.microsoft.com/office/drawing/2014/main" id="{1BC4C3E2-1C75-F816-7ABE-BF9FCA958420}"/>
                </a:ext>
              </a:extLst>
            </p:cNvPr>
            <p:cNvSpPr/>
            <p:nvPr/>
          </p:nvSpPr>
          <p:spPr bwMode="auto">
            <a:xfrm>
              <a:off x="4072934" y="2312987"/>
              <a:ext cx="1550138" cy="1336945"/>
            </a:xfrm>
            <a:custGeom>
              <a:avLst/>
              <a:gdLst>
                <a:gd name="T0" fmla="*/ 612218 w 1550138"/>
                <a:gd name="T1" fmla="*/ 0 h 1336945"/>
                <a:gd name="T2" fmla="*/ 1550138 w 1550138"/>
                <a:gd name="T3" fmla="*/ 1336945 h 1336945"/>
                <a:gd name="T4" fmla="*/ 435500 w 1550138"/>
                <a:gd name="T5" fmla="*/ 1336945 h 1336945"/>
                <a:gd name="T6" fmla="*/ 0 w 1550138"/>
                <a:gd name="T7" fmla="*/ 412042 h 1336945"/>
                <a:gd name="T8" fmla="*/ 612218 w 1550138"/>
                <a:gd name="T9" fmla="*/ 0 h 13369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50138" h="1336945">
                  <a:moveTo>
                    <a:pt x="612218" y="0"/>
                  </a:moveTo>
                  <a:lnTo>
                    <a:pt x="1550138" y="1336945"/>
                  </a:lnTo>
                  <a:lnTo>
                    <a:pt x="435500" y="1336945"/>
                  </a:lnTo>
                  <a:lnTo>
                    <a:pt x="0" y="412042"/>
                  </a:lnTo>
                  <a:lnTo>
                    <a:pt x="612218" y="0"/>
                  </a:lnTo>
                  <a:close/>
                </a:path>
              </a:pathLst>
            </a:custGeom>
            <a:solidFill>
              <a:srgbClr val="404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EA24D6CB-037A-BC98-02C0-56378144CE06}"/>
                </a:ext>
              </a:extLst>
            </p:cNvPr>
            <p:cNvSpPr/>
            <p:nvPr/>
          </p:nvSpPr>
          <p:spPr bwMode="auto">
            <a:xfrm>
              <a:off x="1171106" y="2055826"/>
              <a:ext cx="610757" cy="618063"/>
            </a:xfrm>
            <a:custGeom>
              <a:avLst/>
              <a:gdLst>
                <a:gd name="T0" fmla="*/ 0 w 418"/>
                <a:gd name="T1" fmla="*/ 2147483647 h 423"/>
                <a:gd name="T2" fmla="*/ 2147483647 w 418"/>
                <a:gd name="T3" fmla="*/ 0 h 423"/>
                <a:gd name="T4" fmla="*/ 2147483647 w 418"/>
                <a:gd name="T5" fmla="*/ 2147483647 h 423"/>
                <a:gd name="T6" fmla="*/ 2147483647 w 418"/>
                <a:gd name="T7" fmla="*/ 2147483647 h 423"/>
                <a:gd name="T8" fmla="*/ 0 w 418"/>
                <a:gd name="T9" fmla="*/ 2147483647 h 4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8" h="423">
                  <a:moveTo>
                    <a:pt x="0" y="106"/>
                  </a:moveTo>
                  <a:lnTo>
                    <a:pt x="105" y="0"/>
                  </a:lnTo>
                  <a:lnTo>
                    <a:pt x="418" y="317"/>
                  </a:lnTo>
                  <a:lnTo>
                    <a:pt x="348" y="423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" name="任意多边形 74">
              <a:extLst>
                <a:ext uri="{FF2B5EF4-FFF2-40B4-BE49-F238E27FC236}">
                  <a16:creationId xmlns:a16="http://schemas.microsoft.com/office/drawing/2014/main" id="{A7453ECE-3B27-55F6-3F9E-9E85758CAC3F}"/>
                </a:ext>
              </a:extLst>
            </p:cNvPr>
            <p:cNvSpPr/>
            <p:nvPr/>
          </p:nvSpPr>
          <p:spPr bwMode="auto">
            <a:xfrm>
              <a:off x="0" y="2210707"/>
              <a:ext cx="1679582" cy="1439225"/>
            </a:xfrm>
            <a:custGeom>
              <a:avLst/>
              <a:gdLst>
                <a:gd name="T0" fmla="*/ 1171105 w 1679582"/>
                <a:gd name="T1" fmla="*/ 0 h 1439225"/>
                <a:gd name="T2" fmla="*/ 1679582 w 1679582"/>
                <a:gd name="T3" fmla="*/ 463182 h 1439225"/>
                <a:gd name="T4" fmla="*/ 1077401 w 1679582"/>
                <a:gd name="T5" fmla="*/ 1439225 h 1439225"/>
                <a:gd name="T6" fmla="*/ 0 w 1679582"/>
                <a:gd name="T7" fmla="*/ 1439225 h 1439225"/>
                <a:gd name="T8" fmla="*/ 1171105 w 1679582"/>
                <a:gd name="T9" fmla="*/ 0 h 1439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79582" h="1439225">
                  <a:moveTo>
                    <a:pt x="1171105" y="0"/>
                  </a:moveTo>
                  <a:lnTo>
                    <a:pt x="1679582" y="463182"/>
                  </a:lnTo>
                  <a:lnTo>
                    <a:pt x="1077401" y="1439225"/>
                  </a:lnTo>
                  <a:lnTo>
                    <a:pt x="0" y="1439225"/>
                  </a:lnTo>
                  <a:lnTo>
                    <a:pt x="1171105" y="0"/>
                  </a:lnTo>
                  <a:close/>
                </a:path>
              </a:pathLst>
            </a:custGeom>
            <a:solidFill>
              <a:srgbClr val="404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54" name="Imagem 53">
            <a:extLst>
              <a:ext uri="{FF2B5EF4-FFF2-40B4-BE49-F238E27FC236}">
                <a16:creationId xmlns:a16="http://schemas.microsoft.com/office/drawing/2014/main" id="{6DF506CB-4E82-7686-71A2-A65938E94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8"/>
          <a:stretch/>
        </p:blipFill>
        <p:spPr bwMode="auto">
          <a:xfrm>
            <a:off x="5182213" y="581955"/>
            <a:ext cx="3742055" cy="5118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8320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62</a:t>
            </a:fld>
            <a:endParaRPr lang="en-US"/>
          </a:p>
        </p:txBody>
      </p:sp>
      <p:sp>
        <p:nvSpPr>
          <p:cNvPr id="4" name="TextBox 61">
            <a:extLst>
              <a:ext uri="{FF2B5EF4-FFF2-40B4-BE49-F238E27FC236}">
                <a16:creationId xmlns:a16="http://schemas.microsoft.com/office/drawing/2014/main" id="{42D97C7C-5955-9AC6-A61C-5C90E471211E}"/>
              </a:ext>
            </a:extLst>
          </p:cNvPr>
          <p:cNvSpPr txBox="1"/>
          <p:nvPr/>
        </p:nvSpPr>
        <p:spPr>
          <a:xfrm>
            <a:off x="704849" y="3419264"/>
            <a:ext cx="2245799" cy="187217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EEB500"/>
              </a:buClr>
            </a:pPr>
            <a:r>
              <a:rPr lang="pt-BR" sz="2800" b="1" dirty="0">
                <a:solidFill>
                  <a:schemeClr val="bg1">
                    <a:lumMod val="95000"/>
                  </a:schemeClr>
                </a:solidFill>
              </a:rPr>
              <a:t>NUM MANUAL:</a:t>
            </a:r>
          </a:p>
          <a:p>
            <a:pPr algn="ctr">
              <a:lnSpc>
                <a:spcPct val="150000"/>
              </a:lnSpc>
              <a:buClr>
                <a:srgbClr val="EEB500"/>
              </a:buClr>
            </a:pPr>
            <a:r>
              <a:rPr lang="pt-BR" sz="2800" b="1" dirty="0">
                <a:solidFill>
                  <a:schemeClr val="bg1">
                    <a:lumMod val="95000"/>
                  </a:schemeClr>
                </a:solidFill>
              </a:rPr>
              <a:t>ÁREA DO MOLDE</a:t>
            </a:r>
            <a:endParaRPr lang="pt-BR" b="1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81BC7ABF-391A-5B0B-4D46-57735C3A8ECA}"/>
              </a:ext>
            </a:extLst>
          </p:cNvPr>
          <p:cNvGrpSpPr/>
          <p:nvPr/>
        </p:nvGrpSpPr>
        <p:grpSpPr bwMode="auto">
          <a:xfrm rot="5400000">
            <a:off x="-583943" y="709060"/>
            <a:ext cx="3130777" cy="1962891"/>
            <a:chOff x="0" y="0"/>
            <a:chExt cx="5623072" cy="3649932"/>
          </a:xfrm>
        </p:grpSpPr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D3F618A5-607E-5A39-48A4-C7ECF75410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1863" y="154881"/>
              <a:ext cx="2190251" cy="313561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6844353A-116D-A863-4BD0-4890B929A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5283" y="412042"/>
              <a:ext cx="1883411" cy="26724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34B3B89F-9098-C20F-2298-7E9CFE21A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6102" y="616602"/>
              <a:ext cx="815317" cy="72034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04C6FEE4-1B13-C87F-B958-16E0371FC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1645246"/>
              <a:ext cx="1272654" cy="46318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16DB2CBC-EE10-9EBC-9589-766AB3BC4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616602"/>
              <a:ext cx="762716" cy="5260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0AAC2C96-8DB1-FEA0-B7FA-7EB937657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771483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01687109-D769-5540-CB0D-6564C20E63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873763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id="{1842D96F-E01D-A50E-541B-733E729BA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1028644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id="{4FB35C6A-D24E-AC22-E49A-DECC4FA36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1130924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id="{24554FC9-68E9-71D8-6D7E-819893B04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699" y="1285805"/>
              <a:ext cx="762716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9BD619D8-E42E-EF0E-014A-11174E686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6102" y="1388085"/>
              <a:ext cx="1680313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" name="Rectangle 17">
              <a:extLst>
                <a:ext uri="{FF2B5EF4-FFF2-40B4-BE49-F238E27FC236}">
                  <a16:creationId xmlns:a16="http://schemas.microsoft.com/office/drawing/2014/main" id="{9ED8B9C6-B163-7C95-1C49-7CF432002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6102" y="1542966"/>
              <a:ext cx="815317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20099E6C-844C-D353-0A09-E4EC47C9A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210707"/>
              <a:ext cx="1272654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" name="Rectangle 19">
              <a:extLst>
                <a:ext uri="{FF2B5EF4-FFF2-40B4-BE49-F238E27FC236}">
                  <a16:creationId xmlns:a16="http://schemas.microsoft.com/office/drawing/2014/main" id="{EB2603E2-568A-9F22-DFB7-5B25CD722C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312987"/>
              <a:ext cx="1272654" cy="5260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" name="Rectangle 20">
              <a:extLst>
                <a:ext uri="{FF2B5EF4-FFF2-40B4-BE49-F238E27FC236}">
                  <a16:creationId xmlns:a16="http://schemas.microsoft.com/office/drawing/2014/main" id="{8F28F936-9C46-EBFC-2343-BD020F640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467868"/>
              <a:ext cx="1272654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" name="Rectangle 21">
              <a:extLst>
                <a:ext uri="{FF2B5EF4-FFF2-40B4-BE49-F238E27FC236}">
                  <a16:creationId xmlns:a16="http://schemas.microsoft.com/office/drawing/2014/main" id="{BFEDFDA9-89B1-670D-D49B-419CE3CF9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570148"/>
              <a:ext cx="1272654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" name="Rectangle 22">
              <a:extLst>
                <a:ext uri="{FF2B5EF4-FFF2-40B4-BE49-F238E27FC236}">
                  <a16:creationId xmlns:a16="http://schemas.microsoft.com/office/drawing/2014/main" id="{ECD260FB-44EF-3020-08F9-C149A116B0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725029"/>
              <a:ext cx="1272654" cy="5114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" name="Rectangle 23">
              <a:extLst>
                <a:ext uri="{FF2B5EF4-FFF2-40B4-BE49-F238E27FC236}">
                  <a16:creationId xmlns:a16="http://schemas.microsoft.com/office/drawing/2014/main" id="{A7DDC0A1-1F11-024D-0EF2-AB272EA89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760" y="2878449"/>
              <a:ext cx="713037" cy="1462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" name="Rectangle 24">
              <a:extLst>
                <a:ext uri="{FF2B5EF4-FFF2-40B4-BE49-F238E27FC236}">
                  <a16:creationId xmlns:a16="http://schemas.microsoft.com/office/drawing/2014/main" id="{F10AE387-C4FB-FD17-42DB-303528756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9521" y="206020"/>
              <a:ext cx="1374934" cy="2060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8F8DE5DF-E2E5-0363-BF23-BD87D4822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9521" y="412042"/>
              <a:ext cx="1374934" cy="51140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5AC507AF-E10A-D12D-A79A-6303CF11EA72}"/>
                </a:ext>
              </a:extLst>
            </p:cNvPr>
            <p:cNvSpPr/>
            <p:nvPr/>
          </p:nvSpPr>
          <p:spPr bwMode="auto">
            <a:xfrm>
              <a:off x="2494900" y="0"/>
              <a:ext cx="764177" cy="463182"/>
            </a:xfrm>
            <a:custGeom>
              <a:avLst/>
              <a:gdLst>
                <a:gd name="T0" fmla="*/ 2147483647 w 15"/>
                <a:gd name="T1" fmla="*/ 2147483647 h 9"/>
                <a:gd name="T2" fmla="*/ 0 w 15"/>
                <a:gd name="T3" fmla="*/ 2147483647 h 9"/>
                <a:gd name="T4" fmla="*/ 0 w 15"/>
                <a:gd name="T5" fmla="*/ 2147483647 h 9"/>
                <a:gd name="T6" fmla="*/ 2147483647 w 15"/>
                <a:gd name="T7" fmla="*/ 2147483647 h 9"/>
                <a:gd name="T8" fmla="*/ 2147483647 w 15"/>
                <a:gd name="T9" fmla="*/ 2147483647 h 9"/>
                <a:gd name="T10" fmla="*/ 2147483647 w 15"/>
                <a:gd name="T11" fmla="*/ 2147483647 h 9"/>
                <a:gd name="T12" fmla="*/ 2147483647 w 15"/>
                <a:gd name="T13" fmla="*/ 0 h 9"/>
                <a:gd name="T14" fmla="*/ 2147483647 w 15"/>
                <a:gd name="T15" fmla="*/ 0 h 9"/>
                <a:gd name="T16" fmla="*/ 2147483647 w 15"/>
                <a:gd name="T17" fmla="*/ 0 h 9"/>
                <a:gd name="T18" fmla="*/ 2147483647 w 15"/>
                <a:gd name="T19" fmla="*/ 0 h 9"/>
                <a:gd name="T20" fmla="*/ 2147483647 w 15"/>
                <a:gd name="T21" fmla="*/ 2147483647 h 9"/>
                <a:gd name="T22" fmla="*/ 2147483647 w 15"/>
                <a:gd name="T23" fmla="*/ 2147483647 h 9"/>
                <a:gd name="T24" fmla="*/ 2147483647 w 15"/>
                <a:gd name="T25" fmla="*/ 2147483647 h 9"/>
                <a:gd name="T26" fmla="*/ 2147483647 w 15"/>
                <a:gd name="T27" fmla="*/ 2147483647 h 9"/>
                <a:gd name="T28" fmla="*/ 2147483647 w 15"/>
                <a:gd name="T29" fmla="*/ 2147483647 h 9"/>
                <a:gd name="T30" fmla="*/ 2147483647 w 15"/>
                <a:gd name="T31" fmla="*/ 2147483647 h 9"/>
                <a:gd name="T32" fmla="*/ 2147483647 w 15"/>
                <a:gd name="T33" fmla="*/ 2147483647 h 9"/>
                <a:gd name="T34" fmla="*/ 2147483647 w 15"/>
                <a:gd name="T35" fmla="*/ 0 h 9"/>
                <a:gd name="T36" fmla="*/ 2147483647 w 15"/>
                <a:gd name="T37" fmla="*/ 0 h 9"/>
                <a:gd name="T38" fmla="*/ 2147483647 w 15"/>
                <a:gd name="T39" fmla="*/ 0 h 9"/>
                <a:gd name="T40" fmla="*/ 2147483647 w 15"/>
                <a:gd name="T41" fmla="*/ 0 h 9"/>
                <a:gd name="T42" fmla="*/ 0 w 15"/>
                <a:gd name="T43" fmla="*/ 2147483647 h 9"/>
                <a:gd name="T44" fmla="*/ 2147483647 w 15"/>
                <a:gd name="T45" fmla="*/ 2147483647 h 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5" h="9">
                  <a:moveTo>
                    <a:pt x="2" y="3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2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1"/>
                    <a:pt x="14" y="1"/>
                  </a:cubicBezTo>
                  <a:cubicBezTo>
                    <a:pt x="14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5" y="2"/>
                    <a:pt x="15" y="1"/>
                  </a:cubicBezTo>
                  <a:cubicBezTo>
                    <a:pt x="15" y="1"/>
                    <a:pt x="14" y="0"/>
                    <a:pt x="1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2"/>
                    <a:pt x="2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6BF869F5-A1CE-E2B7-A72F-D44D15A5831E}"/>
                </a:ext>
              </a:extLst>
            </p:cNvPr>
            <p:cNvSpPr/>
            <p:nvPr/>
          </p:nvSpPr>
          <p:spPr bwMode="auto">
            <a:xfrm>
              <a:off x="1986423" y="1234664"/>
              <a:ext cx="406197" cy="512861"/>
            </a:xfrm>
            <a:custGeom>
              <a:avLst/>
              <a:gdLst>
                <a:gd name="T0" fmla="*/ 2147483647 w 278"/>
                <a:gd name="T1" fmla="*/ 2147483647 h 351"/>
                <a:gd name="T2" fmla="*/ 2147483647 w 278"/>
                <a:gd name="T3" fmla="*/ 2147483647 h 351"/>
                <a:gd name="T4" fmla="*/ 2147483647 w 278"/>
                <a:gd name="T5" fmla="*/ 0 h 351"/>
                <a:gd name="T6" fmla="*/ 0 w 278"/>
                <a:gd name="T7" fmla="*/ 2147483647 h 351"/>
                <a:gd name="T8" fmla="*/ 2147483647 w 278"/>
                <a:gd name="T9" fmla="*/ 2147483647 h 351"/>
                <a:gd name="T10" fmla="*/ 2147483647 w 278"/>
                <a:gd name="T11" fmla="*/ 2147483647 h 351"/>
                <a:gd name="T12" fmla="*/ 2147483647 w 278"/>
                <a:gd name="T13" fmla="*/ 2147483647 h 3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8" h="351">
                  <a:moveTo>
                    <a:pt x="278" y="35"/>
                  </a:moveTo>
                  <a:lnTo>
                    <a:pt x="209" y="35"/>
                  </a:lnTo>
                  <a:lnTo>
                    <a:pt x="104" y="0"/>
                  </a:lnTo>
                  <a:lnTo>
                    <a:pt x="0" y="140"/>
                  </a:lnTo>
                  <a:lnTo>
                    <a:pt x="34" y="351"/>
                  </a:lnTo>
                  <a:lnTo>
                    <a:pt x="174" y="246"/>
                  </a:lnTo>
                  <a:lnTo>
                    <a:pt x="278" y="35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3415B848-DD0B-2BA7-C76C-05321C1C380C}"/>
                </a:ext>
              </a:extLst>
            </p:cNvPr>
            <p:cNvSpPr/>
            <p:nvPr/>
          </p:nvSpPr>
          <p:spPr bwMode="auto">
            <a:xfrm>
              <a:off x="916867" y="1285805"/>
              <a:ext cx="1578033" cy="1849806"/>
            </a:xfrm>
            <a:custGeom>
              <a:avLst/>
              <a:gdLst>
                <a:gd name="T0" fmla="*/ 2147483647 w 1080"/>
                <a:gd name="T1" fmla="*/ 2147483647 h 1266"/>
                <a:gd name="T2" fmla="*/ 2147483647 w 1080"/>
                <a:gd name="T3" fmla="*/ 2147483647 h 1266"/>
                <a:gd name="T4" fmla="*/ 2147483647 w 1080"/>
                <a:gd name="T5" fmla="*/ 2147483647 h 1266"/>
                <a:gd name="T6" fmla="*/ 2147483647 w 1080"/>
                <a:gd name="T7" fmla="*/ 2147483647 h 1266"/>
                <a:gd name="T8" fmla="*/ 2147483647 w 1080"/>
                <a:gd name="T9" fmla="*/ 2147483647 h 1266"/>
                <a:gd name="T10" fmla="*/ 2147483647 w 1080"/>
                <a:gd name="T11" fmla="*/ 2147483647 h 1266"/>
                <a:gd name="T12" fmla="*/ 2147483647 w 1080"/>
                <a:gd name="T13" fmla="*/ 0 h 1266"/>
                <a:gd name="T14" fmla="*/ 2147483647 w 1080"/>
                <a:gd name="T15" fmla="*/ 2147483647 h 1266"/>
                <a:gd name="T16" fmla="*/ 2147483647 w 1080"/>
                <a:gd name="T17" fmla="*/ 2147483647 h 1266"/>
                <a:gd name="T18" fmla="*/ 2147483647 w 1080"/>
                <a:gd name="T19" fmla="*/ 2147483647 h 1266"/>
                <a:gd name="T20" fmla="*/ 2147483647 w 1080"/>
                <a:gd name="T21" fmla="*/ 2147483647 h 1266"/>
                <a:gd name="T22" fmla="*/ 2147483647 w 1080"/>
                <a:gd name="T23" fmla="*/ 0 h 1266"/>
                <a:gd name="T24" fmla="*/ 2147483647 w 1080"/>
                <a:gd name="T25" fmla="*/ 0 h 1266"/>
                <a:gd name="T26" fmla="*/ 2147483647 w 1080"/>
                <a:gd name="T27" fmla="*/ 2147483647 h 1266"/>
                <a:gd name="T28" fmla="*/ 0 w 1080"/>
                <a:gd name="T29" fmla="*/ 2147483647 h 1266"/>
                <a:gd name="T30" fmla="*/ 2147483647 w 1080"/>
                <a:gd name="T31" fmla="*/ 2147483647 h 126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80" h="1266">
                  <a:moveTo>
                    <a:pt x="313" y="1266"/>
                  </a:moveTo>
                  <a:lnTo>
                    <a:pt x="627" y="703"/>
                  </a:lnTo>
                  <a:lnTo>
                    <a:pt x="906" y="492"/>
                  </a:lnTo>
                  <a:lnTo>
                    <a:pt x="1010" y="176"/>
                  </a:lnTo>
                  <a:lnTo>
                    <a:pt x="1080" y="105"/>
                  </a:lnTo>
                  <a:lnTo>
                    <a:pt x="1045" y="35"/>
                  </a:lnTo>
                  <a:lnTo>
                    <a:pt x="1010" y="0"/>
                  </a:lnTo>
                  <a:lnTo>
                    <a:pt x="871" y="140"/>
                  </a:lnTo>
                  <a:lnTo>
                    <a:pt x="836" y="246"/>
                  </a:lnTo>
                  <a:lnTo>
                    <a:pt x="801" y="281"/>
                  </a:lnTo>
                  <a:lnTo>
                    <a:pt x="836" y="140"/>
                  </a:lnTo>
                  <a:lnTo>
                    <a:pt x="976" y="0"/>
                  </a:lnTo>
                  <a:lnTo>
                    <a:pt x="836" y="0"/>
                  </a:lnTo>
                  <a:lnTo>
                    <a:pt x="627" y="211"/>
                  </a:lnTo>
                  <a:lnTo>
                    <a:pt x="0" y="1126"/>
                  </a:lnTo>
                  <a:lnTo>
                    <a:pt x="313" y="1266"/>
                  </a:lnTo>
                  <a:close/>
                </a:path>
              </a:pathLst>
            </a:custGeom>
            <a:solidFill>
              <a:srgbClr val="FDD2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426B1EF0-F9F5-48DD-9011-FCC3E6E68D1A}"/>
                </a:ext>
              </a:extLst>
            </p:cNvPr>
            <p:cNvSpPr/>
            <p:nvPr/>
          </p:nvSpPr>
          <p:spPr bwMode="auto">
            <a:xfrm>
              <a:off x="2597180" y="771483"/>
              <a:ext cx="151959" cy="206021"/>
            </a:xfrm>
            <a:custGeom>
              <a:avLst/>
              <a:gdLst>
                <a:gd name="T0" fmla="*/ 2147483647 w 104"/>
                <a:gd name="T1" fmla="*/ 0 h 141"/>
                <a:gd name="T2" fmla="*/ 2147483647 w 104"/>
                <a:gd name="T3" fmla="*/ 0 h 141"/>
                <a:gd name="T4" fmla="*/ 2147483647 w 104"/>
                <a:gd name="T5" fmla="*/ 0 h 141"/>
                <a:gd name="T6" fmla="*/ 0 w 104"/>
                <a:gd name="T7" fmla="*/ 2147483647 h 141"/>
                <a:gd name="T8" fmla="*/ 2147483647 w 104"/>
                <a:gd name="T9" fmla="*/ 2147483647 h 141"/>
                <a:gd name="T10" fmla="*/ 2147483647 w 104"/>
                <a:gd name="T11" fmla="*/ 0 h 1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4" h="141">
                  <a:moveTo>
                    <a:pt x="104" y="0"/>
                  </a:moveTo>
                  <a:lnTo>
                    <a:pt x="104" y="0"/>
                  </a:lnTo>
                  <a:lnTo>
                    <a:pt x="0" y="70"/>
                  </a:lnTo>
                  <a:lnTo>
                    <a:pt x="35" y="141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F0E5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EEF30225-CD50-B46F-D965-8C1864463E1F}"/>
                </a:ext>
              </a:extLst>
            </p:cNvPr>
            <p:cNvSpPr/>
            <p:nvPr/>
          </p:nvSpPr>
          <p:spPr bwMode="auto">
            <a:xfrm>
              <a:off x="1781863" y="873763"/>
              <a:ext cx="866457" cy="977504"/>
            </a:xfrm>
            <a:custGeom>
              <a:avLst/>
              <a:gdLst>
                <a:gd name="T0" fmla="*/ 2147483647 w 593"/>
                <a:gd name="T1" fmla="*/ 2147483647 h 669"/>
                <a:gd name="T2" fmla="*/ 2147483647 w 593"/>
                <a:gd name="T3" fmla="*/ 0 h 669"/>
                <a:gd name="T4" fmla="*/ 0 w 593"/>
                <a:gd name="T5" fmla="*/ 2147483647 h 669"/>
                <a:gd name="T6" fmla="*/ 2147483647 w 593"/>
                <a:gd name="T7" fmla="*/ 2147483647 h 669"/>
                <a:gd name="T8" fmla="*/ 2147483647 w 593"/>
                <a:gd name="T9" fmla="*/ 2147483647 h 6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93" h="669">
                  <a:moveTo>
                    <a:pt x="593" y="35"/>
                  </a:moveTo>
                  <a:lnTo>
                    <a:pt x="558" y="0"/>
                  </a:lnTo>
                  <a:lnTo>
                    <a:pt x="0" y="634"/>
                  </a:lnTo>
                  <a:lnTo>
                    <a:pt x="35" y="669"/>
                  </a:lnTo>
                  <a:lnTo>
                    <a:pt x="593" y="35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CFAFECF-D33C-03C6-90CD-3688326AC677}"/>
                </a:ext>
              </a:extLst>
            </p:cNvPr>
            <p:cNvSpPr/>
            <p:nvPr/>
          </p:nvSpPr>
          <p:spPr bwMode="auto">
            <a:xfrm>
              <a:off x="1781863" y="873763"/>
              <a:ext cx="815317" cy="926364"/>
            </a:xfrm>
            <a:custGeom>
              <a:avLst/>
              <a:gdLst>
                <a:gd name="T0" fmla="*/ 2147483647 w 558"/>
                <a:gd name="T1" fmla="*/ 0 h 634"/>
                <a:gd name="T2" fmla="*/ 2147483647 w 558"/>
                <a:gd name="T3" fmla="*/ 0 h 634"/>
                <a:gd name="T4" fmla="*/ 0 w 558"/>
                <a:gd name="T5" fmla="*/ 2147483647 h 634"/>
                <a:gd name="T6" fmla="*/ 0 w 558"/>
                <a:gd name="T7" fmla="*/ 2147483647 h 634"/>
                <a:gd name="T8" fmla="*/ 2147483647 w 558"/>
                <a:gd name="T9" fmla="*/ 0 h 6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8" h="634">
                  <a:moveTo>
                    <a:pt x="558" y="0"/>
                  </a:moveTo>
                  <a:lnTo>
                    <a:pt x="558" y="0"/>
                  </a:lnTo>
                  <a:lnTo>
                    <a:pt x="0" y="634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DB2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2C9FD1AE-2AF8-E338-2E08-F5753482F0FD}"/>
                </a:ext>
              </a:extLst>
            </p:cNvPr>
            <p:cNvSpPr/>
            <p:nvPr/>
          </p:nvSpPr>
          <p:spPr bwMode="auto">
            <a:xfrm>
              <a:off x="1833003" y="924902"/>
              <a:ext cx="815317" cy="926364"/>
            </a:xfrm>
            <a:custGeom>
              <a:avLst/>
              <a:gdLst>
                <a:gd name="T0" fmla="*/ 2147483647 w 558"/>
                <a:gd name="T1" fmla="*/ 0 h 634"/>
                <a:gd name="T2" fmla="*/ 2147483647 w 558"/>
                <a:gd name="T3" fmla="*/ 2147483647 h 634"/>
                <a:gd name="T4" fmla="*/ 0 w 558"/>
                <a:gd name="T5" fmla="*/ 2147483647 h 634"/>
                <a:gd name="T6" fmla="*/ 0 w 558"/>
                <a:gd name="T7" fmla="*/ 2147483647 h 634"/>
                <a:gd name="T8" fmla="*/ 2147483647 w 558"/>
                <a:gd name="T9" fmla="*/ 0 h 6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8" h="634">
                  <a:moveTo>
                    <a:pt x="558" y="0"/>
                  </a:moveTo>
                  <a:lnTo>
                    <a:pt x="558" y="36"/>
                  </a:lnTo>
                  <a:lnTo>
                    <a:pt x="0" y="634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E0C36CC-2633-95D2-0521-D1D9B496269D}"/>
                </a:ext>
              </a:extLst>
            </p:cNvPr>
            <p:cNvSpPr/>
            <p:nvPr/>
          </p:nvSpPr>
          <p:spPr bwMode="auto">
            <a:xfrm>
              <a:off x="1730723" y="1800127"/>
              <a:ext cx="102280" cy="102280"/>
            </a:xfrm>
            <a:custGeom>
              <a:avLst/>
              <a:gdLst>
                <a:gd name="T0" fmla="*/ 2147483647 w 70"/>
                <a:gd name="T1" fmla="*/ 2147483647 h 70"/>
                <a:gd name="T2" fmla="*/ 2147483647 w 70"/>
                <a:gd name="T3" fmla="*/ 0 h 70"/>
                <a:gd name="T4" fmla="*/ 0 w 70"/>
                <a:gd name="T5" fmla="*/ 2147483647 h 70"/>
                <a:gd name="T6" fmla="*/ 2147483647 w 70"/>
                <a:gd name="T7" fmla="*/ 2147483647 h 70"/>
                <a:gd name="T8" fmla="*/ 2147483647 w 70"/>
                <a:gd name="T9" fmla="*/ 2147483647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70">
                  <a:moveTo>
                    <a:pt x="70" y="35"/>
                  </a:moveTo>
                  <a:lnTo>
                    <a:pt x="35" y="0"/>
                  </a:lnTo>
                  <a:lnTo>
                    <a:pt x="0" y="35"/>
                  </a:lnTo>
                  <a:lnTo>
                    <a:pt x="35" y="70"/>
                  </a:lnTo>
                  <a:lnTo>
                    <a:pt x="70" y="3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60AD6B10-FAAF-CB5D-2028-3C79723F2DB3}"/>
                </a:ext>
              </a:extLst>
            </p:cNvPr>
            <p:cNvSpPr/>
            <p:nvPr/>
          </p:nvSpPr>
          <p:spPr bwMode="auto">
            <a:xfrm>
              <a:off x="1679583" y="1851266"/>
              <a:ext cx="102280" cy="102280"/>
            </a:xfrm>
            <a:custGeom>
              <a:avLst/>
              <a:gdLst>
                <a:gd name="T0" fmla="*/ 2147483647 w 70"/>
                <a:gd name="T1" fmla="*/ 2147483647 h 70"/>
                <a:gd name="T2" fmla="*/ 0 w 70"/>
                <a:gd name="T3" fmla="*/ 2147483647 h 70"/>
                <a:gd name="T4" fmla="*/ 2147483647 w 70"/>
                <a:gd name="T5" fmla="*/ 0 h 70"/>
                <a:gd name="T6" fmla="*/ 2147483647 w 70"/>
                <a:gd name="T7" fmla="*/ 2147483647 h 70"/>
                <a:gd name="T8" fmla="*/ 2147483647 w 70"/>
                <a:gd name="T9" fmla="*/ 2147483647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70">
                  <a:moveTo>
                    <a:pt x="35" y="70"/>
                  </a:moveTo>
                  <a:lnTo>
                    <a:pt x="0" y="35"/>
                  </a:lnTo>
                  <a:lnTo>
                    <a:pt x="35" y="0"/>
                  </a:lnTo>
                  <a:lnTo>
                    <a:pt x="70" y="35"/>
                  </a:lnTo>
                  <a:lnTo>
                    <a:pt x="35" y="7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54CE2277-A1D7-BA99-CE56-DCEDD9D43764}"/>
                </a:ext>
              </a:extLst>
            </p:cNvPr>
            <p:cNvSpPr/>
            <p:nvPr/>
          </p:nvSpPr>
          <p:spPr bwMode="auto">
            <a:xfrm>
              <a:off x="2697999" y="771483"/>
              <a:ext cx="51140" cy="51140"/>
            </a:xfrm>
            <a:custGeom>
              <a:avLst/>
              <a:gdLst>
                <a:gd name="T0" fmla="*/ 0 w 35"/>
                <a:gd name="T1" fmla="*/ 2147483647 h 35"/>
                <a:gd name="T2" fmla="*/ 2147483647 w 35"/>
                <a:gd name="T3" fmla="*/ 0 h 35"/>
                <a:gd name="T4" fmla="*/ 2147483647 w 35"/>
                <a:gd name="T5" fmla="*/ 0 h 35"/>
                <a:gd name="T6" fmla="*/ 2147483647 w 35"/>
                <a:gd name="T7" fmla="*/ 0 h 35"/>
                <a:gd name="T8" fmla="*/ 2147483647 w 35"/>
                <a:gd name="T9" fmla="*/ 2147483647 h 35"/>
                <a:gd name="T10" fmla="*/ 0 w 35"/>
                <a:gd name="T11" fmla="*/ 2147483647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" h="35">
                  <a:moveTo>
                    <a:pt x="0" y="35"/>
                  </a:moveTo>
                  <a:lnTo>
                    <a:pt x="35" y="0"/>
                  </a:lnTo>
                  <a:lnTo>
                    <a:pt x="35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1C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993CFAC6-5CAD-4592-3EE5-F247EE11B105}"/>
                </a:ext>
              </a:extLst>
            </p:cNvPr>
            <p:cNvSpPr/>
            <p:nvPr/>
          </p:nvSpPr>
          <p:spPr bwMode="auto">
            <a:xfrm>
              <a:off x="916867" y="1130924"/>
              <a:ext cx="1526893" cy="1800127"/>
            </a:xfrm>
            <a:custGeom>
              <a:avLst/>
              <a:gdLst>
                <a:gd name="T0" fmla="*/ 0 w 1045"/>
                <a:gd name="T1" fmla="*/ 2147483647 h 1232"/>
                <a:gd name="T2" fmla="*/ 2147483647 w 1045"/>
                <a:gd name="T3" fmla="*/ 2147483647 h 1232"/>
                <a:gd name="T4" fmla="*/ 2147483647 w 1045"/>
                <a:gd name="T5" fmla="*/ 2147483647 h 1232"/>
                <a:gd name="T6" fmla="*/ 2147483647 w 1045"/>
                <a:gd name="T7" fmla="*/ 2147483647 h 1232"/>
                <a:gd name="T8" fmla="*/ 2147483647 w 1045"/>
                <a:gd name="T9" fmla="*/ 0 h 1232"/>
                <a:gd name="T10" fmla="*/ 2147483647 w 1045"/>
                <a:gd name="T11" fmla="*/ 0 h 1232"/>
                <a:gd name="T12" fmla="*/ 2147483647 w 1045"/>
                <a:gd name="T13" fmla="*/ 0 h 1232"/>
                <a:gd name="T14" fmla="*/ 2147483647 w 1045"/>
                <a:gd name="T15" fmla="*/ 0 h 1232"/>
                <a:gd name="T16" fmla="*/ 2147483647 w 1045"/>
                <a:gd name="T17" fmla="*/ 0 h 1232"/>
                <a:gd name="T18" fmla="*/ 2147483647 w 1045"/>
                <a:gd name="T19" fmla="*/ 2147483647 h 1232"/>
                <a:gd name="T20" fmla="*/ 2147483647 w 1045"/>
                <a:gd name="T21" fmla="*/ 2147483647 h 1232"/>
                <a:gd name="T22" fmla="*/ 2147483647 w 1045"/>
                <a:gd name="T23" fmla="*/ 2147483647 h 1232"/>
                <a:gd name="T24" fmla="*/ 2147483647 w 1045"/>
                <a:gd name="T25" fmla="*/ 2147483647 h 1232"/>
                <a:gd name="T26" fmla="*/ 2147483647 w 1045"/>
                <a:gd name="T27" fmla="*/ 2147483647 h 1232"/>
                <a:gd name="T28" fmla="*/ 0 w 1045"/>
                <a:gd name="T29" fmla="*/ 2147483647 h 12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45" h="1232">
                  <a:moveTo>
                    <a:pt x="0" y="1232"/>
                  </a:moveTo>
                  <a:lnTo>
                    <a:pt x="418" y="493"/>
                  </a:lnTo>
                  <a:lnTo>
                    <a:pt x="453" y="211"/>
                  </a:lnTo>
                  <a:lnTo>
                    <a:pt x="522" y="106"/>
                  </a:lnTo>
                  <a:lnTo>
                    <a:pt x="627" y="0"/>
                  </a:lnTo>
                  <a:lnTo>
                    <a:pt x="732" y="0"/>
                  </a:lnTo>
                  <a:lnTo>
                    <a:pt x="801" y="0"/>
                  </a:lnTo>
                  <a:lnTo>
                    <a:pt x="1010" y="0"/>
                  </a:lnTo>
                  <a:lnTo>
                    <a:pt x="1045" y="0"/>
                  </a:lnTo>
                  <a:lnTo>
                    <a:pt x="1010" y="71"/>
                  </a:lnTo>
                  <a:lnTo>
                    <a:pt x="941" y="106"/>
                  </a:lnTo>
                  <a:lnTo>
                    <a:pt x="906" y="106"/>
                  </a:lnTo>
                  <a:lnTo>
                    <a:pt x="766" y="211"/>
                  </a:lnTo>
                  <a:lnTo>
                    <a:pt x="557" y="422"/>
                  </a:lnTo>
                  <a:lnTo>
                    <a:pt x="0" y="1232"/>
                  </a:lnTo>
                  <a:close/>
                </a:path>
              </a:pathLst>
            </a:custGeom>
            <a:solidFill>
              <a:srgbClr val="FDD2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343C9A38-8F98-3DDA-B7B1-C4406A1BFDB8}"/>
                </a:ext>
              </a:extLst>
            </p:cNvPr>
            <p:cNvSpPr/>
            <p:nvPr/>
          </p:nvSpPr>
          <p:spPr bwMode="auto">
            <a:xfrm>
              <a:off x="2291801" y="1336944"/>
              <a:ext cx="151959" cy="206021"/>
            </a:xfrm>
            <a:custGeom>
              <a:avLst/>
              <a:gdLst>
                <a:gd name="T0" fmla="*/ 2147483647 w 104"/>
                <a:gd name="T1" fmla="*/ 0 h 141"/>
                <a:gd name="T2" fmla="*/ 2147483647 w 104"/>
                <a:gd name="T3" fmla="*/ 0 h 141"/>
                <a:gd name="T4" fmla="*/ 2147483647 w 104"/>
                <a:gd name="T5" fmla="*/ 2147483647 h 141"/>
                <a:gd name="T6" fmla="*/ 2147483647 w 104"/>
                <a:gd name="T7" fmla="*/ 2147483647 h 141"/>
                <a:gd name="T8" fmla="*/ 0 w 104"/>
                <a:gd name="T9" fmla="*/ 2147483647 h 141"/>
                <a:gd name="T10" fmla="*/ 2147483647 w 104"/>
                <a:gd name="T11" fmla="*/ 2147483647 h 141"/>
                <a:gd name="T12" fmla="*/ 2147483647 w 104"/>
                <a:gd name="T13" fmla="*/ 0 h 1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" h="141">
                  <a:moveTo>
                    <a:pt x="35" y="0"/>
                  </a:moveTo>
                  <a:lnTo>
                    <a:pt x="104" y="0"/>
                  </a:lnTo>
                  <a:lnTo>
                    <a:pt x="104" y="70"/>
                  </a:lnTo>
                  <a:lnTo>
                    <a:pt x="69" y="141"/>
                  </a:lnTo>
                  <a:lnTo>
                    <a:pt x="0" y="105"/>
                  </a:lnTo>
                  <a:lnTo>
                    <a:pt x="35" y="3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CF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83FAE366-97A5-984E-B169-C93D9A108672}"/>
                </a:ext>
              </a:extLst>
            </p:cNvPr>
            <p:cNvSpPr/>
            <p:nvPr/>
          </p:nvSpPr>
          <p:spPr bwMode="auto">
            <a:xfrm>
              <a:off x="2240662" y="1130924"/>
              <a:ext cx="203098" cy="51140"/>
            </a:xfrm>
            <a:custGeom>
              <a:avLst/>
              <a:gdLst>
                <a:gd name="T0" fmla="*/ 0 w 139"/>
                <a:gd name="T1" fmla="*/ 0 h 35"/>
                <a:gd name="T2" fmla="*/ 0 w 139"/>
                <a:gd name="T3" fmla="*/ 2147483647 h 35"/>
                <a:gd name="T4" fmla="*/ 2147483647 w 139"/>
                <a:gd name="T5" fmla="*/ 2147483647 h 35"/>
                <a:gd name="T6" fmla="*/ 2147483647 w 139"/>
                <a:gd name="T7" fmla="*/ 2147483647 h 35"/>
                <a:gd name="T8" fmla="*/ 2147483647 w 139"/>
                <a:gd name="T9" fmla="*/ 0 h 35"/>
                <a:gd name="T10" fmla="*/ 2147483647 w 139"/>
                <a:gd name="T11" fmla="*/ 0 h 35"/>
                <a:gd name="T12" fmla="*/ 0 w 139"/>
                <a:gd name="T13" fmla="*/ 0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9" h="35">
                  <a:moveTo>
                    <a:pt x="0" y="0"/>
                  </a:moveTo>
                  <a:lnTo>
                    <a:pt x="0" y="35"/>
                  </a:lnTo>
                  <a:lnTo>
                    <a:pt x="70" y="35"/>
                  </a:lnTo>
                  <a:lnTo>
                    <a:pt x="104" y="35"/>
                  </a:lnTo>
                  <a:lnTo>
                    <a:pt x="139" y="0"/>
                  </a:lnTo>
                  <a:lnTo>
                    <a:pt x="1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F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A1FB5BDE-4E92-BCC3-05D0-EB50B96678B0}"/>
                </a:ext>
              </a:extLst>
            </p:cNvPr>
            <p:cNvSpPr/>
            <p:nvPr/>
          </p:nvSpPr>
          <p:spPr bwMode="auto">
            <a:xfrm>
              <a:off x="1833003" y="1285805"/>
              <a:ext cx="407658" cy="410581"/>
            </a:xfrm>
            <a:custGeom>
              <a:avLst/>
              <a:gdLst>
                <a:gd name="T0" fmla="*/ 0 w 279"/>
                <a:gd name="T1" fmla="*/ 2147483647 h 281"/>
                <a:gd name="T2" fmla="*/ 2147483647 w 279"/>
                <a:gd name="T3" fmla="*/ 2147483647 h 281"/>
                <a:gd name="T4" fmla="*/ 2147483647 w 279"/>
                <a:gd name="T5" fmla="*/ 0 h 281"/>
                <a:gd name="T6" fmla="*/ 2147483647 w 279"/>
                <a:gd name="T7" fmla="*/ 0 h 281"/>
                <a:gd name="T8" fmla="*/ 0 w 279"/>
                <a:gd name="T9" fmla="*/ 2147483647 h 2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9" h="281">
                  <a:moveTo>
                    <a:pt x="0" y="281"/>
                  </a:moveTo>
                  <a:lnTo>
                    <a:pt x="139" y="35"/>
                  </a:lnTo>
                  <a:lnTo>
                    <a:pt x="174" y="0"/>
                  </a:lnTo>
                  <a:lnTo>
                    <a:pt x="279" y="0"/>
                  </a:lnTo>
                  <a:lnTo>
                    <a:pt x="0" y="281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145A950C-6806-53BE-DAD1-6D8B7E4AE636}"/>
                </a:ext>
              </a:extLst>
            </p:cNvPr>
            <p:cNvSpPr/>
            <p:nvPr/>
          </p:nvSpPr>
          <p:spPr bwMode="auto">
            <a:xfrm>
              <a:off x="1833003" y="1542966"/>
              <a:ext cx="305378" cy="359441"/>
            </a:xfrm>
            <a:custGeom>
              <a:avLst/>
              <a:gdLst>
                <a:gd name="T0" fmla="*/ 2147483647 w 209"/>
                <a:gd name="T1" fmla="*/ 2147483647 h 246"/>
                <a:gd name="T2" fmla="*/ 2147483647 w 209"/>
                <a:gd name="T3" fmla="*/ 2147483647 h 246"/>
                <a:gd name="T4" fmla="*/ 2147483647 w 209"/>
                <a:gd name="T5" fmla="*/ 0 h 246"/>
                <a:gd name="T6" fmla="*/ 0 w 209"/>
                <a:gd name="T7" fmla="*/ 2147483647 h 246"/>
                <a:gd name="T8" fmla="*/ 2147483647 w 209"/>
                <a:gd name="T9" fmla="*/ 2147483647 h 2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9" h="246">
                  <a:moveTo>
                    <a:pt x="105" y="211"/>
                  </a:moveTo>
                  <a:lnTo>
                    <a:pt x="209" y="105"/>
                  </a:lnTo>
                  <a:lnTo>
                    <a:pt x="209" y="0"/>
                  </a:lnTo>
                  <a:lnTo>
                    <a:pt x="0" y="246"/>
                  </a:lnTo>
                  <a:lnTo>
                    <a:pt x="105" y="211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26B420B0-F03C-3A2C-DC8E-A81DAA4EE36D}"/>
                </a:ext>
              </a:extLst>
            </p:cNvPr>
            <p:cNvSpPr/>
            <p:nvPr/>
          </p:nvSpPr>
          <p:spPr bwMode="auto">
            <a:xfrm>
              <a:off x="916867" y="1439224"/>
              <a:ext cx="713037" cy="1542966"/>
            </a:xfrm>
            <a:custGeom>
              <a:avLst/>
              <a:gdLst>
                <a:gd name="T0" fmla="*/ 2147483647 w 488"/>
                <a:gd name="T1" fmla="*/ 0 h 1056"/>
                <a:gd name="T2" fmla="*/ 2147483647 w 488"/>
                <a:gd name="T3" fmla="*/ 2147483647 h 1056"/>
                <a:gd name="T4" fmla="*/ 2147483647 w 488"/>
                <a:gd name="T5" fmla="*/ 2147483647 h 1056"/>
                <a:gd name="T6" fmla="*/ 0 w 488"/>
                <a:gd name="T7" fmla="*/ 2147483647 h 1056"/>
                <a:gd name="T8" fmla="*/ 2147483647 w 488"/>
                <a:gd name="T9" fmla="*/ 2147483647 h 1056"/>
                <a:gd name="T10" fmla="*/ 2147483647 w 488"/>
                <a:gd name="T11" fmla="*/ 0 h 10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8" h="1056">
                  <a:moveTo>
                    <a:pt x="453" y="0"/>
                  </a:moveTo>
                  <a:lnTo>
                    <a:pt x="488" y="387"/>
                  </a:lnTo>
                  <a:lnTo>
                    <a:pt x="104" y="1056"/>
                  </a:lnTo>
                  <a:lnTo>
                    <a:pt x="0" y="1021"/>
                  </a:lnTo>
                  <a:lnTo>
                    <a:pt x="418" y="282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55292780-C2D8-0091-6271-08C5CC2A25D7}"/>
                </a:ext>
              </a:extLst>
            </p:cNvPr>
            <p:cNvSpPr/>
            <p:nvPr/>
          </p:nvSpPr>
          <p:spPr bwMode="auto">
            <a:xfrm>
              <a:off x="1781863" y="1594105"/>
              <a:ext cx="610757" cy="822623"/>
            </a:xfrm>
            <a:custGeom>
              <a:avLst/>
              <a:gdLst>
                <a:gd name="T0" fmla="*/ 2147483647 w 418"/>
                <a:gd name="T1" fmla="*/ 0 h 563"/>
                <a:gd name="T2" fmla="*/ 2147483647 w 418"/>
                <a:gd name="T3" fmla="*/ 2147483647 h 563"/>
                <a:gd name="T4" fmla="*/ 2147483647 w 418"/>
                <a:gd name="T5" fmla="*/ 2147483647 h 563"/>
                <a:gd name="T6" fmla="*/ 0 w 418"/>
                <a:gd name="T7" fmla="*/ 2147483647 h 563"/>
                <a:gd name="T8" fmla="*/ 2147483647 w 418"/>
                <a:gd name="T9" fmla="*/ 2147483647 h 563"/>
                <a:gd name="T10" fmla="*/ 2147483647 w 418"/>
                <a:gd name="T11" fmla="*/ 2147483647 h 563"/>
                <a:gd name="T12" fmla="*/ 2147483647 w 418"/>
                <a:gd name="T13" fmla="*/ 0 h 5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8" h="563">
                  <a:moveTo>
                    <a:pt x="418" y="0"/>
                  </a:moveTo>
                  <a:lnTo>
                    <a:pt x="279" y="281"/>
                  </a:lnTo>
                  <a:lnTo>
                    <a:pt x="35" y="492"/>
                  </a:lnTo>
                  <a:lnTo>
                    <a:pt x="0" y="563"/>
                  </a:lnTo>
                  <a:lnTo>
                    <a:pt x="35" y="492"/>
                  </a:lnTo>
                  <a:lnTo>
                    <a:pt x="314" y="281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6517E18D-32D3-4D5C-591C-1733CBE0D14F}"/>
                </a:ext>
              </a:extLst>
            </p:cNvPr>
            <p:cNvSpPr/>
            <p:nvPr/>
          </p:nvSpPr>
          <p:spPr bwMode="auto">
            <a:xfrm>
              <a:off x="1986423" y="1182063"/>
              <a:ext cx="49679" cy="154881"/>
            </a:xfrm>
            <a:custGeom>
              <a:avLst/>
              <a:gdLst>
                <a:gd name="T0" fmla="*/ 2147483647 w 34"/>
                <a:gd name="T1" fmla="*/ 2147483647 h 106"/>
                <a:gd name="T2" fmla="*/ 0 w 34"/>
                <a:gd name="T3" fmla="*/ 0 h 106"/>
                <a:gd name="T4" fmla="*/ 2147483647 w 34"/>
                <a:gd name="T5" fmla="*/ 2147483647 h 106"/>
                <a:gd name="T6" fmla="*/ 2147483647 w 34"/>
                <a:gd name="T7" fmla="*/ 2147483647 h 10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4" h="106">
                  <a:moveTo>
                    <a:pt x="34" y="106"/>
                  </a:moveTo>
                  <a:lnTo>
                    <a:pt x="0" y="0"/>
                  </a:lnTo>
                  <a:lnTo>
                    <a:pt x="34" y="106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8104D3E2-6D5E-5AEA-CDD8-21C7BFFDCC45}"/>
                </a:ext>
              </a:extLst>
            </p:cNvPr>
            <p:cNvSpPr/>
            <p:nvPr/>
          </p:nvSpPr>
          <p:spPr bwMode="auto">
            <a:xfrm>
              <a:off x="1986423" y="1800127"/>
              <a:ext cx="0" cy="153420"/>
            </a:xfrm>
            <a:custGeom>
              <a:avLst/>
              <a:gdLst>
                <a:gd name="T0" fmla="*/ 0 h 105"/>
                <a:gd name="T1" fmla="*/ 2147483647 h 105"/>
                <a:gd name="T2" fmla="*/ 2147483647 h 105"/>
                <a:gd name="T3" fmla="*/ 0 h 105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0" r="r" b="b"/>
              <a:pathLst>
                <a:path h="105">
                  <a:moveTo>
                    <a:pt x="0" y="0"/>
                  </a:moveTo>
                  <a:lnTo>
                    <a:pt x="0" y="105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54506C34-7076-2D50-8E71-994AACE6ACA4}"/>
                </a:ext>
              </a:extLst>
            </p:cNvPr>
            <p:cNvSpPr/>
            <p:nvPr/>
          </p:nvSpPr>
          <p:spPr bwMode="auto">
            <a:xfrm>
              <a:off x="3666736" y="1079783"/>
              <a:ext cx="1221515" cy="1953547"/>
            </a:xfrm>
            <a:custGeom>
              <a:avLst/>
              <a:gdLst>
                <a:gd name="T0" fmla="*/ 2147483647 w 836"/>
                <a:gd name="T1" fmla="*/ 2147483647 h 1337"/>
                <a:gd name="T2" fmla="*/ 2147483647 w 836"/>
                <a:gd name="T3" fmla="*/ 2147483647 h 1337"/>
                <a:gd name="T4" fmla="*/ 2147483647 w 836"/>
                <a:gd name="T5" fmla="*/ 2147483647 h 1337"/>
                <a:gd name="T6" fmla="*/ 2147483647 w 836"/>
                <a:gd name="T7" fmla="*/ 2147483647 h 1337"/>
                <a:gd name="T8" fmla="*/ 2147483647 w 836"/>
                <a:gd name="T9" fmla="*/ 2147483647 h 1337"/>
                <a:gd name="T10" fmla="*/ 2147483647 w 836"/>
                <a:gd name="T11" fmla="*/ 2147483647 h 1337"/>
                <a:gd name="T12" fmla="*/ 2147483647 w 836"/>
                <a:gd name="T13" fmla="*/ 2147483647 h 1337"/>
                <a:gd name="T14" fmla="*/ 2147483647 w 836"/>
                <a:gd name="T15" fmla="*/ 2147483647 h 1337"/>
                <a:gd name="T16" fmla="*/ 2147483647 w 836"/>
                <a:gd name="T17" fmla="*/ 2147483647 h 1337"/>
                <a:gd name="T18" fmla="*/ 2147483647 w 836"/>
                <a:gd name="T19" fmla="*/ 0 h 1337"/>
                <a:gd name="T20" fmla="*/ 2147483647 w 836"/>
                <a:gd name="T21" fmla="*/ 2147483647 h 1337"/>
                <a:gd name="T22" fmla="*/ 2147483647 w 836"/>
                <a:gd name="T23" fmla="*/ 2147483647 h 1337"/>
                <a:gd name="T24" fmla="*/ 2147483647 w 836"/>
                <a:gd name="T25" fmla="*/ 2147483647 h 1337"/>
                <a:gd name="T26" fmla="*/ 2147483647 w 836"/>
                <a:gd name="T27" fmla="*/ 2147483647 h 1337"/>
                <a:gd name="T28" fmla="*/ 2147483647 w 836"/>
                <a:gd name="T29" fmla="*/ 2147483647 h 1337"/>
                <a:gd name="T30" fmla="*/ 2147483647 w 836"/>
                <a:gd name="T31" fmla="*/ 2147483647 h 1337"/>
                <a:gd name="T32" fmla="*/ 0 w 836"/>
                <a:gd name="T33" fmla="*/ 2147483647 h 1337"/>
                <a:gd name="T34" fmla="*/ 2147483647 w 836"/>
                <a:gd name="T35" fmla="*/ 2147483647 h 133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36" h="1337">
                  <a:moveTo>
                    <a:pt x="34" y="317"/>
                  </a:moveTo>
                  <a:lnTo>
                    <a:pt x="69" y="563"/>
                  </a:lnTo>
                  <a:lnTo>
                    <a:pt x="104" y="704"/>
                  </a:lnTo>
                  <a:lnTo>
                    <a:pt x="244" y="809"/>
                  </a:lnTo>
                  <a:lnTo>
                    <a:pt x="522" y="1337"/>
                  </a:lnTo>
                  <a:lnTo>
                    <a:pt x="836" y="1196"/>
                  </a:lnTo>
                  <a:lnTo>
                    <a:pt x="522" y="704"/>
                  </a:lnTo>
                  <a:lnTo>
                    <a:pt x="487" y="246"/>
                  </a:lnTo>
                  <a:lnTo>
                    <a:pt x="453" y="176"/>
                  </a:lnTo>
                  <a:lnTo>
                    <a:pt x="209" y="0"/>
                  </a:lnTo>
                  <a:lnTo>
                    <a:pt x="209" y="352"/>
                  </a:lnTo>
                  <a:lnTo>
                    <a:pt x="209" y="387"/>
                  </a:lnTo>
                  <a:lnTo>
                    <a:pt x="174" y="176"/>
                  </a:lnTo>
                  <a:lnTo>
                    <a:pt x="69" y="35"/>
                  </a:lnTo>
                  <a:lnTo>
                    <a:pt x="34" y="70"/>
                  </a:lnTo>
                  <a:lnTo>
                    <a:pt x="0" y="211"/>
                  </a:lnTo>
                  <a:lnTo>
                    <a:pt x="34" y="317"/>
                  </a:lnTo>
                  <a:close/>
                </a:path>
              </a:pathLst>
            </a:custGeom>
            <a:solidFill>
              <a:srgbClr val="FDD2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245850A4-13DD-8016-33E5-CBFA01BB2163}"/>
                </a:ext>
              </a:extLst>
            </p:cNvPr>
            <p:cNvSpPr/>
            <p:nvPr/>
          </p:nvSpPr>
          <p:spPr bwMode="auto">
            <a:xfrm>
              <a:off x="3716415" y="1182063"/>
              <a:ext cx="153419" cy="154881"/>
            </a:xfrm>
            <a:custGeom>
              <a:avLst/>
              <a:gdLst>
                <a:gd name="T0" fmla="*/ 0 w 105"/>
                <a:gd name="T1" fmla="*/ 2147483647 h 106"/>
                <a:gd name="T2" fmla="*/ 2147483647 w 105"/>
                <a:gd name="T3" fmla="*/ 2147483647 h 106"/>
                <a:gd name="T4" fmla="*/ 2147483647 w 105"/>
                <a:gd name="T5" fmla="*/ 0 h 106"/>
                <a:gd name="T6" fmla="*/ 0 w 105"/>
                <a:gd name="T7" fmla="*/ 0 h 106"/>
                <a:gd name="T8" fmla="*/ 0 w 105"/>
                <a:gd name="T9" fmla="*/ 2147483647 h 1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" h="106">
                  <a:moveTo>
                    <a:pt x="0" y="106"/>
                  </a:moveTo>
                  <a:lnTo>
                    <a:pt x="105" y="71"/>
                  </a:lnTo>
                  <a:lnTo>
                    <a:pt x="35" y="0"/>
                  </a:lnTo>
                  <a:lnTo>
                    <a:pt x="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FCF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140837B4-5CA0-F328-5554-43BB9E246ABF}"/>
                </a:ext>
              </a:extLst>
            </p:cNvPr>
            <p:cNvSpPr/>
            <p:nvPr/>
          </p:nvSpPr>
          <p:spPr bwMode="auto">
            <a:xfrm>
              <a:off x="4072934" y="1130924"/>
              <a:ext cx="815317" cy="1747526"/>
            </a:xfrm>
            <a:custGeom>
              <a:avLst/>
              <a:gdLst>
                <a:gd name="T0" fmla="*/ 2147483647 w 558"/>
                <a:gd name="T1" fmla="*/ 2147483647 h 1196"/>
                <a:gd name="T2" fmla="*/ 2147483647 w 558"/>
                <a:gd name="T3" fmla="*/ 2147483647 h 1196"/>
                <a:gd name="T4" fmla="*/ 2147483647 w 558"/>
                <a:gd name="T5" fmla="*/ 2147483647 h 1196"/>
                <a:gd name="T6" fmla="*/ 0 w 558"/>
                <a:gd name="T7" fmla="*/ 0 h 1196"/>
                <a:gd name="T8" fmla="*/ 2147483647 w 558"/>
                <a:gd name="T9" fmla="*/ 2147483647 h 1196"/>
                <a:gd name="T10" fmla="*/ 2147483647 w 558"/>
                <a:gd name="T11" fmla="*/ 2147483647 h 1196"/>
                <a:gd name="T12" fmla="*/ 2147483647 w 558"/>
                <a:gd name="T13" fmla="*/ 2147483647 h 1196"/>
                <a:gd name="T14" fmla="*/ 2147483647 w 558"/>
                <a:gd name="T15" fmla="*/ 2147483647 h 11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8" h="1196">
                  <a:moveTo>
                    <a:pt x="488" y="1196"/>
                  </a:moveTo>
                  <a:lnTo>
                    <a:pt x="140" y="633"/>
                  </a:lnTo>
                  <a:lnTo>
                    <a:pt x="105" y="211"/>
                  </a:lnTo>
                  <a:lnTo>
                    <a:pt x="0" y="0"/>
                  </a:lnTo>
                  <a:lnTo>
                    <a:pt x="140" y="211"/>
                  </a:lnTo>
                  <a:lnTo>
                    <a:pt x="244" y="669"/>
                  </a:lnTo>
                  <a:lnTo>
                    <a:pt x="558" y="1161"/>
                  </a:lnTo>
                  <a:lnTo>
                    <a:pt x="488" y="1196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07AF11BF-3BED-673B-3045-146DA6A78F2C}"/>
                </a:ext>
              </a:extLst>
            </p:cNvPr>
            <p:cNvSpPr/>
            <p:nvPr/>
          </p:nvSpPr>
          <p:spPr bwMode="auto">
            <a:xfrm>
              <a:off x="3972114" y="1542966"/>
              <a:ext cx="51140" cy="359441"/>
            </a:xfrm>
            <a:custGeom>
              <a:avLst/>
              <a:gdLst>
                <a:gd name="T0" fmla="*/ 0 w 35"/>
                <a:gd name="T1" fmla="*/ 0 h 246"/>
                <a:gd name="T2" fmla="*/ 2147483647 w 35"/>
                <a:gd name="T3" fmla="*/ 2147483647 h 246"/>
                <a:gd name="T4" fmla="*/ 2147483647 w 35"/>
                <a:gd name="T5" fmla="*/ 2147483647 h 246"/>
                <a:gd name="T6" fmla="*/ 0 w 35"/>
                <a:gd name="T7" fmla="*/ 0 h 2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246">
                  <a:moveTo>
                    <a:pt x="0" y="0"/>
                  </a:moveTo>
                  <a:lnTo>
                    <a:pt x="35" y="246"/>
                  </a:lnTo>
                  <a:lnTo>
                    <a:pt x="35" y="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135EA99A-A87F-4E26-F1C9-27DABE9DB355}"/>
                </a:ext>
              </a:extLst>
            </p:cNvPr>
            <p:cNvSpPr/>
            <p:nvPr/>
          </p:nvSpPr>
          <p:spPr bwMode="auto">
            <a:xfrm>
              <a:off x="4023255" y="2108427"/>
              <a:ext cx="661897" cy="616602"/>
            </a:xfrm>
            <a:custGeom>
              <a:avLst/>
              <a:gdLst>
                <a:gd name="T0" fmla="*/ 2147483647 w 453"/>
                <a:gd name="T1" fmla="*/ 2147483647 h 422"/>
                <a:gd name="T2" fmla="*/ 2147483647 w 453"/>
                <a:gd name="T3" fmla="*/ 0 h 422"/>
                <a:gd name="T4" fmla="*/ 0 w 453"/>
                <a:gd name="T5" fmla="*/ 2147483647 h 422"/>
                <a:gd name="T6" fmla="*/ 2147483647 w 453"/>
                <a:gd name="T7" fmla="*/ 2147483647 h 422"/>
                <a:gd name="T8" fmla="*/ 2147483647 w 453"/>
                <a:gd name="T9" fmla="*/ 2147483647 h 4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3" h="422">
                  <a:moveTo>
                    <a:pt x="453" y="140"/>
                  </a:moveTo>
                  <a:lnTo>
                    <a:pt x="348" y="0"/>
                  </a:lnTo>
                  <a:lnTo>
                    <a:pt x="0" y="281"/>
                  </a:lnTo>
                  <a:lnTo>
                    <a:pt x="34" y="422"/>
                  </a:lnTo>
                  <a:lnTo>
                    <a:pt x="453" y="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0" name="任意多边形 75">
              <a:extLst>
                <a:ext uri="{FF2B5EF4-FFF2-40B4-BE49-F238E27FC236}">
                  <a16:creationId xmlns:a16="http://schemas.microsoft.com/office/drawing/2014/main" id="{1BC4C3E2-1C75-F816-7ABE-BF9FCA958420}"/>
                </a:ext>
              </a:extLst>
            </p:cNvPr>
            <p:cNvSpPr/>
            <p:nvPr/>
          </p:nvSpPr>
          <p:spPr bwMode="auto">
            <a:xfrm>
              <a:off x="4072934" y="2312987"/>
              <a:ext cx="1550138" cy="1336945"/>
            </a:xfrm>
            <a:custGeom>
              <a:avLst/>
              <a:gdLst>
                <a:gd name="T0" fmla="*/ 612218 w 1550138"/>
                <a:gd name="T1" fmla="*/ 0 h 1336945"/>
                <a:gd name="T2" fmla="*/ 1550138 w 1550138"/>
                <a:gd name="T3" fmla="*/ 1336945 h 1336945"/>
                <a:gd name="T4" fmla="*/ 435500 w 1550138"/>
                <a:gd name="T5" fmla="*/ 1336945 h 1336945"/>
                <a:gd name="T6" fmla="*/ 0 w 1550138"/>
                <a:gd name="T7" fmla="*/ 412042 h 1336945"/>
                <a:gd name="T8" fmla="*/ 612218 w 1550138"/>
                <a:gd name="T9" fmla="*/ 0 h 13369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50138" h="1336945">
                  <a:moveTo>
                    <a:pt x="612218" y="0"/>
                  </a:moveTo>
                  <a:lnTo>
                    <a:pt x="1550138" y="1336945"/>
                  </a:lnTo>
                  <a:lnTo>
                    <a:pt x="435500" y="1336945"/>
                  </a:lnTo>
                  <a:lnTo>
                    <a:pt x="0" y="412042"/>
                  </a:lnTo>
                  <a:lnTo>
                    <a:pt x="612218" y="0"/>
                  </a:lnTo>
                  <a:close/>
                </a:path>
              </a:pathLst>
            </a:custGeom>
            <a:solidFill>
              <a:srgbClr val="404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EA24D6CB-037A-BC98-02C0-56378144CE06}"/>
                </a:ext>
              </a:extLst>
            </p:cNvPr>
            <p:cNvSpPr/>
            <p:nvPr/>
          </p:nvSpPr>
          <p:spPr bwMode="auto">
            <a:xfrm>
              <a:off x="1171106" y="2055826"/>
              <a:ext cx="610757" cy="618063"/>
            </a:xfrm>
            <a:custGeom>
              <a:avLst/>
              <a:gdLst>
                <a:gd name="T0" fmla="*/ 0 w 418"/>
                <a:gd name="T1" fmla="*/ 2147483647 h 423"/>
                <a:gd name="T2" fmla="*/ 2147483647 w 418"/>
                <a:gd name="T3" fmla="*/ 0 h 423"/>
                <a:gd name="T4" fmla="*/ 2147483647 w 418"/>
                <a:gd name="T5" fmla="*/ 2147483647 h 423"/>
                <a:gd name="T6" fmla="*/ 2147483647 w 418"/>
                <a:gd name="T7" fmla="*/ 2147483647 h 423"/>
                <a:gd name="T8" fmla="*/ 0 w 418"/>
                <a:gd name="T9" fmla="*/ 2147483647 h 4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8" h="423">
                  <a:moveTo>
                    <a:pt x="0" y="106"/>
                  </a:moveTo>
                  <a:lnTo>
                    <a:pt x="105" y="0"/>
                  </a:lnTo>
                  <a:lnTo>
                    <a:pt x="418" y="317"/>
                  </a:lnTo>
                  <a:lnTo>
                    <a:pt x="348" y="423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" name="任意多边形 74">
              <a:extLst>
                <a:ext uri="{FF2B5EF4-FFF2-40B4-BE49-F238E27FC236}">
                  <a16:creationId xmlns:a16="http://schemas.microsoft.com/office/drawing/2014/main" id="{A7453ECE-3B27-55F6-3F9E-9E85758CAC3F}"/>
                </a:ext>
              </a:extLst>
            </p:cNvPr>
            <p:cNvSpPr/>
            <p:nvPr/>
          </p:nvSpPr>
          <p:spPr bwMode="auto">
            <a:xfrm>
              <a:off x="0" y="2210707"/>
              <a:ext cx="1679582" cy="1439225"/>
            </a:xfrm>
            <a:custGeom>
              <a:avLst/>
              <a:gdLst>
                <a:gd name="T0" fmla="*/ 1171105 w 1679582"/>
                <a:gd name="T1" fmla="*/ 0 h 1439225"/>
                <a:gd name="T2" fmla="*/ 1679582 w 1679582"/>
                <a:gd name="T3" fmla="*/ 463182 h 1439225"/>
                <a:gd name="T4" fmla="*/ 1077401 w 1679582"/>
                <a:gd name="T5" fmla="*/ 1439225 h 1439225"/>
                <a:gd name="T6" fmla="*/ 0 w 1679582"/>
                <a:gd name="T7" fmla="*/ 1439225 h 1439225"/>
                <a:gd name="T8" fmla="*/ 1171105 w 1679582"/>
                <a:gd name="T9" fmla="*/ 0 h 1439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79582" h="1439225">
                  <a:moveTo>
                    <a:pt x="1171105" y="0"/>
                  </a:moveTo>
                  <a:lnTo>
                    <a:pt x="1679582" y="463182"/>
                  </a:lnTo>
                  <a:lnTo>
                    <a:pt x="1077401" y="1439225"/>
                  </a:lnTo>
                  <a:lnTo>
                    <a:pt x="0" y="1439225"/>
                  </a:lnTo>
                  <a:lnTo>
                    <a:pt x="1171105" y="0"/>
                  </a:lnTo>
                  <a:close/>
                </a:path>
              </a:pathLst>
            </a:custGeom>
            <a:solidFill>
              <a:srgbClr val="404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53" name="Imagem 52">
            <a:extLst>
              <a:ext uri="{FF2B5EF4-FFF2-40B4-BE49-F238E27FC236}">
                <a16:creationId xmlns:a16="http://schemas.microsoft.com/office/drawing/2014/main" id="{438AFA5B-73CD-EF65-452A-3E2E59D757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5"/>
          <a:stretch/>
        </p:blipFill>
        <p:spPr bwMode="auto">
          <a:xfrm>
            <a:off x="4851401" y="622811"/>
            <a:ext cx="4745672" cy="5291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5004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63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6155EB-1FEA-CDF9-C776-597493124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1">
            <a:extLst>
              <a:ext uri="{FF2B5EF4-FFF2-40B4-BE49-F238E27FC236}">
                <a16:creationId xmlns:a16="http://schemas.microsoft.com/office/drawing/2014/main" id="{45A85397-7077-12A6-14CF-56D07F4C9885}"/>
              </a:ext>
            </a:extLst>
          </p:cNvPr>
          <p:cNvSpPr txBox="1"/>
          <p:nvPr/>
        </p:nvSpPr>
        <p:spPr>
          <a:xfrm>
            <a:off x="2660649" y="875032"/>
            <a:ext cx="6870701" cy="49278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Além disso, o manual pode ter os esquemas elétricos. Podem existir casos em que microempresas e empresas de pequeno porte não possuam manual de instruções, considerando equipamentos anteriores a 24 de junho de 2012, quando essa exigência se tornou mais restrita. Nesse caso, a empresa precisa elaborar um documento para substituir, a ficha de informação.</a:t>
            </a:r>
            <a:endParaRPr lang="en-US" sz="1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86E77DCD-424D-6C59-561A-117AD39A25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2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015FB6D4-5D55-D37F-75C7-C66F9E7CC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1" y="0"/>
            <a:ext cx="8724900" cy="654393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64</a:t>
            </a:fld>
            <a:endParaRPr lang="en-US"/>
          </a:p>
        </p:txBody>
      </p:sp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B20491CC-D97F-FD8C-8FF7-9931F502D1B1}"/>
              </a:ext>
            </a:extLst>
          </p:cNvPr>
          <p:cNvSpPr/>
          <p:nvPr/>
        </p:nvSpPr>
        <p:spPr bwMode="auto">
          <a:xfrm rot="5400000">
            <a:off x="1312722" y="68126"/>
            <a:ext cx="2962556" cy="5588000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96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extBox 61">
            <a:extLst>
              <a:ext uri="{FF2B5EF4-FFF2-40B4-BE49-F238E27FC236}">
                <a16:creationId xmlns:a16="http://schemas.microsoft.com/office/drawing/2014/main" id="{6051BF79-1239-5405-DE05-69D88AFE3267}"/>
              </a:ext>
            </a:extLst>
          </p:cNvPr>
          <p:cNvSpPr txBox="1"/>
          <p:nvPr/>
        </p:nvSpPr>
        <p:spPr>
          <a:xfrm>
            <a:off x="471924" y="2221939"/>
            <a:ext cx="4644149" cy="16047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É muito importante seguir as instruções do manual para evitar riscos</a:t>
            </a:r>
            <a:endParaRPr lang="en-US" sz="2400" b="1" dirty="0"/>
          </a:p>
        </p:txBody>
      </p:sp>
      <p:sp>
        <p:nvSpPr>
          <p:cNvPr id="6" name="Rounded Rectangle 28">
            <a:extLst>
              <a:ext uri="{FF2B5EF4-FFF2-40B4-BE49-F238E27FC236}">
                <a16:creationId xmlns:a16="http://schemas.microsoft.com/office/drawing/2014/main" id="{B9EE16F9-E67C-A9E2-5353-EA767CB52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796260"/>
            <a:ext cx="1087437" cy="1089025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89803"/>
            </a:schemeClr>
          </a:solidFill>
          <a:ln>
            <a:noFill/>
          </a:ln>
        </p:spPr>
        <p:txBody>
          <a:bodyPr anchor="ctr"/>
          <a:lstStyle/>
          <a:p>
            <a:pPr algn="ctr" defTabSz="949325" eaLnBrk="1" hangingPunct="1"/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Freeform 308">
            <a:extLst>
              <a:ext uri="{FF2B5EF4-FFF2-40B4-BE49-F238E27FC236}">
                <a16:creationId xmlns:a16="http://schemas.microsoft.com/office/drawing/2014/main" id="{5BC6A126-EB9D-0A69-6ECE-5E01266EADCC}"/>
              </a:ext>
            </a:extLst>
          </p:cNvPr>
          <p:cNvSpPr>
            <a:spLocks noEditPoints="1"/>
          </p:cNvSpPr>
          <p:nvPr/>
        </p:nvSpPr>
        <p:spPr bwMode="auto">
          <a:xfrm>
            <a:off x="2603500" y="1164560"/>
            <a:ext cx="309563" cy="354012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9728" tIns="54864" rIns="109728" bIns="54864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" name="Imagem 8" descr="Texto&#10;&#10;Descrição gerada automaticamente com confiança baixa">
            <a:extLst>
              <a:ext uri="{FF2B5EF4-FFF2-40B4-BE49-F238E27FC236}">
                <a16:creationId xmlns:a16="http://schemas.microsoft.com/office/drawing/2014/main" id="{38FCD44C-4560-6C86-51C5-9D6C8701B2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1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5E6F08E-ABA9-E172-DD5B-EF0DEEA8AA06}"/>
              </a:ext>
            </a:extLst>
          </p:cNvPr>
          <p:cNvSpPr/>
          <p:nvPr/>
        </p:nvSpPr>
        <p:spPr>
          <a:xfrm rot="10800000">
            <a:off x="901700" y="1409700"/>
            <a:ext cx="4368800" cy="5435600"/>
          </a:xfrm>
          <a:prstGeom prst="roundRect">
            <a:avLst>
              <a:gd name="adj" fmla="val 3004"/>
            </a:avLst>
          </a:prstGeom>
          <a:gradFill>
            <a:gsLst>
              <a:gs pos="100000">
                <a:schemeClr val="accent4"/>
              </a:gs>
              <a:gs pos="2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 descr="IOP Assessoria">
            <a:extLst>
              <a:ext uri="{FF2B5EF4-FFF2-40B4-BE49-F238E27FC236}">
                <a16:creationId xmlns:a16="http://schemas.microsoft.com/office/drawing/2014/main" id="{9AAEA495-079A-8668-887C-D1D0216C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649" y="1016001"/>
            <a:ext cx="7351789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65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4011ADA2-CEA4-4CDA-7367-48A8B40EC7B6}"/>
              </a:ext>
            </a:extLst>
          </p:cNvPr>
          <p:cNvSpPr txBox="1"/>
          <p:nvPr/>
        </p:nvSpPr>
        <p:spPr>
          <a:xfrm>
            <a:off x="6138534" y="2877457"/>
            <a:ext cx="5571468" cy="21396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200" dirty="0">
                <a:solidFill>
                  <a:schemeClr val="bg1"/>
                </a:solidFill>
              </a:rPr>
              <a:t>Você sabe quem faz a manutenção das máquinas e por quê?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22F3FD05-687F-AFED-78DC-6BEDC66557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2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66</a:t>
            </a:fld>
            <a:endParaRPr lang="en-US"/>
          </a:p>
        </p:txBody>
      </p:sp>
      <p:sp>
        <p:nvSpPr>
          <p:cNvPr id="8" name="TextBox 61">
            <a:extLst>
              <a:ext uri="{FF2B5EF4-FFF2-40B4-BE49-F238E27FC236}">
                <a16:creationId xmlns:a16="http://schemas.microsoft.com/office/drawing/2014/main" id="{025E7AFD-9190-9F29-BCC1-B10BC6CB8133}"/>
              </a:ext>
            </a:extLst>
          </p:cNvPr>
          <p:cNvSpPr txBox="1"/>
          <p:nvPr/>
        </p:nvSpPr>
        <p:spPr>
          <a:xfrm>
            <a:off x="7861295" y="2370365"/>
            <a:ext cx="4127505" cy="16047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chemeClr val="bg1"/>
                </a:solidFill>
              </a:rPr>
              <a:t>Pequeno porte: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</a:rPr>
              <a:t>Operação:</a:t>
            </a:r>
            <a:r>
              <a:rPr lang="en-US" sz="2400" dirty="0">
                <a:solidFill>
                  <a:schemeClr val="bg1"/>
                </a:solidFill>
              </a:rPr>
              <a:t> 1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</a:rPr>
              <a:t>Manutenção</a:t>
            </a:r>
            <a:r>
              <a:rPr lang="en-US" sz="2400" dirty="0">
                <a:solidFill>
                  <a:schemeClr val="bg1"/>
                </a:solidFill>
              </a:rPr>
              <a:t>: 2 a 7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4" name="矩形 13">
            <a:extLst>
              <a:ext uri="{FF2B5EF4-FFF2-40B4-BE49-F238E27FC236}">
                <a16:creationId xmlns:a16="http://schemas.microsoft.com/office/drawing/2014/main" id="{7BC6AE0D-BB21-3AA8-20F7-47417D091E50}"/>
              </a:ext>
            </a:extLst>
          </p:cNvPr>
          <p:cNvSpPr/>
          <p:nvPr/>
        </p:nvSpPr>
        <p:spPr>
          <a:xfrm>
            <a:off x="1303562" y="1415252"/>
            <a:ext cx="6055181" cy="3514963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2EFF13A-A936-43E6-A716-508F0EE719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2" r="2143" b="3502"/>
          <a:stretch/>
        </p:blipFill>
        <p:spPr bwMode="auto">
          <a:xfrm>
            <a:off x="1592939" y="1679647"/>
            <a:ext cx="5925462" cy="3385855"/>
          </a:xfrm>
          <a:prstGeom prst="rect">
            <a:avLst/>
          </a:prstGeom>
          <a:noFill/>
          <a:ln w="76200">
            <a:solidFill>
              <a:srgbClr val="EEB500"/>
            </a:solidFill>
          </a:ln>
        </p:spPr>
      </p:pic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636C681B-2B5E-ACBF-7296-54DC33364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3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67</a:t>
            </a:fld>
            <a:endParaRPr lang="en-US"/>
          </a:p>
        </p:txBody>
      </p:sp>
      <p:sp>
        <p:nvSpPr>
          <p:cNvPr id="8" name="TextBox 61">
            <a:extLst>
              <a:ext uri="{FF2B5EF4-FFF2-40B4-BE49-F238E27FC236}">
                <a16:creationId xmlns:a16="http://schemas.microsoft.com/office/drawing/2014/main" id="{025E7AFD-9190-9F29-BCC1-B10BC6CB8133}"/>
              </a:ext>
            </a:extLst>
          </p:cNvPr>
          <p:cNvSpPr txBox="1"/>
          <p:nvPr/>
        </p:nvSpPr>
        <p:spPr>
          <a:xfrm>
            <a:off x="7861295" y="2370365"/>
            <a:ext cx="4127505" cy="16047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chemeClr val="bg1"/>
                </a:solidFill>
              </a:rPr>
              <a:t>Médio porte: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</a:rPr>
              <a:t>Operação:</a:t>
            </a:r>
            <a:r>
              <a:rPr lang="en-US" sz="2400" dirty="0">
                <a:solidFill>
                  <a:schemeClr val="bg1"/>
                </a:solidFill>
              </a:rPr>
              <a:t> 1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</a:rPr>
              <a:t>Manutenção</a:t>
            </a:r>
            <a:r>
              <a:rPr lang="en-US" sz="2400" dirty="0">
                <a:solidFill>
                  <a:schemeClr val="bg1"/>
                </a:solidFill>
              </a:rPr>
              <a:t>: 2 a 7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4" name="矩形 13">
            <a:extLst>
              <a:ext uri="{FF2B5EF4-FFF2-40B4-BE49-F238E27FC236}">
                <a16:creationId xmlns:a16="http://schemas.microsoft.com/office/drawing/2014/main" id="{7BC6AE0D-BB21-3AA8-20F7-47417D091E50}"/>
              </a:ext>
            </a:extLst>
          </p:cNvPr>
          <p:cNvSpPr/>
          <p:nvPr/>
        </p:nvSpPr>
        <p:spPr>
          <a:xfrm>
            <a:off x="1303562" y="1415252"/>
            <a:ext cx="5791201" cy="3514963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D70AE32-1A21-5D57-AED4-13170186A2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" t="3415" r="1064" b="3598"/>
          <a:stretch/>
        </p:blipFill>
        <p:spPr bwMode="auto">
          <a:xfrm>
            <a:off x="1567543" y="1678136"/>
            <a:ext cx="5791200" cy="3514963"/>
          </a:xfrm>
          <a:prstGeom prst="rect">
            <a:avLst/>
          </a:prstGeom>
          <a:noFill/>
          <a:ln w="57150">
            <a:solidFill>
              <a:srgbClr val="EEB500"/>
            </a:solidFill>
          </a:ln>
        </p:spPr>
      </p:pic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733084FD-FDF6-E4BA-ED07-B53EC1801F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5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68</a:t>
            </a:fld>
            <a:endParaRPr lang="en-US"/>
          </a:p>
        </p:txBody>
      </p:sp>
      <p:sp>
        <p:nvSpPr>
          <p:cNvPr id="8" name="TextBox 61">
            <a:extLst>
              <a:ext uri="{FF2B5EF4-FFF2-40B4-BE49-F238E27FC236}">
                <a16:creationId xmlns:a16="http://schemas.microsoft.com/office/drawing/2014/main" id="{025E7AFD-9190-9F29-BCC1-B10BC6CB8133}"/>
              </a:ext>
            </a:extLst>
          </p:cNvPr>
          <p:cNvSpPr txBox="1"/>
          <p:nvPr/>
        </p:nvSpPr>
        <p:spPr>
          <a:xfrm>
            <a:off x="8064495" y="275451"/>
            <a:ext cx="4127505" cy="16047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chemeClr val="bg1"/>
                </a:solidFill>
              </a:rPr>
              <a:t>Grande porte: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</a:rPr>
              <a:t>Operação:</a:t>
            </a:r>
            <a:r>
              <a:rPr lang="en-US" sz="2400" dirty="0">
                <a:solidFill>
                  <a:schemeClr val="bg1"/>
                </a:solidFill>
              </a:rPr>
              <a:t> 1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</a:rPr>
              <a:t>Manutenção</a:t>
            </a:r>
            <a:r>
              <a:rPr lang="en-US" sz="2400" dirty="0">
                <a:solidFill>
                  <a:schemeClr val="bg1"/>
                </a:solidFill>
              </a:rPr>
              <a:t>: 2 a 7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4" name="矩形 13">
            <a:extLst>
              <a:ext uri="{FF2B5EF4-FFF2-40B4-BE49-F238E27FC236}">
                <a16:creationId xmlns:a16="http://schemas.microsoft.com/office/drawing/2014/main" id="{7BC6AE0D-BB21-3AA8-20F7-47417D091E50}"/>
              </a:ext>
            </a:extLst>
          </p:cNvPr>
          <p:cNvSpPr/>
          <p:nvPr/>
        </p:nvSpPr>
        <p:spPr>
          <a:xfrm>
            <a:off x="1151163" y="1486194"/>
            <a:ext cx="5854700" cy="3240821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F5D7B98-7E5B-0DAE-108A-7138B9C530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 t="1642" r="1513" b="3432"/>
          <a:stretch/>
        </p:blipFill>
        <p:spPr bwMode="auto">
          <a:xfrm>
            <a:off x="1403356" y="1714794"/>
            <a:ext cx="5854700" cy="3127722"/>
          </a:xfrm>
          <a:prstGeom prst="rect">
            <a:avLst/>
          </a:prstGeom>
          <a:noFill/>
          <a:ln w="57150">
            <a:solidFill>
              <a:srgbClr val="EEB500"/>
            </a:solidFill>
          </a:ln>
        </p:spPr>
      </p:pic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DCD3C24A-1E36-3529-5771-D0E04CA941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3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69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EA138B-90A2-324D-2F70-A6857B04111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1">
            <a:extLst>
              <a:ext uri="{FF2B5EF4-FFF2-40B4-BE49-F238E27FC236}">
                <a16:creationId xmlns:a16="http://schemas.microsoft.com/office/drawing/2014/main" id="{D1FCC439-7F3B-124B-6657-4FEB376EEF3D}"/>
              </a:ext>
            </a:extLst>
          </p:cNvPr>
          <p:cNvSpPr txBox="1"/>
          <p:nvPr/>
        </p:nvSpPr>
        <p:spPr>
          <a:xfrm>
            <a:off x="425734" y="1263124"/>
            <a:ext cx="5362949" cy="46782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b="1" dirty="0">
                <a:latin typeface="Poppins" panose="00000500000000000000" pitchFamily="2" charset="0"/>
                <a:cs typeface="Poppins" panose="00000500000000000000" pitchFamily="2" charset="0"/>
              </a:rPr>
              <a:t>EPIs</a:t>
            </a:r>
          </a:p>
          <a:p>
            <a:pPr algn="ctr">
              <a:lnSpc>
                <a:spcPct val="150000"/>
              </a:lnSpc>
            </a:pP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pt-BR" sz="4400" b="1" dirty="0">
                <a:solidFill>
                  <a:schemeClr val="bg1"/>
                </a:solidFill>
                <a:latin typeface="Poppins" panose="00000500000000000000" pitchFamily="2" charset="0"/>
              </a:rPr>
              <a:t>QUAIS AS VESTIMENTAS E EPIs NECESSÁRIOS?</a:t>
            </a:r>
          </a:p>
          <a:p>
            <a:pPr algn="ctr"/>
            <a:endParaRPr lang="pt-BR" sz="4400" b="1" dirty="0">
              <a:solidFill>
                <a:schemeClr val="bg1"/>
              </a:solidFill>
              <a:latin typeface="Poppins" panose="00000500000000000000" pitchFamily="2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4279701-0C23-B342-0C2A-302D2F85EE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1"/>
          <a:stretch/>
        </p:blipFill>
        <p:spPr>
          <a:xfrm>
            <a:off x="6517061" y="-1"/>
            <a:ext cx="5122490" cy="6791325"/>
          </a:xfrm>
          <a:prstGeom prst="rect">
            <a:avLst/>
          </a:prstGeom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5141D8A5-4B32-B8CC-218F-BB453E2029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1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7</a:t>
            </a:fld>
            <a:endParaRPr lang="en-US"/>
          </a:p>
        </p:txBody>
      </p:sp>
      <p:sp>
        <p:nvSpPr>
          <p:cNvPr id="8" name="TextBox 61">
            <a:extLst>
              <a:ext uri="{FF2B5EF4-FFF2-40B4-BE49-F238E27FC236}">
                <a16:creationId xmlns:a16="http://schemas.microsoft.com/office/drawing/2014/main" id="{448ED9CB-8A03-9420-CB67-2C57839C3FD5}"/>
              </a:ext>
            </a:extLst>
          </p:cNvPr>
          <p:cNvSpPr txBox="1"/>
          <p:nvPr/>
        </p:nvSpPr>
        <p:spPr>
          <a:xfrm>
            <a:off x="274762" y="5411720"/>
            <a:ext cx="114528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3200" dirty="0"/>
              <a:t>de todas as peças plásticas produzidas vêm de máquinas injetoras</a:t>
            </a:r>
            <a:endParaRPr lang="en-US" sz="3200" b="1" dirty="0"/>
          </a:p>
        </p:txBody>
      </p:sp>
      <p:sp>
        <p:nvSpPr>
          <p:cNvPr id="9" name="TextBox 61">
            <a:extLst>
              <a:ext uri="{FF2B5EF4-FFF2-40B4-BE49-F238E27FC236}">
                <a16:creationId xmlns:a16="http://schemas.microsoft.com/office/drawing/2014/main" id="{36161934-8E21-B6B4-81B7-82FD5A7A0D61}"/>
              </a:ext>
            </a:extLst>
          </p:cNvPr>
          <p:cNvSpPr txBox="1"/>
          <p:nvPr/>
        </p:nvSpPr>
        <p:spPr>
          <a:xfrm>
            <a:off x="1791254" y="1220703"/>
            <a:ext cx="8609491" cy="44165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28700" b="1" dirty="0">
                <a:latin typeface="Poppins" panose="00000500000000000000" pitchFamily="2" charset="0"/>
                <a:cs typeface="Poppins" panose="00000500000000000000" pitchFamily="2" charset="0"/>
              </a:rPr>
              <a:t>35 %</a:t>
            </a:r>
            <a:endParaRPr lang="en-US" sz="287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D42DBBCE-0876-AF80-A7C6-C53A846DB5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79" y="146720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719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70</a:t>
            </a:fld>
            <a:endParaRPr lang="en-US"/>
          </a:p>
        </p:txBody>
      </p:sp>
      <p:sp>
        <p:nvSpPr>
          <p:cNvPr id="4" name="Rektangel 56">
            <a:extLst>
              <a:ext uri="{FF2B5EF4-FFF2-40B4-BE49-F238E27FC236}">
                <a16:creationId xmlns:a16="http://schemas.microsoft.com/office/drawing/2014/main" id="{955314DA-E6BB-DB26-5271-13C6266E7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" y="460649"/>
            <a:ext cx="4978400" cy="37303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nb-NO" altLang="en-US"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5" name="TextBox 89">
            <a:extLst>
              <a:ext uri="{FF2B5EF4-FFF2-40B4-BE49-F238E27FC236}">
                <a16:creationId xmlns:a16="http://schemas.microsoft.com/office/drawing/2014/main" id="{F383F632-6A6A-D2DB-9B60-ECD8AB584C23}"/>
              </a:ext>
            </a:extLst>
          </p:cNvPr>
          <p:cNvSpPr txBox="1"/>
          <p:nvPr/>
        </p:nvSpPr>
        <p:spPr>
          <a:xfrm>
            <a:off x="1054099" y="3162300"/>
            <a:ext cx="4826000" cy="8756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dirty="0"/>
              <a:t>Calçados de segurança, como botinas de borracha com biqueira de aço.</a:t>
            </a:r>
            <a:endParaRPr lang="en-US" sz="2000" dirty="0"/>
          </a:p>
        </p:txBody>
      </p:sp>
      <p:sp>
        <p:nvSpPr>
          <p:cNvPr id="7" name="Rektangel 56">
            <a:extLst>
              <a:ext uri="{FF2B5EF4-FFF2-40B4-BE49-F238E27FC236}">
                <a16:creationId xmlns:a16="http://schemas.microsoft.com/office/drawing/2014/main" id="{5BCCBD48-CB21-87F5-004D-8F8A46049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2701" y="460649"/>
            <a:ext cx="4978400" cy="52035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nb-NO" altLang="en-US"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9" name="TextBox 89">
            <a:extLst>
              <a:ext uri="{FF2B5EF4-FFF2-40B4-BE49-F238E27FC236}">
                <a16:creationId xmlns:a16="http://schemas.microsoft.com/office/drawing/2014/main" id="{46C6E0BE-46D5-E391-BF76-D3B6D79D970E}"/>
              </a:ext>
            </a:extLst>
          </p:cNvPr>
          <p:cNvSpPr txBox="1"/>
          <p:nvPr/>
        </p:nvSpPr>
        <p:spPr>
          <a:xfrm>
            <a:off x="6438900" y="3162300"/>
            <a:ext cx="4826000" cy="22606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dirty="0"/>
              <a:t>Luvas de segurança que podem ser de arame quando são peças grandes com muitas rebarbas, de pano para peças médias ou com a ponta dos dedos cortada quando for necessário pegar peças muito pequenas.</a:t>
            </a:r>
            <a:endParaRPr lang="en-US" sz="2000" dirty="0"/>
          </a:p>
        </p:txBody>
      </p:sp>
      <p:sp>
        <p:nvSpPr>
          <p:cNvPr id="10" name="Rektangel 56">
            <a:extLst>
              <a:ext uri="{FF2B5EF4-FFF2-40B4-BE49-F238E27FC236}">
                <a16:creationId xmlns:a16="http://schemas.microsoft.com/office/drawing/2014/main" id="{A5BD73C3-1826-F534-C161-6025EACAA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898" y="4441804"/>
            <a:ext cx="4978400" cy="12223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nb-NO" altLang="en-US"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12" name="TextBox 89">
            <a:extLst>
              <a:ext uri="{FF2B5EF4-FFF2-40B4-BE49-F238E27FC236}">
                <a16:creationId xmlns:a16="http://schemas.microsoft.com/office/drawing/2014/main" id="{9ED03FF3-A238-48BD-99B3-4EDF20D813F9}"/>
              </a:ext>
            </a:extLst>
          </p:cNvPr>
          <p:cNvSpPr txBox="1"/>
          <p:nvPr/>
        </p:nvSpPr>
        <p:spPr>
          <a:xfrm>
            <a:off x="1054098" y="4615190"/>
            <a:ext cx="4826000" cy="8756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dirty="0"/>
              <a:t>Roupa comprida, sem relógios, anéis ou outros adornos</a:t>
            </a:r>
            <a:endParaRPr lang="en-US" sz="2000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9CDA5EC-5EFB-6F21-58F1-E18630B35E3A}"/>
              </a:ext>
            </a:extLst>
          </p:cNvPr>
          <p:cNvSpPr/>
          <p:nvPr/>
        </p:nvSpPr>
        <p:spPr>
          <a:xfrm>
            <a:off x="2997200" y="527971"/>
            <a:ext cx="752964" cy="2366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91C1D51A-B9BD-8542-3FF1-F9409C3E3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211" y="516085"/>
            <a:ext cx="2377888" cy="2377888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1C2016AD-3193-F014-3C3B-B3321C5D0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552" y="527971"/>
            <a:ext cx="2232211" cy="2377888"/>
          </a:xfrm>
          <a:prstGeom prst="rect">
            <a:avLst/>
          </a:prstGeom>
        </p:spPr>
      </p:pic>
      <p:sp>
        <p:nvSpPr>
          <p:cNvPr id="8" name="Oval 4">
            <a:extLst>
              <a:ext uri="{FF2B5EF4-FFF2-40B4-BE49-F238E27FC236}">
                <a16:creationId xmlns:a16="http://schemas.microsoft.com/office/drawing/2014/main" id="{0A4D7068-99DC-B980-0CC7-C9DFF5243DFC}"/>
              </a:ext>
            </a:extLst>
          </p:cNvPr>
          <p:cNvSpPr/>
          <p:nvPr/>
        </p:nvSpPr>
        <p:spPr>
          <a:xfrm>
            <a:off x="3383205" y="409878"/>
            <a:ext cx="182436" cy="18243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5D549231-93AD-BDDD-A124-6A99EA7793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4"/>
          <a:stretch/>
        </p:blipFill>
        <p:spPr>
          <a:xfrm>
            <a:off x="6438901" y="527971"/>
            <a:ext cx="4826000" cy="2366002"/>
          </a:xfrm>
          <a:prstGeom prst="rect">
            <a:avLst/>
          </a:prstGeom>
        </p:spPr>
      </p:pic>
      <p:sp>
        <p:nvSpPr>
          <p:cNvPr id="11" name="Oval 4">
            <a:extLst>
              <a:ext uri="{FF2B5EF4-FFF2-40B4-BE49-F238E27FC236}">
                <a16:creationId xmlns:a16="http://schemas.microsoft.com/office/drawing/2014/main" id="{C980BE87-6309-3F05-56E9-0EFBDCCF1814}"/>
              </a:ext>
            </a:extLst>
          </p:cNvPr>
          <p:cNvSpPr/>
          <p:nvPr/>
        </p:nvSpPr>
        <p:spPr>
          <a:xfrm>
            <a:off x="8768006" y="409878"/>
            <a:ext cx="182436" cy="18243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EE2C2F6B-F90E-41E6-C6BB-DBC8E42186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89" y="5855873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384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71</a:t>
            </a:fld>
            <a:endParaRPr lang="en-US"/>
          </a:p>
        </p:txBody>
      </p:sp>
      <p:sp>
        <p:nvSpPr>
          <p:cNvPr id="13" name="TextBox 61">
            <a:extLst>
              <a:ext uri="{FF2B5EF4-FFF2-40B4-BE49-F238E27FC236}">
                <a16:creationId xmlns:a16="http://schemas.microsoft.com/office/drawing/2014/main" id="{EF79625E-E511-508F-3291-565CD1EF634E}"/>
              </a:ext>
            </a:extLst>
          </p:cNvPr>
          <p:cNvSpPr txBox="1"/>
          <p:nvPr/>
        </p:nvSpPr>
        <p:spPr>
          <a:xfrm>
            <a:off x="5645150" y="2465819"/>
            <a:ext cx="6028668" cy="19263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400" dirty="0">
                <a:solidFill>
                  <a:schemeClr val="bg1"/>
                </a:solidFill>
              </a:rPr>
              <a:t>Níveis de ruído podem exigir o uso de abafador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4" name="Imagem 3" descr="Abafador de Ruído Concha H10A Haste Cabeça 27dB - 3M - Ferramentas Gerais">
            <a:extLst>
              <a:ext uri="{FF2B5EF4-FFF2-40B4-BE49-F238E27FC236}">
                <a16:creationId xmlns:a16="http://schemas.microsoft.com/office/drawing/2014/main" id="{B0579D8E-7D09-67ED-29B7-B1D2F1188E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1329690"/>
            <a:ext cx="4198620" cy="419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2F4B13E1-3A91-D4CE-DACF-C26FED136C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5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948FE4-F89F-CA1F-CD6F-4DBF98597AE4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132604D-912D-139A-E073-47BC7307D165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5E6F08E-ABA9-E172-DD5B-EF0DEEA8AA06}"/>
              </a:ext>
            </a:extLst>
          </p:cNvPr>
          <p:cNvSpPr/>
          <p:nvPr/>
        </p:nvSpPr>
        <p:spPr>
          <a:xfrm rot="10800000">
            <a:off x="901700" y="1409700"/>
            <a:ext cx="4368800" cy="5435600"/>
          </a:xfrm>
          <a:prstGeom prst="roundRect">
            <a:avLst>
              <a:gd name="adj" fmla="val 3004"/>
            </a:avLst>
          </a:prstGeom>
          <a:gradFill>
            <a:gsLst>
              <a:gs pos="100000">
                <a:schemeClr val="accent4"/>
              </a:gs>
              <a:gs pos="2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7F346D7F-A172-8312-5F77-CADFAF9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72</a:t>
            </a:fld>
            <a:endParaRPr lang="en-US"/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4011ADA2-CEA4-4CDA-7367-48A8B40EC7B6}"/>
              </a:ext>
            </a:extLst>
          </p:cNvPr>
          <p:cNvSpPr txBox="1"/>
          <p:nvPr/>
        </p:nvSpPr>
        <p:spPr>
          <a:xfrm>
            <a:off x="5972832" y="1902346"/>
            <a:ext cx="5571468" cy="32667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</a:rPr>
              <a:t>Em alguns casos, a força de fechamento pode ser obtida com um campo magnético. Nesse caso, o trabalhador precisa saber porque, caso possua marcapasso ou outros equipamentos de saúde, o funcionamento deles pode ser afetado.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9" name="Gráfico 8" descr="Aviso">
            <a:extLst>
              <a:ext uri="{FF2B5EF4-FFF2-40B4-BE49-F238E27FC236}">
                <a16:creationId xmlns:a16="http://schemas.microsoft.com/office/drawing/2014/main" id="{B45E2C47-8937-870C-40BE-C91438214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4799" y="2399100"/>
            <a:ext cx="3022600" cy="3022600"/>
          </a:xfrm>
          <a:prstGeom prst="rect">
            <a:avLst/>
          </a:prstGeom>
        </p:spPr>
      </p:pic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36132F2F-F347-0731-96AB-BE7E1B59F3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2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73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EA138B-90A2-324D-2F70-A6857B04111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1">
            <a:extLst>
              <a:ext uri="{FF2B5EF4-FFF2-40B4-BE49-F238E27FC236}">
                <a16:creationId xmlns:a16="http://schemas.microsoft.com/office/drawing/2014/main" id="{D1FCC439-7F3B-124B-6657-4FEB376EEF3D}"/>
              </a:ext>
            </a:extLst>
          </p:cNvPr>
          <p:cNvSpPr txBox="1"/>
          <p:nvPr/>
        </p:nvSpPr>
        <p:spPr>
          <a:xfrm>
            <a:off x="425734" y="1263124"/>
            <a:ext cx="5362949" cy="4001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b="1" dirty="0">
                <a:latin typeface="Poppins" panose="00000500000000000000" pitchFamily="2" charset="0"/>
                <a:cs typeface="Poppins" panose="00000500000000000000" pitchFamily="2" charset="0"/>
              </a:rPr>
              <a:t>INCÊNDIO</a:t>
            </a:r>
          </a:p>
          <a:p>
            <a:pPr algn="ctr">
              <a:lnSpc>
                <a:spcPct val="150000"/>
              </a:lnSpc>
            </a:pP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pt-BR" sz="4400" b="1" dirty="0">
                <a:solidFill>
                  <a:schemeClr val="bg1"/>
                </a:solidFill>
                <a:latin typeface="Poppins" panose="00000500000000000000" pitchFamily="2" charset="0"/>
              </a:rPr>
              <a:t>O QUE FAZER EM CASO DE INCÊNDIO?</a:t>
            </a:r>
          </a:p>
          <a:p>
            <a:pPr algn="ctr"/>
            <a:endParaRPr lang="pt-BR" sz="4400" b="1" dirty="0">
              <a:solidFill>
                <a:schemeClr val="bg1"/>
              </a:solidFill>
              <a:latin typeface="Poppins" panose="00000500000000000000" pitchFamily="2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4279701-0C23-B342-0C2A-302D2F85EE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1"/>
          <a:stretch/>
        </p:blipFill>
        <p:spPr>
          <a:xfrm>
            <a:off x="6517061" y="-1"/>
            <a:ext cx="5122490" cy="6791325"/>
          </a:xfrm>
          <a:prstGeom prst="rect">
            <a:avLst/>
          </a:prstGeom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1C1BD2E4-2A73-D9D8-DCDF-40933136DF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8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74</a:t>
            </a:fld>
            <a:endParaRPr lang="en-US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C60796C-B16D-9174-C497-213B803A73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0"/>
          <a:stretch/>
        </p:blipFill>
        <p:spPr>
          <a:xfrm>
            <a:off x="-5410" y="0"/>
            <a:ext cx="12192000" cy="6898998"/>
          </a:xfrm>
          <a:prstGeom prst="rect">
            <a:avLst/>
          </a:prstGeom>
        </p:spPr>
      </p:pic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B20491CC-D97F-FD8C-8FF7-9931F502D1B1}"/>
              </a:ext>
            </a:extLst>
          </p:cNvPr>
          <p:cNvSpPr/>
          <p:nvPr/>
        </p:nvSpPr>
        <p:spPr bwMode="auto">
          <a:xfrm flipV="1">
            <a:off x="360917" y="0"/>
            <a:ext cx="5950983" cy="2476500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extBox 61">
            <a:extLst>
              <a:ext uri="{FF2B5EF4-FFF2-40B4-BE49-F238E27FC236}">
                <a16:creationId xmlns:a16="http://schemas.microsoft.com/office/drawing/2014/main" id="{6051BF79-1239-5405-DE05-69D88AFE3267}"/>
              </a:ext>
            </a:extLst>
          </p:cNvPr>
          <p:cNvSpPr txBox="1"/>
          <p:nvPr/>
        </p:nvSpPr>
        <p:spPr>
          <a:xfrm>
            <a:off x="978710" y="766519"/>
            <a:ext cx="4965481" cy="14010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200" dirty="0"/>
              <a:t>O PRIMEIRO PONTO É </a:t>
            </a:r>
            <a:r>
              <a:rPr lang="pt-BR" sz="3200" b="1" dirty="0"/>
              <a:t>NÃO PERDER </a:t>
            </a:r>
            <a:r>
              <a:rPr lang="pt-BR" sz="3200" dirty="0"/>
              <a:t>A CALMA!</a:t>
            </a:r>
            <a:endParaRPr lang="en-US" sz="3200" b="1" dirty="0"/>
          </a:p>
        </p:txBody>
      </p:sp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C6C1FA81-F9AD-BDB4-E7B8-57C08605C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462" y="166444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9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75</a:t>
            </a:fld>
            <a:endParaRPr lang="en-US"/>
          </a:p>
        </p:txBody>
      </p:sp>
      <p:pic>
        <p:nvPicPr>
          <p:cNvPr id="2050" name="Picture 2" descr="Norma de periculosidade no ambiente de trabalho: tudo sobre a NR-16">
            <a:extLst>
              <a:ext uri="{FF2B5EF4-FFF2-40B4-BE49-F238E27FC236}">
                <a16:creationId xmlns:a16="http://schemas.microsoft.com/office/drawing/2014/main" id="{BC7F5D27-6FB9-BA18-FEA5-BBA526B3B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49"/>
            <a:ext cx="12192000" cy="687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 Same Side Corner Rectangle 5">
            <a:extLst>
              <a:ext uri="{FF2B5EF4-FFF2-40B4-BE49-F238E27FC236}">
                <a16:creationId xmlns:a16="http://schemas.microsoft.com/office/drawing/2014/main" id="{B20491CC-D97F-FD8C-8FF7-9931F502D1B1}"/>
              </a:ext>
            </a:extLst>
          </p:cNvPr>
          <p:cNvSpPr/>
          <p:nvPr/>
        </p:nvSpPr>
        <p:spPr bwMode="auto">
          <a:xfrm rot="5400000">
            <a:off x="3598191" y="-3618440"/>
            <a:ext cx="4200964" cy="11397346"/>
          </a:xfrm>
          <a:custGeom>
            <a:avLst/>
            <a:gdLst>
              <a:gd name="T0" fmla="*/ 210383 w 4648200"/>
              <a:gd name="T1" fmla="*/ 0 h 4028017"/>
              <a:gd name="T2" fmla="*/ 4437817 w 4648200"/>
              <a:gd name="T3" fmla="*/ 0 h 4028017"/>
              <a:gd name="T4" fmla="*/ 4648200 w 4648200"/>
              <a:gd name="T5" fmla="*/ 210299 h 4028017"/>
              <a:gd name="T6" fmla="*/ 4648200 w 4648200"/>
              <a:gd name="T7" fmla="*/ 4026427 h 4028017"/>
              <a:gd name="T8" fmla="*/ 4648200 w 4648200"/>
              <a:gd name="T9" fmla="*/ 4026427 h 4028017"/>
              <a:gd name="T10" fmla="*/ 0 w 4648200"/>
              <a:gd name="T11" fmla="*/ 4026427 h 4028017"/>
              <a:gd name="T12" fmla="*/ 0 w 4648200"/>
              <a:gd name="T13" fmla="*/ 4026427 h 4028017"/>
              <a:gd name="T14" fmla="*/ 0 w 4648200"/>
              <a:gd name="T15" fmla="*/ 210299 h 4028017"/>
              <a:gd name="T16" fmla="*/ 210383 w 4648200"/>
              <a:gd name="T17" fmla="*/ 0 h 40280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648200" h="4028017">
                <a:moveTo>
                  <a:pt x="210383" y="0"/>
                </a:moveTo>
                <a:lnTo>
                  <a:pt x="4437817" y="0"/>
                </a:lnTo>
                <a:cubicBezTo>
                  <a:pt x="4554008" y="0"/>
                  <a:pt x="4648200" y="94192"/>
                  <a:pt x="4648200" y="210383"/>
                </a:cubicBezTo>
                <a:lnTo>
                  <a:pt x="4648200" y="4028017"/>
                </a:lnTo>
                <a:lnTo>
                  <a:pt x="0" y="4028017"/>
                </a:lnTo>
                <a:lnTo>
                  <a:pt x="0" y="210383"/>
                </a:lnTo>
                <a:cubicBezTo>
                  <a:pt x="0" y="94192"/>
                  <a:pt x="94192" y="0"/>
                  <a:pt x="210383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79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extBox 61">
            <a:extLst>
              <a:ext uri="{FF2B5EF4-FFF2-40B4-BE49-F238E27FC236}">
                <a16:creationId xmlns:a16="http://schemas.microsoft.com/office/drawing/2014/main" id="{6051BF79-1239-5405-DE05-69D88AFE3267}"/>
              </a:ext>
            </a:extLst>
          </p:cNvPr>
          <p:cNvSpPr txBox="1"/>
          <p:nvPr/>
        </p:nvSpPr>
        <p:spPr>
          <a:xfrm>
            <a:off x="331212" y="1090628"/>
            <a:ext cx="10627876" cy="27127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/>
              <a:t>Chame os bombeiros.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/>
              <a:t>Realize o desligamento da máquina para evitar a propagação pelo circuito elétrico.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/>
              <a:t>Alerte as pessoas no entorno da máquina.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/>
              <a:t>Desligue o sistema de ventilação artificial.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/>
              <a:t>Assim que conseguir, contenha o fogo com um extintor de incêndio de classe ABC. </a:t>
            </a:r>
            <a:endParaRPr lang="en-US" sz="2400" b="1" dirty="0"/>
          </a:p>
        </p:txBody>
      </p:sp>
      <p:sp>
        <p:nvSpPr>
          <p:cNvPr id="6" name="Rounded Rectangle 28">
            <a:extLst>
              <a:ext uri="{FF2B5EF4-FFF2-40B4-BE49-F238E27FC236}">
                <a16:creationId xmlns:a16="http://schemas.microsoft.com/office/drawing/2014/main" id="{B9EE16F9-E67C-A9E2-5353-EA767CB52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7236" y="398933"/>
            <a:ext cx="1087437" cy="1089025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  <a:alpha val="89803"/>
            </a:schemeClr>
          </a:solidFill>
          <a:ln>
            <a:noFill/>
          </a:ln>
        </p:spPr>
        <p:txBody>
          <a:bodyPr anchor="ctr"/>
          <a:lstStyle/>
          <a:p>
            <a:pPr algn="ctr" defTabSz="949325" eaLnBrk="1" hangingPunct="1"/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Freeform 308">
            <a:extLst>
              <a:ext uri="{FF2B5EF4-FFF2-40B4-BE49-F238E27FC236}">
                <a16:creationId xmlns:a16="http://schemas.microsoft.com/office/drawing/2014/main" id="{5BC6A126-EB9D-0A69-6ECE-5E01266EADCC}"/>
              </a:ext>
            </a:extLst>
          </p:cNvPr>
          <p:cNvSpPr>
            <a:spLocks noEditPoints="1"/>
          </p:cNvSpPr>
          <p:nvPr/>
        </p:nvSpPr>
        <p:spPr bwMode="auto">
          <a:xfrm>
            <a:off x="11096173" y="767233"/>
            <a:ext cx="309563" cy="354012"/>
          </a:xfrm>
          <a:custGeom>
            <a:avLst/>
            <a:gdLst>
              <a:gd name="T0" fmla="*/ 2147483647 w 448"/>
              <a:gd name="T1" fmla="*/ 2147483647 h 512"/>
              <a:gd name="T2" fmla="*/ 2147483647 w 448"/>
              <a:gd name="T3" fmla="*/ 2147483647 h 512"/>
              <a:gd name="T4" fmla="*/ 2147483647 w 448"/>
              <a:gd name="T5" fmla="*/ 2147483647 h 512"/>
              <a:gd name="T6" fmla="*/ 2147483647 w 448"/>
              <a:gd name="T7" fmla="*/ 2147483647 h 512"/>
              <a:gd name="T8" fmla="*/ 2147483647 w 448"/>
              <a:gd name="T9" fmla="*/ 2147483647 h 512"/>
              <a:gd name="T10" fmla="*/ 2147483647 w 448"/>
              <a:gd name="T11" fmla="*/ 2147483647 h 512"/>
              <a:gd name="T12" fmla="*/ 2147483647 w 448"/>
              <a:gd name="T13" fmla="*/ 0 h 512"/>
              <a:gd name="T14" fmla="*/ 2147483647 w 448"/>
              <a:gd name="T15" fmla="*/ 0 h 512"/>
              <a:gd name="T16" fmla="*/ 0 w 448"/>
              <a:gd name="T17" fmla="*/ 2147483647 h 512"/>
              <a:gd name="T18" fmla="*/ 0 w 448"/>
              <a:gd name="T19" fmla="*/ 2147483647 h 512"/>
              <a:gd name="T20" fmla="*/ 2147483647 w 448"/>
              <a:gd name="T21" fmla="*/ 2147483647 h 512"/>
              <a:gd name="T22" fmla="*/ 2147483647 w 448"/>
              <a:gd name="T23" fmla="*/ 2147483647 h 512"/>
              <a:gd name="T24" fmla="*/ 2147483647 w 448"/>
              <a:gd name="T25" fmla="*/ 2147483647 h 512"/>
              <a:gd name="T26" fmla="*/ 2147483647 w 448"/>
              <a:gd name="T27" fmla="*/ 2147483647 h 512"/>
              <a:gd name="T28" fmla="*/ 2147483647 w 448"/>
              <a:gd name="T29" fmla="*/ 2147483647 h 512"/>
              <a:gd name="T30" fmla="*/ 2147483647 w 448"/>
              <a:gd name="T31" fmla="*/ 2147483647 h 512"/>
              <a:gd name="T32" fmla="*/ 2147483647 w 448"/>
              <a:gd name="T33" fmla="*/ 2147483647 h 512"/>
              <a:gd name="T34" fmla="*/ 2147483647 w 448"/>
              <a:gd name="T35" fmla="*/ 2147483647 h 512"/>
              <a:gd name="T36" fmla="*/ 2147483647 w 448"/>
              <a:gd name="T37" fmla="*/ 2147483647 h 5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8" h="512">
                <a:moveTo>
                  <a:pt x="416" y="64"/>
                </a:moveTo>
                <a:cubicBezTo>
                  <a:pt x="416" y="480"/>
                  <a:pt x="416" y="480"/>
                  <a:pt x="416" y="480"/>
                </a:cubicBezTo>
                <a:cubicBezTo>
                  <a:pt x="80" y="480"/>
                  <a:pt x="80" y="480"/>
                  <a:pt x="80" y="480"/>
                </a:cubicBezTo>
                <a:cubicBezTo>
                  <a:pt x="53" y="480"/>
                  <a:pt x="32" y="459"/>
                  <a:pt x="32" y="432"/>
                </a:cubicBezTo>
                <a:cubicBezTo>
                  <a:pt x="32" y="405"/>
                  <a:pt x="53" y="384"/>
                  <a:pt x="80" y="384"/>
                </a:cubicBezTo>
                <a:cubicBezTo>
                  <a:pt x="384" y="384"/>
                  <a:pt x="384" y="384"/>
                  <a:pt x="384" y="384"/>
                </a:cubicBezTo>
                <a:cubicBezTo>
                  <a:pt x="384" y="0"/>
                  <a:pt x="384" y="0"/>
                  <a:pt x="38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29" y="0"/>
                  <a:pt x="0" y="29"/>
                  <a:pt x="0" y="64"/>
                </a:cubicBezTo>
                <a:cubicBezTo>
                  <a:pt x="0" y="448"/>
                  <a:pt x="0" y="448"/>
                  <a:pt x="0" y="448"/>
                </a:cubicBezTo>
                <a:cubicBezTo>
                  <a:pt x="0" y="483"/>
                  <a:pt x="29" y="512"/>
                  <a:pt x="64" y="512"/>
                </a:cubicBezTo>
                <a:cubicBezTo>
                  <a:pt x="448" y="512"/>
                  <a:pt x="448" y="512"/>
                  <a:pt x="448" y="512"/>
                </a:cubicBezTo>
                <a:cubicBezTo>
                  <a:pt x="448" y="64"/>
                  <a:pt x="448" y="64"/>
                  <a:pt x="448" y="64"/>
                </a:cubicBezTo>
                <a:lnTo>
                  <a:pt x="416" y="64"/>
                </a:lnTo>
                <a:close/>
                <a:moveTo>
                  <a:pt x="96" y="416"/>
                </a:moveTo>
                <a:cubicBezTo>
                  <a:pt x="384" y="416"/>
                  <a:pt x="384" y="416"/>
                  <a:pt x="384" y="416"/>
                </a:cubicBezTo>
                <a:cubicBezTo>
                  <a:pt x="384" y="448"/>
                  <a:pt x="384" y="448"/>
                  <a:pt x="384" y="448"/>
                </a:cubicBezTo>
                <a:cubicBezTo>
                  <a:pt x="96" y="448"/>
                  <a:pt x="96" y="448"/>
                  <a:pt x="96" y="448"/>
                </a:cubicBezTo>
                <a:lnTo>
                  <a:pt x="96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9728" tIns="54864" rIns="109728" bIns="54864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A5A108A4-6ECF-2665-6AD7-471919B465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3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76</a:t>
            </a:fld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833B875-A3AE-AA0B-2456-8A9CB96DA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933450"/>
            <a:ext cx="11303000" cy="452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481BFA73-078D-994B-CF34-08585C9D91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985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58EA1D5-C16B-F577-26E9-B5CBCBFD1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413" y="2533212"/>
            <a:ext cx="6571174" cy="3877887"/>
          </a:xfrm>
          <a:prstGeom prst="rect">
            <a:avLst/>
          </a:prstGeom>
          <a:ln>
            <a:solidFill>
              <a:srgbClr val="EEB500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77</a:t>
            </a:fld>
            <a:endParaRPr lang="en-US"/>
          </a:p>
        </p:txBody>
      </p:sp>
      <p:sp>
        <p:nvSpPr>
          <p:cNvPr id="8" name="TextBox 61">
            <a:extLst>
              <a:ext uri="{FF2B5EF4-FFF2-40B4-BE49-F238E27FC236}">
                <a16:creationId xmlns:a16="http://schemas.microsoft.com/office/drawing/2014/main" id="{CF922195-923E-163F-1BC0-8177958670B6}"/>
              </a:ext>
            </a:extLst>
          </p:cNvPr>
          <p:cNvSpPr txBox="1"/>
          <p:nvPr/>
        </p:nvSpPr>
        <p:spPr>
          <a:xfrm>
            <a:off x="4600574" y="1953694"/>
            <a:ext cx="2990851" cy="5795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EEB500"/>
              </a:buClr>
            </a:pPr>
            <a:r>
              <a:rPr lang="pt-BR" sz="2800" b="1" dirty="0">
                <a:solidFill>
                  <a:schemeClr val="bg1">
                    <a:lumMod val="95000"/>
                  </a:schemeClr>
                </a:solidFill>
              </a:rPr>
              <a:t>Retire o lacre</a:t>
            </a:r>
            <a:endParaRPr lang="pt-BR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91485AF1-A17A-C5A1-9913-76CAA5A1F1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3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83D2A74-BA83-F13A-B3EA-A78B0C4AE8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40"/>
          <a:stretch/>
        </p:blipFill>
        <p:spPr>
          <a:xfrm>
            <a:off x="2779619" y="2593201"/>
            <a:ext cx="6504082" cy="3855224"/>
          </a:xfrm>
          <a:prstGeom prst="rect">
            <a:avLst/>
          </a:prstGeom>
          <a:ln>
            <a:solidFill>
              <a:srgbClr val="EEB500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78</a:t>
            </a:fld>
            <a:endParaRPr lang="en-US"/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DC61880B-87BB-E2C8-773B-165BE3F94D66}"/>
              </a:ext>
            </a:extLst>
          </p:cNvPr>
          <p:cNvSpPr txBox="1"/>
          <p:nvPr/>
        </p:nvSpPr>
        <p:spPr>
          <a:xfrm>
            <a:off x="4600574" y="2013683"/>
            <a:ext cx="2990851" cy="5795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EEB500"/>
              </a:buClr>
            </a:pPr>
            <a:r>
              <a:rPr lang="pt-BR" sz="2800" b="1" dirty="0">
                <a:solidFill>
                  <a:schemeClr val="bg1">
                    <a:lumMod val="95000"/>
                  </a:schemeClr>
                </a:solidFill>
              </a:rPr>
              <a:t>Aperte o gatilho</a:t>
            </a:r>
            <a:endParaRPr lang="pt-BR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80F89A78-3551-B127-7A8A-87A98DA999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0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899B582-7F0F-23AD-A479-FE684422C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547" y="2574222"/>
            <a:ext cx="7712905" cy="3836877"/>
          </a:xfrm>
          <a:prstGeom prst="rect">
            <a:avLst/>
          </a:prstGeom>
          <a:ln>
            <a:solidFill>
              <a:srgbClr val="EEB500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79</a:t>
            </a:fld>
            <a:endParaRPr lang="en-US"/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E55C11B6-9A88-26D7-67B8-B36ED9AB3393}"/>
              </a:ext>
            </a:extLst>
          </p:cNvPr>
          <p:cNvSpPr txBox="1"/>
          <p:nvPr/>
        </p:nvSpPr>
        <p:spPr>
          <a:xfrm>
            <a:off x="4600573" y="702043"/>
            <a:ext cx="2990851" cy="187217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EEB500"/>
              </a:buClr>
            </a:pPr>
            <a:r>
              <a:rPr lang="pt-BR" sz="2800" b="1" dirty="0">
                <a:solidFill>
                  <a:schemeClr val="bg1">
                    <a:lumMod val="95000"/>
                  </a:schemeClr>
                </a:solidFill>
              </a:rPr>
              <a:t>Direcione à base do fogo e puxe de um lado para outro</a:t>
            </a:r>
            <a:endParaRPr lang="pt-BR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2699E416-326F-02D4-0E02-A37390623D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61">
            <a:extLst>
              <a:ext uri="{FF2B5EF4-FFF2-40B4-BE49-F238E27FC236}">
                <a16:creationId xmlns:a16="http://schemas.microsoft.com/office/drawing/2014/main" id="{448ED9CB-8A03-9420-CB67-2C57839C3FD5}"/>
              </a:ext>
            </a:extLst>
          </p:cNvPr>
          <p:cNvSpPr txBox="1"/>
          <p:nvPr/>
        </p:nvSpPr>
        <p:spPr>
          <a:xfrm>
            <a:off x="274762" y="5411720"/>
            <a:ext cx="114528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3200" dirty="0"/>
              <a:t>de todas as peças plásticas produzidas vêm de máquinas injetoras</a:t>
            </a:r>
            <a:endParaRPr lang="en-US" sz="3200" b="1" dirty="0"/>
          </a:p>
        </p:txBody>
      </p:sp>
      <p:sp>
        <p:nvSpPr>
          <p:cNvPr id="9" name="TextBox 61">
            <a:extLst>
              <a:ext uri="{FF2B5EF4-FFF2-40B4-BE49-F238E27FC236}">
                <a16:creationId xmlns:a16="http://schemas.microsoft.com/office/drawing/2014/main" id="{36161934-8E21-B6B4-81B7-82FD5A7A0D61}"/>
              </a:ext>
            </a:extLst>
          </p:cNvPr>
          <p:cNvSpPr txBox="1"/>
          <p:nvPr/>
        </p:nvSpPr>
        <p:spPr>
          <a:xfrm>
            <a:off x="4291353" y="3433229"/>
            <a:ext cx="3609294" cy="1769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11500" b="1" dirty="0">
                <a:latin typeface="Poppins" panose="00000500000000000000" pitchFamily="2" charset="0"/>
                <a:cs typeface="Poppins" panose="00000500000000000000" pitchFamily="2" charset="0"/>
              </a:rPr>
              <a:t>35 %</a:t>
            </a:r>
            <a:endParaRPr lang="en-US" sz="115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7EAC43B-6E2E-C843-0530-F58DFA948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94" y="421341"/>
            <a:ext cx="2568388" cy="256838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4B7ECFE-1B80-14A1-73F7-7B252FAEE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990" y="421341"/>
            <a:ext cx="2568388" cy="256838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3A20DB4-3B58-5415-3E0B-7472D0716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20" y="421341"/>
            <a:ext cx="2568388" cy="2568388"/>
          </a:xfrm>
          <a:prstGeom prst="rect">
            <a:avLst/>
          </a:prstGeom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903890B5-A01C-9E01-A8FA-B6A4FF9E42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62" y="6003098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58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80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6155EB-1FEA-CDF9-C776-597493124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1">
            <a:extLst>
              <a:ext uri="{FF2B5EF4-FFF2-40B4-BE49-F238E27FC236}">
                <a16:creationId xmlns:a16="http://schemas.microsoft.com/office/drawing/2014/main" id="{45A85397-7077-12A6-14CF-56D07F4C9885}"/>
              </a:ext>
            </a:extLst>
          </p:cNvPr>
          <p:cNvSpPr txBox="1"/>
          <p:nvPr/>
        </p:nvSpPr>
        <p:spPr>
          <a:xfrm>
            <a:off x="2470150" y="2585584"/>
            <a:ext cx="7251699" cy="18673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dirty="0">
                <a:latin typeface="Gisha" panose="020B0502040204020203" pitchFamily="34" charset="-79"/>
                <a:cs typeface="Gisha" panose="020B0502040204020203" pitchFamily="34" charset="-79"/>
              </a:rPr>
              <a:t>Remova os resíduos da extinção de incêndio da máquina quando o fogo terminar e for seguro</a:t>
            </a:r>
          </a:p>
        </p:txBody>
      </p:sp>
    </p:spTree>
    <p:extLst>
      <p:ext uri="{BB962C8B-B14F-4D97-AF65-F5344CB8AC3E}">
        <p14:creationId xmlns:p14="http://schemas.microsoft.com/office/powerpoint/2010/main" val="12492233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81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EA138B-90A2-324D-2F70-A6857B041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1">
            <a:extLst>
              <a:ext uri="{FF2B5EF4-FFF2-40B4-BE49-F238E27FC236}">
                <a16:creationId xmlns:a16="http://schemas.microsoft.com/office/drawing/2014/main" id="{D1FCC439-7F3B-124B-6657-4FEB376EEF3D}"/>
              </a:ext>
            </a:extLst>
          </p:cNvPr>
          <p:cNvSpPr txBox="1"/>
          <p:nvPr/>
        </p:nvSpPr>
        <p:spPr>
          <a:xfrm>
            <a:off x="425734" y="1263124"/>
            <a:ext cx="5362949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b="1" dirty="0">
                <a:latin typeface="Poppins" panose="00000500000000000000" pitchFamily="2" charset="0"/>
                <a:cs typeface="Poppins" panose="00000500000000000000" pitchFamily="2" charset="0"/>
              </a:rPr>
              <a:t>INJETORA</a:t>
            </a:r>
          </a:p>
          <a:p>
            <a:pPr algn="ctr">
              <a:lnSpc>
                <a:spcPct val="150000"/>
              </a:lnSpc>
            </a:pP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pt-BR" sz="4400" b="1" dirty="0">
                <a:solidFill>
                  <a:schemeClr val="bg1"/>
                </a:solidFill>
                <a:latin typeface="Poppins" panose="00000500000000000000" pitchFamily="2" charset="0"/>
              </a:rPr>
              <a:t>O BOTÃO DE EMERGÊNCIA</a:t>
            </a:r>
          </a:p>
          <a:p>
            <a:pPr algn="ctr"/>
            <a:endParaRPr lang="pt-BR" sz="4400" b="1" dirty="0">
              <a:solidFill>
                <a:schemeClr val="bg1"/>
              </a:solidFill>
              <a:latin typeface="Poppins" panose="00000500000000000000" pitchFamily="2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4279701-0C23-B342-0C2A-302D2F85EE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1"/>
          <a:stretch/>
        </p:blipFill>
        <p:spPr>
          <a:xfrm>
            <a:off x="6517061" y="-1"/>
            <a:ext cx="512249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1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82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E63B8AD-015E-A430-5F3E-401EDF640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06857"/>
            <a:ext cx="6502400" cy="60732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06844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4789EAC-63B0-4644-910D-7B167D5BF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83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E63B8AD-015E-A430-5F3E-401EDF640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100" y="208776"/>
            <a:ext cx="1917700" cy="1791132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957B2FAE-3A0D-7A96-8394-F67CA330079E}"/>
              </a:ext>
            </a:extLst>
          </p:cNvPr>
          <p:cNvSpPr/>
          <p:nvPr/>
        </p:nvSpPr>
        <p:spPr>
          <a:xfrm>
            <a:off x="5740400" y="4622800"/>
            <a:ext cx="355600" cy="3937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77C3B5F8-20EA-BE9E-6D22-95B1544F9C58}"/>
              </a:ext>
            </a:extLst>
          </p:cNvPr>
          <p:cNvCxnSpPr/>
          <p:nvPr/>
        </p:nvCxnSpPr>
        <p:spPr>
          <a:xfrm flipV="1">
            <a:off x="5740400" y="275451"/>
            <a:ext cx="4330700" cy="434734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5ABA3D1F-2E91-FD85-1834-5D57DE6585F8}"/>
              </a:ext>
            </a:extLst>
          </p:cNvPr>
          <p:cNvCxnSpPr>
            <a:cxnSpLocks/>
          </p:cNvCxnSpPr>
          <p:nvPr/>
        </p:nvCxnSpPr>
        <p:spPr>
          <a:xfrm flipV="1">
            <a:off x="6096000" y="2103909"/>
            <a:ext cx="5892800" cy="2912591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25533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84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EA138B-90A2-324D-2F70-A6857B041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1">
            <a:extLst>
              <a:ext uri="{FF2B5EF4-FFF2-40B4-BE49-F238E27FC236}">
                <a16:creationId xmlns:a16="http://schemas.microsoft.com/office/drawing/2014/main" id="{D1FCC439-7F3B-124B-6657-4FEB376EEF3D}"/>
              </a:ext>
            </a:extLst>
          </p:cNvPr>
          <p:cNvSpPr txBox="1"/>
          <p:nvPr/>
        </p:nvSpPr>
        <p:spPr>
          <a:xfrm>
            <a:off x="425734" y="1263124"/>
            <a:ext cx="5362949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b="1" dirty="0">
                <a:latin typeface="Poppins" panose="00000500000000000000" pitchFamily="2" charset="0"/>
                <a:cs typeface="Poppins" panose="00000500000000000000" pitchFamily="2" charset="0"/>
              </a:rPr>
              <a:t>INJETORA</a:t>
            </a:r>
          </a:p>
          <a:p>
            <a:pPr algn="ctr">
              <a:lnSpc>
                <a:spcPct val="150000"/>
              </a:lnSpc>
            </a:pP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pt-BR" sz="4400" b="1" dirty="0">
                <a:solidFill>
                  <a:schemeClr val="bg1"/>
                </a:solidFill>
                <a:latin typeface="Poppins" panose="00000500000000000000" pitchFamily="2" charset="0"/>
              </a:rPr>
              <a:t>O PAINEL DE OPERAÇÃO</a:t>
            </a:r>
          </a:p>
          <a:p>
            <a:pPr algn="ctr"/>
            <a:endParaRPr lang="pt-BR" sz="4400" b="1" dirty="0">
              <a:solidFill>
                <a:schemeClr val="bg1"/>
              </a:solidFill>
              <a:latin typeface="Poppins" panose="00000500000000000000" pitchFamily="2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4279701-0C23-B342-0C2A-302D2F85EE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1"/>
          <a:stretch/>
        </p:blipFill>
        <p:spPr>
          <a:xfrm>
            <a:off x="6517061" y="-1"/>
            <a:ext cx="512249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7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28C953A-9A50-D4E0-8AA4-68557B80E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85</a:t>
            </a:fld>
            <a:endParaRPr lang="en-US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57B2FAE-3A0D-7A96-8394-F67CA330079E}"/>
              </a:ext>
            </a:extLst>
          </p:cNvPr>
          <p:cNvSpPr/>
          <p:nvPr/>
        </p:nvSpPr>
        <p:spPr>
          <a:xfrm>
            <a:off x="4762500" y="2260600"/>
            <a:ext cx="1587500" cy="33655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77C3B5F8-20EA-BE9E-6D22-95B1544F9C58}"/>
              </a:ext>
            </a:extLst>
          </p:cNvPr>
          <p:cNvCxnSpPr>
            <a:cxnSpLocks/>
          </p:cNvCxnSpPr>
          <p:nvPr/>
        </p:nvCxnSpPr>
        <p:spPr>
          <a:xfrm flipV="1">
            <a:off x="4762500" y="450919"/>
            <a:ext cx="3987800" cy="1809681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5ABA3D1F-2E91-FD85-1834-5D57DE6585F8}"/>
              </a:ext>
            </a:extLst>
          </p:cNvPr>
          <p:cNvCxnSpPr>
            <a:cxnSpLocks/>
          </p:cNvCxnSpPr>
          <p:nvPr/>
        </p:nvCxnSpPr>
        <p:spPr>
          <a:xfrm flipV="1">
            <a:off x="6350000" y="5445184"/>
            <a:ext cx="5317468" cy="180916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9E0018EB-2229-3713-1361-CA3BB2835D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3" r="3266" b="2121"/>
          <a:stretch/>
        </p:blipFill>
        <p:spPr bwMode="auto">
          <a:xfrm>
            <a:off x="7518400" y="0"/>
            <a:ext cx="4222750" cy="722945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0600387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86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6155EB-1FEA-CDF9-C776-597493124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1">
            <a:extLst>
              <a:ext uri="{FF2B5EF4-FFF2-40B4-BE49-F238E27FC236}">
                <a16:creationId xmlns:a16="http://schemas.microsoft.com/office/drawing/2014/main" id="{45A85397-7077-12A6-14CF-56D07F4C9885}"/>
              </a:ext>
            </a:extLst>
          </p:cNvPr>
          <p:cNvSpPr txBox="1"/>
          <p:nvPr/>
        </p:nvSpPr>
        <p:spPr>
          <a:xfrm>
            <a:off x="2660649" y="2627081"/>
            <a:ext cx="6870701" cy="16038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É PRECISO ENTENDER QUAIS OS COMANDOS EXISTEM NA MÁQUINA PARA SER UM BOM OPERADOR</a:t>
            </a:r>
            <a:endParaRPr lang="en-US" sz="1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455549E8-E533-6F7F-ACE5-9EEC77A3E7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5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87</a:t>
            </a:fld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1DB5150-547A-35C0-FF08-CAAA7280C9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8"/>
          <a:stretch/>
        </p:blipFill>
        <p:spPr bwMode="auto">
          <a:xfrm>
            <a:off x="1221264" y="315291"/>
            <a:ext cx="6041072" cy="58870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61">
            <a:extLst>
              <a:ext uri="{FF2B5EF4-FFF2-40B4-BE49-F238E27FC236}">
                <a16:creationId xmlns:a16="http://schemas.microsoft.com/office/drawing/2014/main" id="{7867AEF9-1487-218B-9F28-5024EA2C4228}"/>
              </a:ext>
            </a:extLst>
          </p:cNvPr>
          <p:cNvSpPr txBox="1"/>
          <p:nvPr/>
        </p:nvSpPr>
        <p:spPr>
          <a:xfrm>
            <a:off x="7952421" y="2816076"/>
            <a:ext cx="2990851" cy="122584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EEB500"/>
              </a:buClr>
            </a:pPr>
            <a:r>
              <a:rPr lang="pt-BR" sz="2800" b="1" dirty="0">
                <a:solidFill>
                  <a:schemeClr val="bg1">
                    <a:lumMod val="95000"/>
                  </a:schemeClr>
                </a:solidFill>
              </a:rPr>
              <a:t>CARACTERÍSTICAS DA MÁQUINA</a:t>
            </a:r>
            <a:endParaRPr lang="pt-BR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39B100BD-9204-913E-6E9F-56A4E8B022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393" y="24784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7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88</a:t>
            </a:fld>
            <a:endParaRPr lang="en-US"/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7867AEF9-1487-218B-9F28-5024EA2C4228}"/>
              </a:ext>
            </a:extLst>
          </p:cNvPr>
          <p:cNvSpPr txBox="1"/>
          <p:nvPr/>
        </p:nvSpPr>
        <p:spPr>
          <a:xfrm>
            <a:off x="7952421" y="2816076"/>
            <a:ext cx="2990851" cy="122584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EEB500"/>
              </a:buClr>
            </a:pPr>
            <a:r>
              <a:rPr lang="pt-BR" sz="2800" b="1" dirty="0">
                <a:solidFill>
                  <a:schemeClr val="bg1">
                    <a:lumMod val="95000"/>
                  </a:schemeClr>
                </a:solidFill>
              </a:rPr>
              <a:t>CONFIGURAÇÃO DE INJEÇÃO</a:t>
            </a:r>
            <a:endParaRPr lang="pt-BR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29DC581-DD5A-CF91-2C10-F4282E4DFC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5" r="3587" b="45788"/>
          <a:stretch/>
        </p:blipFill>
        <p:spPr bwMode="auto">
          <a:xfrm>
            <a:off x="1083710" y="1092748"/>
            <a:ext cx="6311735" cy="46725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FF84EECB-484F-FE6D-ABC1-1096347C5C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89</a:t>
            </a:fld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EA138B-90A2-324D-2F70-A6857B04111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61">
            <a:extLst>
              <a:ext uri="{FF2B5EF4-FFF2-40B4-BE49-F238E27FC236}">
                <a16:creationId xmlns:a16="http://schemas.microsoft.com/office/drawing/2014/main" id="{D1FCC439-7F3B-124B-6657-4FEB376EEF3D}"/>
              </a:ext>
            </a:extLst>
          </p:cNvPr>
          <p:cNvSpPr txBox="1"/>
          <p:nvPr/>
        </p:nvSpPr>
        <p:spPr>
          <a:xfrm>
            <a:off x="425734" y="1263124"/>
            <a:ext cx="5362949" cy="35702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b="1" dirty="0">
                <a:latin typeface="Poppins" panose="00000500000000000000" pitchFamily="2" charset="0"/>
                <a:cs typeface="Poppins" panose="00000500000000000000" pitchFamily="2" charset="0"/>
              </a:rPr>
              <a:t>FINALIZANDO O CURSO</a:t>
            </a:r>
          </a:p>
          <a:p>
            <a:pPr algn="ctr">
              <a:lnSpc>
                <a:spcPct val="150000"/>
              </a:lnSpc>
            </a:pP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pt-BR" sz="4400" b="1" dirty="0">
                <a:solidFill>
                  <a:schemeClr val="bg1"/>
                </a:solidFill>
                <a:latin typeface="Poppins" panose="00000500000000000000" pitchFamily="2" charset="0"/>
              </a:rPr>
              <a:t>CONCLUSÃO</a:t>
            </a:r>
          </a:p>
          <a:p>
            <a:pPr algn="ctr"/>
            <a:endParaRPr lang="pt-BR" sz="4400" b="1" dirty="0">
              <a:solidFill>
                <a:schemeClr val="bg1"/>
              </a:solidFill>
              <a:latin typeface="Poppins" panose="00000500000000000000" pitchFamily="2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4279701-0C23-B342-0C2A-302D2F85EE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1"/>
          <a:stretch/>
        </p:blipFill>
        <p:spPr>
          <a:xfrm>
            <a:off x="6517061" y="-1"/>
            <a:ext cx="5122490" cy="6791325"/>
          </a:xfrm>
          <a:prstGeom prst="rect">
            <a:avLst/>
          </a:prstGeom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FDE44606-75BB-9E95-29B1-C20CBBEA64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8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9</a:t>
            </a:fld>
            <a:endParaRPr lang="en-US"/>
          </a:p>
        </p:txBody>
      </p:sp>
      <p:sp>
        <p:nvSpPr>
          <p:cNvPr id="8" name="TextBox 61">
            <a:extLst>
              <a:ext uri="{FF2B5EF4-FFF2-40B4-BE49-F238E27FC236}">
                <a16:creationId xmlns:a16="http://schemas.microsoft.com/office/drawing/2014/main" id="{448ED9CB-8A03-9420-CB67-2C57839C3FD5}"/>
              </a:ext>
            </a:extLst>
          </p:cNvPr>
          <p:cNvSpPr txBox="1"/>
          <p:nvPr/>
        </p:nvSpPr>
        <p:spPr>
          <a:xfrm>
            <a:off x="274762" y="5411720"/>
            <a:ext cx="114528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3200" dirty="0"/>
              <a:t>de todas as peças plásticas produzidas vêm de máquinas injetoras</a:t>
            </a:r>
            <a:endParaRPr lang="en-US" sz="3200" b="1" dirty="0"/>
          </a:p>
        </p:txBody>
      </p:sp>
      <p:sp>
        <p:nvSpPr>
          <p:cNvPr id="9" name="TextBox 61">
            <a:extLst>
              <a:ext uri="{FF2B5EF4-FFF2-40B4-BE49-F238E27FC236}">
                <a16:creationId xmlns:a16="http://schemas.microsoft.com/office/drawing/2014/main" id="{36161934-8E21-B6B4-81B7-82FD5A7A0D61}"/>
              </a:ext>
            </a:extLst>
          </p:cNvPr>
          <p:cNvSpPr txBox="1"/>
          <p:nvPr/>
        </p:nvSpPr>
        <p:spPr>
          <a:xfrm>
            <a:off x="4291353" y="3433229"/>
            <a:ext cx="3609294" cy="1769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11500" b="1" dirty="0">
                <a:latin typeface="Poppins" panose="00000500000000000000" pitchFamily="2" charset="0"/>
                <a:cs typeface="Poppins" panose="00000500000000000000" pitchFamily="2" charset="0"/>
              </a:rPr>
              <a:t>35 %</a:t>
            </a:r>
            <a:endParaRPr lang="en-US" sz="115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7EAC43B-6E2E-C843-0530-F58DFA948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94" y="421341"/>
            <a:ext cx="2568388" cy="256838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4B7ECFE-1B80-14A1-73F7-7B252FAEE97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990" y="421341"/>
            <a:ext cx="2568388" cy="256838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3A20DB4-3B58-5415-3E0B-7472D071604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20" y="421341"/>
            <a:ext cx="2568388" cy="2568388"/>
          </a:xfrm>
          <a:prstGeom prst="rect">
            <a:avLst/>
          </a:prstGeom>
        </p:spPr>
      </p:pic>
      <p:sp>
        <p:nvSpPr>
          <p:cNvPr id="4" name="TextBox 61">
            <a:extLst>
              <a:ext uri="{FF2B5EF4-FFF2-40B4-BE49-F238E27FC236}">
                <a16:creationId xmlns:a16="http://schemas.microsoft.com/office/drawing/2014/main" id="{82A627AD-58C2-430D-8018-184B88AA211A}"/>
              </a:ext>
            </a:extLst>
          </p:cNvPr>
          <p:cNvSpPr txBox="1"/>
          <p:nvPr/>
        </p:nvSpPr>
        <p:spPr>
          <a:xfrm>
            <a:off x="1735339" y="1694329"/>
            <a:ext cx="1061649" cy="751741"/>
          </a:xfrm>
          <a:prstGeom prst="rect">
            <a:avLst/>
          </a:prstGeom>
          <a:noFill/>
        </p:spPr>
        <p:txBody>
          <a:bodyPr wrap="square" lIns="0" tIns="0" rIns="0" bIns="0" rtlCol="0">
            <a:prstTxWarp prst="textChevronInverted">
              <a:avLst>
                <a:gd name="adj" fmla="val 91182"/>
              </a:avLst>
            </a:prstTxWarp>
            <a:spAutoFit/>
          </a:bodyPr>
          <a:lstStyle/>
          <a:p>
            <a:pPr algn="ctr"/>
            <a:r>
              <a:rPr lang="pt-BR" sz="4800" b="1" dirty="0">
                <a:cs typeface="Poppins" panose="00000500000000000000" pitchFamily="2" charset="0"/>
              </a:rPr>
              <a:t>~</a:t>
            </a:r>
            <a:r>
              <a:rPr lang="pt-BR" sz="4800" b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4800" b="1" dirty="0">
                <a:ea typeface="PMingLiU-ExtB" panose="02020500000000000000" pitchFamily="18" charset="-120"/>
                <a:cs typeface="Poppins" panose="00000500000000000000" pitchFamily="2" charset="0"/>
              </a:rPr>
              <a:t>⅓</a:t>
            </a:r>
            <a:endParaRPr lang="en-US" sz="4800" b="1" dirty="0">
              <a:ea typeface="PMingLiU-ExtB" panose="02020500000000000000" pitchFamily="18" charset="-120"/>
              <a:cs typeface="Poppins" panose="00000500000000000000" pitchFamily="2" charset="0"/>
            </a:endParaRPr>
          </a:p>
        </p:txBody>
      </p:sp>
      <p:pic>
        <p:nvPicPr>
          <p:cNvPr id="10" name="Imagem 9" descr="Texto&#10;&#10;Descrição gerada automaticamente com confiança baixa">
            <a:extLst>
              <a:ext uri="{FF2B5EF4-FFF2-40B4-BE49-F238E27FC236}">
                <a16:creationId xmlns:a16="http://schemas.microsoft.com/office/drawing/2014/main" id="{474439FD-1220-4F50-185A-3521A222E9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62" y="589975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94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A2652-6964-4EE2-AC95-8F2FC648BF1F}"/>
              </a:ext>
            </a:extLst>
          </p:cNvPr>
          <p:cNvSpPr/>
          <p:nvPr/>
        </p:nvSpPr>
        <p:spPr>
          <a:xfrm>
            <a:off x="11099800" y="6448425"/>
            <a:ext cx="889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BC4534-18B5-460A-BB32-A709AF6A9AE6}"/>
              </a:ext>
            </a:extLst>
          </p:cNvPr>
          <p:cNvSpPr/>
          <p:nvPr/>
        </p:nvSpPr>
        <p:spPr>
          <a:xfrm>
            <a:off x="0" y="6411099"/>
            <a:ext cx="11290300" cy="1714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45">
            <a:extLst>
              <a:ext uri="{FF2B5EF4-FFF2-40B4-BE49-F238E27FC236}">
                <a16:creationId xmlns:a16="http://schemas.microsoft.com/office/drawing/2014/main" id="{8E63E9E3-C050-4C1C-A716-428F2B9A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4268" y="6448425"/>
            <a:ext cx="2743200" cy="365125"/>
          </a:xfrm>
        </p:spPr>
        <p:txBody>
          <a:bodyPr/>
          <a:lstStyle/>
          <a:p>
            <a:fld id="{54834EA4-EAB6-48DE-AF59-ED8862BEC808}" type="slidenum">
              <a:rPr lang="en-US" smtClean="0"/>
              <a:t>90</a:t>
            </a:fld>
            <a:endParaRPr lang="en-US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DE7EBC7-843B-AF57-FB78-88A0289098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A38B5CC-EAE1-0E19-6AD4-F9D2FBF0B8F8}"/>
              </a:ext>
            </a:extLst>
          </p:cNvPr>
          <p:cNvSpPr/>
          <p:nvPr/>
        </p:nvSpPr>
        <p:spPr>
          <a:xfrm>
            <a:off x="-12700" y="2386072"/>
            <a:ext cx="12204700" cy="19613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任意多边形 11">
            <a:extLst>
              <a:ext uri="{FF2B5EF4-FFF2-40B4-BE49-F238E27FC236}">
                <a16:creationId xmlns:a16="http://schemas.microsoft.com/office/drawing/2014/main" id="{B63D8EED-9D22-AA62-E2EE-555D494C35CA}"/>
              </a:ext>
            </a:extLst>
          </p:cNvPr>
          <p:cNvSpPr/>
          <p:nvPr/>
        </p:nvSpPr>
        <p:spPr bwMode="auto">
          <a:xfrm>
            <a:off x="770618" y="1699479"/>
            <a:ext cx="2119313" cy="2498725"/>
          </a:xfrm>
          <a:custGeom>
            <a:avLst/>
            <a:gdLst>
              <a:gd name="T0" fmla="*/ 0 w 3429026"/>
              <a:gd name="T1" fmla="*/ 328410 h 4334706"/>
              <a:gd name="T2" fmla="*/ 118556 w 3429026"/>
              <a:gd name="T3" fmla="*/ 96189 h 4334706"/>
              <a:gd name="T4" fmla="*/ 404776 w 3429026"/>
              <a:gd name="T5" fmla="*/ 1 h 4334706"/>
              <a:gd name="T6" fmla="*/ 690995 w 3429026"/>
              <a:gd name="T7" fmla="*/ 96190 h 4334706"/>
              <a:gd name="T8" fmla="*/ 809550 w 3429026"/>
              <a:gd name="T9" fmla="*/ 328411 h 4334706"/>
              <a:gd name="T10" fmla="*/ 655005 w 3429026"/>
              <a:gd name="T11" fmla="*/ 571395 h 4334706"/>
              <a:gd name="T12" fmla="*/ 408373 w 3429026"/>
              <a:gd name="T13" fmla="*/ 805331 h 4334706"/>
              <a:gd name="T14" fmla="*/ 140361 w 3429026"/>
              <a:gd name="T15" fmla="*/ 566470 h 4334706"/>
              <a:gd name="T16" fmla="*/ 1 w 3429026"/>
              <a:gd name="T17" fmla="*/ 328411 h 4334706"/>
              <a:gd name="T18" fmla="*/ 0 w 3429026"/>
              <a:gd name="T19" fmla="*/ 328410 h 433470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429026" h="4334706">
                <a:moveTo>
                  <a:pt x="0" y="1714511"/>
                </a:moveTo>
                <a:cubicBezTo>
                  <a:pt x="1" y="1259794"/>
                  <a:pt x="180637" y="823701"/>
                  <a:pt x="502171" y="502168"/>
                </a:cubicBezTo>
                <a:cubicBezTo>
                  <a:pt x="823705" y="180635"/>
                  <a:pt x="1259798" y="0"/>
                  <a:pt x="1714515" y="1"/>
                </a:cubicBezTo>
                <a:cubicBezTo>
                  <a:pt x="2169232" y="2"/>
                  <a:pt x="2605325" y="180638"/>
                  <a:pt x="2926858" y="502172"/>
                </a:cubicBezTo>
                <a:cubicBezTo>
                  <a:pt x="3248391" y="823706"/>
                  <a:pt x="3429026" y="1259799"/>
                  <a:pt x="3429025" y="1714516"/>
                </a:cubicBezTo>
                <a:cubicBezTo>
                  <a:pt x="3429025" y="2169233"/>
                  <a:pt x="3126785" y="2616140"/>
                  <a:pt x="2774416" y="2983049"/>
                </a:cubicBezTo>
                <a:cubicBezTo>
                  <a:pt x="2491204" y="3398020"/>
                  <a:pt x="2607357" y="4334706"/>
                  <a:pt x="1729752" y="4204344"/>
                </a:cubicBezTo>
                <a:cubicBezTo>
                  <a:pt x="662645" y="4320420"/>
                  <a:pt x="882823" y="3372310"/>
                  <a:pt x="594531" y="2957338"/>
                </a:cubicBezTo>
                <a:cubicBezTo>
                  <a:pt x="306239" y="2542366"/>
                  <a:pt x="1" y="2169231"/>
                  <a:pt x="1" y="1714514"/>
                </a:cubicBezTo>
                <a:cubicBezTo>
                  <a:pt x="1" y="1714513"/>
                  <a:pt x="0" y="1714512"/>
                  <a:pt x="0" y="1714511"/>
                </a:cubicBezTo>
                <a:close/>
              </a:path>
            </a:pathLst>
          </a:custGeom>
          <a:solidFill>
            <a:srgbClr val="FCFCFC"/>
          </a:solidFill>
          <a:ln w="57150" cap="flat" cmpd="sng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dist="127000" dir="8400007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圆角矩形 12">
            <a:extLst>
              <a:ext uri="{FF2B5EF4-FFF2-40B4-BE49-F238E27FC236}">
                <a16:creationId xmlns:a16="http://schemas.microsoft.com/office/drawing/2014/main" id="{ABD6E3B1-1F85-0E2F-E9CF-53343E9BD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081" y="4252179"/>
            <a:ext cx="760412" cy="163512"/>
          </a:xfrm>
          <a:prstGeom prst="roundRect">
            <a:avLst>
              <a:gd name="adj" fmla="val 50000"/>
            </a:avLst>
          </a:prstGeom>
          <a:solidFill>
            <a:srgbClr val="8C8C8C">
              <a:alpha val="79999"/>
            </a:srgbClr>
          </a:solidFill>
          <a:ln w="9525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dist="114300" dir="9000004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/>
          <a:p>
            <a:pPr algn="ctr" defTabSz="685800" eaLnBrk="1" hangingPunct="1"/>
            <a:endParaRPr lang="zh-CN" altLang="en-US" sz="13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圆角矩形 13">
            <a:extLst>
              <a:ext uri="{FF2B5EF4-FFF2-40B4-BE49-F238E27FC236}">
                <a16:creationId xmlns:a16="http://schemas.microsoft.com/office/drawing/2014/main" id="{DB74F86A-E47C-4AC4-EC0C-DC51257AC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4181" y="4469666"/>
            <a:ext cx="957262" cy="163513"/>
          </a:xfrm>
          <a:prstGeom prst="roundRect">
            <a:avLst>
              <a:gd name="adj" fmla="val 50000"/>
            </a:avLst>
          </a:prstGeom>
          <a:solidFill>
            <a:srgbClr val="8C8C8C">
              <a:alpha val="79999"/>
            </a:srgbClr>
          </a:solidFill>
          <a:ln w="9525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dist="114300" dir="9000004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/>
          <a:p>
            <a:pPr algn="ctr" defTabSz="685800" eaLnBrk="1" hangingPunct="1"/>
            <a:endParaRPr lang="zh-CN" altLang="en-US" sz="13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圆角矩形 14">
            <a:extLst>
              <a:ext uri="{FF2B5EF4-FFF2-40B4-BE49-F238E27FC236}">
                <a16:creationId xmlns:a16="http://schemas.microsoft.com/office/drawing/2014/main" id="{C4209766-CE15-15BE-7CCD-01B26A9A7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081" y="4687154"/>
            <a:ext cx="760412" cy="163512"/>
          </a:xfrm>
          <a:prstGeom prst="roundRect">
            <a:avLst>
              <a:gd name="adj" fmla="val 50000"/>
            </a:avLst>
          </a:prstGeom>
          <a:solidFill>
            <a:srgbClr val="8C8C8C">
              <a:alpha val="79999"/>
            </a:srgbClr>
          </a:solidFill>
          <a:ln w="9525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dist="114300" dir="9000004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/>
          <a:p>
            <a:pPr algn="ctr" defTabSz="685800" eaLnBrk="1" hangingPunct="1"/>
            <a:endParaRPr lang="zh-CN" altLang="en-US" sz="13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圆角矩形 15">
            <a:extLst>
              <a:ext uri="{FF2B5EF4-FFF2-40B4-BE49-F238E27FC236}">
                <a16:creationId xmlns:a16="http://schemas.microsoft.com/office/drawing/2014/main" id="{8651E415-4152-2A68-1D58-5298E0C9E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4843" y="4904641"/>
            <a:ext cx="520700" cy="161925"/>
          </a:xfrm>
          <a:prstGeom prst="roundRect">
            <a:avLst>
              <a:gd name="adj" fmla="val 50000"/>
            </a:avLst>
          </a:prstGeom>
          <a:solidFill>
            <a:srgbClr val="8C8C8C">
              <a:alpha val="79999"/>
            </a:srgbClr>
          </a:solidFill>
          <a:ln w="9525">
            <a:solidFill>
              <a:schemeClr val="accent4">
                <a:lumMod val="60000"/>
                <a:lumOff val="40000"/>
              </a:schemeClr>
            </a:solidFill>
            <a:round/>
          </a:ln>
          <a:effectLst>
            <a:outerShdw dist="114300" dir="9000004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/>
          <a:p>
            <a:pPr algn="ctr" defTabSz="685800" eaLnBrk="1" hangingPunct="1"/>
            <a:endParaRPr lang="zh-CN" altLang="en-US" sz="13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AutoShape 108">
            <a:extLst>
              <a:ext uri="{FF2B5EF4-FFF2-40B4-BE49-F238E27FC236}">
                <a16:creationId xmlns:a16="http://schemas.microsoft.com/office/drawing/2014/main" id="{13DA97CF-1614-C46B-0360-5E19E0683D64}"/>
              </a:ext>
            </a:extLst>
          </p:cNvPr>
          <p:cNvSpPr/>
          <p:nvPr/>
        </p:nvSpPr>
        <p:spPr bwMode="auto">
          <a:xfrm>
            <a:off x="1772331" y="2605941"/>
            <a:ext cx="161925" cy="165100"/>
          </a:xfrm>
          <a:custGeom>
            <a:avLst/>
            <a:gdLst>
              <a:gd name="T0" fmla="*/ 4549950 w 21600"/>
              <a:gd name="T1" fmla="*/ 803792 h 21600"/>
              <a:gd name="T2" fmla="*/ 8341514 w 21600"/>
              <a:gd name="T3" fmla="*/ 4822846 h 21600"/>
              <a:gd name="T4" fmla="*/ 4549950 w 21600"/>
              <a:gd name="T5" fmla="*/ 8841908 h 21600"/>
              <a:gd name="T6" fmla="*/ 758334 w 21600"/>
              <a:gd name="T7" fmla="*/ 4822846 h 21600"/>
              <a:gd name="T8" fmla="*/ 4549950 w 21600"/>
              <a:gd name="T9" fmla="*/ 803792 h 21600"/>
              <a:gd name="T10" fmla="*/ 4549950 w 21600"/>
              <a:gd name="T11" fmla="*/ 9645234 h 21600"/>
              <a:gd name="T12" fmla="*/ 9099848 w 21600"/>
              <a:gd name="T13" fmla="*/ 4822846 h 21600"/>
              <a:gd name="T14" fmla="*/ 4549950 w 21600"/>
              <a:gd name="T15" fmla="*/ 0 h 21600"/>
              <a:gd name="T16" fmla="*/ 0 w 21600"/>
              <a:gd name="T17" fmla="*/ 4822846 h 21600"/>
              <a:gd name="T18" fmla="*/ 4549950 w 21600"/>
              <a:gd name="T19" fmla="*/ 9645234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600" h="21600">
                <a:moveTo>
                  <a:pt x="10800" y="1800"/>
                </a:moveTo>
                <a:cubicBezTo>
                  <a:pt x="15764" y="1800"/>
                  <a:pt x="19800" y="5835"/>
                  <a:pt x="19800" y="10800"/>
                </a:cubicBezTo>
                <a:cubicBezTo>
                  <a:pt x="19800" y="15764"/>
                  <a:pt x="15764" y="19800"/>
                  <a:pt x="10800" y="19800"/>
                </a:cubicBezTo>
                <a:cubicBezTo>
                  <a:pt x="5835" y="19800"/>
                  <a:pt x="1800" y="15764"/>
                  <a:pt x="1800" y="10800"/>
                </a:cubicBezTo>
                <a:cubicBezTo>
                  <a:pt x="1800" y="5835"/>
                  <a:pt x="5835" y="1800"/>
                  <a:pt x="10800" y="1800"/>
                </a:cubicBezTo>
                <a:moveTo>
                  <a:pt x="10800" y="21599"/>
                </a:moveTo>
                <a:cubicBezTo>
                  <a:pt x="16756" y="21599"/>
                  <a:pt x="21600" y="16756"/>
                  <a:pt x="21600" y="10800"/>
                </a:cubicBezTo>
                <a:cubicBezTo>
                  <a:pt x="21600" y="4843"/>
                  <a:pt x="16756" y="0"/>
                  <a:pt x="10800" y="0"/>
                </a:cubicBezTo>
                <a:cubicBezTo>
                  <a:pt x="4843" y="0"/>
                  <a:pt x="0" y="4843"/>
                  <a:pt x="0" y="10800"/>
                </a:cubicBezTo>
                <a:cubicBezTo>
                  <a:pt x="0" y="16756"/>
                  <a:pt x="4843" y="21599"/>
                  <a:pt x="10800" y="21599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19050" tIns="19050" rIns="19050" bIns="19050"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AutoShape 109">
            <a:extLst>
              <a:ext uri="{FF2B5EF4-FFF2-40B4-BE49-F238E27FC236}">
                <a16:creationId xmlns:a16="http://schemas.microsoft.com/office/drawing/2014/main" id="{7ED4F87B-D0CA-B585-E019-9D41B5776539}"/>
              </a:ext>
            </a:extLst>
          </p:cNvPr>
          <p:cNvSpPr/>
          <p:nvPr/>
        </p:nvSpPr>
        <p:spPr bwMode="auto">
          <a:xfrm>
            <a:off x="1692956" y="2523391"/>
            <a:ext cx="322262" cy="439738"/>
          </a:xfrm>
          <a:custGeom>
            <a:avLst/>
            <a:gdLst>
              <a:gd name="T0" fmla="*/ 36212029 w 21600"/>
              <a:gd name="T1" fmla="*/ 170187218 h 21600"/>
              <a:gd name="T2" fmla="*/ 35806695 w 21600"/>
              <a:gd name="T3" fmla="*/ 170752546 h 21600"/>
              <a:gd name="T4" fmla="*/ 35421607 w 21600"/>
              <a:gd name="T5" fmla="*/ 169992837 h 21600"/>
              <a:gd name="T6" fmla="*/ 5974379 w 21600"/>
              <a:gd name="T7" fmla="*/ 68353241 h 21600"/>
              <a:gd name="T8" fmla="*/ 35866567 w 21600"/>
              <a:gd name="T9" fmla="*/ 11390965 h 21600"/>
              <a:gd name="T10" fmla="*/ 65755413 w 21600"/>
              <a:gd name="T11" fmla="*/ 68353241 h 21600"/>
              <a:gd name="T12" fmla="*/ 36212029 w 21600"/>
              <a:gd name="T13" fmla="*/ 170187218 h 21600"/>
              <a:gd name="T14" fmla="*/ 35866567 w 21600"/>
              <a:gd name="T15" fmla="*/ 0 h 21600"/>
              <a:gd name="T16" fmla="*/ 0 w 21600"/>
              <a:gd name="T17" fmla="*/ 68353241 h 21600"/>
              <a:gd name="T18" fmla="*/ 31008035 w 21600"/>
              <a:gd name="T19" fmla="*/ 177662804 h 21600"/>
              <a:gd name="T20" fmla="*/ 35753716 w 21600"/>
              <a:gd name="T21" fmla="*/ 182244630 h 21600"/>
              <a:gd name="T22" fmla="*/ 35979418 w 21600"/>
              <a:gd name="T23" fmla="*/ 182244630 h 21600"/>
              <a:gd name="T24" fmla="*/ 40721757 w 21600"/>
              <a:gd name="T25" fmla="*/ 177662804 h 21600"/>
              <a:gd name="T26" fmla="*/ 71729792 w 21600"/>
              <a:gd name="T27" fmla="*/ 68353241 h 21600"/>
              <a:gd name="T28" fmla="*/ 35866567 w 21600"/>
              <a:gd name="T29" fmla="*/ 0 h 216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1600" h="21600">
                <a:moveTo>
                  <a:pt x="10904" y="20170"/>
                </a:moveTo>
                <a:cubicBezTo>
                  <a:pt x="10885" y="20184"/>
                  <a:pt x="10830" y="20215"/>
                  <a:pt x="10782" y="20237"/>
                </a:cubicBezTo>
                <a:cubicBezTo>
                  <a:pt x="10774" y="20218"/>
                  <a:pt x="10707" y="20178"/>
                  <a:pt x="10666" y="20147"/>
                </a:cubicBezTo>
                <a:cubicBezTo>
                  <a:pt x="7368" y="17300"/>
                  <a:pt x="1799" y="12497"/>
                  <a:pt x="1799" y="8101"/>
                </a:cubicBezTo>
                <a:cubicBezTo>
                  <a:pt x="1799" y="4378"/>
                  <a:pt x="5838" y="1350"/>
                  <a:pt x="10800" y="1350"/>
                </a:cubicBezTo>
                <a:cubicBezTo>
                  <a:pt x="15762" y="1350"/>
                  <a:pt x="19800" y="4378"/>
                  <a:pt x="19800" y="8101"/>
                </a:cubicBezTo>
                <a:cubicBezTo>
                  <a:pt x="19800" y="12497"/>
                  <a:pt x="14231" y="17300"/>
                  <a:pt x="10904" y="20170"/>
                </a:cubicBezTo>
                <a:moveTo>
                  <a:pt x="10800" y="0"/>
                </a:moveTo>
                <a:cubicBezTo>
                  <a:pt x="4844" y="0"/>
                  <a:pt x="0" y="3588"/>
                  <a:pt x="0" y="8101"/>
                </a:cubicBezTo>
                <a:cubicBezTo>
                  <a:pt x="0" y="12826"/>
                  <a:pt x="5400" y="17660"/>
                  <a:pt x="9337" y="21056"/>
                </a:cubicBezTo>
                <a:cubicBezTo>
                  <a:pt x="9352" y="21070"/>
                  <a:pt x="9984" y="21599"/>
                  <a:pt x="10766" y="21599"/>
                </a:cubicBezTo>
                <a:lnTo>
                  <a:pt x="10834" y="21599"/>
                </a:lnTo>
                <a:cubicBezTo>
                  <a:pt x="11615" y="21599"/>
                  <a:pt x="12247" y="21070"/>
                  <a:pt x="12262" y="21056"/>
                </a:cubicBezTo>
                <a:cubicBezTo>
                  <a:pt x="16200" y="17660"/>
                  <a:pt x="21599" y="12826"/>
                  <a:pt x="21599" y="8101"/>
                </a:cubicBezTo>
                <a:cubicBezTo>
                  <a:pt x="21599" y="3588"/>
                  <a:pt x="16755" y="0"/>
                  <a:pt x="10800" y="0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19050" tIns="19050" rIns="19050" bIns="19050" anchor="ctr"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extBox 61">
            <a:extLst>
              <a:ext uri="{FF2B5EF4-FFF2-40B4-BE49-F238E27FC236}">
                <a16:creationId xmlns:a16="http://schemas.microsoft.com/office/drawing/2014/main" id="{BDF2DF44-4FB0-0600-22D7-6B0166EA0081}"/>
              </a:ext>
            </a:extLst>
          </p:cNvPr>
          <p:cNvSpPr txBox="1"/>
          <p:nvPr/>
        </p:nvSpPr>
        <p:spPr>
          <a:xfrm>
            <a:off x="3463800" y="29681"/>
            <a:ext cx="7733643" cy="63137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</a:rPr>
              <a:t>Vários usos nas injetoras</a:t>
            </a:r>
          </a:p>
          <a:p>
            <a:pPr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pt-BR" sz="2400" dirty="0"/>
          </a:p>
          <a:p>
            <a:pPr>
              <a:lnSpc>
                <a:spcPct val="150000"/>
              </a:lnSpc>
            </a:pPr>
            <a:r>
              <a:rPr lang="pt-BR" sz="2400" b="1" dirty="0"/>
              <a:t>Lubrificantes, ruído, calor, força e alguns elementos que levam a riscos de acidentes.</a:t>
            </a:r>
          </a:p>
          <a:p>
            <a:pPr>
              <a:lnSpc>
                <a:spcPct val="150000"/>
              </a:lnSpc>
            </a:pPr>
            <a:endParaRPr lang="pt-BR" sz="24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pt-BR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1"/>
                </a:solidFill>
              </a:rPr>
              <a:t>Com cuidado e atenção, seu trabalho na máquina injetora será muito produtivo e saudável. Esperamos que você tenha aproveitado seu treinamento e siga aprendendo! </a:t>
            </a:r>
          </a:p>
        </p:txBody>
      </p:sp>
      <p:pic>
        <p:nvPicPr>
          <p:cNvPr id="14" name="Imagem 13" descr="Texto&#10;&#10;Descrição gerada automaticamente com confiança baixa">
            <a:extLst>
              <a:ext uri="{FF2B5EF4-FFF2-40B4-BE49-F238E27FC236}">
                <a16:creationId xmlns:a16="http://schemas.microsoft.com/office/drawing/2014/main" id="{3C4CC164-CAD2-E721-55AF-57E82EAA83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3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dern 03">
      <a:majorFont>
        <a:latin typeface="Segoe U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xvfpaa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1 ss">
  <a:themeElements>
    <a:clrScheme name="Personalizada 9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bxvfpaa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 ss" id="{225F3562-8941-43EE-9D26-C9366A90290D}" vid="{0EFEEBC6-B108-4D6E-96EC-5F4336D3F9E3}"/>
    </a:ext>
  </a:extLst>
</a:theme>
</file>

<file path=ppt/theme/theme4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hezr5lw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hezr5lw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4970</TotalTime>
  <Words>1736</Words>
  <Application>Microsoft Office PowerPoint</Application>
  <PresentationFormat>Widescreen</PresentationFormat>
  <Paragraphs>325</Paragraphs>
  <Slides>90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5</vt:i4>
      </vt:variant>
      <vt:variant>
        <vt:lpstr>Títulos de slides</vt:lpstr>
      </vt:variant>
      <vt:variant>
        <vt:i4>90</vt:i4>
      </vt:variant>
    </vt:vector>
  </HeadingPairs>
  <TitlesOfParts>
    <vt:vector size="104" baseType="lpstr">
      <vt:lpstr>微软雅黑</vt:lpstr>
      <vt:lpstr>PMingLiU-ExtB</vt:lpstr>
      <vt:lpstr>Arial</vt:lpstr>
      <vt:lpstr>Calibri</vt:lpstr>
      <vt:lpstr>Calibri Light</vt:lpstr>
      <vt:lpstr>Gisha</vt:lpstr>
      <vt:lpstr>Poppins</vt:lpstr>
      <vt:lpstr>Segoe UI</vt:lpstr>
      <vt:lpstr>字魂59号-创粗黑</vt:lpstr>
      <vt:lpstr>Office Theme</vt:lpstr>
      <vt:lpstr>自定义设计方案</vt:lpstr>
      <vt:lpstr>Tema1 ss</vt:lpstr>
      <vt:lpstr>www.jpppt.com</vt:lpstr>
      <vt:lpstr>1_www.jpppt.com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Treinamentos</dc:title>
  <dc:subject>Normas Regulamentadoras</dc:subject>
  <dc:creator>Herbert Bento - Escola da Prevenção</dc:creator>
  <cp:lastModifiedBy>SANDRA BARCELOS</cp:lastModifiedBy>
  <cp:revision>2</cp:revision>
  <dcterms:created xsi:type="dcterms:W3CDTF">2018-05-16T04:00:38Z</dcterms:created>
  <dcterms:modified xsi:type="dcterms:W3CDTF">2024-03-08T23:13:44Z</dcterms:modified>
</cp:coreProperties>
</file>