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8" r:id="rId3"/>
  </p:sldMasterIdLst>
  <p:sldIdLst>
    <p:sldId id="351" r:id="rId4"/>
    <p:sldId id="459" r:id="rId5"/>
    <p:sldId id="292" r:id="rId6"/>
    <p:sldId id="460" r:id="rId7"/>
    <p:sldId id="293" r:id="rId8"/>
    <p:sldId id="468" r:id="rId9"/>
    <p:sldId id="461" r:id="rId10"/>
    <p:sldId id="294" r:id="rId11"/>
    <p:sldId id="481" r:id="rId12"/>
    <p:sldId id="482" r:id="rId13"/>
    <p:sldId id="483" r:id="rId14"/>
    <p:sldId id="478" r:id="rId15"/>
    <p:sldId id="469" r:id="rId16"/>
    <p:sldId id="479" r:id="rId17"/>
    <p:sldId id="480" r:id="rId18"/>
    <p:sldId id="470" r:id="rId19"/>
    <p:sldId id="484" r:id="rId20"/>
    <p:sldId id="485" r:id="rId21"/>
    <p:sldId id="471" r:id="rId22"/>
    <p:sldId id="486" r:id="rId23"/>
    <p:sldId id="487" r:id="rId24"/>
    <p:sldId id="472" r:id="rId25"/>
    <p:sldId id="490" r:id="rId26"/>
    <p:sldId id="491" r:id="rId27"/>
    <p:sldId id="500" r:id="rId28"/>
    <p:sldId id="501" r:id="rId29"/>
    <p:sldId id="502" r:id="rId30"/>
    <p:sldId id="503" r:id="rId31"/>
    <p:sldId id="492" r:id="rId32"/>
    <p:sldId id="504" r:id="rId33"/>
    <p:sldId id="493" r:id="rId34"/>
    <p:sldId id="505" r:id="rId35"/>
    <p:sldId id="506" r:id="rId36"/>
    <p:sldId id="507" r:id="rId37"/>
    <p:sldId id="508" r:id="rId38"/>
    <p:sldId id="509" r:id="rId39"/>
    <p:sldId id="510" r:id="rId40"/>
    <p:sldId id="511" r:id="rId41"/>
    <p:sldId id="512" r:id="rId42"/>
    <p:sldId id="522" r:id="rId43"/>
    <p:sldId id="513" r:id="rId44"/>
    <p:sldId id="514" r:id="rId45"/>
    <p:sldId id="515" r:id="rId46"/>
    <p:sldId id="516" r:id="rId47"/>
    <p:sldId id="517" r:id="rId48"/>
    <p:sldId id="518" r:id="rId49"/>
    <p:sldId id="519" r:id="rId50"/>
    <p:sldId id="474" r:id="rId51"/>
    <p:sldId id="521" r:id="rId52"/>
    <p:sldId id="520" r:id="rId5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2F31"/>
    <a:srgbClr val="691D1F"/>
    <a:srgbClr val="FA9576"/>
    <a:srgbClr val="C8785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microsoft.com/office/2016/11/relationships/changesInfo" Target="changesInfos/changesInfo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o Nicelatchi" userId="495d62745e7169d0" providerId="LiveId" clId="{06AE16C5-8778-40B5-A502-FDC414F89126}"/>
    <pc:docChg chg="undo custSel addSld delSld modSld sldOrd">
      <pc:chgData name="Breno Nicelatchi" userId="495d62745e7169d0" providerId="LiveId" clId="{06AE16C5-8778-40B5-A502-FDC414F89126}" dt="2023-08-28T18:12:01.194" v="4521" actId="47"/>
      <pc:docMkLst>
        <pc:docMk/>
      </pc:docMkLst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2461370479" sldId="256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1789912600" sldId="257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3134872666" sldId="258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2805602508" sldId="259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146054506" sldId="260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4237124052" sldId="261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3491585684" sldId="262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937731114" sldId="263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3703390226" sldId="264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1744301781" sldId="266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1291168765" sldId="267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2672726081" sldId="268"/>
        </pc:sldMkLst>
      </pc:sldChg>
      <pc:sldChg chg="addSp delSp del mod">
        <pc:chgData name="Breno Nicelatchi" userId="495d62745e7169d0" providerId="LiveId" clId="{06AE16C5-8778-40B5-A502-FDC414F89126}" dt="2023-08-28T18:07:49.734" v="4339" actId="47"/>
        <pc:sldMkLst>
          <pc:docMk/>
          <pc:sldMk cId="853749014" sldId="269"/>
        </pc:sldMkLst>
        <pc:spChg chg="add del">
          <ac:chgData name="Breno Nicelatchi" userId="495d62745e7169d0" providerId="LiveId" clId="{06AE16C5-8778-40B5-A502-FDC414F89126}" dt="2023-08-27T20:50:57.812" v="1946" actId="22"/>
          <ac:spMkLst>
            <pc:docMk/>
            <pc:sldMk cId="853749014" sldId="269"/>
            <ac:spMk id="3" creationId="{45A0D831-D55F-C72A-CE5B-15FF0BB3D9A6}"/>
          </ac:spMkLst>
        </pc:spChg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1004115785" sldId="270"/>
        </pc:sldMkLst>
      </pc:sldChg>
      <pc:sldChg chg="modSp del mod">
        <pc:chgData name="Breno Nicelatchi" userId="495d62745e7169d0" providerId="LiveId" clId="{06AE16C5-8778-40B5-A502-FDC414F89126}" dt="2023-08-28T18:07:49.734" v="4339" actId="47"/>
        <pc:sldMkLst>
          <pc:docMk/>
          <pc:sldMk cId="3316665943" sldId="271"/>
        </pc:sldMkLst>
        <pc:spChg chg="mod">
          <ac:chgData name="Breno Nicelatchi" userId="495d62745e7169d0" providerId="LiveId" clId="{06AE16C5-8778-40B5-A502-FDC414F89126}" dt="2023-08-27T21:06:23.784" v="2386" actId="1076"/>
          <ac:spMkLst>
            <pc:docMk/>
            <pc:sldMk cId="3316665943" sldId="271"/>
            <ac:spMk id="15" creationId="{1EFAC4DD-8BEB-44AE-9332-6707D62E008E}"/>
          </ac:spMkLst>
        </pc:spChg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3922212743" sldId="272"/>
        </pc:sldMkLst>
      </pc:sldChg>
      <pc:sldChg chg="modSp del mod">
        <pc:chgData name="Breno Nicelatchi" userId="495d62745e7169d0" providerId="LiveId" clId="{06AE16C5-8778-40B5-A502-FDC414F89126}" dt="2023-08-28T18:07:49.734" v="4339" actId="47"/>
        <pc:sldMkLst>
          <pc:docMk/>
          <pc:sldMk cId="285706673" sldId="273"/>
        </pc:sldMkLst>
        <pc:spChg chg="mod">
          <ac:chgData name="Breno Nicelatchi" userId="495d62745e7169d0" providerId="LiveId" clId="{06AE16C5-8778-40B5-A502-FDC414F89126}" dt="2023-08-27T20:13:20.636" v="991" actId="1076"/>
          <ac:spMkLst>
            <pc:docMk/>
            <pc:sldMk cId="285706673" sldId="273"/>
            <ac:spMk id="37" creationId="{4075FB83-EFDA-4909-AED7-7F73F70CB9E3}"/>
          </ac:spMkLst>
        </pc:spChg>
        <pc:spChg chg="mod">
          <ac:chgData name="Breno Nicelatchi" userId="495d62745e7169d0" providerId="LiveId" clId="{06AE16C5-8778-40B5-A502-FDC414F89126}" dt="2023-08-27T20:13:22.929" v="993" actId="1076"/>
          <ac:spMkLst>
            <pc:docMk/>
            <pc:sldMk cId="285706673" sldId="273"/>
            <ac:spMk id="39" creationId="{94EEB641-8945-44F2-AE55-F1C76836C550}"/>
          </ac:spMkLst>
        </pc:spChg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1832947569" sldId="274"/>
        </pc:sldMkLst>
      </pc:sldChg>
      <pc:sldChg chg="modSp del mod">
        <pc:chgData name="Breno Nicelatchi" userId="495d62745e7169d0" providerId="LiveId" clId="{06AE16C5-8778-40B5-A502-FDC414F89126}" dt="2023-08-28T18:07:49.734" v="4339" actId="47"/>
        <pc:sldMkLst>
          <pc:docMk/>
          <pc:sldMk cId="3920409929" sldId="275"/>
        </pc:sldMkLst>
        <pc:grpChg chg="mod">
          <ac:chgData name="Breno Nicelatchi" userId="495d62745e7169d0" providerId="LiveId" clId="{06AE16C5-8778-40B5-A502-FDC414F89126}" dt="2023-08-27T21:06:43.819" v="2388" actId="14100"/>
          <ac:grpSpMkLst>
            <pc:docMk/>
            <pc:sldMk cId="3920409929" sldId="275"/>
            <ac:grpSpMk id="22" creationId="{96F1CA9A-C194-4959-AE04-1FF057CAA888}"/>
          </ac:grpSpMkLst>
        </pc:grpChg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3820209220" sldId="276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1493197219" sldId="277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2924703856" sldId="278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1223824767" sldId="279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2335472031" sldId="280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1742386338" sldId="281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1688405393" sldId="282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836859673" sldId="285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2792385268" sldId="286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1953421294" sldId="287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2391784298" sldId="288"/>
        </pc:sldMkLst>
      </pc:sldChg>
      <pc:sldChg chg="del">
        <pc:chgData name="Breno Nicelatchi" userId="495d62745e7169d0" providerId="LiveId" clId="{06AE16C5-8778-40B5-A502-FDC414F89126}" dt="2023-08-28T18:07:49.734" v="4339" actId="47"/>
        <pc:sldMkLst>
          <pc:docMk/>
          <pc:sldMk cId="504437835" sldId="289"/>
        </pc:sldMkLst>
      </pc:sldChg>
      <pc:sldChg chg="addSp delSp modSp new mod ord modAnim">
        <pc:chgData name="Breno Nicelatchi" userId="495d62745e7169d0" providerId="LiveId" clId="{06AE16C5-8778-40B5-A502-FDC414F89126}" dt="2023-08-27T16:57:23.412" v="238" actId="208"/>
        <pc:sldMkLst>
          <pc:docMk/>
          <pc:sldMk cId="1340551079" sldId="290"/>
        </pc:sldMkLst>
        <pc:spChg chg="add mod">
          <ac:chgData name="Breno Nicelatchi" userId="495d62745e7169d0" providerId="LiveId" clId="{06AE16C5-8778-40B5-A502-FDC414F89126}" dt="2023-08-27T16:24:13.878" v="7" actId="207"/>
          <ac:spMkLst>
            <pc:docMk/>
            <pc:sldMk cId="1340551079" sldId="290"/>
            <ac:spMk id="2" creationId="{B60CFEB9-518D-99FB-899D-7C82B3A35D4A}"/>
          </ac:spMkLst>
        </pc:spChg>
        <pc:spChg chg="add del">
          <ac:chgData name="Breno Nicelatchi" userId="495d62745e7169d0" providerId="LiveId" clId="{06AE16C5-8778-40B5-A502-FDC414F89126}" dt="2023-08-27T16:47:31.539" v="120"/>
          <ac:spMkLst>
            <pc:docMk/>
            <pc:sldMk cId="1340551079" sldId="290"/>
            <ac:spMk id="3" creationId="{B6271BE4-FA95-20D6-F20F-B04746E40E47}"/>
          </ac:spMkLst>
        </pc:spChg>
        <pc:spChg chg="add mod">
          <ac:chgData name="Breno Nicelatchi" userId="495d62745e7169d0" providerId="LiveId" clId="{06AE16C5-8778-40B5-A502-FDC414F89126}" dt="2023-08-27T16:56:48.269" v="234" actId="14861"/>
          <ac:spMkLst>
            <pc:docMk/>
            <pc:sldMk cId="1340551079" sldId="290"/>
            <ac:spMk id="5" creationId="{3D21153D-BAC6-B895-DF32-7D6021D759B6}"/>
          </ac:spMkLst>
        </pc:spChg>
        <pc:spChg chg="add mod">
          <ac:chgData name="Breno Nicelatchi" userId="495d62745e7169d0" providerId="LiveId" clId="{06AE16C5-8778-40B5-A502-FDC414F89126}" dt="2023-08-27T16:52:35.809" v="201" actId="14100"/>
          <ac:spMkLst>
            <pc:docMk/>
            <pc:sldMk cId="1340551079" sldId="290"/>
            <ac:spMk id="6" creationId="{6A292274-498F-C549-72D4-AF716FEDDB23}"/>
          </ac:spMkLst>
        </pc:spChg>
        <pc:spChg chg="add mod">
          <ac:chgData name="Breno Nicelatchi" userId="495d62745e7169d0" providerId="LiveId" clId="{06AE16C5-8778-40B5-A502-FDC414F89126}" dt="2023-08-27T16:57:23.412" v="238" actId="208"/>
          <ac:spMkLst>
            <pc:docMk/>
            <pc:sldMk cId="1340551079" sldId="290"/>
            <ac:spMk id="8" creationId="{5643AA25-3B3D-6950-EBCC-243626724010}"/>
          </ac:spMkLst>
        </pc:spChg>
        <pc:picChg chg="add mod">
          <ac:chgData name="Breno Nicelatchi" userId="495d62745e7169d0" providerId="LiveId" clId="{06AE16C5-8778-40B5-A502-FDC414F89126}" dt="2023-08-27T16:48:58.739" v="128" actId="1076"/>
          <ac:picMkLst>
            <pc:docMk/>
            <pc:sldMk cId="1340551079" sldId="290"/>
            <ac:picMk id="4" creationId="{C6EC3A75-6B8F-C8F0-43B2-A600934E8032}"/>
          </ac:picMkLst>
        </pc:picChg>
        <pc:picChg chg="add del mod">
          <ac:chgData name="Breno Nicelatchi" userId="495d62745e7169d0" providerId="LiveId" clId="{06AE16C5-8778-40B5-A502-FDC414F89126}" dt="2023-08-27T16:54:32.671" v="214"/>
          <ac:picMkLst>
            <pc:docMk/>
            <pc:sldMk cId="1340551079" sldId="290"/>
            <ac:picMk id="7" creationId="{A71A9B8C-9A00-2A96-B1C7-26F99B4A1F3C}"/>
          </ac:picMkLst>
        </pc:picChg>
        <pc:picChg chg="add mod">
          <ac:chgData name="Breno Nicelatchi" userId="495d62745e7169d0" providerId="LiveId" clId="{06AE16C5-8778-40B5-A502-FDC414F89126}" dt="2023-08-27T16:52:43.073" v="204" actId="1076"/>
          <ac:picMkLst>
            <pc:docMk/>
            <pc:sldMk cId="1340551079" sldId="290"/>
            <ac:picMk id="1028" creationId="{430E975C-CAB8-1A3F-0C3C-FAE8C60C85D7}"/>
          </ac:picMkLst>
        </pc:picChg>
      </pc:sldChg>
      <pc:sldChg chg="new del">
        <pc:chgData name="Breno Nicelatchi" userId="495d62745e7169d0" providerId="LiveId" clId="{06AE16C5-8778-40B5-A502-FDC414F89126}" dt="2023-08-27T16:23:44.068" v="1" actId="680"/>
        <pc:sldMkLst>
          <pc:docMk/>
          <pc:sldMk cId="1344597366" sldId="290"/>
        </pc:sldMkLst>
      </pc:sldChg>
      <pc:sldChg chg="addSp modSp add mod ord modAnim">
        <pc:chgData name="Breno Nicelatchi" userId="495d62745e7169d0" providerId="LiveId" clId="{06AE16C5-8778-40B5-A502-FDC414F89126}" dt="2023-08-27T17:06:20.058" v="487" actId="1035"/>
        <pc:sldMkLst>
          <pc:docMk/>
          <pc:sldMk cId="2763136372" sldId="291"/>
        </pc:sldMkLst>
        <pc:spChg chg="add mod">
          <ac:chgData name="Breno Nicelatchi" userId="495d62745e7169d0" providerId="LiveId" clId="{06AE16C5-8778-40B5-A502-FDC414F89126}" dt="2023-08-27T17:04:57.738" v="299" actId="20577"/>
          <ac:spMkLst>
            <pc:docMk/>
            <pc:sldMk cId="2763136372" sldId="291"/>
            <ac:spMk id="4" creationId="{AC65F662-DE2A-7AC7-D5A3-B5D3550C1AE6}"/>
          </ac:spMkLst>
        </pc:spChg>
        <pc:spChg chg="add mod ord">
          <ac:chgData name="Breno Nicelatchi" userId="495d62745e7169d0" providerId="LiveId" clId="{06AE16C5-8778-40B5-A502-FDC414F89126}" dt="2023-08-27T17:05:29.562" v="305" actId="167"/>
          <ac:spMkLst>
            <pc:docMk/>
            <pc:sldMk cId="2763136372" sldId="291"/>
            <ac:spMk id="5" creationId="{02AB5A85-87D2-3EA5-FF22-7E1680C4E646}"/>
          </ac:spMkLst>
        </pc:spChg>
        <pc:spChg chg="add mod">
          <ac:chgData name="Breno Nicelatchi" userId="495d62745e7169d0" providerId="LiveId" clId="{06AE16C5-8778-40B5-A502-FDC414F89126}" dt="2023-08-27T17:06:15.862" v="477" actId="1076"/>
          <ac:spMkLst>
            <pc:docMk/>
            <pc:sldMk cId="2763136372" sldId="291"/>
            <ac:spMk id="6" creationId="{09289816-2F23-0D76-178A-CBD8BE3F81D8}"/>
          </ac:spMkLst>
        </pc:spChg>
        <pc:spChg chg="add mod">
          <ac:chgData name="Breno Nicelatchi" userId="495d62745e7169d0" providerId="LiveId" clId="{06AE16C5-8778-40B5-A502-FDC414F89126}" dt="2023-08-27T17:06:10.750" v="476" actId="14100"/>
          <ac:spMkLst>
            <pc:docMk/>
            <pc:sldMk cId="2763136372" sldId="291"/>
            <ac:spMk id="7" creationId="{CADA4C08-3842-8B58-D959-A619808D5513}"/>
          </ac:spMkLst>
        </pc:spChg>
        <pc:spChg chg="add mod">
          <ac:chgData name="Breno Nicelatchi" userId="495d62745e7169d0" providerId="LiveId" clId="{06AE16C5-8778-40B5-A502-FDC414F89126}" dt="2023-08-27T17:06:20.058" v="487" actId="1035"/>
          <ac:spMkLst>
            <pc:docMk/>
            <pc:sldMk cId="2763136372" sldId="291"/>
            <ac:spMk id="8" creationId="{E1EDEEDA-CCA1-0BE1-506B-560957BA34A1}"/>
          </ac:spMkLst>
        </pc:spChg>
        <pc:picChg chg="add mod ord">
          <ac:chgData name="Breno Nicelatchi" userId="495d62745e7169d0" providerId="LiveId" clId="{06AE16C5-8778-40B5-A502-FDC414F89126}" dt="2023-08-27T17:05:39.736" v="308" actId="14100"/>
          <ac:picMkLst>
            <pc:docMk/>
            <pc:sldMk cId="2763136372" sldId="291"/>
            <ac:picMk id="3" creationId="{61E68E9A-56B9-D62C-062A-0A21BBF797D5}"/>
          </ac:picMkLst>
        </pc:picChg>
      </pc:sldChg>
      <pc:sldChg chg="addSp delSp modSp add mod modAnim">
        <pc:chgData name="Breno Nicelatchi" userId="495d62745e7169d0" providerId="LiveId" clId="{06AE16C5-8778-40B5-A502-FDC414F89126}" dt="2023-08-28T18:02:36.195" v="4239" actId="14100"/>
        <pc:sldMkLst>
          <pc:docMk/>
          <pc:sldMk cId="3278004997" sldId="292"/>
        </pc:sldMkLst>
        <pc:spChg chg="add mod">
          <ac:chgData name="Breno Nicelatchi" userId="495d62745e7169d0" providerId="LiveId" clId="{06AE16C5-8778-40B5-A502-FDC414F89126}" dt="2023-08-27T20:12:05.627" v="987" actId="1036"/>
          <ac:spMkLst>
            <pc:docMk/>
            <pc:sldMk cId="3278004997" sldId="292"/>
            <ac:spMk id="4" creationId="{3F1C1B1C-0082-3955-A670-AAA35B82EDB3}"/>
          </ac:spMkLst>
        </pc:spChg>
        <pc:spChg chg="add mod">
          <ac:chgData name="Breno Nicelatchi" userId="495d62745e7169d0" providerId="LiveId" clId="{06AE16C5-8778-40B5-A502-FDC414F89126}" dt="2023-08-28T18:02:36.195" v="4239" actId="14100"/>
          <ac:spMkLst>
            <pc:docMk/>
            <pc:sldMk cId="3278004997" sldId="292"/>
            <ac:spMk id="5" creationId="{A05FA945-466B-6841-8D1B-4318B1E9CBE8}"/>
          </ac:spMkLst>
        </pc:spChg>
        <pc:spChg chg="add del mod">
          <ac:chgData name="Breno Nicelatchi" userId="495d62745e7169d0" providerId="LiveId" clId="{06AE16C5-8778-40B5-A502-FDC414F89126}" dt="2023-08-27T20:09:02.883" v="839"/>
          <ac:spMkLst>
            <pc:docMk/>
            <pc:sldMk cId="3278004997" sldId="292"/>
            <ac:spMk id="6" creationId="{5D4534E7-DC24-322C-059B-57DD3AA9BE80}"/>
          </ac:spMkLst>
        </pc:spChg>
        <pc:spChg chg="add del mod">
          <ac:chgData name="Breno Nicelatchi" userId="495d62745e7169d0" providerId="LiveId" clId="{06AE16C5-8778-40B5-A502-FDC414F89126}" dt="2023-08-27T20:09:02.883" v="839"/>
          <ac:spMkLst>
            <pc:docMk/>
            <pc:sldMk cId="3278004997" sldId="292"/>
            <ac:spMk id="7" creationId="{EE4C2F60-BAD8-0E6E-BF5C-6FF28EF12CC4}"/>
          </ac:spMkLst>
        </pc:spChg>
        <pc:spChg chg="add del mod">
          <ac:chgData name="Breno Nicelatchi" userId="495d62745e7169d0" providerId="LiveId" clId="{06AE16C5-8778-40B5-A502-FDC414F89126}" dt="2023-08-27T20:09:02.883" v="839"/>
          <ac:spMkLst>
            <pc:docMk/>
            <pc:sldMk cId="3278004997" sldId="292"/>
            <ac:spMk id="8" creationId="{AD8558DA-F0AA-6CA5-F01E-675A9B1D5496}"/>
          </ac:spMkLst>
        </pc:spChg>
        <pc:spChg chg="add del mod">
          <ac:chgData name="Breno Nicelatchi" userId="495d62745e7169d0" providerId="LiveId" clId="{06AE16C5-8778-40B5-A502-FDC414F89126}" dt="2023-08-27T20:09:02.883" v="839"/>
          <ac:spMkLst>
            <pc:docMk/>
            <pc:sldMk cId="3278004997" sldId="292"/>
            <ac:spMk id="9" creationId="{B6910729-4194-2A4E-ECFB-45FE63949C61}"/>
          </ac:spMkLst>
        </pc:spChg>
        <pc:spChg chg="add del mod">
          <ac:chgData name="Breno Nicelatchi" userId="495d62745e7169d0" providerId="LiveId" clId="{06AE16C5-8778-40B5-A502-FDC414F89126}" dt="2023-08-27T20:09:02.883" v="839"/>
          <ac:spMkLst>
            <pc:docMk/>
            <pc:sldMk cId="3278004997" sldId="292"/>
            <ac:spMk id="10" creationId="{9B961029-B3F1-DD54-FC54-E71E9361BD62}"/>
          </ac:spMkLst>
        </pc:spChg>
        <pc:spChg chg="del mod topLvl">
          <ac:chgData name="Breno Nicelatchi" userId="495d62745e7169d0" providerId="LiveId" clId="{06AE16C5-8778-40B5-A502-FDC414F89126}" dt="2023-08-27T20:11:42.930" v="933" actId="478"/>
          <ac:spMkLst>
            <pc:docMk/>
            <pc:sldMk cId="3278004997" sldId="292"/>
            <ac:spMk id="12" creationId="{C9F403CE-BB37-85E9-EC6A-738DFAAF4B22}"/>
          </ac:spMkLst>
        </pc:spChg>
        <pc:spChg chg="del mod topLvl">
          <ac:chgData name="Breno Nicelatchi" userId="495d62745e7169d0" providerId="LiveId" clId="{06AE16C5-8778-40B5-A502-FDC414F89126}" dt="2023-08-27T20:11:42.930" v="933" actId="478"/>
          <ac:spMkLst>
            <pc:docMk/>
            <pc:sldMk cId="3278004997" sldId="292"/>
            <ac:spMk id="13" creationId="{F45CF7EE-1C06-EBC2-298D-75AED2B17B25}"/>
          </ac:spMkLst>
        </pc:spChg>
        <pc:spChg chg="del mod">
          <ac:chgData name="Breno Nicelatchi" userId="495d62745e7169d0" providerId="LiveId" clId="{06AE16C5-8778-40B5-A502-FDC414F89126}" dt="2023-08-27T20:09:46.730" v="843" actId="478"/>
          <ac:spMkLst>
            <pc:docMk/>
            <pc:sldMk cId="3278004997" sldId="292"/>
            <ac:spMk id="15" creationId="{03B99FEC-B99F-5889-4921-7A86BFCB6B82}"/>
          </ac:spMkLst>
        </pc:spChg>
        <pc:spChg chg="del mod">
          <ac:chgData name="Breno Nicelatchi" userId="495d62745e7169d0" providerId="LiveId" clId="{06AE16C5-8778-40B5-A502-FDC414F89126}" dt="2023-08-27T20:09:46.730" v="843" actId="478"/>
          <ac:spMkLst>
            <pc:docMk/>
            <pc:sldMk cId="3278004997" sldId="292"/>
            <ac:spMk id="16" creationId="{88C7C458-C4DE-2528-01E4-4DC912AE8FE3}"/>
          </ac:spMkLst>
        </pc:spChg>
        <pc:spChg chg="mod">
          <ac:chgData name="Breno Nicelatchi" userId="495d62745e7169d0" providerId="LiveId" clId="{06AE16C5-8778-40B5-A502-FDC414F89126}" dt="2023-08-27T20:10:37.385" v="895" actId="1037"/>
          <ac:spMkLst>
            <pc:docMk/>
            <pc:sldMk cId="3278004997" sldId="292"/>
            <ac:spMk id="17" creationId="{2AE449B0-719E-77DB-E2BE-CA6B0502209F}"/>
          </ac:spMkLst>
        </pc:spChg>
        <pc:spChg chg="mod">
          <ac:chgData name="Breno Nicelatchi" userId="495d62745e7169d0" providerId="LiveId" clId="{06AE16C5-8778-40B5-A502-FDC414F89126}" dt="2023-08-27T20:10:37.385" v="895" actId="1037"/>
          <ac:spMkLst>
            <pc:docMk/>
            <pc:sldMk cId="3278004997" sldId="292"/>
            <ac:spMk id="18" creationId="{F00B5C78-587A-12B0-DDE4-15A452534B05}"/>
          </ac:spMkLst>
        </pc:spChg>
        <pc:spChg chg="add del mod">
          <ac:chgData name="Breno Nicelatchi" userId="495d62745e7169d0" providerId="LiveId" clId="{06AE16C5-8778-40B5-A502-FDC414F89126}" dt="2023-08-27T20:11:42.930" v="933" actId="478"/>
          <ac:spMkLst>
            <pc:docMk/>
            <pc:sldMk cId="3278004997" sldId="292"/>
            <ac:spMk id="19" creationId="{4E210D6D-EDED-7CB3-FC40-6596E8B7E82E}"/>
          </ac:spMkLst>
        </pc:spChg>
        <pc:grpChg chg="add del mod">
          <ac:chgData name="Breno Nicelatchi" userId="495d62745e7169d0" providerId="LiveId" clId="{06AE16C5-8778-40B5-A502-FDC414F89126}" dt="2023-08-27T20:10:32.765" v="871" actId="165"/>
          <ac:grpSpMkLst>
            <pc:docMk/>
            <pc:sldMk cId="3278004997" sldId="292"/>
            <ac:grpSpMk id="11" creationId="{6FDECA25-B369-FBA7-0D7B-4E70C314D8DA}"/>
          </ac:grpSpMkLst>
        </pc:grpChg>
        <pc:grpChg chg="del mod topLvl">
          <ac:chgData name="Breno Nicelatchi" userId="495d62745e7169d0" providerId="LiveId" clId="{06AE16C5-8778-40B5-A502-FDC414F89126}" dt="2023-08-27T20:11:42.930" v="933" actId="478"/>
          <ac:grpSpMkLst>
            <pc:docMk/>
            <pc:sldMk cId="3278004997" sldId="292"/>
            <ac:grpSpMk id="14" creationId="{D7E0E4C3-B189-7619-969B-07C8FC617F83}"/>
          </ac:grpSpMkLst>
        </pc:grpChg>
        <pc:picChg chg="add mod">
          <ac:chgData name="Breno Nicelatchi" userId="495d62745e7169d0" providerId="LiveId" clId="{06AE16C5-8778-40B5-A502-FDC414F89126}" dt="2023-08-27T20:11:48.854" v="934" actId="1076"/>
          <ac:picMkLst>
            <pc:docMk/>
            <pc:sldMk cId="3278004997" sldId="292"/>
            <ac:picMk id="3" creationId="{9F70BD78-3456-380A-D089-CF08F9E121D1}"/>
          </ac:picMkLst>
        </pc:picChg>
      </pc:sldChg>
      <pc:sldChg chg="addSp delSp modSp add mod delAnim modAnim">
        <pc:chgData name="Breno Nicelatchi" userId="495d62745e7169d0" providerId="LiveId" clId="{06AE16C5-8778-40B5-A502-FDC414F89126}" dt="2023-08-27T20:15:25.719" v="1091" actId="1036"/>
        <pc:sldMkLst>
          <pc:docMk/>
          <pc:sldMk cId="3261142570" sldId="293"/>
        </pc:sldMkLst>
        <pc:spChg chg="add del mod">
          <ac:chgData name="Breno Nicelatchi" userId="495d62745e7169d0" providerId="LiveId" clId="{06AE16C5-8778-40B5-A502-FDC414F89126}" dt="2023-08-27T20:12:52.146" v="989"/>
          <ac:spMkLst>
            <pc:docMk/>
            <pc:sldMk cId="3261142570" sldId="293"/>
            <ac:spMk id="3" creationId="{BDE58BAB-079E-8446-9B5F-3E3203C8BAB3}"/>
          </ac:spMkLst>
        </pc:spChg>
        <pc:spChg chg="add mod">
          <ac:chgData name="Breno Nicelatchi" userId="495d62745e7169d0" providerId="LiveId" clId="{06AE16C5-8778-40B5-A502-FDC414F89126}" dt="2023-08-27T20:15:25.719" v="1091" actId="1036"/>
          <ac:spMkLst>
            <pc:docMk/>
            <pc:sldMk cId="3261142570" sldId="293"/>
            <ac:spMk id="5" creationId="{9DEE3080-D98C-5D91-2B2A-6EB8BD39185B}"/>
          </ac:spMkLst>
        </pc:spChg>
        <pc:spChg chg="add mod">
          <ac:chgData name="Breno Nicelatchi" userId="495d62745e7169d0" providerId="LiveId" clId="{06AE16C5-8778-40B5-A502-FDC414F89126}" dt="2023-08-27T20:15:25.719" v="1091" actId="1036"/>
          <ac:spMkLst>
            <pc:docMk/>
            <pc:sldMk cId="3261142570" sldId="293"/>
            <ac:spMk id="6" creationId="{FF45A9CE-015A-2FCC-1062-675FDA7E5025}"/>
          </ac:spMkLst>
        </pc:spChg>
        <pc:spChg chg="del mod">
          <ac:chgData name="Breno Nicelatchi" userId="495d62745e7169d0" providerId="LiveId" clId="{06AE16C5-8778-40B5-A502-FDC414F89126}" dt="2023-08-27T20:13:55.776" v="997" actId="478"/>
          <ac:spMkLst>
            <pc:docMk/>
            <pc:sldMk cId="3261142570" sldId="293"/>
            <ac:spMk id="9" creationId="{1885CB76-2769-723B-2CDB-4EDE8BDF2238}"/>
          </ac:spMkLst>
        </pc:spChg>
        <pc:spChg chg="mod">
          <ac:chgData name="Breno Nicelatchi" userId="495d62745e7169d0" providerId="LiveId" clId="{06AE16C5-8778-40B5-A502-FDC414F89126}" dt="2023-08-27T20:15:13.166" v="1071" actId="113"/>
          <ac:spMkLst>
            <pc:docMk/>
            <pc:sldMk cId="3261142570" sldId="293"/>
            <ac:spMk id="10" creationId="{9BE1070A-195E-EE29-FB4C-C286CF98521A}"/>
          </ac:spMkLst>
        </pc:spChg>
        <pc:spChg chg="mod">
          <ac:chgData name="Breno Nicelatchi" userId="495d62745e7169d0" providerId="LiveId" clId="{06AE16C5-8778-40B5-A502-FDC414F89126}" dt="2023-08-27T20:14:32.322" v="1008" actId="404"/>
          <ac:spMkLst>
            <pc:docMk/>
            <pc:sldMk cId="3261142570" sldId="293"/>
            <ac:spMk id="12" creationId="{FD6FB3CA-15AC-EF54-3EB6-BCF0B58FEF40}"/>
          </ac:spMkLst>
        </pc:spChg>
        <pc:spChg chg="mod">
          <ac:chgData name="Breno Nicelatchi" userId="495d62745e7169d0" providerId="LiveId" clId="{06AE16C5-8778-40B5-A502-FDC414F89126}" dt="2023-08-27T20:14:32.322" v="1008" actId="404"/>
          <ac:spMkLst>
            <pc:docMk/>
            <pc:sldMk cId="3261142570" sldId="293"/>
            <ac:spMk id="13" creationId="{7628DA96-5AEC-E71A-1E57-3BF4AD8A4838}"/>
          </ac:spMkLst>
        </pc:spChg>
        <pc:spChg chg="add del mod">
          <ac:chgData name="Breno Nicelatchi" userId="495d62745e7169d0" providerId="LiveId" clId="{06AE16C5-8778-40B5-A502-FDC414F89126}" dt="2023-08-27T20:13:45.925" v="995" actId="478"/>
          <ac:spMkLst>
            <pc:docMk/>
            <pc:sldMk cId="3261142570" sldId="293"/>
            <ac:spMk id="14" creationId="{4E2BA00D-8149-BB6A-E340-569AFF138CEF}"/>
          </ac:spMkLst>
        </pc:spChg>
        <pc:spChg chg="mod">
          <ac:chgData name="Breno Nicelatchi" userId="495d62745e7169d0" providerId="LiveId" clId="{06AE16C5-8778-40B5-A502-FDC414F89126}" dt="2023-08-27T20:13:33.061" v="994"/>
          <ac:spMkLst>
            <pc:docMk/>
            <pc:sldMk cId="3261142570" sldId="293"/>
            <ac:spMk id="16" creationId="{C882684A-53D6-87C3-3649-A836DA5D85AA}"/>
          </ac:spMkLst>
        </pc:spChg>
        <pc:spChg chg="mod">
          <ac:chgData name="Breno Nicelatchi" userId="495d62745e7169d0" providerId="LiveId" clId="{06AE16C5-8778-40B5-A502-FDC414F89126}" dt="2023-08-27T20:13:33.061" v="994"/>
          <ac:spMkLst>
            <pc:docMk/>
            <pc:sldMk cId="3261142570" sldId="293"/>
            <ac:spMk id="18" creationId="{43A34EB2-8434-30AC-589F-F94127523FDB}"/>
          </ac:spMkLst>
        </pc:spChg>
        <pc:spChg chg="mod">
          <ac:chgData name="Breno Nicelatchi" userId="495d62745e7169d0" providerId="LiveId" clId="{06AE16C5-8778-40B5-A502-FDC414F89126}" dt="2023-08-27T20:13:33.061" v="994"/>
          <ac:spMkLst>
            <pc:docMk/>
            <pc:sldMk cId="3261142570" sldId="293"/>
            <ac:spMk id="19" creationId="{2BB8C1ED-D421-D9C5-49B4-309E1FA940CE}"/>
          </ac:spMkLst>
        </pc:spChg>
        <pc:spChg chg="mod">
          <ac:chgData name="Breno Nicelatchi" userId="495d62745e7169d0" providerId="LiveId" clId="{06AE16C5-8778-40B5-A502-FDC414F89126}" dt="2023-08-27T20:13:33.061" v="994"/>
          <ac:spMkLst>
            <pc:docMk/>
            <pc:sldMk cId="3261142570" sldId="293"/>
            <ac:spMk id="21" creationId="{4376B4C5-BD38-E325-3374-22021B773105}"/>
          </ac:spMkLst>
        </pc:spChg>
        <pc:spChg chg="mod">
          <ac:chgData name="Breno Nicelatchi" userId="495d62745e7169d0" providerId="LiveId" clId="{06AE16C5-8778-40B5-A502-FDC414F89126}" dt="2023-08-27T20:13:33.061" v="994"/>
          <ac:spMkLst>
            <pc:docMk/>
            <pc:sldMk cId="3261142570" sldId="293"/>
            <ac:spMk id="23" creationId="{8CE476C0-7843-0D0D-E52E-BD30EB329756}"/>
          </ac:spMkLst>
        </pc:spChg>
        <pc:spChg chg="mod">
          <ac:chgData name="Breno Nicelatchi" userId="495d62745e7169d0" providerId="LiveId" clId="{06AE16C5-8778-40B5-A502-FDC414F89126}" dt="2023-08-27T20:13:33.061" v="994"/>
          <ac:spMkLst>
            <pc:docMk/>
            <pc:sldMk cId="3261142570" sldId="293"/>
            <ac:spMk id="24" creationId="{7C9E3431-1217-62A6-9853-0C92C0856EDC}"/>
          </ac:spMkLst>
        </pc:spChg>
        <pc:spChg chg="add mod">
          <ac:chgData name="Breno Nicelatchi" userId="495d62745e7169d0" providerId="LiveId" clId="{06AE16C5-8778-40B5-A502-FDC414F89126}" dt="2023-08-27T20:15:25.719" v="1091" actId="1036"/>
          <ac:spMkLst>
            <pc:docMk/>
            <pc:sldMk cId="3261142570" sldId="293"/>
            <ac:spMk id="25" creationId="{9A3BE7BC-3F29-DE2D-50DD-E1D310917C1E}"/>
          </ac:spMkLst>
        </pc:spChg>
        <pc:grpChg chg="add mod">
          <ac:chgData name="Breno Nicelatchi" userId="495d62745e7169d0" providerId="LiveId" clId="{06AE16C5-8778-40B5-A502-FDC414F89126}" dt="2023-08-27T20:15:25.719" v="1091" actId="1036"/>
          <ac:grpSpMkLst>
            <pc:docMk/>
            <pc:sldMk cId="3261142570" sldId="293"/>
            <ac:grpSpMk id="8" creationId="{35686911-76CB-6139-464D-2E102411DB20}"/>
          </ac:grpSpMkLst>
        </pc:grpChg>
        <pc:grpChg chg="mod">
          <ac:chgData name="Breno Nicelatchi" userId="495d62745e7169d0" providerId="LiveId" clId="{06AE16C5-8778-40B5-A502-FDC414F89126}" dt="2023-08-27T20:13:33.061" v="994"/>
          <ac:grpSpMkLst>
            <pc:docMk/>
            <pc:sldMk cId="3261142570" sldId="293"/>
            <ac:grpSpMk id="11" creationId="{261986F4-9C49-3F8D-BC89-7D37070CEBE8}"/>
          </ac:grpSpMkLst>
        </pc:grpChg>
        <pc:grpChg chg="add del mod">
          <ac:chgData name="Breno Nicelatchi" userId="495d62745e7169d0" providerId="LiveId" clId="{06AE16C5-8778-40B5-A502-FDC414F89126}" dt="2023-08-27T20:13:53.063" v="996" actId="478"/>
          <ac:grpSpMkLst>
            <pc:docMk/>
            <pc:sldMk cId="3261142570" sldId="293"/>
            <ac:grpSpMk id="15" creationId="{5F013FFD-2D68-669C-F179-AD01EAF8C21F}"/>
          </ac:grpSpMkLst>
        </pc:grpChg>
        <pc:grpChg chg="mod">
          <ac:chgData name="Breno Nicelatchi" userId="495d62745e7169d0" providerId="LiveId" clId="{06AE16C5-8778-40B5-A502-FDC414F89126}" dt="2023-08-27T20:13:33.061" v="994"/>
          <ac:grpSpMkLst>
            <pc:docMk/>
            <pc:sldMk cId="3261142570" sldId="293"/>
            <ac:grpSpMk id="17" creationId="{9328180C-56F0-1200-B620-003DECA02C68}"/>
          </ac:grpSpMkLst>
        </pc:grpChg>
        <pc:grpChg chg="add del mod">
          <ac:chgData name="Breno Nicelatchi" userId="495d62745e7169d0" providerId="LiveId" clId="{06AE16C5-8778-40B5-A502-FDC414F89126}" dt="2023-08-27T20:13:53.063" v="996" actId="478"/>
          <ac:grpSpMkLst>
            <pc:docMk/>
            <pc:sldMk cId="3261142570" sldId="293"/>
            <ac:grpSpMk id="20" creationId="{1864C6C6-B89B-0962-1A82-429A6CC6A7DF}"/>
          </ac:grpSpMkLst>
        </pc:grpChg>
        <pc:grpChg chg="mod">
          <ac:chgData name="Breno Nicelatchi" userId="495d62745e7169d0" providerId="LiveId" clId="{06AE16C5-8778-40B5-A502-FDC414F89126}" dt="2023-08-27T20:13:33.061" v="994"/>
          <ac:grpSpMkLst>
            <pc:docMk/>
            <pc:sldMk cId="3261142570" sldId="293"/>
            <ac:grpSpMk id="22" creationId="{FC3C9172-A76A-A78B-BD5E-6D59FBB93F15}"/>
          </ac:grpSpMkLst>
        </pc:grpChg>
        <pc:picChg chg="add del mod">
          <ac:chgData name="Breno Nicelatchi" userId="495d62745e7169d0" providerId="LiveId" clId="{06AE16C5-8778-40B5-A502-FDC414F89126}" dt="2023-08-27T20:12:52.146" v="989"/>
          <ac:picMkLst>
            <pc:docMk/>
            <pc:sldMk cId="3261142570" sldId="293"/>
            <ac:picMk id="4" creationId="{6D22EB10-33D3-C39E-0590-540559B4D08D}"/>
          </ac:picMkLst>
        </pc:picChg>
        <pc:cxnChg chg="add del mod">
          <ac:chgData name="Breno Nicelatchi" userId="495d62745e7169d0" providerId="LiveId" clId="{06AE16C5-8778-40B5-A502-FDC414F89126}" dt="2023-08-27T20:13:53.063" v="996" actId="478"/>
          <ac:cxnSpMkLst>
            <pc:docMk/>
            <pc:sldMk cId="3261142570" sldId="293"/>
            <ac:cxnSpMk id="7" creationId="{E47537A5-C905-5BD9-CC2E-A237747E9645}"/>
          </ac:cxnSpMkLst>
        </pc:cxnChg>
      </pc:sldChg>
      <pc:sldChg chg="addSp delSp modSp add mod ord delAnim modAnim">
        <pc:chgData name="Breno Nicelatchi" userId="495d62745e7169d0" providerId="LiveId" clId="{06AE16C5-8778-40B5-A502-FDC414F89126}" dt="2023-08-27T20:30:33.778" v="1539" actId="14100"/>
        <pc:sldMkLst>
          <pc:docMk/>
          <pc:sldMk cId="2178030844" sldId="294"/>
        </pc:sldMkLst>
        <pc:spChg chg="add mod">
          <ac:chgData name="Breno Nicelatchi" userId="495d62745e7169d0" providerId="LiveId" clId="{06AE16C5-8778-40B5-A502-FDC414F89126}" dt="2023-08-27T20:30:33.778" v="1539" actId="14100"/>
          <ac:spMkLst>
            <pc:docMk/>
            <pc:sldMk cId="2178030844" sldId="294"/>
            <ac:spMk id="3" creationId="{00E40353-443C-F642-4A50-2562C58152E5}"/>
          </ac:spMkLst>
        </pc:spChg>
        <pc:spChg chg="mod">
          <ac:chgData name="Breno Nicelatchi" userId="495d62745e7169d0" providerId="LiveId" clId="{06AE16C5-8778-40B5-A502-FDC414F89126}" dt="2023-08-27T17:03:47.326" v="282" actId="1076"/>
          <ac:spMkLst>
            <pc:docMk/>
            <pc:sldMk cId="2178030844" sldId="294"/>
            <ac:spMk id="4" creationId="{113B7D5B-A0C3-4F28-BB88-2DBEACB7A6AF}"/>
          </ac:spMkLst>
        </pc:spChg>
        <pc:spChg chg="del">
          <ac:chgData name="Breno Nicelatchi" userId="495d62745e7169d0" providerId="LiveId" clId="{06AE16C5-8778-40B5-A502-FDC414F89126}" dt="2023-08-27T16:44:32.749" v="15" actId="478"/>
          <ac:spMkLst>
            <pc:docMk/>
            <pc:sldMk cId="2178030844" sldId="294"/>
            <ac:spMk id="29" creationId="{7FAAF7CB-A8EA-40F7-9F29-1B74077805F9}"/>
          </ac:spMkLst>
        </pc:spChg>
        <pc:spChg chg="del">
          <ac:chgData name="Breno Nicelatchi" userId="495d62745e7169d0" providerId="LiveId" clId="{06AE16C5-8778-40B5-A502-FDC414F89126}" dt="2023-08-27T16:44:32.749" v="15" actId="478"/>
          <ac:spMkLst>
            <pc:docMk/>
            <pc:sldMk cId="2178030844" sldId="294"/>
            <ac:spMk id="30" creationId="{21FBB326-78A8-4B9B-B8E9-8FF66F1F360F}"/>
          </ac:spMkLst>
        </pc:spChg>
        <pc:spChg chg="del">
          <ac:chgData name="Breno Nicelatchi" userId="495d62745e7169d0" providerId="LiveId" clId="{06AE16C5-8778-40B5-A502-FDC414F89126}" dt="2023-08-27T16:44:32.749" v="15" actId="478"/>
          <ac:spMkLst>
            <pc:docMk/>
            <pc:sldMk cId="2178030844" sldId="294"/>
            <ac:spMk id="31" creationId="{243526FC-461E-447F-ABC4-AEF76864A508}"/>
          </ac:spMkLst>
        </pc:spChg>
        <pc:spChg chg="del">
          <ac:chgData name="Breno Nicelatchi" userId="495d62745e7169d0" providerId="LiveId" clId="{06AE16C5-8778-40B5-A502-FDC414F89126}" dt="2023-08-27T16:44:32.749" v="15" actId="478"/>
          <ac:spMkLst>
            <pc:docMk/>
            <pc:sldMk cId="2178030844" sldId="294"/>
            <ac:spMk id="32" creationId="{5811A69D-E8BE-43F1-8B99-D7C194B51A78}"/>
          </ac:spMkLst>
        </pc:spChg>
        <pc:spChg chg="del">
          <ac:chgData name="Breno Nicelatchi" userId="495d62745e7169d0" providerId="LiveId" clId="{06AE16C5-8778-40B5-A502-FDC414F89126}" dt="2023-08-27T16:44:32.749" v="15" actId="478"/>
          <ac:spMkLst>
            <pc:docMk/>
            <pc:sldMk cId="2178030844" sldId="294"/>
            <ac:spMk id="33" creationId="{15FAE79E-8D63-4E90-A48B-0D33F102DE01}"/>
          </ac:spMkLst>
        </pc:spChg>
        <pc:spChg chg="del">
          <ac:chgData name="Breno Nicelatchi" userId="495d62745e7169d0" providerId="LiveId" clId="{06AE16C5-8778-40B5-A502-FDC414F89126}" dt="2023-08-27T16:44:32.749" v="15" actId="478"/>
          <ac:spMkLst>
            <pc:docMk/>
            <pc:sldMk cId="2178030844" sldId="294"/>
            <ac:spMk id="34" creationId="{2FAF0248-1054-42EE-AD97-ABFC834C6F28}"/>
          </ac:spMkLst>
        </pc:spChg>
        <pc:spChg chg="del">
          <ac:chgData name="Breno Nicelatchi" userId="495d62745e7169d0" providerId="LiveId" clId="{06AE16C5-8778-40B5-A502-FDC414F89126}" dt="2023-08-27T16:44:32.749" v="15" actId="478"/>
          <ac:spMkLst>
            <pc:docMk/>
            <pc:sldMk cId="2178030844" sldId="294"/>
            <ac:spMk id="35" creationId="{6F11D1B6-9C70-41C4-B81B-CA1826A23C5B}"/>
          </ac:spMkLst>
        </pc:spChg>
        <pc:spChg chg="del">
          <ac:chgData name="Breno Nicelatchi" userId="495d62745e7169d0" providerId="LiveId" clId="{06AE16C5-8778-40B5-A502-FDC414F89126}" dt="2023-08-27T16:44:32.749" v="15" actId="478"/>
          <ac:spMkLst>
            <pc:docMk/>
            <pc:sldMk cId="2178030844" sldId="294"/>
            <ac:spMk id="36" creationId="{D28AA73D-66EE-40F7-A337-26F6C094850D}"/>
          </ac:spMkLst>
        </pc:spChg>
        <pc:grpChg chg="del">
          <ac:chgData name="Breno Nicelatchi" userId="495d62745e7169d0" providerId="LiveId" clId="{06AE16C5-8778-40B5-A502-FDC414F89126}" dt="2023-08-27T16:44:32.749" v="15" actId="478"/>
          <ac:grpSpMkLst>
            <pc:docMk/>
            <pc:sldMk cId="2178030844" sldId="294"/>
            <ac:grpSpMk id="7" creationId="{28F5DFCF-2605-4FB0-AC0A-87751163B4B4}"/>
          </ac:grpSpMkLst>
        </pc:grpChg>
        <pc:grpChg chg="del">
          <ac:chgData name="Breno Nicelatchi" userId="495d62745e7169d0" providerId="LiveId" clId="{06AE16C5-8778-40B5-A502-FDC414F89126}" dt="2023-08-27T16:44:32.749" v="15" actId="478"/>
          <ac:grpSpMkLst>
            <pc:docMk/>
            <pc:sldMk cId="2178030844" sldId="294"/>
            <ac:grpSpMk id="14" creationId="{523F24A1-D4C7-4602-9B60-B7635EF3E1CC}"/>
          </ac:grpSpMkLst>
        </pc:grpChg>
        <pc:grpChg chg="del">
          <ac:chgData name="Breno Nicelatchi" userId="495d62745e7169d0" providerId="LiveId" clId="{06AE16C5-8778-40B5-A502-FDC414F89126}" dt="2023-08-27T16:44:32.749" v="15" actId="478"/>
          <ac:grpSpMkLst>
            <pc:docMk/>
            <pc:sldMk cId="2178030844" sldId="294"/>
            <ac:grpSpMk id="17" creationId="{56CDA5DA-F6E8-40DA-9CD8-E95ADC1D7749}"/>
          </ac:grpSpMkLst>
        </pc:grpChg>
        <pc:grpChg chg="del">
          <ac:chgData name="Breno Nicelatchi" userId="495d62745e7169d0" providerId="LiveId" clId="{06AE16C5-8778-40B5-A502-FDC414F89126}" dt="2023-08-27T16:44:32.749" v="15" actId="478"/>
          <ac:grpSpMkLst>
            <pc:docMk/>
            <pc:sldMk cId="2178030844" sldId="294"/>
            <ac:grpSpMk id="23" creationId="{C113F25E-2D23-4F7B-B0B5-B81DFCE65944}"/>
          </ac:grpSpMkLst>
        </pc:grpChg>
        <pc:picChg chg="del">
          <ac:chgData name="Breno Nicelatchi" userId="495d62745e7169d0" providerId="LiveId" clId="{06AE16C5-8778-40B5-A502-FDC414F89126}" dt="2023-08-27T16:44:27.669" v="14" actId="478"/>
          <ac:picMkLst>
            <pc:docMk/>
            <pc:sldMk cId="2178030844" sldId="294"/>
            <ac:picMk id="2" creationId="{3D5B0932-60E2-4F09-B004-0F2460B098E3}"/>
          </ac:picMkLst>
        </pc:picChg>
        <pc:picChg chg="del">
          <ac:chgData name="Breno Nicelatchi" userId="495d62745e7169d0" providerId="LiveId" clId="{06AE16C5-8778-40B5-A502-FDC414F89126}" dt="2023-08-27T16:44:37.094" v="16" actId="478"/>
          <ac:picMkLst>
            <pc:docMk/>
            <pc:sldMk cId="2178030844" sldId="294"/>
            <ac:picMk id="5" creationId="{C2FDD2CA-DBAF-4F85-B964-7CB96F36340D}"/>
          </ac:picMkLst>
        </pc:picChg>
        <pc:picChg chg="del">
          <ac:chgData name="Breno Nicelatchi" userId="495d62745e7169d0" providerId="LiveId" clId="{06AE16C5-8778-40B5-A502-FDC414F89126}" dt="2023-08-27T16:44:37.094" v="16" actId="478"/>
          <ac:picMkLst>
            <pc:docMk/>
            <pc:sldMk cId="2178030844" sldId="294"/>
            <ac:picMk id="6" creationId="{E5E23473-7689-4978-B31D-3BE798C0670B}"/>
          </ac:picMkLst>
        </pc:picChg>
      </pc:sldChg>
      <pc:sldChg chg="add del">
        <pc:chgData name="Breno Nicelatchi" userId="495d62745e7169d0" providerId="LiveId" clId="{06AE16C5-8778-40B5-A502-FDC414F89126}" dt="2023-08-27T16:44:43.199" v="18"/>
        <pc:sldMkLst>
          <pc:docMk/>
          <pc:sldMk cId="2970649687" sldId="295"/>
        </pc:sldMkLst>
      </pc:sldChg>
      <pc:sldChg chg="add del">
        <pc:chgData name="Breno Nicelatchi" userId="495d62745e7169d0" providerId="LiveId" clId="{06AE16C5-8778-40B5-A502-FDC414F89126}" dt="2023-08-27T17:02:46.480" v="277" actId="2696"/>
        <pc:sldMkLst>
          <pc:docMk/>
          <pc:sldMk cId="306192375" sldId="457"/>
        </pc:sldMkLst>
      </pc:sldChg>
      <pc:sldChg chg="add">
        <pc:chgData name="Breno Nicelatchi" userId="495d62745e7169d0" providerId="LiveId" clId="{06AE16C5-8778-40B5-A502-FDC414F89126}" dt="2023-08-27T17:02:49.996" v="278"/>
        <pc:sldMkLst>
          <pc:docMk/>
          <pc:sldMk cId="3874706016" sldId="457"/>
        </pc:sldMkLst>
      </pc:sldChg>
      <pc:sldChg chg="add">
        <pc:chgData name="Breno Nicelatchi" userId="495d62745e7169d0" providerId="LiveId" clId="{06AE16C5-8778-40B5-A502-FDC414F89126}" dt="2023-08-27T17:02:39.013" v="276"/>
        <pc:sldMkLst>
          <pc:docMk/>
          <pc:sldMk cId="155283174" sldId="458"/>
        </pc:sldMkLst>
      </pc:sldChg>
      <pc:sldChg chg="delSp modSp add del mod">
        <pc:chgData name="Breno Nicelatchi" userId="495d62745e7169d0" providerId="LiveId" clId="{06AE16C5-8778-40B5-A502-FDC414F89126}" dt="2023-08-27T17:02:34.847" v="275" actId="2696"/>
        <pc:sldMkLst>
          <pc:docMk/>
          <pc:sldMk cId="4197703725" sldId="458"/>
        </pc:sldMkLst>
        <pc:spChg chg="mod">
          <ac:chgData name="Breno Nicelatchi" userId="495d62745e7169d0" providerId="LiveId" clId="{06AE16C5-8778-40B5-A502-FDC414F89126}" dt="2023-08-27T17:02:22.878" v="273" actId="1076"/>
          <ac:spMkLst>
            <pc:docMk/>
            <pc:sldMk cId="4197703725" sldId="458"/>
            <ac:spMk id="5" creationId="{3D21153D-BAC6-B895-DF32-7D6021D759B6}"/>
          </ac:spMkLst>
        </pc:spChg>
        <pc:spChg chg="del">
          <ac:chgData name="Breno Nicelatchi" userId="495d62745e7169d0" providerId="LiveId" clId="{06AE16C5-8778-40B5-A502-FDC414F89126}" dt="2023-08-27T17:02:25.016" v="274" actId="478"/>
          <ac:spMkLst>
            <pc:docMk/>
            <pc:sldMk cId="4197703725" sldId="458"/>
            <ac:spMk id="8" creationId="{5643AA25-3B3D-6950-EBCC-243626724010}"/>
          </ac:spMkLst>
        </pc:spChg>
      </pc:sldChg>
      <pc:sldChg chg="addSp delSp modSp add mod ord delAnim modAnim">
        <pc:chgData name="Breno Nicelatchi" userId="495d62745e7169d0" providerId="LiveId" clId="{06AE16C5-8778-40B5-A502-FDC414F89126}" dt="2023-08-28T18:08:28.308" v="4460" actId="1036"/>
        <pc:sldMkLst>
          <pc:docMk/>
          <pc:sldMk cId="959066417" sldId="459"/>
        </pc:sldMkLst>
        <pc:spChg chg="add mod ord">
          <ac:chgData name="Breno Nicelatchi" userId="495d62745e7169d0" providerId="LiveId" clId="{06AE16C5-8778-40B5-A502-FDC414F89126}" dt="2023-08-27T17:11:49.616" v="549" actId="207"/>
          <ac:spMkLst>
            <pc:docMk/>
            <pc:sldMk cId="959066417" sldId="459"/>
            <ac:spMk id="2" creationId="{891897EF-B47A-796C-1E65-617031FEDAD5}"/>
          </ac:spMkLst>
        </pc:spChg>
        <pc:spChg chg="mod">
          <ac:chgData name="Breno Nicelatchi" userId="495d62745e7169d0" providerId="LiveId" clId="{06AE16C5-8778-40B5-A502-FDC414F89126}" dt="2023-08-28T18:08:28.308" v="4460" actId="1036"/>
          <ac:spMkLst>
            <pc:docMk/>
            <pc:sldMk cId="959066417" sldId="459"/>
            <ac:spMk id="3" creationId="{00E40353-443C-F642-4A50-2562C58152E5}"/>
          </ac:spMkLst>
        </pc:spChg>
        <pc:spChg chg="del">
          <ac:chgData name="Breno Nicelatchi" userId="495d62745e7169d0" providerId="LiveId" clId="{06AE16C5-8778-40B5-A502-FDC414F89126}" dt="2023-08-27T17:11:19.039" v="491" actId="478"/>
          <ac:spMkLst>
            <pc:docMk/>
            <pc:sldMk cId="959066417" sldId="459"/>
            <ac:spMk id="4" creationId="{113B7D5B-A0C3-4F28-BB88-2DBEACB7A6AF}"/>
          </ac:spMkLst>
        </pc:spChg>
        <pc:spChg chg="add mod">
          <ac:chgData name="Breno Nicelatchi" userId="495d62745e7169d0" providerId="LiveId" clId="{06AE16C5-8778-40B5-A502-FDC414F89126}" dt="2023-08-28T18:08:28.308" v="4460" actId="1036"/>
          <ac:spMkLst>
            <pc:docMk/>
            <pc:sldMk cId="959066417" sldId="459"/>
            <ac:spMk id="5" creationId="{21A07642-EC21-2CC1-D939-91C0A091E85F}"/>
          </ac:spMkLst>
        </pc:spChg>
        <pc:spChg chg="add del mod">
          <ac:chgData name="Breno Nicelatchi" userId="495d62745e7169d0" providerId="LiveId" clId="{06AE16C5-8778-40B5-A502-FDC414F89126}" dt="2023-08-27T17:30:35.130" v="552" actId="478"/>
          <ac:spMkLst>
            <pc:docMk/>
            <pc:sldMk cId="959066417" sldId="459"/>
            <ac:spMk id="6" creationId="{39205A62-CE5B-428A-1429-3F32A748A8E7}"/>
          </ac:spMkLst>
        </pc:spChg>
        <pc:spChg chg="add mod">
          <ac:chgData name="Breno Nicelatchi" userId="495d62745e7169d0" providerId="LiveId" clId="{06AE16C5-8778-40B5-A502-FDC414F89126}" dt="2023-08-27T17:30:59.056" v="566" actId="207"/>
          <ac:spMkLst>
            <pc:docMk/>
            <pc:sldMk cId="959066417" sldId="459"/>
            <ac:spMk id="7" creationId="{E4F98DC4-D299-DC7F-F0A2-F95124773A7C}"/>
          </ac:spMkLst>
        </pc:spChg>
        <pc:spChg chg="add mod">
          <ac:chgData name="Breno Nicelatchi" userId="495d62745e7169d0" providerId="LiveId" clId="{06AE16C5-8778-40B5-A502-FDC414F89126}" dt="2023-08-28T18:08:28.308" v="4460" actId="1036"/>
          <ac:spMkLst>
            <pc:docMk/>
            <pc:sldMk cId="959066417" sldId="459"/>
            <ac:spMk id="8" creationId="{C624EE4E-08DD-03F7-1C40-4D1C8097C7B4}"/>
          </ac:spMkLst>
        </pc:spChg>
        <pc:spChg chg="add mod">
          <ac:chgData name="Breno Nicelatchi" userId="495d62745e7169d0" providerId="LiveId" clId="{06AE16C5-8778-40B5-A502-FDC414F89126}" dt="2023-08-28T18:08:28.308" v="4460" actId="1036"/>
          <ac:spMkLst>
            <pc:docMk/>
            <pc:sldMk cId="959066417" sldId="459"/>
            <ac:spMk id="9" creationId="{DF603118-E1EF-AD13-C7E1-AFB62D84770C}"/>
          </ac:spMkLst>
        </pc:spChg>
        <pc:spChg chg="add mod">
          <ac:chgData name="Breno Nicelatchi" userId="495d62745e7169d0" providerId="LiveId" clId="{06AE16C5-8778-40B5-A502-FDC414F89126}" dt="2023-08-28T18:08:28.308" v="4460" actId="1036"/>
          <ac:spMkLst>
            <pc:docMk/>
            <pc:sldMk cId="959066417" sldId="459"/>
            <ac:spMk id="10" creationId="{A4050D20-3ACC-22D9-00FC-D3C53C740E69}"/>
          </ac:spMkLst>
        </pc:spChg>
        <pc:spChg chg="add mod">
          <ac:chgData name="Breno Nicelatchi" userId="495d62745e7169d0" providerId="LiveId" clId="{06AE16C5-8778-40B5-A502-FDC414F89126}" dt="2023-08-28T18:08:28.308" v="4460" actId="1036"/>
          <ac:spMkLst>
            <pc:docMk/>
            <pc:sldMk cId="959066417" sldId="459"/>
            <ac:spMk id="11" creationId="{411901C6-6EA6-55E2-595C-05C635830038}"/>
          </ac:spMkLst>
        </pc:spChg>
        <pc:spChg chg="add del mod">
          <ac:chgData name="Breno Nicelatchi" userId="495d62745e7169d0" providerId="LiveId" clId="{06AE16C5-8778-40B5-A502-FDC414F89126}" dt="2023-08-27T17:34:30.880" v="680" actId="478"/>
          <ac:spMkLst>
            <pc:docMk/>
            <pc:sldMk cId="959066417" sldId="459"/>
            <ac:spMk id="12" creationId="{6532F990-9AC6-D1D1-70C8-4CAA11605E6C}"/>
          </ac:spMkLst>
        </pc:spChg>
        <pc:spChg chg="add del mod">
          <ac:chgData name="Breno Nicelatchi" userId="495d62745e7169d0" providerId="LiveId" clId="{06AE16C5-8778-40B5-A502-FDC414F89126}" dt="2023-08-27T17:34:30.880" v="680" actId="478"/>
          <ac:spMkLst>
            <pc:docMk/>
            <pc:sldMk cId="959066417" sldId="459"/>
            <ac:spMk id="13" creationId="{ECADF6B9-B664-D694-F49C-EC6578800BBD}"/>
          </ac:spMkLst>
        </pc:spChg>
        <pc:spChg chg="add del mod">
          <ac:chgData name="Breno Nicelatchi" userId="495d62745e7169d0" providerId="LiveId" clId="{06AE16C5-8778-40B5-A502-FDC414F89126}" dt="2023-08-27T17:34:30.880" v="680" actId="478"/>
          <ac:spMkLst>
            <pc:docMk/>
            <pc:sldMk cId="959066417" sldId="459"/>
            <ac:spMk id="14" creationId="{F07170CB-362E-FCCA-2ACB-ED99085255BA}"/>
          </ac:spMkLst>
        </pc:spChg>
        <pc:spChg chg="add del mod">
          <ac:chgData name="Breno Nicelatchi" userId="495d62745e7169d0" providerId="LiveId" clId="{06AE16C5-8778-40B5-A502-FDC414F89126}" dt="2023-08-27T17:34:30.880" v="680" actId="478"/>
          <ac:spMkLst>
            <pc:docMk/>
            <pc:sldMk cId="959066417" sldId="459"/>
            <ac:spMk id="15" creationId="{75643F5F-FED3-19F6-EF09-4F17837F5D0A}"/>
          </ac:spMkLst>
        </pc:spChg>
        <pc:spChg chg="add mod">
          <ac:chgData name="Breno Nicelatchi" userId="495d62745e7169d0" providerId="LiveId" clId="{06AE16C5-8778-40B5-A502-FDC414F89126}" dt="2023-08-28T18:08:28.308" v="4460" actId="1036"/>
          <ac:spMkLst>
            <pc:docMk/>
            <pc:sldMk cId="959066417" sldId="459"/>
            <ac:spMk id="16" creationId="{0C8DB610-6D56-D533-A072-949457FF43BE}"/>
          </ac:spMkLst>
        </pc:spChg>
        <pc:spChg chg="add mod">
          <ac:chgData name="Breno Nicelatchi" userId="495d62745e7169d0" providerId="LiveId" clId="{06AE16C5-8778-40B5-A502-FDC414F89126}" dt="2023-08-28T18:08:28.308" v="4460" actId="1036"/>
          <ac:spMkLst>
            <pc:docMk/>
            <pc:sldMk cId="959066417" sldId="459"/>
            <ac:spMk id="17" creationId="{A6FE4F5C-8DF1-F0DA-8832-534080729866}"/>
          </ac:spMkLst>
        </pc:spChg>
        <pc:spChg chg="add del mod">
          <ac:chgData name="Breno Nicelatchi" userId="495d62745e7169d0" providerId="LiveId" clId="{06AE16C5-8778-40B5-A502-FDC414F89126}" dt="2023-08-28T18:08:23.763" v="4445" actId="478"/>
          <ac:spMkLst>
            <pc:docMk/>
            <pc:sldMk cId="959066417" sldId="459"/>
            <ac:spMk id="18" creationId="{E3FF4D8A-24E9-E515-2B28-A88CFEC6B021}"/>
          </ac:spMkLst>
        </pc:spChg>
        <pc:spChg chg="add mod">
          <ac:chgData name="Breno Nicelatchi" userId="495d62745e7169d0" providerId="LiveId" clId="{06AE16C5-8778-40B5-A502-FDC414F89126}" dt="2023-08-28T18:08:28.308" v="4460" actId="1036"/>
          <ac:spMkLst>
            <pc:docMk/>
            <pc:sldMk cId="959066417" sldId="459"/>
            <ac:spMk id="19" creationId="{1046585C-664D-5E87-D2C7-C36715EAB870}"/>
          </ac:spMkLst>
        </pc:spChg>
      </pc:sldChg>
      <pc:sldChg chg="addSp delSp modSp add mod delAnim modAnim">
        <pc:chgData name="Breno Nicelatchi" userId="495d62745e7169d0" providerId="LiveId" clId="{06AE16C5-8778-40B5-A502-FDC414F89126}" dt="2023-08-27T21:05:19.022" v="2384" actId="1076"/>
        <pc:sldMkLst>
          <pc:docMk/>
          <pc:sldMk cId="3853392573" sldId="460"/>
        </pc:sldMkLst>
        <pc:spChg chg="del">
          <ac:chgData name="Breno Nicelatchi" userId="495d62745e7169d0" providerId="LiveId" clId="{06AE16C5-8778-40B5-A502-FDC414F89126}" dt="2023-08-27T20:11:08.121" v="902" actId="478"/>
          <ac:spMkLst>
            <pc:docMk/>
            <pc:sldMk cId="3853392573" sldId="460"/>
            <ac:spMk id="4" creationId="{3F1C1B1C-0082-3955-A670-AAA35B82EDB3}"/>
          </ac:spMkLst>
        </pc:spChg>
        <pc:spChg chg="del">
          <ac:chgData name="Breno Nicelatchi" userId="495d62745e7169d0" providerId="LiveId" clId="{06AE16C5-8778-40B5-A502-FDC414F89126}" dt="2023-08-27T20:11:08.121" v="902" actId="478"/>
          <ac:spMkLst>
            <pc:docMk/>
            <pc:sldMk cId="3853392573" sldId="460"/>
            <ac:spMk id="5" creationId="{A05FA945-466B-6841-8D1B-4318B1E9CBE8}"/>
          </ac:spMkLst>
        </pc:spChg>
        <pc:spChg chg="add del mod">
          <ac:chgData name="Breno Nicelatchi" userId="495d62745e7169d0" providerId="LiveId" clId="{06AE16C5-8778-40B5-A502-FDC414F89126}" dt="2023-08-27T21:05:18.585" v="2383"/>
          <ac:spMkLst>
            <pc:docMk/>
            <pc:sldMk cId="3853392573" sldId="460"/>
            <ac:spMk id="6" creationId="{09EBCABE-7CA6-C39C-6EBE-3FFE23CFD1EB}"/>
          </ac:spMkLst>
        </pc:spChg>
        <pc:spChg chg="add del mod">
          <ac:chgData name="Breno Nicelatchi" userId="495d62745e7169d0" providerId="LiveId" clId="{06AE16C5-8778-40B5-A502-FDC414F89126}" dt="2023-08-27T21:05:18.585" v="2383"/>
          <ac:spMkLst>
            <pc:docMk/>
            <pc:sldMk cId="3853392573" sldId="460"/>
            <ac:spMk id="7" creationId="{AA08E311-C1A6-0B45-2909-B3FBD71A5001}"/>
          </ac:spMkLst>
        </pc:spChg>
        <pc:spChg chg="mod">
          <ac:chgData name="Breno Nicelatchi" userId="495d62745e7169d0" providerId="LiveId" clId="{06AE16C5-8778-40B5-A502-FDC414F89126}" dt="2023-08-27T21:05:18.161" v="2382" actId="1076"/>
          <ac:spMkLst>
            <pc:docMk/>
            <pc:sldMk cId="3853392573" sldId="460"/>
            <ac:spMk id="9" creationId="{3B29F82B-9FD0-1EC5-8483-7268560AC798}"/>
          </ac:spMkLst>
        </pc:spChg>
        <pc:spChg chg="mod">
          <ac:chgData name="Breno Nicelatchi" userId="495d62745e7169d0" providerId="LiveId" clId="{06AE16C5-8778-40B5-A502-FDC414F89126}" dt="2023-08-27T21:05:18.161" v="2382" actId="1076"/>
          <ac:spMkLst>
            <pc:docMk/>
            <pc:sldMk cId="3853392573" sldId="460"/>
            <ac:spMk id="10" creationId="{0E988EBA-B1FF-CFAD-72EA-172F44AC8DA9}"/>
          </ac:spMkLst>
        </pc:spChg>
        <pc:spChg chg="mod">
          <ac:chgData name="Breno Nicelatchi" userId="495d62745e7169d0" providerId="LiveId" clId="{06AE16C5-8778-40B5-A502-FDC414F89126}" dt="2023-08-27T21:05:19.022" v="2384" actId="1076"/>
          <ac:spMkLst>
            <pc:docMk/>
            <pc:sldMk cId="3853392573" sldId="460"/>
            <ac:spMk id="12" creationId="{C9F403CE-BB37-85E9-EC6A-738DFAAF4B22}"/>
          </ac:spMkLst>
        </pc:spChg>
        <pc:spChg chg="mod">
          <ac:chgData name="Breno Nicelatchi" userId="495d62745e7169d0" providerId="LiveId" clId="{06AE16C5-8778-40B5-A502-FDC414F89126}" dt="2023-08-27T21:05:19.022" v="2384" actId="1076"/>
          <ac:spMkLst>
            <pc:docMk/>
            <pc:sldMk cId="3853392573" sldId="460"/>
            <ac:spMk id="13" creationId="{F45CF7EE-1C06-EBC2-298D-75AED2B17B25}"/>
          </ac:spMkLst>
        </pc:spChg>
        <pc:spChg chg="mod">
          <ac:chgData name="Breno Nicelatchi" userId="495d62745e7169d0" providerId="LiveId" clId="{06AE16C5-8778-40B5-A502-FDC414F89126}" dt="2023-08-27T21:05:19.022" v="2384" actId="1076"/>
          <ac:spMkLst>
            <pc:docMk/>
            <pc:sldMk cId="3853392573" sldId="460"/>
            <ac:spMk id="17" creationId="{2AE449B0-719E-77DB-E2BE-CA6B0502209F}"/>
          </ac:spMkLst>
        </pc:spChg>
        <pc:spChg chg="mod">
          <ac:chgData name="Breno Nicelatchi" userId="495d62745e7169d0" providerId="LiveId" clId="{06AE16C5-8778-40B5-A502-FDC414F89126}" dt="2023-08-27T21:05:19.022" v="2384" actId="1076"/>
          <ac:spMkLst>
            <pc:docMk/>
            <pc:sldMk cId="3853392573" sldId="460"/>
            <ac:spMk id="18" creationId="{F00B5C78-587A-12B0-DDE4-15A452534B05}"/>
          </ac:spMkLst>
        </pc:spChg>
        <pc:spChg chg="mod">
          <ac:chgData name="Breno Nicelatchi" userId="495d62745e7169d0" providerId="LiveId" clId="{06AE16C5-8778-40B5-A502-FDC414F89126}" dt="2023-08-27T20:11:37.737" v="932" actId="1076"/>
          <ac:spMkLst>
            <pc:docMk/>
            <pc:sldMk cId="3853392573" sldId="460"/>
            <ac:spMk id="19" creationId="{4E210D6D-EDED-7CB3-FC40-6596E8B7E82E}"/>
          </ac:spMkLst>
        </pc:spChg>
        <pc:grpChg chg="add del mod">
          <ac:chgData name="Breno Nicelatchi" userId="495d62745e7169d0" providerId="LiveId" clId="{06AE16C5-8778-40B5-A502-FDC414F89126}" dt="2023-08-27T21:05:18.585" v="2383"/>
          <ac:grpSpMkLst>
            <pc:docMk/>
            <pc:sldMk cId="3853392573" sldId="460"/>
            <ac:grpSpMk id="8" creationId="{9F17CB4E-888E-5BA1-7D66-CDF03CCB342E}"/>
          </ac:grpSpMkLst>
        </pc:grpChg>
        <pc:grpChg chg="mod">
          <ac:chgData name="Breno Nicelatchi" userId="495d62745e7169d0" providerId="LiveId" clId="{06AE16C5-8778-40B5-A502-FDC414F89126}" dt="2023-08-27T21:05:19.022" v="2384" actId="1076"/>
          <ac:grpSpMkLst>
            <pc:docMk/>
            <pc:sldMk cId="3853392573" sldId="460"/>
            <ac:grpSpMk id="14" creationId="{D7E0E4C3-B189-7619-969B-07C8FC617F83}"/>
          </ac:grpSpMkLst>
        </pc:grpChg>
        <pc:picChg chg="del">
          <ac:chgData name="Breno Nicelatchi" userId="495d62745e7169d0" providerId="LiveId" clId="{06AE16C5-8778-40B5-A502-FDC414F89126}" dt="2023-08-27T20:11:09.499" v="903" actId="478"/>
          <ac:picMkLst>
            <pc:docMk/>
            <pc:sldMk cId="3853392573" sldId="460"/>
            <ac:picMk id="3" creationId="{9F70BD78-3456-380A-D089-CF08F9E121D1}"/>
          </ac:picMkLst>
        </pc:picChg>
      </pc:sldChg>
      <pc:sldChg chg="addSp delSp modSp add mod delAnim modAnim">
        <pc:chgData name="Breno Nicelatchi" userId="495d62745e7169d0" providerId="LiveId" clId="{06AE16C5-8778-40B5-A502-FDC414F89126}" dt="2023-08-27T21:04:51.014" v="2370" actId="1036"/>
        <pc:sldMkLst>
          <pc:docMk/>
          <pc:sldMk cId="2541809712" sldId="461"/>
        </pc:sldMkLst>
        <pc:spChg chg="ord">
          <ac:chgData name="Breno Nicelatchi" userId="495d62745e7169d0" providerId="LiveId" clId="{06AE16C5-8778-40B5-A502-FDC414F89126}" dt="2023-08-27T20:26:52.688" v="1473" actId="167"/>
          <ac:spMkLst>
            <pc:docMk/>
            <pc:sldMk cId="2541809712" sldId="461"/>
            <ac:spMk id="2" creationId="{B60CFEB9-518D-99FB-899D-7C82B3A35D4A}"/>
          </ac:spMkLst>
        </pc:spChg>
        <pc:spChg chg="add del mod ord">
          <ac:chgData name="Breno Nicelatchi" userId="495d62745e7169d0" providerId="LiveId" clId="{06AE16C5-8778-40B5-A502-FDC414F89126}" dt="2023-08-27T20:29:35.900" v="1525" actId="478"/>
          <ac:spMkLst>
            <pc:docMk/>
            <pc:sldMk cId="2541809712" sldId="461"/>
            <ac:spMk id="4" creationId="{93A12E16-41B1-897C-18DE-025D28A92C5B}"/>
          </ac:spMkLst>
        </pc:spChg>
        <pc:spChg chg="del">
          <ac:chgData name="Breno Nicelatchi" userId="495d62745e7169d0" providerId="LiveId" clId="{06AE16C5-8778-40B5-A502-FDC414F89126}" dt="2023-08-27T20:15:55.310" v="1095" actId="478"/>
          <ac:spMkLst>
            <pc:docMk/>
            <pc:sldMk cId="2541809712" sldId="461"/>
            <ac:spMk id="5" creationId="{9DEE3080-D98C-5D91-2B2A-6EB8BD39185B}"/>
          </ac:spMkLst>
        </pc:spChg>
        <pc:spChg chg="del">
          <ac:chgData name="Breno Nicelatchi" userId="495d62745e7169d0" providerId="LiveId" clId="{06AE16C5-8778-40B5-A502-FDC414F89126}" dt="2023-08-27T20:15:55.310" v="1095" actId="478"/>
          <ac:spMkLst>
            <pc:docMk/>
            <pc:sldMk cId="2541809712" sldId="461"/>
            <ac:spMk id="6" creationId="{FF45A9CE-015A-2FCC-1062-675FDA7E5025}"/>
          </ac:spMkLst>
        </pc:spChg>
        <pc:spChg chg="add del mod">
          <ac:chgData name="Breno Nicelatchi" userId="495d62745e7169d0" providerId="LiveId" clId="{06AE16C5-8778-40B5-A502-FDC414F89126}" dt="2023-08-27T20:29:35.900" v="1525" actId="478"/>
          <ac:spMkLst>
            <pc:docMk/>
            <pc:sldMk cId="2541809712" sldId="461"/>
            <ac:spMk id="7" creationId="{6CD1B8AE-B50F-31E1-26B3-C6D8D31F1115}"/>
          </ac:spMkLst>
        </pc:spChg>
        <pc:spChg chg="add del mod">
          <ac:chgData name="Breno Nicelatchi" userId="495d62745e7169d0" providerId="LiveId" clId="{06AE16C5-8778-40B5-A502-FDC414F89126}" dt="2023-08-27T20:29:35.900" v="1525" actId="478"/>
          <ac:spMkLst>
            <pc:docMk/>
            <pc:sldMk cId="2541809712" sldId="461"/>
            <ac:spMk id="9" creationId="{2DFE55CC-12C5-170E-DF6E-16CB0E2A5A1A}"/>
          </ac:spMkLst>
        </pc:spChg>
        <pc:spChg chg="add del mod">
          <ac:chgData name="Breno Nicelatchi" userId="495d62745e7169d0" providerId="LiveId" clId="{06AE16C5-8778-40B5-A502-FDC414F89126}" dt="2023-08-27T20:29:35.900" v="1525" actId="478"/>
          <ac:spMkLst>
            <pc:docMk/>
            <pc:sldMk cId="2541809712" sldId="461"/>
            <ac:spMk id="14" creationId="{9143A8D9-0D50-DC86-C68C-DF0F0401ACFA}"/>
          </ac:spMkLst>
        </pc:spChg>
        <pc:spChg chg="add del mod">
          <ac:chgData name="Breno Nicelatchi" userId="495d62745e7169d0" providerId="LiveId" clId="{06AE16C5-8778-40B5-A502-FDC414F89126}" dt="2023-08-27T20:29:35.900" v="1525" actId="478"/>
          <ac:spMkLst>
            <pc:docMk/>
            <pc:sldMk cId="2541809712" sldId="461"/>
            <ac:spMk id="15" creationId="{900534E6-D3AF-7D1C-D623-5C28F752F7B9}"/>
          </ac:spMkLst>
        </pc:spChg>
        <pc:spChg chg="add del mod">
          <ac:chgData name="Breno Nicelatchi" userId="495d62745e7169d0" providerId="LiveId" clId="{06AE16C5-8778-40B5-A502-FDC414F89126}" dt="2023-08-27T20:29:35.900" v="1525" actId="478"/>
          <ac:spMkLst>
            <pc:docMk/>
            <pc:sldMk cId="2541809712" sldId="461"/>
            <ac:spMk id="16" creationId="{7D95F161-FFC6-1B5D-256F-A3023432C824}"/>
          </ac:spMkLst>
        </pc:spChg>
        <pc:spChg chg="add mod">
          <ac:chgData name="Breno Nicelatchi" userId="495d62745e7169d0" providerId="LiveId" clId="{06AE16C5-8778-40B5-A502-FDC414F89126}" dt="2023-08-27T21:04:51.014" v="2370" actId="1036"/>
          <ac:spMkLst>
            <pc:docMk/>
            <pc:sldMk cId="2541809712" sldId="461"/>
            <ac:spMk id="17" creationId="{C6A2DE81-BB51-BDD8-341F-16E623BA737D}"/>
          </ac:spMkLst>
        </pc:spChg>
        <pc:spChg chg="add mod ord">
          <ac:chgData name="Breno Nicelatchi" userId="495d62745e7169d0" providerId="LiveId" clId="{06AE16C5-8778-40B5-A502-FDC414F89126}" dt="2023-08-27T20:29:59.887" v="1534" actId="1076"/>
          <ac:spMkLst>
            <pc:docMk/>
            <pc:sldMk cId="2541809712" sldId="461"/>
            <ac:spMk id="18" creationId="{7BC0A6B4-BF95-17A2-D5D3-EDABB8FCFF96}"/>
          </ac:spMkLst>
        </pc:spChg>
        <pc:spChg chg="add del mod ord">
          <ac:chgData name="Breno Nicelatchi" userId="495d62745e7169d0" providerId="LiveId" clId="{06AE16C5-8778-40B5-A502-FDC414F89126}" dt="2023-08-27T20:29:35.900" v="1525" actId="478"/>
          <ac:spMkLst>
            <pc:docMk/>
            <pc:sldMk cId="2541809712" sldId="461"/>
            <ac:spMk id="19" creationId="{D38A4FFD-FA0F-520B-74E5-543C54CF213A}"/>
          </ac:spMkLst>
        </pc:spChg>
        <pc:spChg chg="add mod">
          <ac:chgData name="Breno Nicelatchi" userId="495d62745e7169d0" providerId="LiveId" clId="{06AE16C5-8778-40B5-A502-FDC414F89126}" dt="2023-08-27T20:29:41.922" v="1527" actId="14100"/>
          <ac:spMkLst>
            <pc:docMk/>
            <pc:sldMk cId="2541809712" sldId="461"/>
            <ac:spMk id="20" creationId="{4EEDC2C9-FD99-A62A-F7A7-4157A17CDD26}"/>
          </ac:spMkLst>
        </pc:spChg>
        <pc:spChg chg="del">
          <ac:chgData name="Breno Nicelatchi" userId="495d62745e7169d0" providerId="LiveId" clId="{06AE16C5-8778-40B5-A502-FDC414F89126}" dt="2023-08-27T20:15:55.310" v="1095" actId="478"/>
          <ac:spMkLst>
            <pc:docMk/>
            <pc:sldMk cId="2541809712" sldId="461"/>
            <ac:spMk id="25" creationId="{9A3BE7BC-3F29-DE2D-50DD-E1D310917C1E}"/>
          </ac:spMkLst>
        </pc:spChg>
        <pc:grpChg chg="del">
          <ac:chgData name="Breno Nicelatchi" userId="495d62745e7169d0" providerId="LiveId" clId="{06AE16C5-8778-40B5-A502-FDC414F89126}" dt="2023-08-27T20:15:55.310" v="1095" actId="478"/>
          <ac:grpSpMkLst>
            <pc:docMk/>
            <pc:sldMk cId="2541809712" sldId="461"/>
            <ac:grpSpMk id="8" creationId="{35686911-76CB-6139-464D-2E102411DB20}"/>
          </ac:grpSpMkLst>
        </pc:grpChg>
        <pc:picChg chg="add mod ord modCrop">
          <ac:chgData name="Breno Nicelatchi" userId="495d62745e7169d0" providerId="LiveId" clId="{06AE16C5-8778-40B5-A502-FDC414F89126}" dt="2023-08-27T20:29:46.752" v="1528" actId="166"/>
          <ac:picMkLst>
            <pc:docMk/>
            <pc:sldMk cId="2541809712" sldId="461"/>
            <ac:picMk id="3" creationId="{1CDC17A1-3C04-7127-B815-8E6428BEAF72}"/>
          </ac:picMkLst>
        </pc:picChg>
      </pc:sldChg>
      <pc:sldChg chg="add del">
        <pc:chgData name="Breno Nicelatchi" userId="495d62745e7169d0" providerId="LiveId" clId="{06AE16C5-8778-40B5-A502-FDC414F89126}" dt="2023-08-27T20:15:53.234" v="1094"/>
        <pc:sldMkLst>
          <pc:docMk/>
          <pc:sldMk cId="2628732742" sldId="462"/>
        </pc:sldMkLst>
      </pc:sldChg>
      <pc:sldChg chg="add del">
        <pc:chgData name="Breno Nicelatchi" userId="495d62745e7169d0" providerId="LiveId" clId="{06AE16C5-8778-40B5-A502-FDC414F89126}" dt="2023-08-28T18:12:01.194" v="4521" actId="47"/>
        <pc:sldMkLst>
          <pc:docMk/>
          <pc:sldMk cId="3040472841" sldId="462"/>
        </pc:sldMkLst>
      </pc:sldChg>
      <pc:sldChg chg="add del">
        <pc:chgData name="Breno Nicelatchi" userId="495d62745e7169d0" providerId="LiveId" clId="{06AE16C5-8778-40B5-A502-FDC414F89126}" dt="2023-08-28T18:12:01.194" v="4521" actId="47"/>
        <pc:sldMkLst>
          <pc:docMk/>
          <pc:sldMk cId="356894602" sldId="463"/>
        </pc:sldMkLst>
      </pc:sldChg>
      <pc:sldChg chg="add del">
        <pc:chgData name="Breno Nicelatchi" userId="495d62745e7169d0" providerId="LiveId" clId="{06AE16C5-8778-40B5-A502-FDC414F89126}" dt="2023-08-28T18:12:01.194" v="4521" actId="47"/>
        <pc:sldMkLst>
          <pc:docMk/>
          <pc:sldMk cId="2185050388" sldId="464"/>
        </pc:sldMkLst>
      </pc:sldChg>
      <pc:sldChg chg="add del">
        <pc:chgData name="Breno Nicelatchi" userId="495d62745e7169d0" providerId="LiveId" clId="{06AE16C5-8778-40B5-A502-FDC414F89126}" dt="2023-08-28T18:12:01.194" v="4521" actId="47"/>
        <pc:sldMkLst>
          <pc:docMk/>
          <pc:sldMk cId="817576186" sldId="465"/>
        </pc:sldMkLst>
      </pc:sldChg>
      <pc:sldChg chg="add del">
        <pc:chgData name="Breno Nicelatchi" userId="495d62745e7169d0" providerId="LiveId" clId="{06AE16C5-8778-40B5-A502-FDC414F89126}" dt="2023-08-28T18:12:01.194" v="4521" actId="47"/>
        <pc:sldMkLst>
          <pc:docMk/>
          <pc:sldMk cId="3942091904" sldId="466"/>
        </pc:sldMkLst>
      </pc:sldChg>
      <pc:sldChg chg="add del">
        <pc:chgData name="Breno Nicelatchi" userId="495d62745e7169d0" providerId="LiveId" clId="{06AE16C5-8778-40B5-A502-FDC414F89126}" dt="2023-08-28T18:12:01.194" v="4521" actId="47"/>
        <pc:sldMkLst>
          <pc:docMk/>
          <pc:sldMk cId="884782628" sldId="467"/>
        </pc:sldMkLst>
      </pc:sldChg>
      <pc:sldChg chg="addSp modSp add mod ord modAnim">
        <pc:chgData name="Breno Nicelatchi" userId="495d62745e7169d0" providerId="LiveId" clId="{06AE16C5-8778-40B5-A502-FDC414F89126}" dt="2023-08-27T20:22:30.738" v="1245" actId="207"/>
        <pc:sldMkLst>
          <pc:docMk/>
          <pc:sldMk cId="751117299" sldId="468"/>
        </pc:sldMkLst>
        <pc:spChg chg="add mod ord">
          <ac:chgData name="Breno Nicelatchi" userId="495d62745e7169d0" providerId="LiveId" clId="{06AE16C5-8778-40B5-A502-FDC414F89126}" dt="2023-08-27T20:17:45.812" v="1124" actId="166"/>
          <ac:spMkLst>
            <pc:docMk/>
            <pc:sldMk cId="751117299" sldId="468"/>
            <ac:spMk id="3" creationId="{AF2EC38C-0C95-CC30-4629-5AD55A940983}"/>
          </ac:spMkLst>
        </pc:spChg>
        <pc:spChg chg="add mod">
          <ac:chgData name="Breno Nicelatchi" userId="495d62745e7169d0" providerId="LiveId" clId="{06AE16C5-8778-40B5-A502-FDC414F89126}" dt="2023-08-27T20:18:11.355" v="1194" actId="207"/>
          <ac:spMkLst>
            <pc:docMk/>
            <pc:sldMk cId="751117299" sldId="468"/>
            <ac:spMk id="4" creationId="{9CD6254F-E6F3-06E9-3306-C9281D4A93F3}"/>
          </ac:spMkLst>
        </pc:spChg>
        <pc:spChg chg="mod">
          <ac:chgData name="Breno Nicelatchi" userId="495d62745e7169d0" providerId="LiveId" clId="{06AE16C5-8778-40B5-A502-FDC414F89126}" dt="2023-08-27T20:18:55.302" v="1196" actId="1076"/>
          <ac:spMkLst>
            <pc:docMk/>
            <pc:sldMk cId="751117299" sldId="468"/>
            <ac:spMk id="6" creationId="{7B52ACA0-2DD9-920B-5EB6-442911826332}"/>
          </ac:spMkLst>
        </pc:spChg>
        <pc:spChg chg="mod">
          <ac:chgData name="Breno Nicelatchi" userId="495d62745e7169d0" providerId="LiveId" clId="{06AE16C5-8778-40B5-A502-FDC414F89126}" dt="2023-08-27T20:18:55.302" v="1196" actId="1076"/>
          <ac:spMkLst>
            <pc:docMk/>
            <pc:sldMk cId="751117299" sldId="468"/>
            <ac:spMk id="8" creationId="{B935B5CA-FEAF-3AB8-B7A9-260AF6C22A65}"/>
          </ac:spMkLst>
        </pc:spChg>
        <pc:spChg chg="mod">
          <ac:chgData name="Breno Nicelatchi" userId="495d62745e7169d0" providerId="LiveId" clId="{06AE16C5-8778-40B5-A502-FDC414F89126}" dt="2023-08-27T20:18:55.302" v="1196" actId="1076"/>
          <ac:spMkLst>
            <pc:docMk/>
            <pc:sldMk cId="751117299" sldId="468"/>
            <ac:spMk id="9" creationId="{4C2D448A-FB4D-B681-342F-6AB370576481}"/>
          </ac:spMkLst>
        </pc:spChg>
        <pc:spChg chg="add mod">
          <ac:chgData name="Breno Nicelatchi" userId="495d62745e7169d0" providerId="LiveId" clId="{06AE16C5-8778-40B5-A502-FDC414F89126}" dt="2023-08-27T20:22:18.305" v="1243" actId="1076"/>
          <ac:spMkLst>
            <pc:docMk/>
            <pc:sldMk cId="751117299" sldId="468"/>
            <ac:spMk id="10" creationId="{567CECA1-11BB-D32B-B10E-ED7A63C001B2}"/>
          </ac:spMkLst>
        </pc:spChg>
        <pc:spChg chg="add mod">
          <ac:chgData name="Breno Nicelatchi" userId="495d62745e7169d0" providerId="LiveId" clId="{06AE16C5-8778-40B5-A502-FDC414F89126}" dt="2023-08-27T20:22:30.738" v="1245" actId="207"/>
          <ac:spMkLst>
            <pc:docMk/>
            <pc:sldMk cId="751117299" sldId="468"/>
            <ac:spMk id="11" creationId="{3BB01964-7136-6D90-3390-7410CDF94891}"/>
          </ac:spMkLst>
        </pc:spChg>
        <pc:spChg chg="add mod">
          <ac:chgData name="Breno Nicelatchi" userId="495d62745e7169d0" providerId="LiveId" clId="{06AE16C5-8778-40B5-A502-FDC414F89126}" dt="2023-08-27T20:22:12.924" v="1242" actId="1076"/>
          <ac:spMkLst>
            <pc:docMk/>
            <pc:sldMk cId="751117299" sldId="468"/>
            <ac:spMk id="12" creationId="{1AE7A01F-0332-0B93-34AC-FC3502DAFBF0}"/>
          </ac:spMkLst>
        </pc:spChg>
        <pc:grpChg chg="add mod">
          <ac:chgData name="Breno Nicelatchi" userId="495d62745e7169d0" providerId="LiveId" clId="{06AE16C5-8778-40B5-A502-FDC414F89126}" dt="2023-08-27T20:18:55.302" v="1196" actId="1076"/>
          <ac:grpSpMkLst>
            <pc:docMk/>
            <pc:sldMk cId="751117299" sldId="468"/>
            <ac:grpSpMk id="5" creationId="{D34661B9-5410-9291-36CD-05628588F989}"/>
          </ac:grpSpMkLst>
        </pc:grpChg>
        <pc:grpChg chg="mod">
          <ac:chgData name="Breno Nicelatchi" userId="495d62745e7169d0" providerId="LiveId" clId="{06AE16C5-8778-40B5-A502-FDC414F89126}" dt="2023-08-27T20:18:55.302" v="1196" actId="1076"/>
          <ac:grpSpMkLst>
            <pc:docMk/>
            <pc:sldMk cId="751117299" sldId="468"/>
            <ac:grpSpMk id="7" creationId="{7B920F01-DF81-500A-CC0D-8783CD20C799}"/>
          </ac:grpSpMkLst>
        </pc:grpChg>
        <pc:picChg chg="add mod">
          <ac:chgData name="Breno Nicelatchi" userId="495d62745e7169d0" providerId="LiveId" clId="{06AE16C5-8778-40B5-A502-FDC414F89126}" dt="2023-08-27T20:17:15.366" v="1119" actId="14100"/>
          <ac:picMkLst>
            <pc:docMk/>
            <pc:sldMk cId="751117299" sldId="468"/>
            <ac:picMk id="2050" creationId="{66C81E6A-910C-2DBB-1E6E-94C8B8ABB212}"/>
          </ac:picMkLst>
        </pc:picChg>
      </pc:sldChg>
      <pc:sldChg chg="modSp add modAnim">
        <pc:chgData name="Breno Nicelatchi" userId="495d62745e7169d0" providerId="LiveId" clId="{06AE16C5-8778-40B5-A502-FDC414F89126}" dt="2023-08-27T20:31:15.450" v="1551" actId="20577"/>
        <pc:sldMkLst>
          <pc:docMk/>
          <pc:sldMk cId="1331520600" sldId="469"/>
        </pc:sldMkLst>
        <pc:spChg chg="mod">
          <ac:chgData name="Breno Nicelatchi" userId="495d62745e7169d0" providerId="LiveId" clId="{06AE16C5-8778-40B5-A502-FDC414F89126}" dt="2023-08-27T20:31:12.648" v="1549"/>
          <ac:spMkLst>
            <pc:docMk/>
            <pc:sldMk cId="1331520600" sldId="469"/>
            <ac:spMk id="3" creationId="{00E40353-443C-F642-4A50-2562C58152E5}"/>
          </ac:spMkLst>
        </pc:spChg>
        <pc:spChg chg="mod">
          <ac:chgData name="Breno Nicelatchi" userId="495d62745e7169d0" providerId="LiveId" clId="{06AE16C5-8778-40B5-A502-FDC414F89126}" dt="2023-08-27T20:31:15.450" v="1551" actId="20577"/>
          <ac:spMkLst>
            <pc:docMk/>
            <pc:sldMk cId="1331520600" sldId="469"/>
            <ac:spMk id="4" creationId="{113B7D5B-A0C3-4F28-BB88-2DBEACB7A6AF}"/>
          </ac:spMkLst>
        </pc:spChg>
      </pc:sldChg>
      <pc:sldChg chg="modSp add modAnim">
        <pc:chgData name="Breno Nicelatchi" userId="495d62745e7169d0" providerId="LiveId" clId="{06AE16C5-8778-40B5-A502-FDC414F89126}" dt="2023-08-27T20:31:43.561" v="1581" actId="20577"/>
        <pc:sldMkLst>
          <pc:docMk/>
          <pc:sldMk cId="3677033998" sldId="470"/>
        </pc:sldMkLst>
        <pc:spChg chg="mod">
          <ac:chgData name="Breno Nicelatchi" userId="495d62745e7169d0" providerId="LiveId" clId="{06AE16C5-8778-40B5-A502-FDC414F89126}" dt="2023-08-27T20:31:30.238" v="1559" actId="20577"/>
          <ac:spMkLst>
            <pc:docMk/>
            <pc:sldMk cId="3677033998" sldId="470"/>
            <ac:spMk id="3" creationId="{00E40353-443C-F642-4A50-2562C58152E5}"/>
          </ac:spMkLst>
        </pc:spChg>
        <pc:spChg chg="mod">
          <ac:chgData name="Breno Nicelatchi" userId="495d62745e7169d0" providerId="LiveId" clId="{06AE16C5-8778-40B5-A502-FDC414F89126}" dt="2023-08-27T20:31:43.561" v="1581" actId="20577"/>
          <ac:spMkLst>
            <pc:docMk/>
            <pc:sldMk cId="3677033998" sldId="470"/>
            <ac:spMk id="4" creationId="{113B7D5B-A0C3-4F28-BB88-2DBEACB7A6AF}"/>
          </ac:spMkLst>
        </pc:spChg>
      </pc:sldChg>
      <pc:sldChg chg="modSp add ord modAnim">
        <pc:chgData name="Breno Nicelatchi" userId="495d62745e7169d0" providerId="LiveId" clId="{06AE16C5-8778-40B5-A502-FDC414F89126}" dt="2023-08-27T22:29:29.280" v="2720"/>
        <pc:sldMkLst>
          <pc:docMk/>
          <pc:sldMk cId="2663186641" sldId="471"/>
        </pc:sldMkLst>
        <pc:spChg chg="mod">
          <ac:chgData name="Breno Nicelatchi" userId="495d62745e7169d0" providerId="LiveId" clId="{06AE16C5-8778-40B5-A502-FDC414F89126}" dt="2023-08-27T20:31:37.832" v="1577" actId="20577"/>
          <ac:spMkLst>
            <pc:docMk/>
            <pc:sldMk cId="2663186641" sldId="471"/>
            <ac:spMk id="3" creationId="{00E40353-443C-F642-4A50-2562C58152E5}"/>
          </ac:spMkLst>
        </pc:spChg>
        <pc:spChg chg="mod">
          <ac:chgData name="Breno Nicelatchi" userId="495d62745e7169d0" providerId="LiveId" clId="{06AE16C5-8778-40B5-A502-FDC414F89126}" dt="2023-08-27T20:31:40.070" v="1579" actId="20577"/>
          <ac:spMkLst>
            <pc:docMk/>
            <pc:sldMk cId="2663186641" sldId="471"/>
            <ac:spMk id="4" creationId="{113B7D5B-A0C3-4F28-BB88-2DBEACB7A6AF}"/>
          </ac:spMkLst>
        </pc:spChg>
      </pc:sldChg>
      <pc:sldChg chg="modSp add modAnim">
        <pc:chgData name="Breno Nicelatchi" userId="495d62745e7169d0" providerId="LiveId" clId="{06AE16C5-8778-40B5-A502-FDC414F89126}" dt="2023-08-27T20:32:04.903" v="1586" actId="20577"/>
        <pc:sldMkLst>
          <pc:docMk/>
          <pc:sldMk cId="356269826" sldId="472"/>
        </pc:sldMkLst>
        <pc:spChg chg="mod">
          <ac:chgData name="Breno Nicelatchi" userId="495d62745e7169d0" providerId="LiveId" clId="{06AE16C5-8778-40B5-A502-FDC414F89126}" dt="2023-08-27T20:32:02.538" v="1584"/>
          <ac:spMkLst>
            <pc:docMk/>
            <pc:sldMk cId="356269826" sldId="472"/>
            <ac:spMk id="3" creationId="{00E40353-443C-F642-4A50-2562C58152E5}"/>
          </ac:spMkLst>
        </pc:spChg>
        <pc:spChg chg="mod">
          <ac:chgData name="Breno Nicelatchi" userId="495d62745e7169d0" providerId="LiveId" clId="{06AE16C5-8778-40B5-A502-FDC414F89126}" dt="2023-08-27T20:32:04.903" v="1586" actId="20577"/>
          <ac:spMkLst>
            <pc:docMk/>
            <pc:sldMk cId="356269826" sldId="472"/>
            <ac:spMk id="4" creationId="{113B7D5B-A0C3-4F28-BB88-2DBEACB7A6AF}"/>
          </ac:spMkLst>
        </pc:spChg>
      </pc:sldChg>
      <pc:sldChg chg="modSp add del modAnim">
        <pc:chgData name="Breno Nicelatchi" userId="495d62745e7169d0" providerId="LiveId" clId="{06AE16C5-8778-40B5-A502-FDC414F89126}" dt="2023-08-28T00:14:54.145" v="3213" actId="47"/>
        <pc:sldMkLst>
          <pc:docMk/>
          <pc:sldMk cId="478215596" sldId="473"/>
        </pc:sldMkLst>
        <pc:spChg chg="mod">
          <ac:chgData name="Breno Nicelatchi" userId="495d62745e7169d0" providerId="LiveId" clId="{06AE16C5-8778-40B5-A502-FDC414F89126}" dt="2023-08-27T20:32:21.709" v="1589"/>
          <ac:spMkLst>
            <pc:docMk/>
            <pc:sldMk cId="478215596" sldId="473"/>
            <ac:spMk id="3" creationId="{00E40353-443C-F642-4A50-2562C58152E5}"/>
          </ac:spMkLst>
        </pc:spChg>
        <pc:spChg chg="mod">
          <ac:chgData name="Breno Nicelatchi" userId="495d62745e7169d0" providerId="LiveId" clId="{06AE16C5-8778-40B5-A502-FDC414F89126}" dt="2023-08-27T20:32:24.043" v="1591" actId="20577"/>
          <ac:spMkLst>
            <pc:docMk/>
            <pc:sldMk cId="478215596" sldId="473"/>
            <ac:spMk id="4" creationId="{113B7D5B-A0C3-4F28-BB88-2DBEACB7A6AF}"/>
          </ac:spMkLst>
        </pc:spChg>
      </pc:sldChg>
      <pc:sldChg chg="modSp add modAnim">
        <pc:chgData name="Breno Nicelatchi" userId="495d62745e7169d0" providerId="LiveId" clId="{06AE16C5-8778-40B5-A502-FDC414F89126}" dt="2023-08-28T18:07:32.562" v="4338" actId="20577"/>
        <pc:sldMkLst>
          <pc:docMk/>
          <pc:sldMk cId="567240643" sldId="474"/>
        </pc:sldMkLst>
        <pc:spChg chg="mod">
          <ac:chgData name="Breno Nicelatchi" userId="495d62745e7169d0" providerId="LiveId" clId="{06AE16C5-8778-40B5-A502-FDC414F89126}" dt="2023-08-28T00:15:09.518" v="3228" actId="20577"/>
          <ac:spMkLst>
            <pc:docMk/>
            <pc:sldMk cId="567240643" sldId="474"/>
            <ac:spMk id="3" creationId="{00E40353-443C-F642-4A50-2562C58152E5}"/>
          </ac:spMkLst>
        </pc:spChg>
        <pc:spChg chg="mod">
          <ac:chgData name="Breno Nicelatchi" userId="495d62745e7169d0" providerId="LiveId" clId="{06AE16C5-8778-40B5-A502-FDC414F89126}" dt="2023-08-28T18:07:32.562" v="4338" actId="20577"/>
          <ac:spMkLst>
            <pc:docMk/>
            <pc:sldMk cId="567240643" sldId="474"/>
            <ac:spMk id="4" creationId="{113B7D5B-A0C3-4F28-BB88-2DBEACB7A6AF}"/>
          </ac:spMkLst>
        </pc:spChg>
      </pc:sldChg>
      <pc:sldChg chg="add del">
        <pc:chgData name="Breno Nicelatchi" userId="495d62745e7169d0" providerId="LiveId" clId="{06AE16C5-8778-40B5-A502-FDC414F89126}" dt="2023-08-28T18:07:29.444" v="4336" actId="47"/>
        <pc:sldMkLst>
          <pc:docMk/>
          <pc:sldMk cId="2705379001" sldId="475"/>
        </pc:sldMkLst>
      </pc:sldChg>
      <pc:sldChg chg="add del">
        <pc:chgData name="Breno Nicelatchi" userId="495d62745e7169d0" providerId="LiveId" clId="{06AE16C5-8778-40B5-A502-FDC414F89126}" dt="2023-08-28T18:07:29.444" v="4336" actId="47"/>
        <pc:sldMkLst>
          <pc:docMk/>
          <pc:sldMk cId="4185018185" sldId="476"/>
        </pc:sldMkLst>
      </pc:sldChg>
      <pc:sldChg chg="add del">
        <pc:chgData name="Breno Nicelatchi" userId="495d62745e7169d0" providerId="LiveId" clId="{06AE16C5-8778-40B5-A502-FDC414F89126}" dt="2023-08-28T18:07:29.444" v="4336" actId="47"/>
        <pc:sldMkLst>
          <pc:docMk/>
          <pc:sldMk cId="3152492277" sldId="477"/>
        </pc:sldMkLst>
      </pc:sldChg>
      <pc:sldChg chg="addSp delSp modSp add mod ord modAnim">
        <pc:chgData name="Breno Nicelatchi" userId="495d62745e7169d0" providerId="LiveId" clId="{06AE16C5-8778-40B5-A502-FDC414F89126}" dt="2023-08-27T20:59:20.860" v="2319" actId="1076"/>
        <pc:sldMkLst>
          <pc:docMk/>
          <pc:sldMk cId="3732935125" sldId="478"/>
        </pc:sldMkLst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3" creationId="{D1BDEF6D-88BF-A535-DAFF-2488BD515662}"/>
          </ac:spMkLst>
        </pc:spChg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4" creationId="{5BD34BC1-BE77-EEF2-FF11-CEE5BC7D13B2}"/>
          </ac:spMkLst>
        </pc:spChg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5" creationId="{428234F6-8D56-EDCE-56D2-ED5F45B5B7AC}"/>
          </ac:spMkLst>
        </pc:spChg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6" creationId="{5846C02B-9039-13C0-A8A7-2521FAE87950}"/>
          </ac:spMkLst>
        </pc:spChg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7" creationId="{37DC7A70-7FD6-55F3-7C4A-A49724637B66}"/>
          </ac:spMkLst>
        </pc:spChg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8" creationId="{CBC13214-C756-D7F6-08C7-0BD8BABA25A8}"/>
          </ac:spMkLst>
        </pc:spChg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9" creationId="{9D85E7CC-A227-AF70-614D-1C3911BCC6BC}"/>
          </ac:spMkLst>
        </pc:spChg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10" creationId="{A446D771-8FE2-78B8-0709-ACC919FA36DD}"/>
          </ac:spMkLst>
        </pc:spChg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11" creationId="{EACCA5ED-7797-07E5-4E40-819D9A58F27C}"/>
          </ac:spMkLst>
        </pc:spChg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12" creationId="{7A6E4622-B4E1-47B5-E793-73563F79D960}"/>
          </ac:spMkLst>
        </pc:spChg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13" creationId="{CB5C3252-D234-B4AA-F03A-66909267C43E}"/>
          </ac:spMkLst>
        </pc:spChg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14" creationId="{C52EA982-3784-C622-8053-B23C78B7266D}"/>
          </ac:spMkLst>
        </pc:spChg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15" creationId="{815BC7E1-7205-B2AD-5E7E-FD8F1EF97847}"/>
          </ac:spMkLst>
        </pc:spChg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16" creationId="{987BD81F-D998-0034-9EDD-FD6F328DD460}"/>
          </ac:spMkLst>
        </pc:spChg>
        <pc:spChg chg="add del mod">
          <ac:chgData name="Breno Nicelatchi" userId="495d62745e7169d0" providerId="LiveId" clId="{06AE16C5-8778-40B5-A502-FDC414F89126}" dt="2023-08-27T20:56:44.695" v="2241" actId="478"/>
          <ac:spMkLst>
            <pc:docMk/>
            <pc:sldMk cId="3732935125" sldId="478"/>
            <ac:spMk id="17" creationId="{5F8162B9-4083-2CE7-06F9-9BD63F6A5947}"/>
          </ac:spMkLst>
        </pc:spChg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18" creationId="{42871AFB-39DF-063A-D625-A53251712AAD}"/>
          </ac:spMkLst>
        </pc:spChg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19" creationId="{968BCE93-014F-75EF-F177-D1FC7977FCE1}"/>
          </ac:spMkLst>
        </pc:spChg>
        <pc:spChg chg="add 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20" creationId="{5B8EFF69-14A6-A451-FF4D-99A59BD50CEF}"/>
          </ac:spMkLst>
        </pc:spChg>
        <pc:spChg chg="add del mod">
          <ac:chgData name="Breno Nicelatchi" userId="495d62745e7169d0" providerId="LiveId" clId="{06AE16C5-8778-40B5-A502-FDC414F89126}" dt="2023-08-27T20:58:21.243" v="2290" actId="478"/>
          <ac:spMkLst>
            <pc:docMk/>
            <pc:sldMk cId="3732935125" sldId="478"/>
            <ac:spMk id="21" creationId="{A62FA154-4342-F497-B23C-7D6489D0C97B}"/>
          </ac:spMkLst>
        </pc:spChg>
        <pc:spChg chg="add mod">
          <ac:chgData name="Breno Nicelatchi" userId="495d62745e7169d0" providerId="LiveId" clId="{06AE16C5-8778-40B5-A502-FDC414F89126}" dt="2023-08-27T20:59:20.860" v="2319" actId="1076"/>
          <ac:spMkLst>
            <pc:docMk/>
            <pc:sldMk cId="3732935125" sldId="478"/>
            <ac:spMk id="22" creationId="{C76484BD-0660-0BBD-18A1-F6EE0096B2F6}"/>
          </ac:spMkLst>
        </pc:spChg>
        <pc:spChg chg="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24" creationId="{51337453-C541-1D0B-6430-F97EAF59E2D5}"/>
          </ac:spMkLst>
        </pc:spChg>
        <pc:spChg chg="mod">
          <ac:chgData name="Breno Nicelatchi" userId="495d62745e7169d0" providerId="LiveId" clId="{06AE16C5-8778-40B5-A502-FDC414F89126}" dt="2023-08-27T20:58:44.748" v="2314" actId="1038"/>
          <ac:spMkLst>
            <pc:docMk/>
            <pc:sldMk cId="3732935125" sldId="478"/>
            <ac:spMk id="25" creationId="{63625830-5713-37DE-5480-468A4F0F4DB1}"/>
          </ac:spMkLst>
        </pc:spChg>
        <pc:grpChg chg="add mod">
          <ac:chgData name="Breno Nicelatchi" userId="495d62745e7169d0" providerId="LiveId" clId="{06AE16C5-8778-40B5-A502-FDC414F89126}" dt="2023-08-27T20:58:44.748" v="2314" actId="1038"/>
          <ac:grpSpMkLst>
            <pc:docMk/>
            <pc:sldMk cId="3732935125" sldId="478"/>
            <ac:grpSpMk id="23" creationId="{5E606293-F61A-6642-232A-250E439A0E5C}"/>
          </ac:grpSpMkLst>
        </pc:grpChg>
      </pc:sldChg>
      <pc:sldChg chg="addSp delSp modSp add mod delAnim modAnim">
        <pc:chgData name="Breno Nicelatchi" userId="495d62745e7169d0" providerId="LiveId" clId="{06AE16C5-8778-40B5-A502-FDC414F89126}" dt="2023-08-27T21:04:16.578" v="2346" actId="1076"/>
        <pc:sldMkLst>
          <pc:docMk/>
          <pc:sldMk cId="3857777059" sldId="479"/>
        </pc:sldMkLst>
        <pc:spChg chg="add mod ord">
          <ac:chgData name="Breno Nicelatchi" userId="495d62745e7169d0" providerId="LiveId" clId="{06AE16C5-8778-40B5-A502-FDC414F89126}" dt="2023-08-27T21:04:16.578" v="2346" actId="1076"/>
          <ac:spMkLst>
            <pc:docMk/>
            <pc:sldMk cId="3857777059" sldId="479"/>
            <ac:spMk id="3" creationId="{82C87EFA-5507-B99D-10E8-866641D9603B}"/>
          </ac:spMkLst>
        </pc:spChg>
        <pc:spChg chg="add del mod">
          <ac:chgData name="Breno Nicelatchi" userId="495d62745e7169d0" providerId="LiveId" clId="{06AE16C5-8778-40B5-A502-FDC414F89126}" dt="2023-08-27T21:02:02.830" v="2324" actId="478"/>
          <ac:spMkLst>
            <pc:docMk/>
            <pc:sldMk cId="3857777059" sldId="479"/>
            <ac:spMk id="4" creationId="{457FE1BA-32AC-5BAD-9AE3-F77190F841D0}"/>
          </ac:spMkLst>
        </pc:spChg>
        <pc:spChg chg="add mod ord">
          <ac:chgData name="Breno Nicelatchi" userId="495d62745e7169d0" providerId="LiveId" clId="{06AE16C5-8778-40B5-A502-FDC414F89126}" dt="2023-08-27T21:04:16.578" v="2346" actId="1076"/>
          <ac:spMkLst>
            <pc:docMk/>
            <pc:sldMk cId="3857777059" sldId="479"/>
            <ac:spMk id="5" creationId="{D06869C0-F83E-4C94-626E-38137186A4F5}"/>
          </ac:spMkLst>
        </pc:spChg>
        <pc:spChg chg="add mod">
          <ac:chgData name="Breno Nicelatchi" userId="495d62745e7169d0" providerId="LiveId" clId="{06AE16C5-8778-40B5-A502-FDC414F89126}" dt="2023-08-27T21:03:58.890" v="2344" actId="207"/>
          <ac:spMkLst>
            <pc:docMk/>
            <pc:sldMk cId="3857777059" sldId="479"/>
            <ac:spMk id="6" creationId="{798714BE-9E49-EB13-295A-8F5F96A4D770}"/>
          </ac:spMkLst>
        </pc:spChg>
        <pc:picChg chg="add mod">
          <ac:chgData name="Breno Nicelatchi" userId="495d62745e7169d0" providerId="LiveId" clId="{06AE16C5-8778-40B5-A502-FDC414F89126}" dt="2023-08-27T21:03:23.332" v="2338"/>
          <ac:picMkLst>
            <pc:docMk/>
            <pc:sldMk cId="3857777059" sldId="479"/>
            <ac:picMk id="8194" creationId="{D9406527-AC9E-4182-2845-B566C3A3731E}"/>
          </ac:picMkLst>
        </pc:picChg>
      </pc:sldChg>
      <pc:sldChg chg="addSp delSp modSp add mod modAnim">
        <pc:chgData name="Breno Nicelatchi" userId="495d62745e7169d0" providerId="LiveId" clId="{06AE16C5-8778-40B5-A502-FDC414F89126}" dt="2023-08-27T21:36:33.846" v="2539" actId="20577"/>
        <pc:sldMkLst>
          <pc:docMk/>
          <pc:sldMk cId="636610399" sldId="480"/>
        </pc:sldMkLst>
        <pc:spChg chg="mod">
          <ac:chgData name="Breno Nicelatchi" userId="495d62745e7169d0" providerId="LiveId" clId="{06AE16C5-8778-40B5-A502-FDC414F89126}" dt="2023-08-27T21:08:01.495" v="2433" actId="1076"/>
          <ac:spMkLst>
            <pc:docMk/>
            <pc:sldMk cId="636610399" sldId="480"/>
            <ac:spMk id="2" creationId="{B60CFEB9-518D-99FB-899D-7C82B3A35D4A}"/>
          </ac:spMkLst>
        </pc:spChg>
        <pc:spChg chg="mod">
          <ac:chgData name="Breno Nicelatchi" userId="495d62745e7169d0" providerId="LiveId" clId="{06AE16C5-8778-40B5-A502-FDC414F89126}" dt="2023-08-27T21:07:15.279" v="2389"/>
          <ac:spMkLst>
            <pc:docMk/>
            <pc:sldMk cId="636610399" sldId="480"/>
            <ac:spMk id="4" creationId="{184EBE91-C46A-A8FD-73CD-DAC94F380C4A}"/>
          </ac:spMkLst>
        </pc:spChg>
        <pc:spChg chg="mod">
          <ac:chgData name="Breno Nicelatchi" userId="495d62745e7169d0" providerId="LiveId" clId="{06AE16C5-8778-40B5-A502-FDC414F89126}" dt="2023-08-27T21:07:15.279" v="2389"/>
          <ac:spMkLst>
            <pc:docMk/>
            <pc:sldMk cId="636610399" sldId="480"/>
            <ac:spMk id="5" creationId="{62C8CAA0-2A9F-C708-2E9F-BACFBE5D571F}"/>
          </ac:spMkLst>
        </pc:spChg>
        <pc:spChg chg="mod">
          <ac:chgData name="Breno Nicelatchi" userId="495d62745e7169d0" providerId="LiveId" clId="{06AE16C5-8778-40B5-A502-FDC414F89126}" dt="2023-08-27T21:07:15.279" v="2389"/>
          <ac:spMkLst>
            <pc:docMk/>
            <pc:sldMk cId="636610399" sldId="480"/>
            <ac:spMk id="6" creationId="{540D30EF-3F29-2D18-B953-AF3047459565}"/>
          </ac:spMkLst>
        </pc:spChg>
        <pc:spChg chg="mod">
          <ac:chgData name="Breno Nicelatchi" userId="495d62745e7169d0" providerId="LiveId" clId="{06AE16C5-8778-40B5-A502-FDC414F89126}" dt="2023-08-27T21:07:15.279" v="2389"/>
          <ac:spMkLst>
            <pc:docMk/>
            <pc:sldMk cId="636610399" sldId="480"/>
            <ac:spMk id="8" creationId="{A39DE86F-AFFD-1D72-A905-95981AC54E4F}"/>
          </ac:spMkLst>
        </pc:spChg>
        <pc:spChg chg="mod">
          <ac:chgData name="Breno Nicelatchi" userId="495d62745e7169d0" providerId="LiveId" clId="{06AE16C5-8778-40B5-A502-FDC414F89126}" dt="2023-08-27T21:07:15.279" v="2389"/>
          <ac:spMkLst>
            <pc:docMk/>
            <pc:sldMk cId="636610399" sldId="480"/>
            <ac:spMk id="9" creationId="{AE54A536-1DA7-1FD8-4E64-D01519EF1CD6}"/>
          </ac:spMkLst>
        </pc:spChg>
        <pc:spChg chg="mod">
          <ac:chgData name="Breno Nicelatchi" userId="495d62745e7169d0" providerId="LiveId" clId="{06AE16C5-8778-40B5-A502-FDC414F89126}" dt="2023-08-27T21:07:15.279" v="2389"/>
          <ac:spMkLst>
            <pc:docMk/>
            <pc:sldMk cId="636610399" sldId="480"/>
            <ac:spMk id="10" creationId="{68AF9931-3D02-5391-C694-006F15315E5D}"/>
          </ac:spMkLst>
        </pc:spChg>
        <pc:spChg chg="mod">
          <ac:chgData name="Breno Nicelatchi" userId="495d62745e7169d0" providerId="LiveId" clId="{06AE16C5-8778-40B5-A502-FDC414F89126}" dt="2023-08-27T21:07:15.279" v="2389"/>
          <ac:spMkLst>
            <pc:docMk/>
            <pc:sldMk cId="636610399" sldId="480"/>
            <ac:spMk id="12" creationId="{FFDAEEAF-54BA-FDA8-5BBF-646F2394C761}"/>
          </ac:spMkLst>
        </pc:spChg>
        <pc:spChg chg="mod">
          <ac:chgData name="Breno Nicelatchi" userId="495d62745e7169d0" providerId="LiveId" clId="{06AE16C5-8778-40B5-A502-FDC414F89126}" dt="2023-08-27T21:07:15.279" v="2389"/>
          <ac:spMkLst>
            <pc:docMk/>
            <pc:sldMk cId="636610399" sldId="480"/>
            <ac:spMk id="13" creationId="{1C66E2BB-8CFC-07EE-F880-B8051CBB38CE}"/>
          </ac:spMkLst>
        </pc:spChg>
        <pc:spChg chg="mod topLvl">
          <ac:chgData name="Breno Nicelatchi" userId="495d62745e7169d0" providerId="LiveId" clId="{06AE16C5-8778-40B5-A502-FDC414F89126}" dt="2023-08-27T21:09:47.876" v="2533" actId="1037"/>
          <ac:spMkLst>
            <pc:docMk/>
            <pc:sldMk cId="636610399" sldId="480"/>
            <ac:spMk id="16" creationId="{0BB3C831-BA2C-A894-C145-F63640E21DD6}"/>
          </ac:spMkLst>
        </pc:spChg>
        <pc:spChg chg="mod topLvl">
          <ac:chgData name="Breno Nicelatchi" userId="495d62745e7169d0" providerId="LiveId" clId="{06AE16C5-8778-40B5-A502-FDC414F89126}" dt="2023-08-27T21:09:40.337" v="2515" actId="1076"/>
          <ac:spMkLst>
            <pc:docMk/>
            <pc:sldMk cId="636610399" sldId="480"/>
            <ac:spMk id="17" creationId="{48AB0C25-F503-51FA-2CF1-F3024FBA87A9}"/>
          </ac:spMkLst>
        </pc:spChg>
        <pc:spChg chg="mod topLvl">
          <ac:chgData name="Breno Nicelatchi" userId="495d62745e7169d0" providerId="LiveId" clId="{06AE16C5-8778-40B5-A502-FDC414F89126}" dt="2023-08-27T21:09:18.685" v="2497" actId="1038"/>
          <ac:spMkLst>
            <pc:docMk/>
            <pc:sldMk cId="636610399" sldId="480"/>
            <ac:spMk id="20" creationId="{3574DDEC-6A6D-7853-BC85-29A03D12383E}"/>
          </ac:spMkLst>
        </pc:spChg>
        <pc:spChg chg="mod topLvl">
          <ac:chgData name="Breno Nicelatchi" userId="495d62745e7169d0" providerId="LiveId" clId="{06AE16C5-8778-40B5-A502-FDC414F89126}" dt="2023-08-27T21:09:12.976" v="2486" actId="165"/>
          <ac:spMkLst>
            <pc:docMk/>
            <pc:sldMk cId="636610399" sldId="480"/>
            <ac:spMk id="21" creationId="{52A3FF3D-DCFF-E79D-0C36-3F7042C00E08}"/>
          </ac:spMkLst>
        </pc:spChg>
        <pc:spChg chg="mod topLvl">
          <ac:chgData name="Breno Nicelatchi" userId="495d62745e7169d0" providerId="LiveId" clId="{06AE16C5-8778-40B5-A502-FDC414F89126}" dt="2023-08-27T21:09:28.890" v="2510" actId="1076"/>
          <ac:spMkLst>
            <pc:docMk/>
            <pc:sldMk cId="636610399" sldId="480"/>
            <ac:spMk id="24" creationId="{22CBBDD9-E743-AE04-C16F-47C4E92AB2B2}"/>
          </ac:spMkLst>
        </pc:spChg>
        <pc:spChg chg="mod topLvl">
          <ac:chgData name="Breno Nicelatchi" userId="495d62745e7169d0" providerId="LiveId" clId="{06AE16C5-8778-40B5-A502-FDC414F89126}" dt="2023-08-27T21:09:36.021" v="2514" actId="1036"/>
          <ac:spMkLst>
            <pc:docMk/>
            <pc:sldMk cId="636610399" sldId="480"/>
            <ac:spMk id="25" creationId="{A89E4DA3-0001-A0BC-5882-C5DE26DA9908}"/>
          </ac:spMkLst>
        </pc:spChg>
        <pc:spChg chg="add mod">
          <ac:chgData name="Breno Nicelatchi" userId="495d62745e7169d0" providerId="LiveId" clId="{06AE16C5-8778-40B5-A502-FDC414F89126}" dt="2023-08-27T21:36:33.846" v="2539" actId="20577"/>
          <ac:spMkLst>
            <pc:docMk/>
            <pc:sldMk cId="636610399" sldId="480"/>
            <ac:spMk id="26" creationId="{ABE38C68-A047-4C0E-AC34-3DEC713498C3}"/>
          </ac:spMkLst>
        </pc:spChg>
        <pc:grpChg chg="add mod">
          <ac:chgData name="Breno Nicelatchi" userId="495d62745e7169d0" providerId="LiveId" clId="{06AE16C5-8778-40B5-A502-FDC414F89126}" dt="2023-08-27T21:08:23.784" v="2459" actId="14100"/>
          <ac:grpSpMkLst>
            <pc:docMk/>
            <pc:sldMk cId="636610399" sldId="480"/>
            <ac:grpSpMk id="3" creationId="{41C64E33-B461-1CA1-B93C-F2F95B0DCD56}"/>
          </ac:grpSpMkLst>
        </pc:grpChg>
        <pc:grpChg chg="add mod">
          <ac:chgData name="Breno Nicelatchi" userId="495d62745e7169d0" providerId="LiveId" clId="{06AE16C5-8778-40B5-A502-FDC414F89126}" dt="2023-08-27T21:08:33.670" v="2470" actId="1038"/>
          <ac:grpSpMkLst>
            <pc:docMk/>
            <pc:sldMk cId="636610399" sldId="480"/>
            <ac:grpSpMk id="7" creationId="{0D24FE88-5728-254D-9CCE-FA1B72EEB500}"/>
          </ac:grpSpMkLst>
        </pc:grpChg>
        <pc:grpChg chg="add mod">
          <ac:chgData name="Breno Nicelatchi" userId="495d62745e7169d0" providerId="LiveId" clId="{06AE16C5-8778-40B5-A502-FDC414F89126}" dt="2023-08-27T21:07:15.279" v="2389"/>
          <ac:grpSpMkLst>
            <pc:docMk/>
            <pc:sldMk cId="636610399" sldId="480"/>
            <ac:grpSpMk id="11" creationId="{F7987F05-A2AF-9690-853C-4B14A3719CEE}"/>
          </ac:grpSpMkLst>
        </pc:grpChg>
        <pc:grpChg chg="add del mod">
          <ac:chgData name="Breno Nicelatchi" userId="495d62745e7169d0" providerId="LiveId" clId="{06AE16C5-8778-40B5-A502-FDC414F89126}" dt="2023-08-27T21:09:05.304" v="2484" actId="165"/>
          <ac:grpSpMkLst>
            <pc:docMk/>
            <pc:sldMk cId="636610399" sldId="480"/>
            <ac:grpSpMk id="14" creationId="{70347DC5-325B-3D3E-FC21-A6387AE98AE3}"/>
          </ac:grpSpMkLst>
        </pc:grpChg>
        <pc:grpChg chg="add del mod">
          <ac:chgData name="Breno Nicelatchi" userId="495d62745e7169d0" providerId="LiveId" clId="{06AE16C5-8778-40B5-A502-FDC414F89126}" dt="2023-08-27T21:09:12.976" v="2486" actId="165"/>
          <ac:grpSpMkLst>
            <pc:docMk/>
            <pc:sldMk cId="636610399" sldId="480"/>
            <ac:grpSpMk id="18" creationId="{3193F305-1528-D3B3-3152-D74B6AB18916}"/>
          </ac:grpSpMkLst>
        </pc:grpChg>
        <pc:grpChg chg="add del mod">
          <ac:chgData name="Breno Nicelatchi" userId="495d62745e7169d0" providerId="LiveId" clId="{06AE16C5-8778-40B5-A502-FDC414F89126}" dt="2023-08-27T21:09:08.479" v="2485" actId="165"/>
          <ac:grpSpMkLst>
            <pc:docMk/>
            <pc:sldMk cId="636610399" sldId="480"/>
            <ac:grpSpMk id="22" creationId="{E09D084D-0CE9-B7E0-4160-4C1A9CED76F0}"/>
          </ac:grpSpMkLst>
        </pc:grpChg>
        <pc:cxnChg chg="mod topLvl">
          <ac:chgData name="Breno Nicelatchi" userId="495d62745e7169d0" providerId="LiveId" clId="{06AE16C5-8778-40B5-A502-FDC414F89126}" dt="2023-08-27T21:09:05.304" v="2484" actId="165"/>
          <ac:cxnSpMkLst>
            <pc:docMk/>
            <pc:sldMk cId="636610399" sldId="480"/>
            <ac:cxnSpMk id="15" creationId="{056B431E-4EC1-2D0B-9E5C-38E20AE40B1C}"/>
          </ac:cxnSpMkLst>
        </pc:cxnChg>
        <pc:cxnChg chg="mod topLvl">
          <ac:chgData name="Breno Nicelatchi" userId="495d62745e7169d0" providerId="LiveId" clId="{06AE16C5-8778-40B5-A502-FDC414F89126}" dt="2023-08-27T21:09:12.976" v="2486" actId="165"/>
          <ac:cxnSpMkLst>
            <pc:docMk/>
            <pc:sldMk cId="636610399" sldId="480"/>
            <ac:cxnSpMk id="19" creationId="{16FEEFD0-2530-16BA-4CC8-8AA1D11730B1}"/>
          </ac:cxnSpMkLst>
        </pc:cxnChg>
        <pc:cxnChg chg="mod topLvl">
          <ac:chgData name="Breno Nicelatchi" userId="495d62745e7169d0" providerId="LiveId" clId="{06AE16C5-8778-40B5-A502-FDC414F89126}" dt="2023-08-27T21:09:08.479" v="2485" actId="165"/>
          <ac:cxnSpMkLst>
            <pc:docMk/>
            <pc:sldMk cId="636610399" sldId="480"/>
            <ac:cxnSpMk id="23" creationId="{1A4DE0F0-0095-86E0-E25B-56100E9C155D}"/>
          </ac:cxnSpMkLst>
        </pc:cxnChg>
      </pc:sldChg>
      <pc:sldChg chg="addSp delSp modSp add mod">
        <pc:chgData name="Breno Nicelatchi" userId="495d62745e7169d0" providerId="LiveId" clId="{06AE16C5-8778-40B5-A502-FDC414F89126}" dt="2023-08-27T23:54:40.061" v="2897" actId="1038"/>
        <pc:sldMkLst>
          <pc:docMk/>
          <pc:sldMk cId="3702123730" sldId="481"/>
        </pc:sldMkLst>
        <pc:spChg chg="mod">
          <ac:chgData name="Breno Nicelatchi" userId="495d62745e7169d0" providerId="LiveId" clId="{06AE16C5-8778-40B5-A502-FDC414F89126}" dt="2023-08-27T20:46:42.150" v="1839" actId="1076"/>
          <ac:spMkLst>
            <pc:docMk/>
            <pc:sldMk cId="3702123730" sldId="481"/>
            <ac:spMk id="2" creationId="{B60CFEB9-518D-99FB-899D-7C82B3A35D4A}"/>
          </ac:spMkLst>
        </pc:spChg>
        <pc:spChg chg="add del mod">
          <ac:chgData name="Breno Nicelatchi" userId="495d62745e7169d0" providerId="LiveId" clId="{06AE16C5-8778-40B5-A502-FDC414F89126}" dt="2023-08-27T20:42:09.059" v="1605"/>
          <ac:spMkLst>
            <pc:docMk/>
            <pc:sldMk cId="3702123730" sldId="481"/>
            <ac:spMk id="3" creationId="{3AE0F4EA-882C-36BE-6725-01A2E57F4E3C}"/>
          </ac:spMkLst>
        </pc:spChg>
        <pc:spChg chg="add mod">
          <ac:chgData name="Breno Nicelatchi" userId="495d62745e7169d0" providerId="LiveId" clId="{06AE16C5-8778-40B5-A502-FDC414F89126}" dt="2023-08-27T20:46:23.579" v="1815" actId="14100"/>
          <ac:spMkLst>
            <pc:docMk/>
            <pc:sldMk cId="3702123730" sldId="481"/>
            <ac:spMk id="5" creationId="{526FAC1D-C0A5-1F56-BB1A-D7060E3D81AA}"/>
          </ac:spMkLst>
        </pc:spChg>
        <pc:spChg chg="add mod">
          <ac:chgData name="Breno Nicelatchi" userId="495d62745e7169d0" providerId="LiveId" clId="{06AE16C5-8778-40B5-A502-FDC414F89126}" dt="2023-08-27T20:46:38.066" v="1837" actId="1035"/>
          <ac:spMkLst>
            <pc:docMk/>
            <pc:sldMk cId="3702123730" sldId="481"/>
            <ac:spMk id="6" creationId="{D65FAF7F-F15B-7AC6-6249-89D3C5CED6F6}"/>
          </ac:spMkLst>
        </pc:spChg>
        <pc:spChg chg="add del mod">
          <ac:chgData name="Breno Nicelatchi" userId="495d62745e7169d0" providerId="LiveId" clId="{06AE16C5-8778-40B5-A502-FDC414F89126}" dt="2023-08-27T20:43:10.085" v="1617" actId="478"/>
          <ac:spMkLst>
            <pc:docMk/>
            <pc:sldMk cId="3702123730" sldId="481"/>
            <ac:spMk id="7" creationId="{CDC6D0EF-8A95-0A73-865E-E75DF8063A10}"/>
          </ac:spMkLst>
        </pc:spChg>
        <pc:spChg chg="add del">
          <ac:chgData name="Breno Nicelatchi" userId="495d62745e7169d0" providerId="LiveId" clId="{06AE16C5-8778-40B5-A502-FDC414F89126}" dt="2023-08-27T20:44:00.610" v="1627"/>
          <ac:spMkLst>
            <pc:docMk/>
            <pc:sldMk cId="3702123730" sldId="481"/>
            <ac:spMk id="9" creationId="{AA377667-C280-1F68-520A-24EF1E254738}"/>
          </ac:spMkLst>
        </pc:spChg>
        <pc:spChg chg="mod">
          <ac:chgData name="Breno Nicelatchi" userId="495d62745e7169d0" providerId="LiveId" clId="{06AE16C5-8778-40B5-A502-FDC414F89126}" dt="2023-08-27T23:54:40.061" v="2897" actId="1038"/>
          <ac:spMkLst>
            <pc:docMk/>
            <pc:sldMk cId="3702123730" sldId="481"/>
            <ac:spMk id="12" creationId="{2B8CF0BA-E13B-15F8-710C-9B9179E9EB08}"/>
          </ac:spMkLst>
        </pc:spChg>
        <pc:spChg chg="mod">
          <ac:chgData name="Breno Nicelatchi" userId="495d62745e7169d0" providerId="LiveId" clId="{06AE16C5-8778-40B5-A502-FDC414F89126}" dt="2023-08-27T23:54:40.061" v="2897" actId="1038"/>
          <ac:spMkLst>
            <pc:docMk/>
            <pc:sldMk cId="3702123730" sldId="481"/>
            <ac:spMk id="13" creationId="{DDCC4B7B-2EF7-3B4A-B360-C0D2E37032A6}"/>
          </ac:spMkLst>
        </pc:spChg>
        <pc:grpChg chg="add mod">
          <ac:chgData name="Breno Nicelatchi" userId="495d62745e7169d0" providerId="LiveId" clId="{06AE16C5-8778-40B5-A502-FDC414F89126}" dt="2023-08-27T23:54:40.061" v="2897" actId="1038"/>
          <ac:grpSpMkLst>
            <pc:docMk/>
            <pc:sldMk cId="3702123730" sldId="481"/>
            <ac:grpSpMk id="11" creationId="{9828E53C-DA24-DA43-5FCB-FC60B98F23D9}"/>
          </ac:grpSpMkLst>
        </pc:grpChg>
        <pc:picChg chg="add del mod">
          <ac:chgData name="Breno Nicelatchi" userId="495d62745e7169d0" providerId="LiveId" clId="{06AE16C5-8778-40B5-A502-FDC414F89126}" dt="2023-08-27T20:42:09.059" v="1605"/>
          <ac:picMkLst>
            <pc:docMk/>
            <pc:sldMk cId="3702123730" sldId="481"/>
            <ac:picMk id="4" creationId="{ABC9FF88-8903-50CB-24B7-72CFA3AD83E1}"/>
          </ac:picMkLst>
        </pc:picChg>
        <pc:picChg chg="add del mod">
          <ac:chgData name="Breno Nicelatchi" userId="495d62745e7169d0" providerId="LiveId" clId="{06AE16C5-8778-40B5-A502-FDC414F89126}" dt="2023-08-27T23:54:19.838" v="2889" actId="478"/>
          <ac:picMkLst>
            <pc:docMk/>
            <pc:sldMk cId="3702123730" sldId="481"/>
            <ac:picMk id="8" creationId="{C70D4525-B27D-42EB-936E-097F72F06CE5}"/>
          </ac:picMkLst>
        </pc:picChg>
        <pc:picChg chg="add mod ord modCrop">
          <ac:chgData name="Breno Nicelatchi" userId="495d62745e7169d0" providerId="LiveId" clId="{06AE16C5-8778-40B5-A502-FDC414F89126}" dt="2023-08-27T20:45:25.410" v="1674" actId="167"/>
          <ac:picMkLst>
            <pc:docMk/>
            <pc:sldMk cId="3702123730" sldId="481"/>
            <ac:picMk id="10" creationId="{B927F89C-D4CB-9C28-2398-B3CD0B413880}"/>
          </ac:picMkLst>
        </pc:picChg>
      </pc:sldChg>
      <pc:sldChg chg="addSp delSp modSp add mod delAnim modAnim">
        <pc:chgData name="Breno Nicelatchi" userId="495d62745e7169d0" providerId="LiveId" clId="{06AE16C5-8778-40B5-A502-FDC414F89126}" dt="2023-08-27T20:49:25.039" v="1944" actId="113"/>
        <pc:sldMkLst>
          <pc:docMk/>
          <pc:sldMk cId="3761024172" sldId="482"/>
        </pc:sldMkLst>
        <pc:spChg chg="add mod">
          <ac:chgData name="Breno Nicelatchi" userId="495d62745e7169d0" providerId="LiveId" clId="{06AE16C5-8778-40B5-A502-FDC414F89126}" dt="2023-08-27T20:47:15.698" v="1841"/>
          <ac:spMkLst>
            <pc:docMk/>
            <pc:sldMk cId="3761024172" sldId="482"/>
            <ac:spMk id="3" creationId="{346A6153-F12B-EFBD-8957-8CBD26171E7D}"/>
          </ac:spMkLst>
        </pc:spChg>
        <pc:spChg chg="del mod topLvl">
          <ac:chgData name="Breno Nicelatchi" userId="495d62745e7169d0" providerId="LiveId" clId="{06AE16C5-8778-40B5-A502-FDC414F89126}" dt="2023-08-27T20:47:23.301" v="1843" actId="478"/>
          <ac:spMkLst>
            <pc:docMk/>
            <pc:sldMk cId="3761024172" sldId="482"/>
            <ac:spMk id="6" creationId="{0DA31433-D071-F98B-D4CB-D6726C86D493}"/>
          </ac:spMkLst>
        </pc:spChg>
        <pc:spChg chg="add mod">
          <ac:chgData name="Breno Nicelatchi" userId="495d62745e7169d0" providerId="LiveId" clId="{06AE16C5-8778-40B5-A502-FDC414F89126}" dt="2023-08-27T20:49:25.039" v="1944" actId="113"/>
          <ac:spMkLst>
            <pc:docMk/>
            <pc:sldMk cId="3761024172" sldId="482"/>
            <ac:spMk id="7" creationId="{478B99D4-8024-521A-D0EE-854EDFE77902}"/>
          </ac:spMkLst>
        </pc:spChg>
        <pc:spChg chg="add del mod">
          <ac:chgData name="Breno Nicelatchi" userId="495d62745e7169d0" providerId="LiveId" clId="{06AE16C5-8778-40B5-A502-FDC414F89126}" dt="2023-08-27T20:47:20.707" v="1842" actId="478"/>
          <ac:spMkLst>
            <pc:docMk/>
            <pc:sldMk cId="3761024172" sldId="482"/>
            <ac:spMk id="8" creationId="{E12DB703-1409-747F-4BD5-9ED520F221AD}"/>
          </ac:spMkLst>
        </pc:spChg>
        <pc:spChg chg="add mod">
          <ac:chgData name="Breno Nicelatchi" userId="495d62745e7169d0" providerId="LiveId" clId="{06AE16C5-8778-40B5-A502-FDC414F89126}" dt="2023-08-27T20:48:55.459" v="1917" actId="1037"/>
          <ac:spMkLst>
            <pc:docMk/>
            <pc:sldMk cId="3761024172" sldId="482"/>
            <ac:spMk id="9" creationId="{23F01809-D961-80D2-E4BD-C2BFD1ACDD19}"/>
          </ac:spMkLst>
        </pc:spChg>
        <pc:spChg chg="add del mod">
          <ac:chgData name="Breno Nicelatchi" userId="495d62745e7169d0" providerId="LiveId" clId="{06AE16C5-8778-40B5-A502-FDC414F89126}" dt="2023-08-27T20:48:17.880" v="1853" actId="478"/>
          <ac:spMkLst>
            <pc:docMk/>
            <pc:sldMk cId="3761024172" sldId="482"/>
            <ac:spMk id="10" creationId="{9B69612C-5B17-3B38-9501-39E02FD41BD1}"/>
          </ac:spMkLst>
        </pc:spChg>
        <pc:spChg chg="add del mod">
          <ac:chgData name="Breno Nicelatchi" userId="495d62745e7169d0" providerId="LiveId" clId="{06AE16C5-8778-40B5-A502-FDC414F89126}" dt="2023-08-27T20:47:20.707" v="1842" actId="478"/>
          <ac:spMkLst>
            <pc:docMk/>
            <pc:sldMk cId="3761024172" sldId="482"/>
            <ac:spMk id="11" creationId="{7F32D0AD-1754-5508-288C-AB556411CDB2}"/>
          </ac:spMkLst>
        </pc:spChg>
        <pc:spChg chg="add mod">
          <ac:chgData name="Breno Nicelatchi" userId="495d62745e7169d0" providerId="LiveId" clId="{06AE16C5-8778-40B5-A502-FDC414F89126}" dt="2023-08-27T20:49:14.454" v="1943" actId="1036"/>
          <ac:spMkLst>
            <pc:docMk/>
            <pc:sldMk cId="3761024172" sldId="482"/>
            <ac:spMk id="12" creationId="{47D38A7C-4B5F-DA0F-8631-242DDD0D732F}"/>
          </ac:spMkLst>
        </pc:spChg>
        <pc:grpChg chg="add del mod">
          <ac:chgData name="Breno Nicelatchi" userId="495d62745e7169d0" providerId="LiveId" clId="{06AE16C5-8778-40B5-A502-FDC414F89126}" dt="2023-08-27T20:47:23.301" v="1843" actId="478"/>
          <ac:grpSpMkLst>
            <pc:docMk/>
            <pc:sldMk cId="3761024172" sldId="482"/>
            <ac:grpSpMk id="4" creationId="{A900B4BC-BD49-D4B5-88E5-9C707546A750}"/>
          </ac:grpSpMkLst>
        </pc:grpChg>
        <pc:picChg chg="mod topLvl">
          <ac:chgData name="Breno Nicelatchi" userId="495d62745e7169d0" providerId="LiveId" clId="{06AE16C5-8778-40B5-A502-FDC414F89126}" dt="2023-08-27T20:48:03.085" v="1850" actId="1038"/>
          <ac:picMkLst>
            <pc:docMk/>
            <pc:sldMk cId="3761024172" sldId="482"/>
            <ac:picMk id="5" creationId="{3D5E76C1-571C-A592-E5F1-3CBD8E5B4763}"/>
          </ac:picMkLst>
        </pc:picChg>
        <pc:picChg chg="add mod">
          <ac:chgData name="Breno Nicelatchi" userId="495d62745e7169d0" providerId="LiveId" clId="{06AE16C5-8778-40B5-A502-FDC414F89126}" dt="2023-08-27T20:48:10.091" v="1852" actId="1037"/>
          <ac:picMkLst>
            <pc:docMk/>
            <pc:sldMk cId="3761024172" sldId="482"/>
            <ac:picMk id="7170" creationId="{E840D559-B83E-BC4C-F75B-B7E23E6EA526}"/>
          </ac:picMkLst>
        </pc:picChg>
      </pc:sldChg>
      <pc:sldChg chg="addSp delSp modSp add mod modAnim">
        <pc:chgData name="Breno Nicelatchi" userId="495d62745e7169d0" providerId="LiveId" clId="{06AE16C5-8778-40B5-A502-FDC414F89126}" dt="2023-08-27T22:31:41.467" v="2757" actId="207"/>
        <pc:sldMkLst>
          <pc:docMk/>
          <pc:sldMk cId="1327815231" sldId="483"/>
        </pc:sldMkLst>
        <pc:spChg chg="del mod">
          <ac:chgData name="Breno Nicelatchi" userId="495d62745e7169d0" providerId="LiveId" clId="{06AE16C5-8778-40B5-A502-FDC414F89126}" dt="2023-08-27T20:51:30.721" v="1998" actId="478"/>
          <ac:spMkLst>
            <pc:docMk/>
            <pc:sldMk cId="1327815231" sldId="483"/>
            <ac:spMk id="7" creationId="{7EE7D211-EA42-B853-852F-8A30D384E8CA}"/>
          </ac:spMkLst>
        </pc:spChg>
        <pc:spChg chg="mod">
          <ac:chgData name="Breno Nicelatchi" userId="495d62745e7169d0" providerId="LiveId" clId="{06AE16C5-8778-40B5-A502-FDC414F89126}" dt="2023-08-27T22:31:22.704" v="2751" actId="1035"/>
          <ac:spMkLst>
            <pc:docMk/>
            <pc:sldMk cId="1327815231" sldId="483"/>
            <ac:spMk id="8" creationId="{5B7E37FC-A33B-0BB0-D905-905CBD4419E0}"/>
          </ac:spMkLst>
        </pc:spChg>
        <pc:spChg chg="mod">
          <ac:chgData name="Breno Nicelatchi" userId="495d62745e7169d0" providerId="LiveId" clId="{06AE16C5-8778-40B5-A502-FDC414F89126}" dt="2023-08-27T22:31:22.704" v="2751" actId="1035"/>
          <ac:spMkLst>
            <pc:docMk/>
            <pc:sldMk cId="1327815231" sldId="483"/>
            <ac:spMk id="9" creationId="{9A752F0C-CF64-5C7F-99D8-CB1561271655}"/>
          </ac:spMkLst>
        </pc:spChg>
        <pc:spChg chg="mod">
          <ac:chgData name="Breno Nicelatchi" userId="495d62745e7169d0" providerId="LiveId" clId="{06AE16C5-8778-40B5-A502-FDC414F89126}" dt="2023-08-27T22:31:37.759" v="2756" actId="207"/>
          <ac:spMkLst>
            <pc:docMk/>
            <pc:sldMk cId="1327815231" sldId="483"/>
            <ac:spMk id="10" creationId="{9A40CDDC-24E4-BB20-6FB7-964CFF7E56BB}"/>
          </ac:spMkLst>
        </pc:spChg>
        <pc:spChg chg="mod">
          <ac:chgData name="Breno Nicelatchi" userId="495d62745e7169d0" providerId="LiveId" clId="{06AE16C5-8778-40B5-A502-FDC414F89126}" dt="2023-08-27T22:31:22.704" v="2751" actId="1035"/>
          <ac:spMkLst>
            <pc:docMk/>
            <pc:sldMk cId="1327815231" sldId="483"/>
            <ac:spMk id="11" creationId="{CAEC76BE-24AD-7E16-0381-8F727ECE994A}"/>
          </ac:spMkLst>
        </pc:spChg>
        <pc:spChg chg="del mod">
          <ac:chgData name="Breno Nicelatchi" userId="495d62745e7169d0" providerId="LiveId" clId="{06AE16C5-8778-40B5-A502-FDC414F89126}" dt="2023-08-27T20:51:33.282" v="1999" actId="478"/>
          <ac:spMkLst>
            <pc:docMk/>
            <pc:sldMk cId="1327815231" sldId="483"/>
            <ac:spMk id="16" creationId="{1C23EAE4-610C-93CF-E446-3CEEECE0B88E}"/>
          </ac:spMkLst>
        </pc:spChg>
        <pc:spChg chg="mod">
          <ac:chgData name="Breno Nicelatchi" userId="495d62745e7169d0" providerId="LiveId" clId="{06AE16C5-8778-40B5-A502-FDC414F89126}" dt="2023-08-27T20:51:25.068" v="1995" actId="1038"/>
          <ac:spMkLst>
            <pc:docMk/>
            <pc:sldMk cId="1327815231" sldId="483"/>
            <ac:spMk id="17" creationId="{F97A4A2F-01BE-317A-E938-10128216E6C6}"/>
          </ac:spMkLst>
        </pc:spChg>
        <pc:spChg chg="mod">
          <ac:chgData name="Breno Nicelatchi" userId="495d62745e7169d0" providerId="LiveId" clId="{06AE16C5-8778-40B5-A502-FDC414F89126}" dt="2023-08-27T20:51:25.068" v="1995" actId="1038"/>
          <ac:spMkLst>
            <pc:docMk/>
            <pc:sldMk cId="1327815231" sldId="483"/>
            <ac:spMk id="18" creationId="{A489BDD4-B0D2-3AA7-86CB-63CFBA2B8194}"/>
          </ac:spMkLst>
        </pc:spChg>
        <pc:spChg chg="mod">
          <ac:chgData name="Breno Nicelatchi" userId="495d62745e7169d0" providerId="LiveId" clId="{06AE16C5-8778-40B5-A502-FDC414F89126}" dt="2023-08-27T20:51:25.068" v="1995" actId="1038"/>
          <ac:spMkLst>
            <pc:docMk/>
            <pc:sldMk cId="1327815231" sldId="483"/>
            <ac:spMk id="19" creationId="{40AC104E-CE4F-CADC-F550-57C6AB594C72}"/>
          </ac:spMkLst>
        </pc:spChg>
        <pc:spChg chg="mod">
          <ac:chgData name="Breno Nicelatchi" userId="495d62745e7169d0" providerId="LiveId" clId="{06AE16C5-8778-40B5-A502-FDC414F89126}" dt="2023-08-27T20:51:25.068" v="1995" actId="1038"/>
          <ac:spMkLst>
            <pc:docMk/>
            <pc:sldMk cId="1327815231" sldId="483"/>
            <ac:spMk id="20" creationId="{D0A8B9C2-E84E-22A0-65F6-13723596BA47}"/>
          </ac:spMkLst>
        </pc:spChg>
        <pc:spChg chg="mod">
          <ac:chgData name="Breno Nicelatchi" userId="495d62745e7169d0" providerId="LiveId" clId="{06AE16C5-8778-40B5-A502-FDC414F89126}" dt="2023-08-27T22:31:41.467" v="2757" actId="207"/>
          <ac:spMkLst>
            <pc:docMk/>
            <pc:sldMk cId="1327815231" sldId="483"/>
            <ac:spMk id="22" creationId="{4766316B-BA8E-86B2-594F-3CB3670A75B1}"/>
          </ac:spMkLst>
        </pc:spChg>
        <pc:spChg chg="mod">
          <ac:chgData name="Breno Nicelatchi" userId="495d62745e7169d0" providerId="LiveId" clId="{06AE16C5-8778-40B5-A502-FDC414F89126}" dt="2023-08-27T22:31:22.704" v="2751" actId="1035"/>
          <ac:spMkLst>
            <pc:docMk/>
            <pc:sldMk cId="1327815231" sldId="483"/>
            <ac:spMk id="23" creationId="{ECD4BAED-BB12-7FBF-AB28-39227C197F59}"/>
          </ac:spMkLst>
        </pc:spChg>
        <pc:spChg chg="mod">
          <ac:chgData name="Breno Nicelatchi" userId="495d62745e7169d0" providerId="LiveId" clId="{06AE16C5-8778-40B5-A502-FDC414F89126}" dt="2023-08-27T22:31:22.704" v="2751" actId="1035"/>
          <ac:spMkLst>
            <pc:docMk/>
            <pc:sldMk cId="1327815231" sldId="483"/>
            <ac:spMk id="25" creationId="{08E6A1E3-B669-8308-8E02-566229C9B63D}"/>
          </ac:spMkLst>
        </pc:spChg>
        <pc:spChg chg="mod">
          <ac:chgData name="Breno Nicelatchi" userId="495d62745e7169d0" providerId="LiveId" clId="{06AE16C5-8778-40B5-A502-FDC414F89126}" dt="2023-08-27T22:31:22.704" v="2751" actId="1035"/>
          <ac:spMkLst>
            <pc:docMk/>
            <pc:sldMk cId="1327815231" sldId="483"/>
            <ac:spMk id="26" creationId="{C8BD9959-D7CA-C8CA-86B7-44193A390CFB}"/>
          </ac:spMkLst>
        </pc:spChg>
        <pc:spChg chg="add mod">
          <ac:chgData name="Breno Nicelatchi" userId="495d62745e7169d0" providerId="LiveId" clId="{06AE16C5-8778-40B5-A502-FDC414F89126}" dt="2023-08-27T22:31:22.704" v="2751" actId="1035"/>
          <ac:spMkLst>
            <pc:docMk/>
            <pc:sldMk cId="1327815231" sldId="483"/>
            <ac:spMk id="27" creationId="{07CDED3C-D3CB-8698-904F-97DB2376014E}"/>
          </ac:spMkLst>
        </pc:spChg>
        <pc:spChg chg="add mod">
          <ac:chgData name="Breno Nicelatchi" userId="495d62745e7169d0" providerId="LiveId" clId="{06AE16C5-8778-40B5-A502-FDC414F89126}" dt="2023-08-27T22:31:22.704" v="2751" actId="1035"/>
          <ac:spMkLst>
            <pc:docMk/>
            <pc:sldMk cId="1327815231" sldId="483"/>
            <ac:spMk id="28" creationId="{25A39E82-264E-E884-50E9-D5625C393A61}"/>
          </ac:spMkLst>
        </pc:spChg>
        <pc:spChg chg="add mod">
          <ac:chgData name="Breno Nicelatchi" userId="495d62745e7169d0" providerId="LiveId" clId="{06AE16C5-8778-40B5-A502-FDC414F89126}" dt="2023-08-27T22:31:32.147" v="2754" actId="207"/>
          <ac:spMkLst>
            <pc:docMk/>
            <pc:sldMk cId="1327815231" sldId="483"/>
            <ac:spMk id="29" creationId="{78B24780-1A13-325D-67FE-33A6FCAAF4A3}"/>
          </ac:spMkLst>
        </pc:spChg>
        <pc:spChg chg="add mod">
          <ac:chgData name="Breno Nicelatchi" userId="495d62745e7169d0" providerId="LiveId" clId="{06AE16C5-8778-40B5-A502-FDC414F89126}" dt="2023-08-27T22:31:32.377" v="2755" actId="207"/>
          <ac:spMkLst>
            <pc:docMk/>
            <pc:sldMk cId="1327815231" sldId="483"/>
            <ac:spMk id="30" creationId="{81B4E2BF-DA20-4993-AA8C-4FCE54AFBD51}"/>
          </ac:spMkLst>
        </pc:spChg>
        <pc:grpChg chg="add del mod">
          <ac:chgData name="Breno Nicelatchi" userId="495d62745e7169d0" providerId="LiveId" clId="{06AE16C5-8778-40B5-A502-FDC414F89126}" dt="2023-08-27T20:51:46.467" v="2002" actId="165"/>
          <ac:grpSpMkLst>
            <pc:docMk/>
            <pc:sldMk cId="1327815231" sldId="483"/>
            <ac:grpSpMk id="3" creationId="{E12BF795-423C-ED79-DBBA-DCEC8D55A9A3}"/>
          </ac:grpSpMkLst>
        </pc:grpChg>
        <pc:grpChg chg="mod topLvl">
          <ac:chgData name="Breno Nicelatchi" userId="495d62745e7169d0" providerId="LiveId" clId="{06AE16C5-8778-40B5-A502-FDC414F89126}" dt="2023-08-27T22:31:22.704" v="2751" actId="1035"/>
          <ac:grpSpMkLst>
            <pc:docMk/>
            <pc:sldMk cId="1327815231" sldId="483"/>
            <ac:grpSpMk id="4" creationId="{379FD2BE-3211-0196-912B-8A18B05C398A}"/>
          </ac:grpSpMkLst>
        </pc:grpChg>
        <pc:grpChg chg="del mod">
          <ac:chgData name="Breno Nicelatchi" userId="495d62745e7169d0" providerId="LiveId" clId="{06AE16C5-8778-40B5-A502-FDC414F89126}" dt="2023-08-27T20:51:30.721" v="1998" actId="478"/>
          <ac:grpSpMkLst>
            <pc:docMk/>
            <pc:sldMk cId="1327815231" sldId="483"/>
            <ac:grpSpMk id="5" creationId="{9AF013CF-FF51-4EA9-7AD7-B694A0B8B5BF}"/>
          </ac:grpSpMkLst>
        </pc:grpChg>
        <pc:grpChg chg="mod topLvl">
          <ac:chgData name="Breno Nicelatchi" userId="495d62745e7169d0" providerId="LiveId" clId="{06AE16C5-8778-40B5-A502-FDC414F89126}" dt="2023-08-27T22:31:22.704" v="2751" actId="1035"/>
          <ac:grpSpMkLst>
            <pc:docMk/>
            <pc:sldMk cId="1327815231" sldId="483"/>
            <ac:grpSpMk id="6" creationId="{DDA6D53F-B45D-565E-B790-548E2EBBD104}"/>
          </ac:grpSpMkLst>
        </pc:grpChg>
        <pc:grpChg chg="add del mod">
          <ac:chgData name="Breno Nicelatchi" userId="495d62745e7169d0" providerId="LiveId" clId="{06AE16C5-8778-40B5-A502-FDC414F89126}" dt="2023-08-27T20:51:49.733" v="2003" actId="478"/>
          <ac:grpSpMkLst>
            <pc:docMk/>
            <pc:sldMk cId="1327815231" sldId="483"/>
            <ac:grpSpMk id="12" creationId="{F30D9840-1213-CA5F-3C5C-1C9339BC1D11}"/>
          </ac:grpSpMkLst>
        </pc:grpChg>
        <pc:grpChg chg="mod">
          <ac:chgData name="Breno Nicelatchi" userId="495d62745e7169d0" providerId="LiveId" clId="{06AE16C5-8778-40B5-A502-FDC414F89126}" dt="2023-08-27T20:51:25.068" v="1995" actId="1038"/>
          <ac:grpSpMkLst>
            <pc:docMk/>
            <pc:sldMk cId="1327815231" sldId="483"/>
            <ac:grpSpMk id="13" creationId="{B56BBEF9-7C2D-2672-053A-2C3D6889637A}"/>
          </ac:grpSpMkLst>
        </pc:grpChg>
        <pc:grpChg chg="del mod">
          <ac:chgData name="Breno Nicelatchi" userId="495d62745e7169d0" providerId="LiveId" clId="{06AE16C5-8778-40B5-A502-FDC414F89126}" dt="2023-08-27T20:51:33.282" v="1999" actId="478"/>
          <ac:grpSpMkLst>
            <pc:docMk/>
            <pc:sldMk cId="1327815231" sldId="483"/>
            <ac:grpSpMk id="14" creationId="{5C581D67-DBF2-15E8-867D-A77FDD4EFEB1}"/>
          </ac:grpSpMkLst>
        </pc:grpChg>
        <pc:grpChg chg="mod">
          <ac:chgData name="Breno Nicelatchi" userId="495d62745e7169d0" providerId="LiveId" clId="{06AE16C5-8778-40B5-A502-FDC414F89126}" dt="2023-08-27T20:51:25.068" v="1995" actId="1038"/>
          <ac:grpSpMkLst>
            <pc:docMk/>
            <pc:sldMk cId="1327815231" sldId="483"/>
            <ac:grpSpMk id="15" creationId="{C61B0FB6-EA95-8189-E6D7-073041CE5974}"/>
          </ac:grpSpMkLst>
        </pc:grpChg>
        <pc:grpChg chg="add mod">
          <ac:chgData name="Breno Nicelatchi" userId="495d62745e7169d0" providerId="LiveId" clId="{06AE16C5-8778-40B5-A502-FDC414F89126}" dt="2023-08-27T22:31:22.704" v="2751" actId="1035"/>
          <ac:grpSpMkLst>
            <pc:docMk/>
            <pc:sldMk cId="1327815231" sldId="483"/>
            <ac:grpSpMk id="21" creationId="{CB1982B9-7B3A-D0C2-4ADD-DBD867A764F3}"/>
          </ac:grpSpMkLst>
        </pc:grpChg>
        <pc:grpChg chg="add mod">
          <ac:chgData name="Breno Nicelatchi" userId="495d62745e7169d0" providerId="LiveId" clId="{06AE16C5-8778-40B5-A502-FDC414F89126}" dt="2023-08-27T22:31:22.704" v="2751" actId="1035"/>
          <ac:grpSpMkLst>
            <pc:docMk/>
            <pc:sldMk cId="1327815231" sldId="483"/>
            <ac:grpSpMk id="24" creationId="{5C16B7C1-EA29-8E29-AADF-260BB39168C9}"/>
          </ac:grpSpMkLst>
        </pc:grpChg>
      </pc:sldChg>
      <pc:sldChg chg="addSp modSp add mod">
        <pc:chgData name="Breno Nicelatchi" userId="495d62745e7169d0" providerId="LiveId" clId="{06AE16C5-8778-40B5-A502-FDC414F89126}" dt="2023-08-27T22:23:13.427" v="2625" actId="14100"/>
        <pc:sldMkLst>
          <pc:docMk/>
          <pc:sldMk cId="1153155275" sldId="484"/>
        </pc:sldMkLst>
        <pc:spChg chg="add mod">
          <ac:chgData name="Breno Nicelatchi" userId="495d62745e7169d0" providerId="LiveId" clId="{06AE16C5-8778-40B5-A502-FDC414F89126}" dt="2023-08-27T22:23:07.513" v="2624" actId="1037"/>
          <ac:spMkLst>
            <pc:docMk/>
            <pc:sldMk cId="1153155275" sldId="484"/>
            <ac:spMk id="3" creationId="{6C73FE1F-0CA1-9D9D-9A43-05ABB034F622}"/>
          </ac:spMkLst>
        </pc:spChg>
        <pc:spChg chg="add mod">
          <ac:chgData name="Breno Nicelatchi" userId="495d62745e7169d0" providerId="LiveId" clId="{06AE16C5-8778-40B5-A502-FDC414F89126}" dt="2023-08-27T22:23:07.513" v="2624" actId="1037"/>
          <ac:spMkLst>
            <pc:docMk/>
            <pc:sldMk cId="1153155275" sldId="484"/>
            <ac:spMk id="4" creationId="{6533E042-88D0-B269-7784-35D9269FDC64}"/>
          </ac:spMkLst>
        </pc:spChg>
        <pc:picChg chg="add mod">
          <ac:chgData name="Breno Nicelatchi" userId="495d62745e7169d0" providerId="LiveId" clId="{06AE16C5-8778-40B5-A502-FDC414F89126}" dt="2023-08-27T22:23:07.513" v="2624" actId="1037"/>
          <ac:picMkLst>
            <pc:docMk/>
            <pc:sldMk cId="1153155275" sldId="484"/>
            <ac:picMk id="5" creationId="{5A27C2E0-1CA3-F129-565B-323FA82C811F}"/>
          </ac:picMkLst>
        </pc:picChg>
        <pc:picChg chg="add mod">
          <ac:chgData name="Breno Nicelatchi" userId="495d62745e7169d0" providerId="LiveId" clId="{06AE16C5-8778-40B5-A502-FDC414F89126}" dt="2023-08-27T22:23:13.427" v="2625" actId="14100"/>
          <ac:picMkLst>
            <pc:docMk/>
            <pc:sldMk cId="1153155275" sldId="484"/>
            <ac:picMk id="11266" creationId="{D524DACE-0E06-906C-D7B2-08EBED886D62}"/>
          </ac:picMkLst>
        </pc:picChg>
      </pc:sldChg>
      <pc:sldChg chg="addSp delSp modSp add mod delAnim modAnim">
        <pc:chgData name="Breno Nicelatchi" userId="495d62745e7169d0" providerId="LiveId" clId="{06AE16C5-8778-40B5-A502-FDC414F89126}" dt="2023-08-27T22:29:20.867" v="2718" actId="1035"/>
        <pc:sldMkLst>
          <pc:docMk/>
          <pc:sldMk cId="605211795" sldId="485"/>
        </pc:sldMkLst>
        <pc:spChg chg="mod">
          <ac:chgData name="Breno Nicelatchi" userId="495d62745e7169d0" providerId="LiveId" clId="{06AE16C5-8778-40B5-A502-FDC414F89126}" dt="2023-08-27T22:28:01.610" v="2680" actId="1076"/>
          <ac:spMkLst>
            <pc:docMk/>
            <pc:sldMk cId="605211795" sldId="485"/>
            <ac:spMk id="2" creationId="{B60CFEB9-518D-99FB-899D-7C82B3A35D4A}"/>
          </ac:spMkLst>
        </pc:spChg>
        <pc:spChg chg="add mod topLvl">
          <ac:chgData name="Breno Nicelatchi" userId="495d62745e7169d0" providerId="LiveId" clId="{06AE16C5-8778-40B5-A502-FDC414F89126}" dt="2023-08-27T22:28:19.520" v="2684" actId="14100"/>
          <ac:spMkLst>
            <pc:docMk/>
            <pc:sldMk cId="605211795" sldId="485"/>
            <ac:spMk id="3" creationId="{1E447C11-6CBF-B450-B256-7C03D0A0C85C}"/>
          </ac:spMkLst>
        </pc:spChg>
        <pc:spChg chg="add mod topLvl">
          <ac:chgData name="Breno Nicelatchi" userId="495d62745e7169d0" providerId="LiveId" clId="{06AE16C5-8778-40B5-A502-FDC414F89126}" dt="2023-08-27T22:28:25.617" v="2685" actId="14100"/>
          <ac:spMkLst>
            <pc:docMk/>
            <pc:sldMk cId="605211795" sldId="485"/>
            <ac:spMk id="4" creationId="{6395F95C-F993-B515-5C7E-4795427B40C3}"/>
          </ac:spMkLst>
        </pc:spChg>
        <pc:spChg chg="add mod topLvl">
          <ac:chgData name="Breno Nicelatchi" userId="495d62745e7169d0" providerId="LiveId" clId="{06AE16C5-8778-40B5-A502-FDC414F89126}" dt="2023-08-27T22:28:29.230" v="2686" actId="14100"/>
          <ac:spMkLst>
            <pc:docMk/>
            <pc:sldMk cId="605211795" sldId="485"/>
            <ac:spMk id="5" creationId="{AEAD63E4-0E6C-E126-107A-C0FFE1DB9F18}"/>
          </ac:spMkLst>
        </pc:spChg>
        <pc:spChg chg="add mod topLvl">
          <ac:chgData name="Breno Nicelatchi" userId="495d62745e7169d0" providerId="LiveId" clId="{06AE16C5-8778-40B5-A502-FDC414F89126}" dt="2023-08-27T22:28:07.387" v="2681" actId="164"/>
          <ac:spMkLst>
            <pc:docMk/>
            <pc:sldMk cId="605211795" sldId="485"/>
            <ac:spMk id="6" creationId="{BCE66103-F6A6-987F-3D68-EF687196A098}"/>
          </ac:spMkLst>
        </pc:spChg>
        <pc:spChg chg="add mod topLvl">
          <ac:chgData name="Breno Nicelatchi" userId="495d62745e7169d0" providerId="LiveId" clId="{06AE16C5-8778-40B5-A502-FDC414F89126}" dt="2023-08-27T22:28:07.387" v="2681" actId="164"/>
          <ac:spMkLst>
            <pc:docMk/>
            <pc:sldMk cId="605211795" sldId="485"/>
            <ac:spMk id="7" creationId="{7F9516F9-2456-49BA-1BAD-A1FFB206DA88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14" creationId="{323302C5-00B5-F16F-6A42-ED172FA4388F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15" creationId="{29F66A2F-79D1-4D7D-213F-7966FE60C443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16" creationId="{0559762E-25EF-8048-7B4E-84C64F033622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17" creationId="{A3866E9D-FFDB-DED3-70A6-FF9CAD78E1EF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18" creationId="{48B752C3-3860-6B39-FCC1-E76C29DB41F6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19" creationId="{E1077FE0-699E-738E-D901-4339580E4851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20" creationId="{C03102EF-5557-1C8E-2638-1AC0CB415720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21" creationId="{6AE89B08-BD32-AD66-0D80-4F0335A1F314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22" creationId="{116C0B48-F0D2-0A44-CFC1-5299CE6EAAA7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23" creationId="{B2475FC2-8A7C-43B9-2058-1FB085217958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24" creationId="{D8DF4C46-1914-FAE0-692B-12DD7617DC1A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25" creationId="{4656ECC6-8F77-83A9-2DA6-A5487C5746A8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26" creationId="{6188DB54-BCB7-1384-2CCD-26F6340C05FA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27" creationId="{0C07D0F5-C4C6-3CF4-B720-62B27C332723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28" creationId="{C8733F04-84BB-BBAE-56C3-FA4ABF199CF2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29" creationId="{DA7B087D-6E91-FE49-2D35-99BE935CEE76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30" creationId="{2D4D56B7-1CE9-82A9-E826-BDE1CB13A836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31" creationId="{744917BA-7A06-4256-E923-B641BFFE85B3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32" creationId="{299D3DB7-A627-6EB7-0005-057B6768D3FC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33" creationId="{CECF821D-5C01-3809-F27B-617474279F37}"/>
          </ac:spMkLst>
        </pc:spChg>
        <pc:spChg chg="add del mod">
          <ac:chgData name="Breno Nicelatchi" userId="495d62745e7169d0" providerId="LiveId" clId="{06AE16C5-8778-40B5-A502-FDC414F89126}" dt="2023-08-27T22:27:13.547" v="2666" actId="478"/>
          <ac:spMkLst>
            <pc:docMk/>
            <pc:sldMk cId="605211795" sldId="485"/>
            <ac:spMk id="34" creationId="{9B934A8C-8F95-A87E-E574-27D5CCD00CB0}"/>
          </ac:spMkLst>
        </pc:spChg>
        <pc:spChg chg="add del mod">
          <ac:chgData name="Breno Nicelatchi" userId="495d62745e7169d0" providerId="LiveId" clId="{06AE16C5-8778-40B5-A502-FDC414F89126}" dt="2023-08-27T22:27:16.481" v="2667" actId="478"/>
          <ac:spMkLst>
            <pc:docMk/>
            <pc:sldMk cId="605211795" sldId="485"/>
            <ac:spMk id="35" creationId="{70637B2B-B329-5CE8-0CF9-DFBEFEEBC22A}"/>
          </ac:spMkLst>
        </pc:spChg>
        <pc:spChg chg="add del mod topLvl">
          <ac:chgData name="Breno Nicelatchi" userId="495d62745e7169d0" providerId="LiveId" clId="{06AE16C5-8778-40B5-A502-FDC414F89126}" dt="2023-08-27T22:27:36.927" v="2669" actId="478"/>
          <ac:spMkLst>
            <pc:docMk/>
            <pc:sldMk cId="605211795" sldId="485"/>
            <ac:spMk id="36" creationId="{3BC9A13A-9161-C283-6F12-9721DDB6317C}"/>
          </ac:spMkLst>
        </pc:spChg>
        <pc:spChg chg="add del mod topLvl">
          <ac:chgData name="Breno Nicelatchi" userId="495d62745e7169d0" providerId="LiveId" clId="{06AE16C5-8778-40B5-A502-FDC414F89126}" dt="2023-08-27T22:27:36.927" v="2669" actId="478"/>
          <ac:spMkLst>
            <pc:docMk/>
            <pc:sldMk cId="605211795" sldId="485"/>
            <ac:spMk id="37" creationId="{9E9F3E7F-83BF-8258-4239-869F61A0323C}"/>
          </ac:spMkLst>
        </pc:spChg>
        <pc:spChg chg="add del mod topLvl">
          <ac:chgData name="Breno Nicelatchi" userId="495d62745e7169d0" providerId="LiveId" clId="{06AE16C5-8778-40B5-A502-FDC414F89126}" dt="2023-08-27T22:27:36.927" v="2669" actId="478"/>
          <ac:spMkLst>
            <pc:docMk/>
            <pc:sldMk cId="605211795" sldId="485"/>
            <ac:spMk id="38" creationId="{B1B5B7D9-F2A2-B05A-7A7B-D12B13206FEB}"/>
          </ac:spMkLst>
        </pc:spChg>
        <pc:spChg chg="add del mod topLvl">
          <ac:chgData name="Breno Nicelatchi" userId="495d62745e7169d0" providerId="LiveId" clId="{06AE16C5-8778-40B5-A502-FDC414F89126}" dt="2023-08-27T22:27:36.927" v="2669" actId="478"/>
          <ac:spMkLst>
            <pc:docMk/>
            <pc:sldMk cId="605211795" sldId="485"/>
            <ac:spMk id="39" creationId="{9DE31701-136E-31EA-9B66-8A3F16323969}"/>
          </ac:spMkLst>
        </pc:spChg>
        <pc:spChg chg="add del mod">
          <ac:chgData name="Breno Nicelatchi" userId="495d62745e7169d0" providerId="LiveId" clId="{06AE16C5-8778-40B5-A502-FDC414F89126}" dt="2023-08-27T22:26:42.127" v="2656" actId="478"/>
          <ac:spMkLst>
            <pc:docMk/>
            <pc:sldMk cId="605211795" sldId="485"/>
            <ac:spMk id="40" creationId="{DEC412EB-A86A-A57C-47FF-062454F81146}"/>
          </ac:spMkLst>
        </pc:spChg>
        <pc:spChg chg="add del mod">
          <ac:chgData name="Breno Nicelatchi" userId="495d62745e7169d0" providerId="LiveId" clId="{06AE16C5-8778-40B5-A502-FDC414F89126}" dt="2023-08-27T22:26:42.127" v="2656" actId="478"/>
          <ac:spMkLst>
            <pc:docMk/>
            <pc:sldMk cId="605211795" sldId="485"/>
            <ac:spMk id="41" creationId="{7BCB3FBB-4ED0-010D-0AE9-09A12E1AC5CD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43" creationId="{8F520CC0-1361-5E06-D9D1-081D6EA1F6D3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44" creationId="{973AFC39-68F4-F14B-F5B1-B731F4F3A824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46" creationId="{E02A2213-2DDE-9A89-5E32-542180A68013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47" creationId="{9A98F94B-421B-613E-81EF-62C3F7CA83CF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49" creationId="{327FC95E-CF1D-5656-4A1D-3765F1BF08F8}"/>
          </ac:spMkLst>
        </pc:spChg>
        <pc:spChg chg="mod">
          <ac:chgData name="Breno Nicelatchi" userId="495d62745e7169d0" providerId="LiveId" clId="{06AE16C5-8778-40B5-A502-FDC414F89126}" dt="2023-08-27T22:27:34.187" v="2668" actId="165"/>
          <ac:spMkLst>
            <pc:docMk/>
            <pc:sldMk cId="605211795" sldId="485"/>
            <ac:spMk id="50" creationId="{E1AA6B1B-02F6-B31C-7C79-55CCAD7C8F3E}"/>
          </ac:spMkLst>
        </pc:spChg>
        <pc:spChg chg="add del mod">
          <ac:chgData name="Breno Nicelatchi" userId="495d62745e7169d0" providerId="LiveId" clId="{06AE16C5-8778-40B5-A502-FDC414F89126}" dt="2023-08-27T22:25:57.977" v="2633" actId="478"/>
          <ac:spMkLst>
            <pc:docMk/>
            <pc:sldMk cId="605211795" sldId="485"/>
            <ac:spMk id="51" creationId="{B0C254D7-7908-82FD-E052-C30A3F43787E}"/>
          </ac:spMkLst>
        </pc:spChg>
        <pc:spChg chg="add del mod">
          <ac:chgData name="Breno Nicelatchi" userId="495d62745e7169d0" providerId="LiveId" clId="{06AE16C5-8778-40B5-A502-FDC414F89126}" dt="2023-08-27T22:25:57.977" v="2633" actId="478"/>
          <ac:spMkLst>
            <pc:docMk/>
            <pc:sldMk cId="605211795" sldId="485"/>
            <ac:spMk id="52" creationId="{C487E565-CCB2-6DBF-A401-CEAC3CCE4B0C}"/>
          </ac:spMkLst>
        </pc:spChg>
        <pc:spChg chg="add del mod">
          <ac:chgData name="Breno Nicelatchi" userId="495d62745e7169d0" providerId="LiveId" clId="{06AE16C5-8778-40B5-A502-FDC414F89126}" dt="2023-08-27T22:25:57.977" v="2633" actId="478"/>
          <ac:spMkLst>
            <pc:docMk/>
            <pc:sldMk cId="605211795" sldId="485"/>
            <ac:spMk id="53" creationId="{EAE545ED-87E3-CF03-7C76-D40E4784DA58}"/>
          </ac:spMkLst>
        </pc:spChg>
        <pc:spChg chg="mod topLvl">
          <ac:chgData name="Breno Nicelatchi" userId="495d62745e7169d0" providerId="LiveId" clId="{06AE16C5-8778-40B5-A502-FDC414F89126}" dt="2023-08-27T22:29:20.867" v="2718" actId="1035"/>
          <ac:spMkLst>
            <pc:docMk/>
            <pc:sldMk cId="605211795" sldId="485"/>
            <ac:spMk id="55" creationId="{78F33C3A-B594-21B8-C295-6FAB92AB2691}"/>
          </ac:spMkLst>
        </pc:spChg>
        <pc:spChg chg="del mod">
          <ac:chgData name="Breno Nicelatchi" userId="495d62745e7169d0" providerId="LiveId" clId="{06AE16C5-8778-40B5-A502-FDC414F89126}" dt="2023-08-27T22:26:42.127" v="2656" actId="478"/>
          <ac:spMkLst>
            <pc:docMk/>
            <pc:sldMk cId="605211795" sldId="485"/>
            <ac:spMk id="56" creationId="{5B8DA6DB-52B5-AE3B-5DEE-D515685FE90C}"/>
          </ac:spMkLst>
        </pc:spChg>
        <pc:spChg chg="del mod">
          <ac:chgData name="Breno Nicelatchi" userId="495d62745e7169d0" providerId="LiveId" clId="{06AE16C5-8778-40B5-A502-FDC414F89126}" dt="2023-08-27T22:26:42.127" v="2656" actId="478"/>
          <ac:spMkLst>
            <pc:docMk/>
            <pc:sldMk cId="605211795" sldId="485"/>
            <ac:spMk id="58" creationId="{79067523-AD19-34BA-8796-58DFF5348C3B}"/>
          </ac:spMkLst>
        </pc:spChg>
        <pc:spChg chg="del mod">
          <ac:chgData name="Breno Nicelatchi" userId="495d62745e7169d0" providerId="LiveId" clId="{06AE16C5-8778-40B5-A502-FDC414F89126}" dt="2023-08-27T22:26:42.127" v="2656" actId="478"/>
          <ac:spMkLst>
            <pc:docMk/>
            <pc:sldMk cId="605211795" sldId="485"/>
            <ac:spMk id="59" creationId="{EE221FAC-A7E3-253C-532C-AD8A8FD68A45}"/>
          </ac:spMkLst>
        </pc:spChg>
        <pc:spChg chg="del mod">
          <ac:chgData name="Breno Nicelatchi" userId="495d62745e7169d0" providerId="LiveId" clId="{06AE16C5-8778-40B5-A502-FDC414F89126}" dt="2023-08-27T22:26:42.127" v="2656" actId="478"/>
          <ac:spMkLst>
            <pc:docMk/>
            <pc:sldMk cId="605211795" sldId="485"/>
            <ac:spMk id="61" creationId="{116EE076-7D32-F2DF-6919-9709BE00FED7}"/>
          </ac:spMkLst>
        </pc:spChg>
        <pc:spChg chg="del mod">
          <ac:chgData name="Breno Nicelatchi" userId="495d62745e7169d0" providerId="LiveId" clId="{06AE16C5-8778-40B5-A502-FDC414F89126}" dt="2023-08-27T22:26:42.127" v="2656" actId="478"/>
          <ac:spMkLst>
            <pc:docMk/>
            <pc:sldMk cId="605211795" sldId="485"/>
            <ac:spMk id="62" creationId="{71494C83-62ED-E4A2-0DB5-467C6EF20EAB}"/>
          </ac:spMkLst>
        </pc:spChg>
        <pc:grpChg chg="add mod topLvl">
          <ac:chgData name="Breno Nicelatchi" userId="495d62745e7169d0" providerId="LiveId" clId="{06AE16C5-8778-40B5-A502-FDC414F89126}" dt="2023-08-27T22:28:07.387" v="2681" actId="164"/>
          <ac:grpSpMkLst>
            <pc:docMk/>
            <pc:sldMk cId="605211795" sldId="485"/>
            <ac:grpSpMk id="8" creationId="{6D46B46D-8485-9451-ACCD-97ECD9663014}"/>
          </ac:grpSpMkLst>
        </pc:grpChg>
        <pc:grpChg chg="mod">
          <ac:chgData name="Breno Nicelatchi" userId="495d62745e7169d0" providerId="LiveId" clId="{06AE16C5-8778-40B5-A502-FDC414F89126}" dt="2023-08-27T22:27:34.187" v="2668" actId="165"/>
          <ac:grpSpMkLst>
            <pc:docMk/>
            <pc:sldMk cId="605211795" sldId="485"/>
            <ac:grpSpMk id="9" creationId="{820B40C5-29FF-3A51-8F16-491F5ECABB46}"/>
          </ac:grpSpMkLst>
        </pc:grpChg>
        <pc:grpChg chg="mod">
          <ac:chgData name="Breno Nicelatchi" userId="495d62745e7169d0" providerId="LiveId" clId="{06AE16C5-8778-40B5-A502-FDC414F89126}" dt="2023-08-27T22:27:34.187" v="2668" actId="165"/>
          <ac:grpSpMkLst>
            <pc:docMk/>
            <pc:sldMk cId="605211795" sldId="485"/>
            <ac:grpSpMk id="10" creationId="{ADE9B59A-F68F-E991-0600-D23FDA6F789A}"/>
          </ac:grpSpMkLst>
        </pc:grpChg>
        <pc:grpChg chg="mod">
          <ac:chgData name="Breno Nicelatchi" userId="495d62745e7169d0" providerId="LiveId" clId="{06AE16C5-8778-40B5-A502-FDC414F89126}" dt="2023-08-27T22:27:34.187" v="2668" actId="165"/>
          <ac:grpSpMkLst>
            <pc:docMk/>
            <pc:sldMk cId="605211795" sldId="485"/>
            <ac:grpSpMk id="11" creationId="{6E64FF9F-FCD8-04AE-B62F-1070FAECF549}"/>
          </ac:grpSpMkLst>
        </pc:grpChg>
        <pc:grpChg chg="mod">
          <ac:chgData name="Breno Nicelatchi" userId="495d62745e7169d0" providerId="LiveId" clId="{06AE16C5-8778-40B5-A502-FDC414F89126}" dt="2023-08-27T22:27:34.187" v="2668" actId="165"/>
          <ac:grpSpMkLst>
            <pc:docMk/>
            <pc:sldMk cId="605211795" sldId="485"/>
            <ac:grpSpMk id="12" creationId="{51E9E3EB-2A46-CA5C-8E53-705DECEEFD80}"/>
          </ac:grpSpMkLst>
        </pc:grpChg>
        <pc:grpChg chg="mod">
          <ac:chgData name="Breno Nicelatchi" userId="495d62745e7169d0" providerId="LiveId" clId="{06AE16C5-8778-40B5-A502-FDC414F89126}" dt="2023-08-27T22:27:34.187" v="2668" actId="165"/>
          <ac:grpSpMkLst>
            <pc:docMk/>
            <pc:sldMk cId="605211795" sldId="485"/>
            <ac:grpSpMk id="13" creationId="{4A1E9B3A-CDCA-3D7A-2998-EA82B2CD10E6}"/>
          </ac:grpSpMkLst>
        </pc:grpChg>
        <pc:grpChg chg="add mod topLvl">
          <ac:chgData name="Breno Nicelatchi" userId="495d62745e7169d0" providerId="LiveId" clId="{06AE16C5-8778-40B5-A502-FDC414F89126}" dt="2023-08-27T22:27:34.187" v="2668" actId="165"/>
          <ac:grpSpMkLst>
            <pc:docMk/>
            <pc:sldMk cId="605211795" sldId="485"/>
            <ac:grpSpMk id="42" creationId="{CB2459A9-DA00-6264-60EA-803EC3DACAD0}"/>
          </ac:grpSpMkLst>
        </pc:grpChg>
        <pc:grpChg chg="add mod topLvl">
          <ac:chgData name="Breno Nicelatchi" userId="495d62745e7169d0" providerId="LiveId" clId="{06AE16C5-8778-40B5-A502-FDC414F89126}" dt="2023-08-27T22:27:34.187" v="2668" actId="165"/>
          <ac:grpSpMkLst>
            <pc:docMk/>
            <pc:sldMk cId="605211795" sldId="485"/>
            <ac:grpSpMk id="45" creationId="{B3AE27B7-E13F-A841-D1F7-A888AD7739EF}"/>
          </ac:grpSpMkLst>
        </pc:grpChg>
        <pc:grpChg chg="add mod topLvl">
          <ac:chgData name="Breno Nicelatchi" userId="495d62745e7169d0" providerId="LiveId" clId="{06AE16C5-8778-40B5-A502-FDC414F89126}" dt="2023-08-27T22:27:34.187" v="2668" actId="165"/>
          <ac:grpSpMkLst>
            <pc:docMk/>
            <pc:sldMk cId="605211795" sldId="485"/>
            <ac:grpSpMk id="48" creationId="{65A69031-F371-F8B9-26C4-CCC0A9F8F289}"/>
          </ac:grpSpMkLst>
        </pc:grpChg>
        <pc:grpChg chg="add del mod">
          <ac:chgData name="Breno Nicelatchi" userId="495d62745e7169d0" providerId="LiveId" clId="{06AE16C5-8778-40B5-A502-FDC414F89126}" dt="2023-08-27T22:26:42.127" v="2656" actId="478"/>
          <ac:grpSpMkLst>
            <pc:docMk/>
            <pc:sldMk cId="605211795" sldId="485"/>
            <ac:grpSpMk id="54" creationId="{01212924-CE58-3671-F51B-8AC38961449E}"/>
          </ac:grpSpMkLst>
        </pc:grpChg>
        <pc:grpChg chg="add del mod">
          <ac:chgData name="Breno Nicelatchi" userId="495d62745e7169d0" providerId="LiveId" clId="{06AE16C5-8778-40B5-A502-FDC414F89126}" dt="2023-08-27T22:26:42.127" v="2656" actId="478"/>
          <ac:grpSpMkLst>
            <pc:docMk/>
            <pc:sldMk cId="605211795" sldId="485"/>
            <ac:grpSpMk id="57" creationId="{EF9C712C-33DE-5547-79BB-CC4F65112A54}"/>
          </ac:grpSpMkLst>
        </pc:grpChg>
        <pc:grpChg chg="add del mod">
          <ac:chgData name="Breno Nicelatchi" userId="495d62745e7169d0" providerId="LiveId" clId="{06AE16C5-8778-40B5-A502-FDC414F89126}" dt="2023-08-27T22:26:42.127" v="2656" actId="478"/>
          <ac:grpSpMkLst>
            <pc:docMk/>
            <pc:sldMk cId="605211795" sldId="485"/>
            <ac:grpSpMk id="60" creationId="{C220680F-4956-38D8-E893-D2F1B224DEBB}"/>
          </ac:grpSpMkLst>
        </pc:grpChg>
        <pc:grpChg chg="add del mod">
          <ac:chgData name="Breno Nicelatchi" userId="495d62745e7169d0" providerId="LiveId" clId="{06AE16C5-8778-40B5-A502-FDC414F89126}" dt="2023-08-27T22:27:34.187" v="2668" actId="165"/>
          <ac:grpSpMkLst>
            <pc:docMk/>
            <pc:sldMk cId="605211795" sldId="485"/>
            <ac:grpSpMk id="63" creationId="{7F1E8ED4-A6E7-C73B-86C8-E8B377C0F93A}"/>
          </ac:grpSpMkLst>
        </pc:grpChg>
        <pc:grpChg chg="add mod">
          <ac:chgData name="Breno Nicelatchi" userId="495d62745e7169d0" providerId="LiveId" clId="{06AE16C5-8778-40B5-A502-FDC414F89126}" dt="2023-08-27T22:29:03.962" v="2709" actId="1035"/>
          <ac:grpSpMkLst>
            <pc:docMk/>
            <pc:sldMk cId="605211795" sldId="485"/>
            <ac:grpSpMk id="64" creationId="{97A056DD-CA36-0E3B-6354-F6BA10E0BA6A}"/>
          </ac:grpSpMkLst>
        </pc:grpChg>
      </pc:sldChg>
      <pc:sldChg chg="addSp delSp modSp add mod delAnim modAnim">
        <pc:chgData name="Breno Nicelatchi" userId="495d62745e7169d0" providerId="LiveId" clId="{06AE16C5-8778-40B5-A502-FDC414F89126}" dt="2023-08-27T23:33:36.362" v="2798" actId="1076"/>
        <pc:sldMkLst>
          <pc:docMk/>
          <pc:sldMk cId="3704747490" sldId="486"/>
        </pc:sldMkLst>
        <pc:spChg chg="mod">
          <ac:chgData name="Breno Nicelatchi" userId="495d62745e7169d0" providerId="LiveId" clId="{06AE16C5-8778-40B5-A502-FDC414F89126}" dt="2023-08-27T23:31:15.572" v="2772" actId="1076"/>
          <ac:spMkLst>
            <pc:docMk/>
            <pc:sldMk cId="3704747490" sldId="486"/>
            <ac:spMk id="2" creationId="{B60CFEB9-518D-99FB-899D-7C82B3A35D4A}"/>
          </ac:spMkLst>
        </pc:spChg>
        <pc:spChg chg="add del mod">
          <ac:chgData name="Breno Nicelatchi" userId="495d62745e7169d0" providerId="LiveId" clId="{06AE16C5-8778-40B5-A502-FDC414F89126}" dt="2023-08-27T23:30:21.562" v="2760" actId="478"/>
          <ac:spMkLst>
            <pc:docMk/>
            <pc:sldMk cId="3704747490" sldId="486"/>
            <ac:spMk id="3" creationId="{D08EE78A-A054-EC63-876A-105215410A9D}"/>
          </ac:spMkLst>
        </pc:spChg>
        <pc:spChg chg="add del mod">
          <ac:chgData name="Breno Nicelatchi" userId="495d62745e7169d0" providerId="LiveId" clId="{06AE16C5-8778-40B5-A502-FDC414F89126}" dt="2023-08-27T23:30:21.562" v="2760" actId="478"/>
          <ac:spMkLst>
            <pc:docMk/>
            <pc:sldMk cId="3704747490" sldId="486"/>
            <ac:spMk id="4" creationId="{0B842EF7-C765-7DD9-994B-C6D2C44B1492}"/>
          </ac:spMkLst>
        </pc:spChg>
        <pc:spChg chg="add del mod">
          <ac:chgData name="Breno Nicelatchi" userId="495d62745e7169d0" providerId="LiveId" clId="{06AE16C5-8778-40B5-A502-FDC414F89126}" dt="2023-08-27T23:31:18.939" v="2773" actId="478"/>
          <ac:spMkLst>
            <pc:docMk/>
            <pc:sldMk cId="3704747490" sldId="486"/>
            <ac:spMk id="5" creationId="{2398517B-3032-E9CB-8BB1-371972F5ABFE}"/>
          </ac:spMkLst>
        </pc:spChg>
        <pc:spChg chg="add del mod">
          <ac:chgData name="Breno Nicelatchi" userId="495d62745e7169d0" providerId="LiveId" clId="{06AE16C5-8778-40B5-A502-FDC414F89126}" dt="2023-08-27T23:31:18.939" v="2773" actId="478"/>
          <ac:spMkLst>
            <pc:docMk/>
            <pc:sldMk cId="3704747490" sldId="486"/>
            <ac:spMk id="6" creationId="{2F9869CA-9573-36F5-40B5-EC32A781C5A3}"/>
          </ac:spMkLst>
        </pc:spChg>
        <pc:spChg chg="add del mod">
          <ac:chgData name="Breno Nicelatchi" userId="495d62745e7169d0" providerId="LiveId" clId="{06AE16C5-8778-40B5-A502-FDC414F89126}" dt="2023-08-27T23:30:24.948" v="2761" actId="478"/>
          <ac:spMkLst>
            <pc:docMk/>
            <pc:sldMk cId="3704747490" sldId="486"/>
            <ac:spMk id="7" creationId="{E340352B-2F48-021C-3087-D7DF92E1AE69}"/>
          </ac:spMkLst>
        </pc:spChg>
        <pc:spChg chg="add del mod">
          <ac:chgData name="Breno Nicelatchi" userId="495d62745e7169d0" providerId="LiveId" clId="{06AE16C5-8778-40B5-A502-FDC414F89126}" dt="2023-08-27T23:31:18.939" v="2773" actId="478"/>
          <ac:spMkLst>
            <pc:docMk/>
            <pc:sldMk cId="3704747490" sldId="486"/>
            <ac:spMk id="9" creationId="{589B7A4B-BCB1-99CB-9826-5C5EE5837680}"/>
          </ac:spMkLst>
        </pc:spChg>
        <pc:spChg chg="add del mod">
          <ac:chgData name="Breno Nicelatchi" userId="495d62745e7169d0" providerId="LiveId" clId="{06AE16C5-8778-40B5-A502-FDC414F89126}" dt="2023-08-27T23:31:18.939" v="2773" actId="478"/>
          <ac:spMkLst>
            <pc:docMk/>
            <pc:sldMk cId="3704747490" sldId="486"/>
            <ac:spMk id="10" creationId="{19E69C0A-650B-9C42-C426-37E0C8C97CBB}"/>
          </ac:spMkLst>
        </pc:spChg>
        <pc:spChg chg="add del mod">
          <ac:chgData name="Breno Nicelatchi" userId="495d62745e7169d0" providerId="LiveId" clId="{06AE16C5-8778-40B5-A502-FDC414F89126}" dt="2023-08-27T23:30:24.948" v="2761" actId="478"/>
          <ac:spMkLst>
            <pc:docMk/>
            <pc:sldMk cId="3704747490" sldId="486"/>
            <ac:spMk id="11" creationId="{4D60ADC8-55F1-B4E0-00F3-B1D7B1E73B5F}"/>
          </ac:spMkLst>
        </pc:spChg>
        <pc:spChg chg="add del mod">
          <ac:chgData name="Breno Nicelatchi" userId="495d62745e7169d0" providerId="LiveId" clId="{06AE16C5-8778-40B5-A502-FDC414F89126}" dt="2023-08-27T23:32:00.947" v="2775"/>
          <ac:spMkLst>
            <pc:docMk/>
            <pc:sldMk cId="3704747490" sldId="486"/>
            <ac:spMk id="13" creationId="{53BCDED2-09C7-0853-46F1-3868942A5EE3}"/>
          </ac:spMkLst>
        </pc:spChg>
        <pc:spChg chg="mod">
          <ac:chgData name="Breno Nicelatchi" userId="495d62745e7169d0" providerId="LiveId" clId="{06AE16C5-8778-40B5-A502-FDC414F89126}" dt="2023-08-27T23:33:36.362" v="2798" actId="1076"/>
          <ac:spMkLst>
            <pc:docMk/>
            <pc:sldMk cId="3704747490" sldId="486"/>
            <ac:spMk id="17" creationId="{FFB164A2-A66C-E21E-5CF6-D57761E51708}"/>
          </ac:spMkLst>
        </pc:spChg>
        <pc:spChg chg="mod">
          <ac:chgData name="Breno Nicelatchi" userId="495d62745e7169d0" providerId="LiveId" clId="{06AE16C5-8778-40B5-A502-FDC414F89126}" dt="2023-08-27T23:33:36.362" v="2798" actId="1076"/>
          <ac:spMkLst>
            <pc:docMk/>
            <pc:sldMk cId="3704747490" sldId="486"/>
            <ac:spMk id="18" creationId="{3F27353E-8040-6523-3EE7-D0AE6E6BEAA4}"/>
          </ac:spMkLst>
        </pc:spChg>
        <pc:spChg chg="mod">
          <ac:chgData name="Breno Nicelatchi" userId="495d62745e7169d0" providerId="LiveId" clId="{06AE16C5-8778-40B5-A502-FDC414F89126}" dt="2023-08-27T23:33:36.362" v="2798" actId="1076"/>
          <ac:spMkLst>
            <pc:docMk/>
            <pc:sldMk cId="3704747490" sldId="486"/>
            <ac:spMk id="19" creationId="{BEB48F42-12D9-96B6-FEE6-5B0E3F4ADB8F}"/>
          </ac:spMkLst>
        </pc:spChg>
        <pc:spChg chg="mod">
          <ac:chgData name="Breno Nicelatchi" userId="495d62745e7169d0" providerId="LiveId" clId="{06AE16C5-8778-40B5-A502-FDC414F89126}" dt="2023-08-27T23:33:36.362" v="2798" actId="1076"/>
          <ac:spMkLst>
            <pc:docMk/>
            <pc:sldMk cId="3704747490" sldId="486"/>
            <ac:spMk id="20" creationId="{761DAA2D-DC3D-4D71-6AF3-E214E5494B1C}"/>
          </ac:spMkLst>
        </pc:spChg>
        <pc:spChg chg="mod">
          <ac:chgData name="Breno Nicelatchi" userId="495d62745e7169d0" providerId="LiveId" clId="{06AE16C5-8778-40B5-A502-FDC414F89126}" dt="2023-08-27T23:33:36.362" v="2798" actId="1076"/>
          <ac:spMkLst>
            <pc:docMk/>
            <pc:sldMk cId="3704747490" sldId="486"/>
            <ac:spMk id="21" creationId="{8AACEDD3-BAF8-D580-9BE6-A8CD790C791A}"/>
          </ac:spMkLst>
        </pc:spChg>
        <pc:spChg chg="mod">
          <ac:chgData name="Breno Nicelatchi" userId="495d62745e7169d0" providerId="LiveId" clId="{06AE16C5-8778-40B5-A502-FDC414F89126}" dt="2023-08-27T23:33:36.362" v="2798" actId="1076"/>
          <ac:spMkLst>
            <pc:docMk/>
            <pc:sldMk cId="3704747490" sldId="486"/>
            <ac:spMk id="22" creationId="{5DF34345-3907-C296-359D-DE46FEE24A7A}"/>
          </ac:spMkLst>
        </pc:spChg>
        <pc:spChg chg="mod">
          <ac:chgData name="Breno Nicelatchi" userId="495d62745e7169d0" providerId="LiveId" clId="{06AE16C5-8778-40B5-A502-FDC414F89126}" dt="2023-08-27T23:33:36.362" v="2798" actId="1076"/>
          <ac:spMkLst>
            <pc:docMk/>
            <pc:sldMk cId="3704747490" sldId="486"/>
            <ac:spMk id="23" creationId="{4E869180-8174-2695-DEB4-C988429AA0CF}"/>
          </ac:spMkLst>
        </pc:spChg>
        <pc:spChg chg="mod">
          <ac:chgData name="Breno Nicelatchi" userId="495d62745e7169d0" providerId="LiveId" clId="{06AE16C5-8778-40B5-A502-FDC414F89126}" dt="2023-08-27T23:33:36.362" v="2798" actId="1076"/>
          <ac:spMkLst>
            <pc:docMk/>
            <pc:sldMk cId="3704747490" sldId="486"/>
            <ac:spMk id="24" creationId="{8C9FE00F-EBF9-1B26-6952-CE4CD63B9A90}"/>
          </ac:spMkLst>
        </pc:spChg>
        <pc:spChg chg="add mod">
          <ac:chgData name="Breno Nicelatchi" userId="495d62745e7169d0" providerId="LiveId" clId="{06AE16C5-8778-40B5-A502-FDC414F89126}" dt="2023-08-27T23:32:56.792" v="2790" actId="2710"/>
          <ac:spMkLst>
            <pc:docMk/>
            <pc:sldMk cId="3704747490" sldId="486"/>
            <ac:spMk id="25" creationId="{A25F20EB-4B87-BDBF-9621-F77892F08A16}"/>
          </ac:spMkLst>
        </pc:spChg>
        <pc:grpChg chg="add mod">
          <ac:chgData name="Breno Nicelatchi" userId="495d62745e7169d0" providerId="LiveId" clId="{06AE16C5-8778-40B5-A502-FDC414F89126}" dt="2023-08-27T23:33:36.362" v="2798" actId="1076"/>
          <ac:grpSpMkLst>
            <pc:docMk/>
            <pc:sldMk cId="3704747490" sldId="486"/>
            <ac:grpSpMk id="14" creationId="{83DB86D8-F8D9-ED2E-1AA8-75180BAD55FA}"/>
          </ac:grpSpMkLst>
        </pc:grpChg>
        <pc:grpChg chg="mod">
          <ac:chgData name="Breno Nicelatchi" userId="495d62745e7169d0" providerId="LiveId" clId="{06AE16C5-8778-40B5-A502-FDC414F89126}" dt="2023-08-27T23:33:36.362" v="2798" actId="1076"/>
          <ac:grpSpMkLst>
            <pc:docMk/>
            <pc:sldMk cId="3704747490" sldId="486"/>
            <ac:grpSpMk id="15" creationId="{D6E5D62F-9BC6-563B-2B70-4BCD43682167}"/>
          </ac:grpSpMkLst>
        </pc:grpChg>
        <pc:grpChg chg="mod">
          <ac:chgData name="Breno Nicelatchi" userId="495d62745e7169d0" providerId="LiveId" clId="{06AE16C5-8778-40B5-A502-FDC414F89126}" dt="2023-08-27T23:33:36.362" v="2798" actId="1076"/>
          <ac:grpSpMkLst>
            <pc:docMk/>
            <pc:sldMk cId="3704747490" sldId="486"/>
            <ac:grpSpMk id="16" creationId="{ECAC3FD2-D287-0A6B-E85E-8BA14C18F1A3}"/>
          </ac:grpSpMkLst>
        </pc:grpChg>
        <pc:picChg chg="add del mod">
          <ac:chgData name="Breno Nicelatchi" userId="495d62745e7169d0" providerId="LiveId" clId="{06AE16C5-8778-40B5-A502-FDC414F89126}" dt="2023-08-27T23:31:18.939" v="2773" actId="478"/>
          <ac:picMkLst>
            <pc:docMk/>
            <pc:sldMk cId="3704747490" sldId="486"/>
            <ac:picMk id="8" creationId="{BD13F5CA-AF64-4DE6-E002-A82A2E10D720}"/>
          </ac:picMkLst>
        </pc:picChg>
        <pc:picChg chg="add del mod">
          <ac:chgData name="Breno Nicelatchi" userId="495d62745e7169d0" providerId="LiveId" clId="{06AE16C5-8778-40B5-A502-FDC414F89126}" dt="2023-08-27T23:31:18.939" v="2773" actId="478"/>
          <ac:picMkLst>
            <pc:docMk/>
            <pc:sldMk cId="3704747490" sldId="486"/>
            <ac:picMk id="12" creationId="{CB5171FE-7C49-ED2A-A25B-92DDFDED405C}"/>
          </ac:picMkLst>
        </pc:picChg>
      </pc:sldChg>
      <pc:sldChg chg="addSp delSp modSp add mod delAnim modAnim">
        <pc:chgData name="Breno Nicelatchi" userId="495d62745e7169d0" providerId="LiveId" clId="{06AE16C5-8778-40B5-A502-FDC414F89126}" dt="2023-08-27T23:38:25.374" v="2888" actId="1076"/>
        <pc:sldMkLst>
          <pc:docMk/>
          <pc:sldMk cId="25502247" sldId="487"/>
        </pc:sldMkLst>
        <pc:spChg chg="mod">
          <ac:chgData name="Breno Nicelatchi" userId="495d62745e7169d0" providerId="LiveId" clId="{06AE16C5-8778-40B5-A502-FDC414F89126}" dt="2023-08-27T23:35:51.112" v="2823" actId="1076"/>
          <ac:spMkLst>
            <pc:docMk/>
            <pc:sldMk cId="25502247" sldId="487"/>
            <ac:spMk id="2" creationId="{B60CFEB9-518D-99FB-899D-7C82B3A35D4A}"/>
          </ac:spMkLst>
        </pc:spChg>
        <pc:spChg chg="add del mod">
          <ac:chgData name="Breno Nicelatchi" userId="495d62745e7169d0" providerId="LiveId" clId="{06AE16C5-8778-40B5-A502-FDC414F89126}" dt="2023-08-27T23:34:18.451" v="2800"/>
          <ac:spMkLst>
            <pc:docMk/>
            <pc:sldMk cId="25502247" sldId="487"/>
            <ac:spMk id="3" creationId="{2E20B75A-169C-F0E2-75DA-AF29878B6594}"/>
          </ac:spMkLst>
        </pc:spChg>
        <pc:spChg chg="mod">
          <ac:chgData name="Breno Nicelatchi" userId="495d62745e7169d0" providerId="LiveId" clId="{06AE16C5-8778-40B5-A502-FDC414F89126}" dt="2023-08-27T23:36:23.732" v="2876" actId="1035"/>
          <ac:spMkLst>
            <pc:docMk/>
            <pc:sldMk cId="25502247" sldId="487"/>
            <ac:spMk id="5" creationId="{995F5F01-941B-8C15-198B-3E5C22F16037}"/>
          </ac:spMkLst>
        </pc:spChg>
        <pc:spChg chg="mod">
          <ac:chgData name="Breno Nicelatchi" userId="495d62745e7169d0" providerId="LiveId" clId="{06AE16C5-8778-40B5-A502-FDC414F89126}" dt="2023-08-27T23:36:23.732" v="2876" actId="1035"/>
          <ac:spMkLst>
            <pc:docMk/>
            <pc:sldMk cId="25502247" sldId="487"/>
            <ac:spMk id="7" creationId="{5E60963B-A4A0-460C-1FEF-68912610848E}"/>
          </ac:spMkLst>
        </pc:spChg>
        <pc:spChg chg="mod">
          <ac:chgData name="Breno Nicelatchi" userId="495d62745e7169d0" providerId="LiveId" clId="{06AE16C5-8778-40B5-A502-FDC414F89126}" dt="2023-08-27T23:36:23.732" v="2876" actId="1035"/>
          <ac:spMkLst>
            <pc:docMk/>
            <pc:sldMk cId="25502247" sldId="487"/>
            <ac:spMk id="8" creationId="{A08AEA1B-7663-384A-DAD4-FC61BF7EF263}"/>
          </ac:spMkLst>
        </pc:spChg>
        <pc:spChg chg="add mod">
          <ac:chgData name="Breno Nicelatchi" userId="495d62745e7169d0" providerId="LiveId" clId="{06AE16C5-8778-40B5-A502-FDC414F89126}" dt="2023-08-27T23:36:23.732" v="2876" actId="1035"/>
          <ac:spMkLst>
            <pc:docMk/>
            <pc:sldMk cId="25502247" sldId="487"/>
            <ac:spMk id="9" creationId="{800A9871-5E02-214E-DCF5-7305C1781C9F}"/>
          </ac:spMkLst>
        </pc:spChg>
        <pc:spChg chg="mod">
          <ac:chgData name="Breno Nicelatchi" userId="495d62745e7169d0" providerId="LiveId" clId="{06AE16C5-8778-40B5-A502-FDC414F89126}" dt="2023-08-27T23:36:17.442" v="2837" actId="1036"/>
          <ac:spMkLst>
            <pc:docMk/>
            <pc:sldMk cId="25502247" sldId="487"/>
            <ac:spMk id="11" creationId="{0E2DB99E-FCEC-430D-BE8B-296B9C2824EA}"/>
          </ac:spMkLst>
        </pc:spChg>
        <pc:spChg chg="mod">
          <ac:chgData name="Breno Nicelatchi" userId="495d62745e7169d0" providerId="LiveId" clId="{06AE16C5-8778-40B5-A502-FDC414F89126}" dt="2023-08-27T23:37:41.114" v="2884" actId="207"/>
          <ac:spMkLst>
            <pc:docMk/>
            <pc:sldMk cId="25502247" sldId="487"/>
            <ac:spMk id="12" creationId="{3EC4D1A3-0033-327F-6E23-AD97D12FA16A}"/>
          </ac:spMkLst>
        </pc:spChg>
        <pc:spChg chg="mod">
          <ac:chgData name="Breno Nicelatchi" userId="495d62745e7169d0" providerId="LiveId" clId="{06AE16C5-8778-40B5-A502-FDC414F89126}" dt="2023-08-27T23:36:17.442" v="2837" actId="1036"/>
          <ac:spMkLst>
            <pc:docMk/>
            <pc:sldMk cId="25502247" sldId="487"/>
            <ac:spMk id="13" creationId="{D60A10AC-6910-8DA7-46EF-BE2A31973455}"/>
          </ac:spMkLst>
        </pc:spChg>
        <pc:spChg chg="mod">
          <ac:chgData name="Breno Nicelatchi" userId="495d62745e7169d0" providerId="LiveId" clId="{06AE16C5-8778-40B5-A502-FDC414F89126}" dt="2023-08-27T23:37:41.114" v="2884" actId="207"/>
          <ac:spMkLst>
            <pc:docMk/>
            <pc:sldMk cId="25502247" sldId="487"/>
            <ac:spMk id="14" creationId="{0A769B04-9133-71BF-2E39-AA1254AB17AC}"/>
          </ac:spMkLst>
        </pc:spChg>
        <pc:spChg chg="mod">
          <ac:chgData name="Breno Nicelatchi" userId="495d62745e7169d0" providerId="LiveId" clId="{06AE16C5-8778-40B5-A502-FDC414F89126}" dt="2023-08-27T23:36:17.442" v="2837" actId="1036"/>
          <ac:spMkLst>
            <pc:docMk/>
            <pc:sldMk cId="25502247" sldId="487"/>
            <ac:spMk id="15" creationId="{C0A96218-FA89-208B-208B-411326B43FEC}"/>
          </ac:spMkLst>
        </pc:spChg>
        <pc:spChg chg="mod">
          <ac:chgData name="Breno Nicelatchi" userId="495d62745e7169d0" providerId="LiveId" clId="{06AE16C5-8778-40B5-A502-FDC414F89126}" dt="2023-08-27T23:36:17.442" v="2837" actId="1036"/>
          <ac:spMkLst>
            <pc:docMk/>
            <pc:sldMk cId="25502247" sldId="487"/>
            <ac:spMk id="16" creationId="{2F2D9A99-5602-3CDA-0CB5-42CE4D927011}"/>
          </ac:spMkLst>
        </pc:spChg>
        <pc:spChg chg="mod">
          <ac:chgData name="Breno Nicelatchi" userId="495d62745e7169d0" providerId="LiveId" clId="{06AE16C5-8778-40B5-A502-FDC414F89126}" dt="2023-08-27T23:36:17.442" v="2837" actId="1036"/>
          <ac:spMkLst>
            <pc:docMk/>
            <pc:sldMk cId="25502247" sldId="487"/>
            <ac:spMk id="17" creationId="{94EB3B45-3541-5D8F-A453-899014140DEF}"/>
          </ac:spMkLst>
        </pc:spChg>
        <pc:spChg chg="mod">
          <ac:chgData name="Breno Nicelatchi" userId="495d62745e7169d0" providerId="LiveId" clId="{06AE16C5-8778-40B5-A502-FDC414F89126}" dt="2023-08-27T23:37:18.302" v="2881" actId="207"/>
          <ac:spMkLst>
            <pc:docMk/>
            <pc:sldMk cId="25502247" sldId="487"/>
            <ac:spMk id="18" creationId="{F67C6CF2-06AF-515D-F578-594AA5096B2C}"/>
          </ac:spMkLst>
        </pc:spChg>
        <pc:spChg chg="mod">
          <ac:chgData name="Breno Nicelatchi" userId="495d62745e7169d0" providerId="LiveId" clId="{06AE16C5-8778-40B5-A502-FDC414F89126}" dt="2023-08-27T23:37:20.766" v="2882" actId="207"/>
          <ac:spMkLst>
            <pc:docMk/>
            <pc:sldMk cId="25502247" sldId="487"/>
            <ac:spMk id="19" creationId="{77556E61-C462-3F0E-92B6-0B81BCA9D979}"/>
          </ac:spMkLst>
        </pc:spChg>
        <pc:spChg chg="mod">
          <ac:chgData name="Breno Nicelatchi" userId="495d62745e7169d0" providerId="LiveId" clId="{06AE16C5-8778-40B5-A502-FDC414F89126}" dt="2023-08-27T23:37:41.114" v="2884" actId="207"/>
          <ac:spMkLst>
            <pc:docMk/>
            <pc:sldMk cId="25502247" sldId="487"/>
            <ac:spMk id="20" creationId="{540BF145-9358-F562-67CA-5A9C47779CBE}"/>
          </ac:spMkLst>
        </pc:spChg>
        <pc:spChg chg="mod">
          <ac:chgData name="Breno Nicelatchi" userId="495d62745e7169d0" providerId="LiveId" clId="{06AE16C5-8778-40B5-A502-FDC414F89126}" dt="2023-08-27T23:37:41.114" v="2884" actId="207"/>
          <ac:spMkLst>
            <pc:docMk/>
            <pc:sldMk cId="25502247" sldId="487"/>
            <ac:spMk id="21" creationId="{8AEF1DE7-2695-A231-DDCB-0001A07D2083}"/>
          </ac:spMkLst>
        </pc:spChg>
        <pc:spChg chg="mod">
          <ac:chgData name="Breno Nicelatchi" userId="495d62745e7169d0" providerId="LiveId" clId="{06AE16C5-8778-40B5-A502-FDC414F89126}" dt="2023-08-27T23:37:09.550" v="2880" actId="207"/>
          <ac:spMkLst>
            <pc:docMk/>
            <pc:sldMk cId="25502247" sldId="487"/>
            <ac:spMk id="22" creationId="{AF6F9F26-861B-9827-CD1C-915228A5233D}"/>
          </ac:spMkLst>
        </pc:spChg>
        <pc:spChg chg="mod">
          <ac:chgData name="Breno Nicelatchi" userId="495d62745e7169d0" providerId="LiveId" clId="{06AE16C5-8778-40B5-A502-FDC414F89126}" dt="2023-08-27T23:37:18.302" v="2881" actId="207"/>
          <ac:spMkLst>
            <pc:docMk/>
            <pc:sldMk cId="25502247" sldId="487"/>
            <ac:spMk id="23" creationId="{8353BBAD-FB16-8E5D-EBD1-B16D807CF2E1}"/>
          </ac:spMkLst>
        </pc:spChg>
        <pc:spChg chg="mod">
          <ac:chgData name="Breno Nicelatchi" userId="495d62745e7169d0" providerId="LiveId" clId="{06AE16C5-8778-40B5-A502-FDC414F89126}" dt="2023-08-27T23:37:25.984" v="2883" actId="207"/>
          <ac:spMkLst>
            <pc:docMk/>
            <pc:sldMk cId="25502247" sldId="487"/>
            <ac:spMk id="24" creationId="{DD33B2FD-8233-7C32-8E03-CE243C4720D7}"/>
          </ac:spMkLst>
        </pc:spChg>
        <pc:spChg chg="add del mod">
          <ac:chgData name="Breno Nicelatchi" userId="495d62745e7169d0" providerId="LiveId" clId="{06AE16C5-8778-40B5-A502-FDC414F89126}" dt="2023-08-27T23:38:02.627" v="2886" actId="478"/>
          <ac:spMkLst>
            <pc:docMk/>
            <pc:sldMk cId="25502247" sldId="487"/>
            <ac:spMk id="25" creationId="{232CF609-7E88-2825-F61E-30CF36C12DD3}"/>
          </ac:spMkLst>
        </pc:spChg>
        <pc:grpChg chg="add mod">
          <ac:chgData name="Breno Nicelatchi" userId="495d62745e7169d0" providerId="LiveId" clId="{06AE16C5-8778-40B5-A502-FDC414F89126}" dt="2023-08-27T23:36:23.732" v="2876" actId="1035"/>
          <ac:grpSpMkLst>
            <pc:docMk/>
            <pc:sldMk cId="25502247" sldId="487"/>
            <ac:grpSpMk id="4" creationId="{C03DD169-B46C-5ED9-92CE-5FC57714924B}"/>
          </ac:grpSpMkLst>
        </pc:grpChg>
        <pc:grpChg chg="mod">
          <ac:chgData name="Breno Nicelatchi" userId="495d62745e7169d0" providerId="LiveId" clId="{06AE16C5-8778-40B5-A502-FDC414F89126}" dt="2023-08-27T23:36:23.732" v="2876" actId="1035"/>
          <ac:grpSpMkLst>
            <pc:docMk/>
            <pc:sldMk cId="25502247" sldId="487"/>
            <ac:grpSpMk id="6" creationId="{1D7457C7-132E-1981-10B5-FEFBBEBBDF9A}"/>
          </ac:grpSpMkLst>
        </pc:grpChg>
        <pc:grpChg chg="add mod">
          <ac:chgData name="Breno Nicelatchi" userId="495d62745e7169d0" providerId="LiveId" clId="{06AE16C5-8778-40B5-A502-FDC414F89126}" dt="2023-08-27T23:36:42.785" v="2879" actId="166"/>
          <ac:grpSpMkLst>
            <pc:docMk/>
            <pc:sldMk cId="25502247" sldId="487"/>
            <ac:grpSpMk id="10" creationId="{E9A25296-D903-E674-D03D-278ADD265EFD}"/>
          </ac:grpSpMkLst>
        </pc:grpChg>
        <pc:picChg chg="add mod">
          <ac:chgData name="Breno Nicelatchi" userId="495d62745e7169d0" providerId="LiveId" clId="{06AE16C5-8778-40B5-A502-FDC414F89126}" dt="2023-08-27T23:38:25.374" v="2888" actId="1076"/>
          <ac:picMkLst>
            <pc:docMk/>
            <pc:sldMk cId="25502247" sldId="487"/>
            <ac:picMk id="26" creationId="{B3E4040F-484E-5E56-8036-434829D627FB}"/>
          </ac:picMkLst>
        </pc:picChg>
      </pc:sldChg>
      <pc:sldChg chg="add del">
        <pc:chgData name="Breno Nicelatchi" userId="495d62745e7169d0" providerId="LiveId" clId="{06AE16C5-8778-40B5-A502-FDC414F89126}" dt="2023-08-27T23:57:51.421" v="2918" actId="47"/>
        <pc:sldMkLst>
          <pc:docMk/>
          <pc:sldMk cId="1144249799" sldId="488"/>
        </pc:sldMkLst>
      </pc:sldChg>
      <pc:sldChg chg="add del">
        <pc:chgData name="Breno Nicelatchi" userId="495d62745e7169d0" providerId="LiveId" clId="{06AE16C5-8778-40B5-A502-FDC414F89126}" dt="2023-08-27T23:57:51.421" v="2918" actId="47"/>
        <pc:sldMkLst>
          <pc:docMk/>
          <pc:sldMk cId="1182120046" sldId="489"/>
        </pc:sldMkLst>
      </pc:sldChg>
      <pc:sldChg chg="addSp delSp modSp add mod modAnim">
        <pc:chgData name="Breno Nicelatchi" userId="495d62745e7169d0" providerId="LiveId" clId="{06AE16C5-8778-40B5-A502-FDC414F89126}" dt="2023-08-28T17:48:35.919" v="3865" actId="2710"/>
        <pc:sldMkLst>
          <pc:docMk/>
          <pc:sldMk cId="3425469163" sldId="490"/>
        </pc:sldMkLst>
        <pc:spChg chg="add del mod">
          <ac:chgData name="Breno Nicelatchi" userId="495d62745e7169d0" providerId="LiveId" clId="{06AE16C5-8778-40B5-A502-FDC414F89126}" dt="2023-08-27T23:55:48.985" v="2899"/>
          <ac:spMkLst>
            <pc:docMk/>
            <pc:sldMk cId="3425469163" sldId="490"/>
            <ac:spMk id="3" creationId="{A5D2E2A1-F5B3-9294-AC39-C582CF4BE7FC}"/>
          </ac:spMkLst>
        </pc:spChg>
        <pc:spChg chg="mod">
          <ac:chgData name="Breno Nicelatchi" userId="495d62745e7169d0" providerId="LiveId" clId="{06AE16C5-8778-40B5-A502-FDC414F89126}" dt="2023-08-27T23:56:10.028" v="2901" actId="1076"/>
          <ac:spMkLst>
            <pc:docMk/>
            <pc:sldMk cId="3425469163" sldId="490"/>
            <ac:spMk id="5" creationId="{8030E928-7CA4-D80E-5F15-AE935739C514}"/>
          </ac:spMkLst>
        </pc:spChg>
        <pc:spChg chg="mod">
          <ac:chgData name="Breno Nicelatchi" userId="495d62745e7169d0" providerId="LiveId" clId="{06AE16C5-8778-40B5-A502-FDC414F89126}" dt="2023-08-27T23:56:10.028" v="2901" actId="1076"/>
          <ac:spMkLst>
            <pc:docMk/>
            <pc:sldMk cId="3425469163" sldId="490"/>
            <ac:spMk id="6" creationId="{81DC1877-3805-F9C3-3BE4-58175034FC8C}"/>
          </ac:spMkLst>
        </pc:spChg>
        <pc:spChg chg="add del mod">
          <ac:chgData name="Breno Nicelatchi" userId="495d62745e7169d0" providerId="LiveId" clId="{06AE16C5-8778-40B5-A502-FDC414F89126}" dt="2023-08-27T23:56:22.691" v="2902" actId="478"/>
          <ac:spMkLst>
            <pc:docMk/>
            <pc:sldMk cId="3425469163" sldId="490"/>
            <ac:spMk id="7" creationId="{90E1CB59-B357-1CB1-9DA1-74409410CEE3}"/>
          </ac:spMkLst>
        </pc:spChg>
        <pc:spChg chg="add mod">
          <ac:chgData name="Breno Nicelatchi" userId="495d62745e7169d0" providerId="LiveId" clId="{06AE16C5-8778-40B5-A502-FDC414F89126}" dt="2023-08-27T23:57:43.713" v="2917" actId="1076"/>
          <ac:spMkLst>
            <pc:docMk/>
            <pc:sldMk cId="3425469163" sldId="490"/>
            <ac:spMk id="8" creationId="{D4B76AB5-E3A3-5F65-E5E3-73D7721F3A9C}"/>
          </ac:spMkLst>
        </pc:spChg>
        <pc:spChg chg="add mod">
          <ac:chgData name="Breno Nicelatchi" userId="495d62745e7169d0" providerId="LiveId" clId="{06AE16C5-8778-40B5-A502-FDC414F89126}" dt="2023-08-27T23:57:43.713" v="2917" actId="1076"/>
          <ac:spMkLst>
            <pc:docMk/>
            <pc:sldMk cId="3425469163" sldId="490"/>
            <ac:spMk id="9" creationId="{C227C288-080C-CA80-8F4F-D4F491EA4F7B}"/>
          </ac:spMkLst>
        </pc:spChg>
        <pc:spChg chg="mod">
          <ac:chgData name="Breno Nicelatchi" userId="495d62745e7169d0" providerId="LiveId" clId="{06AE16C5-8778-40B5-A502-FDC414F89126}" dt="2023-08-27T23:57:43.713" v="2917" actId="1076"/>
          <ac:spMkLst>
            <pc:docMk/>
            <pc:sldMk cId="3425469163" sldId="490"/>
            <ac:spMk id="11" creationId="{687ABC6E-8BA7-3F39-843E-03F68B3F01A8}"/>
          </ac:spMkLst>
        </pc:spChg>
        <pc:spChg chg="mod">
          <ac:chgData name="Breno Nicelatchi" userId="495d62745e7169d0" providerId="LiveId" clId="{06AE16C5-8778-40B5-A502-FDC414F89126}" dt="2023-08-27T23:59:36.158" v="2968" actId="207"/>
          <ac:spMkLst>
            <pc:docMk/>
            <pc:sldMk cId="3425469163" sldId="490"/>
            <ac:spMk id="12" creationId="{AE4CFA70-8A1D-BCCF-3D93-1445C6D90A4F}"/>
          </ac:spMkLst>
        </pc:spChg>
        <pc:spChg chg="add mod">
          <ac:chgData name="Breno Nicelatchi" userId="495d62745e7169d0" providerId="LiveId" clId="{06AE16C5-8778-40B5-A502-FDC414F89126}" dt="2023-08-27T23:57:43.713" v="2917" actId="1076"/>
          <ac:spMkLst>
            <pc:docMk/>
            <pc:sldMk cId="3425469163" sldId="490"/>
            <ac:spMk id="13" creationId="{21976619-1CBF-A7BE-1757-86367DF3B959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16" creationId="{BE7FE2BB-4BBD-B371-3848-BF6478E0A3CF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17" creationId="{33505EAD-84A6-A65E-AF71-82EC425FFB57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19" creationId="{D81E6DE8-BFE4-D4A9-FA3D-21F7419A9DA0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20" creationId="{C98B3E3B-DEBC-60B2-2F8C-4BA6B2140C3A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21" creationId="{DDD1B948-A04F-18E0-1973-B4C96F66B53E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22" creationId="{5657E24D-4997-C178-F3D9-B14D322E7E04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23" creationId="{B0C6FE48-36E4-55A5-069D-FE32F0999498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24" creationId="{32387EDB-A997-AF6E-11B9-C06411FEEB1A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25" creationId="{0C2D2F88-4F86-15B6-CF3A-8502EB322DE2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26" creationId="{0C3BA539-1B5E-D1BF-0F98-AABF85512AB6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27" creationId="{C38A5E9E-1FE9-2442-C1AD-A217800DB324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28" creationId="{713328CA-1ACB-B70D-F7FD-12641100302B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29" creationId="{B1EF95F6-8B9C-ABC2-E10B-8A02385595AA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30" creationId="{DC952FFD-0CDB-F826-4E7F-6421D5F9A0D3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31" creationId="{BEA365A1-1D00-46CA-D0DB-68A4361C3DD2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32" creationId="{18B83BDE-3D3B-C09A-8DCA-2FFAB8D80139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33" creationId="{04CFCC60-CDCB-C5BA-A12E-54A7169508CF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34" creationId="{E412D753-E687-556B-E49F-2D77B989AB6F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35" creationId="{7305127A-40E9-2E61-C23A-A32380CEA7C6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36" creationId="{FAEA542E-F16C-05DC-7637-3AB85BC12BE4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37" creationId="{2F1DA1BA-D871-5559-C5B4-AB7FA2933227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38" creationId="{4A6A1513-B1BE-247A-1908-BE83E085365B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39" creationId="{D1010B8C-9928-7930-CB70-57761A7BA73E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40" creationId="{64716158-F129-5747-33FB-8F2D8F8DC25A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41" creationId="{1EA79C96-19FF-D772-1767-1A2A73C3811C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42" creationId="{C6F7524B-D93B-9591-E932-65756C570A97}"/>
          </ac:spMkLst>
        </pc:spChg>
        <pc:spChg chg="add mod">
          <ac:chgData name="Breno Nicelatchi" userId="495d62745e7169d0" providerId="LiveId" clId="{06AE16C5-8778-40B5-A502-FDC414F89126}" dt="2023-08-27T23:59:30.095" v="2967" actId="207"/>
          <ac:spMkLst>
            <pc:docMk/>
            <pc:sldMk cId="3425469163" sldId="490"/>
            <ac:spMk id="44" creationId="{458FD62A-9E53-1FA4-BB19-8AC25E10B504}"/>
          </ac:spMkLst>
        </pc:spChg>
        <pc:spChg chg="add mod">
          <ac:chgData name="Breno Nicelatchi" userId="495d62745e7169d0" providerId="LiveId" clId="{06AE16C5-8778-40B5-A502-FDC414F89126}" dt="2023-08-27T23:57:43.713" v="2917" actId="1076"/>
          <ac:spMkLst>
            <pc:docMk/>
            <pc:sldMk cId="3425469163" sldId="490"/>
            <ac:spMk id="45" creationId="{E30E88EA-AC1C-5B31-8CF6-AC9FC9D0DF77}"/>
          </ac:spMkLst>
        </pc:spChg>
        <pc:spChg chg="add mod">
          <ac:chgData name="Breno Nicelatchi" userId="495d62745e7169d0" providerId="LiveId" clId="{06AE16C5-8778-40B5-A502-FDC414F89126}" dt="2023-08-27T23:57:43.713" v="2917" actId="1076"/>
          <ac:spMkLst>
            <pc:docMk/>
            <pc:sldMk cId="3425469163" sldId="490"/>
            <ac:spMk id="46" creationId="{C9B4B3BA-1B0E-5569-A37C-DEB0373A9CC8}"/>
          </ac:spMkLst>
        </pc:spChg>
        <pc:spChg chg="add mod">
          <ac:chgData name="Breno Nicelatchi" userId="495d62745e7169d0" providerId="LiveId" clId="{06AE16C5-8778-40B5-A502-FDC414F89126}" dt="2023-08-27T23:57:43.713" v="2917" actId="1076"/>
          <ac:spMkLst>
            <pc:docMk/>
            <pc:sldMk cId="3425469163" sldId="490"/>
            <ac:spMk id="47" creationId="{89B34D35-C725-3EDD-F599-2AF0FC3938BF}"/>
          </ac:spMkLst>
        </pc:spChg>
        <pc:spChg chg="add mod">
          <ac:chgData name="Breno Nicelatchi" userId="495d62745e7169d0" providerId="LiveId" clId="{06AE16C5-8778-40B5-A502-FDC414F89126}" dt="2023-08-27T23:57:43.713" v="2917" actId="1076"/>
          <ac:spMkLst>
            <pc:docMk/>
            <pc:sldMk cId="3425469163" sldId="490"/>
            <ac:spMk id="48" creationId="{4B2BA0E9-4D77-6ACA-9635-1C1EB7662A86}"/>
          </ac:spMkLst>
        </pc:spChg>
        <pc:spChg chg="add mod">
          <ac:chgData name="Breno Nicelatchi" userId="495d62745e7169d0" providerId="LiveId" clId="{06AE16C5-8778-40B5-A502-FDC414F89126}" dt="2023-08-27T23:57:43.713" v="2917" actId="1076"/>
          <ac:spMkLst>
            <pc:docMk/>
            <pc:sldMk cId="3425469163" sldId="490"/>
            <ac:spMk id="49" creationId="{984FB6CD-7FD1-2579-BE0E-7C6B73CBAB4A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52" creationId="{7D18A913-53C7-B36D-F585-B415687E9B3A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53" creationId="{ECFB440C-B7EE-173B-33CF-9D470AF5C2B1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55" creationId="{DEF6BCC2-E8FB-6CD2-D63A-A3BFB7AD4A95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56" creationId="{50638250-ECC0-467D-42A4-D35FF0D783D2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57" creationId="{65FE86F1-D627-2EFB-AB66-C483AD8BB8DD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58" creationId="{A492DED6-1FF4-78E5-A80A-3A5F8B72E312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59" creationId="{0C22A4F9-229C-6C25-025D-B20DD3C3E2B3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60" creationId="{F8B1913C-2F04-3067-6D97-EFF6B8D5EFE2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61" creationId="{4365A3E0-FA2F-E33C-932C-B76430173E3C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62" creationId="{177E9EFE-4F63-3876-5DF2-2FC145B20574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63" creationId="{25AB8235-BFFD-5BF4-5D75-31890F3F13C1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64" creationId="{2EE42004-C3D2-C0E4-AA89-BAAD60F69107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65" creationId="{E45E02C3-E47E-3308-5141-CD4CE881A940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66" creationId="{DFBC43D9-F186-20A0-9434-2156023F9724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67" creationId="{9CFA66C8-8A47-3156-38FE-EC0ACDC32E3A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68" creationId="{64951D02-CA18-3EFE-22C5-DBFD4886E895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69" creationId="{6C4BD8C0-1D4D-3DF7-737B-8FF1A7E78A1B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70" creationId="{1197AC63-68BC-AD55-667D-A0811B5B7616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71" creationId="{76DD40A8-25FF-E32A-802D-F6865A7A78B1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72" creationId="{5FBB763A-711A-E654-FBC9-EE815193C975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73" creationId="{1CA471F7-5429-5FB1-9238-6D4104291F42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74" creationId="{C69ECC8A-84ED-CB43-254A-FD77D561B47F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75" creationId="{3F1DD1D9-C67D-0CF9-3C9D-F38D18B4A3DE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76" creationId="{0E242A11-E4E0-1B81-A558-FB77A6C0485A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77" creationId="{7B3B6207-87FA-DB4B-5D7B-123213DA9287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78" creationId="{7E0ECB12-1015-00D3-E607-1C3CD7252F88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80" creationId="{6E25A5DF-40BB-C298-D2CE-90FF4E078079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81" creationId="{731E3A60-AD16-89BA-2ACC-BC4B1FC87FD0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82" creationId="{1D868749-CE54-6B93-F6C5-B1C523EE2979}"/>
          </ac:spMkLst>
        </pc:spChg>
        <pc:spChg chg="add del mod">
          <ac:chgData name="Breno Nicelatchi" userId="495d62745e7169d0" providerId="LiveId" clId="{06AE16C5-8778-40B5-A502-FDC414F89126}" dt="2023-08-27T23:57:10.959" v="2909" actId="478"/>
          <ac:spMkLst>
            <pc:docMk/>
            <pc:sldMk cId="3425469163" sldId="490"/>
            <ac:spMk id="83" creationId="{060A63C8-FBAC-8241-1D58-62BBA0F03396}"/>
          </ac:spMkLst>
        </pc:spChg>
        <pc:spChg chg="add del mod">
          <ac:chgData name="Breno Nicelatchi" userId="495d62745e7169d0" providerId="LiveId" clId="{06AE16C5-8778-40B5-A502-FDC414F89126}" dt="2023-08-27T23:57:14.551" v="2910" actId="478"/>
          <ac:spMkLst>
            <pc:docMk/>
            <pc:sldMk cId="3425469163" sldId="490"/>
            <ac:spMk id="84" creationId="{489FC031-72F0-2AE9-1A73-DC58CA3458CA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86" creationId="{DC5D63C5-CDB8-EADC-7E59-E51D6A400BC8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87" creationId="{EBD19EF5-DC08-C3F3-1D79-4E96F295152B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88" creationId="{203927A6-DDD3-A059-7BEC-F0E71388C831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89" creationId="{8CA12E71-9BF5-6494-180F-E1294888651C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91" creationId="{7577DD9D-31FE-EDAE-BC22-9CECE46E85B7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93" creationId="{051DC7D4-4329-AC95-36D1-BCD3D01CE574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94" creationId="{245C3685-9B02-A30B-A9FC-427DCD95C6B3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95" creationId="{DF8AA193-592B-2D89-741C-F297EB8A7326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96" creationId="{66D51D77-A294-E054-CFF3-58C5FF7C0D2F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97" creationId="{83A1D79E-2636-0D44-7CC1-91FBDFCACACE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98" creationId="{818659F7-53FC-3B00-4BF8-60850437F9AA}"/>
          </ac:spMkLst>
        </pc:spChg>
        <pc:spChg chg="mod">
          <ac:chgData name="Breno Nicelatchi" userId="495d62745e7169d0" providerId="LiveId" clId="{06AE16C5-8778-40B5-A502-FDC414F89126}" dt="2023-08-27T23:56:30.600" v="2903"/>
          <ac:spMkLst>
            <pc:docMk/>
            <pc:sldMk cId="3425469163" sldId="490"/>
            <ac:spMk id="99" creationId="{37BCBBAD-B6E4-12A7-A883-1AC18C9CE689}"/>
          </ac:spMkLst>
        </pc:spChg>
        <pc:spChg chg="add mod">
          <ac:chgData name="Breno Nicelatchi" userId="495d62745e7169d0" providerId="LiveId" clId="{06AE16C5-8778-40B5-A502-FDC414F89126}" dt="2023-08-27T23:58:05.850" v="2920" actId="1076"/>
          <ac:spMkLst>
            <pc:docMk/>
            <pc:sldMk cId="3425469163" sldId="490"/>
            <ac:spMk id="101" creationId="{8D632C37-4AA2-89D7-AA5F-57FEAAA86BB4}"/>
          </ac:spMkLst>
        </pc:spChg>
        <pc:spChg chg="add mod">
          <ac:chgData name="Breno Nicelatchi" userId="495d62745e7169d0" providerId="LiveId" clId="{06AE16C5-8778-40B5-A502-FDC414F89126}" dt="2023-08-27T23:58:05.850" v="2920" actId="1076"/>
          <ac:spMkLst>
            <pc:docMk/>
            <pc:sldMk cId="3425469163" sldId="490"/>
            <ac:spMk id="102" creationId="{1F877EA3-658A-420E-5398-547914D9446F}"/>
          </ac:spMkLst>
        </pc:spChg>
        <pc:spChg chg="mod">
          <ac:chgData name="Breno Nicelatchi" userId="495d62745e7169d0" providerId="LiveId" clId="{06AE16C5-8778-40B5-A502-FDC414F89126}" dt="2023-08-27T23:58:05.850" v="2920" actId="1076"/>
          <ac:spMkLst>
            <pc:docMk/>
            <pc:sldMk cId="3425469163" sldId="490"/>
            <ac:spMk id="104" creationId="{16818400-2061-3882-DD3D-97DD4F1E6C73}"/>
          </ac:spMkLst>
        </pc:spChg>
        <pc:spChg chg="mod">
          <ac:chgData name="Breno Nicelatchi" userId="495d62745e7169d0" providerId="LiveId" clId="{06AE16C5-8778-40B5-A502-FDC414F89126}" dt="2023-08-27T23:58:05.850" v="2920" actId="1076"/>
          <ac:spMkLst>
            <pc:docMk/>
            <pc:sldMk cId="3425469163" sldId="490"/>
            <ac:spMk id="105" creationId="{AD043CF5-C104-473E-F7A5-3EA477A4F19E}"/>
          </ac:spMkLst>
        </pc:spChg>
        <pc:spChg chg="add del mod">
          <ac:chgData name="Breno Nicelatchi" userId="495d62745e7169d0" providerId="LiveId" clId="{06AE16C5-8778-40B5-A502-FDC414F89126}" dt="2023-08-27T23:58:36.853" v="2928" actId="478"/>
          <ac:spMkLst>
            <pc:docMk/>
            <pc:sldMk cId="3425469163" sldId="490"/>
            <ac:spMk id="106" creationId="{33E31B82-31AE-5FCB-7BD9-0A37213364DD}"/>
          </ac:spMkLst>
        </pc:spChg>
        <pc:spChg chg="add del mod">
          <ac:chgData name="Breno Nicelatchi" userId="495d62745e7169d0" providerId="LiveId" clId="{06AE16C5-8778-40B5-A502-FDC414F89126}" dt="2023-08-27T23:58:36.853" v="2928" actId="478"/>
          <ac:spMkLst>
            <pc:docMk/>
            <pc:sldMk cId="3425469163" sldId="490"/>
            <ac:spMk id="107" creationId="{46C2038E-4A4B-C31F-7376-05511F069976}"/>
          </ac:spMkLst>
        </pc:spChg>
        <pc:spChg chg="mod">
          <ac:chgData name="Breno Nicelatchi" userId="495d62745e7169d0" providerId="LiveId" clId="{06AE16C5-8778-40B5-A502-FDC414F89126}" dt="2023-08-27T23:58:09.361" v="2922" actId="1076"/>
          <ac:spMkLst>
            <pc:docMk/>
            <pc:sldMk cId="3425469163" sldId="490"/>
            <ac:spMk id="109" creationId="{8A79A1BC-C38E-F038-8370-F68751F5BAEA}"/>
          </ac:spMkLst>
        </pc:spChg>
        <pc:spChg chg="mod">
          <ac:chgData name="Breno Nicelatchi" userId="495d62745e7169d0" providerId="LiveId" clId="{06AE16C5-8778-40B5-A502-FDC414F89126}" dt="2023-08-27T23:58:09.361" v="2922" actId="1076"/>
          <ac:spMkLst>
            <pc:docMk/>
            <pc:sldMk cId="3425469163" sldId="490"/>
            <ac:spMk id="110" creationId="{8B0B00E0-4175-94B8-1D51-A1A84FBCE2F3}"/>
          </ac:spMkLst>
        </pc:spChg>
        <pc:spChg chg="add mod">
          <ac:chgData name="Breno Nicelatchi" userId="495d62745e7169d0" providerId="LiveId" clId="{06AE16C5-8778-40B5-A502-FDC414F89126}" dt="2023-08-28T17:48:35.919" v="3865" actId="2710"/>
          <ac:spMkLst>
            <pc:docMk/>
            <pc:sldMk cId="3425469163" sldId="490"/>
            <ac:spMk id="111" creationId="{218A1723-10B4-F126-65BB-B50D5528CBA6}"/>
          </ac:spMkLst>
        </pc:spChg>
        <pc:grpChg chg="add del mod">
          <ac:chgData name="Breno Nicelatchi" userId="495d62745e7169d0" providerId="LiveId" clId="{06AE16C5-8778-40B5-A502-FDC414F89126}" dt="2023-08-27T23:56:22.691" v="2902" actId="478"/>
          <ac:grpSpMkLst>
            <pc:docMk/>
            <pc:sldMk cId="3425469163" sldId="490"/>
            <ac:grpSpMk id="4" creationId="{55F7C91D-D027-9566-AEFC-60B3FB0F1F01}"/>
          </ac:grpSpMkLst>
        </pc:grpChg>
        <pc:grpChg chg="add mod">
          <ac:chgData name="Breno Nicelatchi" userId="495d62745e7169d0" providerId="LiveId" clId="{06AE16C5-8778-40B5-A502-FDC414F89126}" dt="2023-08-27T23:57:43.713" v="2917" actId="1076"/>
          <ac:grpSpMkLst>
            <pc:docMk/>
            <pc:sldMk cId="3425469163" sldId="490"/>
            <ac:grpSpMk id="10" creationId="{304A3218-A528-C733-30C1-3ADE0D3A186C}"/>
          </ac:grpSpMkLst>
        </pc:grpChg>
        <pc:grpChg chg="add del mod">
          <ac:chgData name="Breno Nicelatchi" userId="495d62745e7169d0" providerId="LiveId" clId="{06AE16C5-8778-40B5-A502-FDC414F89126}" dt="2023-08-27T23:56:58.186" v="2906" actId="478"/>
          <ac:grpSpMkLst>
            <pc:docMk/>
            <pc:sldMk cId="3425469163" sldId="490"/>
            <ac:grpSpMk id="14" creationId="{D41DA5AD-0DFC-3916-8BAC-DB7B2E1CA532}"/>
          </ac:grpSpMkLst>
        </pc:grpChg>
        <pc:grpChg chg="mod">
          <ac:chgData name="Breno Nicelatchi" userId="495d62745e7169d0" providerId="LiveId" clId="{06AE16C5-8778-40B5-A502-FDC414F89126}" dt="2023-08-27T23:56:30.600" v="2903"/>
          <ac:grpSpMkLst>
            <pc:docMk/>
            <pc:sldMk cId="3425469163" sldId="490"/>
            <ac:grpSpMk id="15" creationId="{B3F56BAC-C438-45A7-3EE7-AD491EA86CD9}"/>
          </ac:grpSpMkLst>
        </pc:grpChg>
        <pc:grpChg chg="mod">
          <ac:chgData name="Breno Nicelatchi" userId="495d62745e7169d0" providerId="LiveId" clId="{06AE16C5-8778-40B5-A502-FDC414F89126}" dt="2023-08-27T23:56:30.600" v="2903"/>
          <ac:grpSpMkLst>
            <pc:docMk/>
            <pc:sldMk cId="3425469163" sldId="490"/>
            <ac:grpSpMk id="18" creationId="{CF09297F-19F6-0228-E93D-1E99520A759C}"/>
          </ac:grpSpMkLst>
        </pc:grpChg>
        <pc:grpChg chg="add del mod">
          <ac:chgData name="Breno Nicelatchi" userId="495d62745e7169d0" providerId="LiveId" clId="{06AE16C5-8778-40B5-A502-FDC414F89126}" dt="2023-08-27T23:57:07.778" v="2908" actId="478"/>
          <ac:grpSpMkLst>
            <pc:docMk/>
            <pc:sldMk cId="3425469163" sldId="490"/>
            <ac:grpSpMk id="50" creationId="{E86038CD-53FC-49F7-68B5-6EFEBB4F3786}"/>
          </ac:grpSpMkLst>
        </pc:grpChg>
        <pc:grpChg chg="mod">
          <ac:chgData name="Breno Nicelatchi" userId="495d62745e7169d0" providerId="LiveId" clId="{06AE16C5-8778-40B5-A502-FDC414F89126}" dt="2023-08-27T23:56:30.600" v="2903"/>
          <ac:grpSpMkLst>
            <pc:docMk/>
            <pc:sldMk cId="3425469163" sldId="490"/>
            <ac:grpSpMk id="51" creationId="{3A7B3187-0747-3828-8590-E8E7825357C0}"/>
          </ac:grpSpMkLst>
        </pc:grpChg>
        <pc:grpChg chg="mod">
          <ac:chgData name="Breno Nicelatchi" userId="495d62745e7169d0" providerId="LiveId" clId="{06AE16C5-8778-40B5-A502-FDC414F89126}" dt="2023-08-27T23:56:30.600" v="2903"/>
          <ac:grpSpMkLst>
            <pc:docMk/>
            <pc:sldMk cId="3425469163" sldId="490"/>
            <ac:grpSpMk id="54" creationId="{0E643200-1F63-A6A3-56AB-D38666135418}"/>
          </ac:grpSpMkLst>
        </pc:grpChg>
        <pc:grpChg chg="add del mod">
          <ac:chgData name="Breno Nicelatchi" userId="495d62745e7169d0" providerId="LiveId" clId="{06AE16C5-8778-40B5-A502-FDC414F89126}" dt="2023-08-27T23:57:06.243" v="2907" actId="478"/>
          <ac:grpSpMkLst>
            <pc:docMk/>
            <pc:sldMk cId="3425469163" sldId="490"/>
            <ac:grpSpMk id="79" creationId="{876799A3-3404-FA17-2046-BD4F457A887D}"/>
          </ac:grpSpMkLst>
        </pc:grpChg>
        <pc:grpChg chg="add del mod">
          <ac:chgData name="Breno Nicelatchi" userId="495d62745e7169d0" providerId="LiveId" clId="{06AE16C5-8778-40B5-A502-FDC414F89126}" dt="2023-08-27T23:57:18.895" v="2911" actId="478"/>
          <ac:grpSpMkLst>
            <pc:docMk/>
            <pc:sldMk cId="3425469163" sldId="490"/>
            <ac:grpSpMk id="85" creationId="{CC76A9E2-FE4D-B94A-0EAB-8091B9450834}"/>
          </ac:grpSpMkLst>
        </pc:grpChg>
        <pc:grpChg chg="add del mod">
          <ac:chgData name="Breno Nicelatchi" userId="495d62745e7169d0" providerId="LiveId" clId="{06AE16C5-8778-40B5-A502-FDC414F89126}" dt="2023-08-27T23:57:18.895" v="2911" actId="478"/>
          <ac:grpSpMkLst>
            <pc:docMk/>
            <pc:sldMk cId="3425469163" sldId="490"/>
            <ac:grpSpMk id="90" creationId="{35DF420B-9490-D0EA-6024-A9C3E5C63A39}"/>
          </ac:grpSpMkLst>
        </pc:grpChg>
        <pc:grpChg chg="mod">
          <ac:chgData name="Breno Nicelatchi" userId="495d62745e7169d0" providerId="LiveId" clId="{06AE16C5-8778-40B5-A502-FDC414F89126}" dt="2023-08-27T23:56:30.600" v="2903"/>
          <ac:grpSpMkLst>
            <pc:docMk/>
            <pc:sldMk cId="3425469163" sldId="490"/>
            <ac:grpSpMk id="92" creationId="{2E797C8A-1B79-19D6-0901-46A8AF82BCA4}"/>
          </ac:grpSpMkLst>
        </pc:grpChg>
        <pc:grpChg chg="add mod">
          <ac:chgData name="Breno Nicelatchi" userId="495d62745e7169d0" providerId="LiveId" clId="{06AE16C5-8778-40B5-A502-FDC414F89126}" dt="2023-08-27T23:57:43.713" v="2917" actId="1076"/>
          <ac:grpSpMkLst>
            <pc:docMk/>
            <pc:sldMk cId="3425469163" sldId="490"/>
            <ac:grpSpMk id="100" creationId="{F0BD308F-7A99-563E-0623-07E63300D46A}"/>
          </ac:grpSpMkLst>
        </pc:grpChg>
        <pc:grpChg chg="add mod">
          <ac:chgData name="Breno Nicelatchi" userId="495d62745e7169d0" providerId="LiveId" clId="{06AE16C5-8778-40B5-A502-FDC414F89126}" dt="2023-08-27T23:58:05.850" v="2920" actId="1076"/>
          <ac:grpSpMkLst>
            <pc:docMk/>
            <pc:sldMk cId="3425469163" sldId="490"/>
            <ac:grpSpMk id="103" creationId="{F281FB1E-F109-6498-2F93-DFB332C6667C}"/>
          </ac:grpSpMkLst>
        </pc:grpChg>
        <pc:grpChg chg="add del mod">
          <ac:chgData name="Breno Nicelatchi" userId="495d62745e7169d0" providerId="LiveId" clId="{06AE16C5-8778-40B5-A502-FDC414F89126}" dt="2023-08-27T23:58:36.853" v="2928" actId="478"/>
          <ac:grpSpMkLst>
            <pc:docMk/>
            <pc:sldMk cId="3425469163" sldId="490"/>
            <ac:grpSpMk id="108" creationId="{7715CCDE-94B4-E34E-9CF6-08F2DA20D66B}"/>
          </ac:grpSpMkLst>
        </pc:grpChg>
        <pc:picChg chg="add mod">
          <ac:chgData name="Breno Nicelatchi" userId="495d62745e7169d0" providerId="LiveId" clId="{06AE16C5-8778-40B5-A502-FDC414F89126}" dt="2023-08-27T23:57:43.713" v="2917" actId="1076"/>
          <ac:picMkLst>
            <pc:docMk/>
            <pc:sldMk cId="3425469163" sldId="490"/>
            <ac:picMk id="43" creationId="{046251EB-60F7-7EA8-D4CD-30ED84C21CA3}"/>
          </ac:picMkLst>
        </pc:picChg>
      </pc:sldChg>
      <pc:sldChg chg="addSp modSp add mod modAnim">
        <pc:chgData name="Breno Nicelatchi" userId="495d62745e7169d0" providerId="LiveId" clId="{06AE16C5-8778-40B5-A502-FDC414F89126}" dt="2023-08-28T00:02:03.140" v="3038" actId="1035"/>
        <pc:sldMkLst>
          <pc:docMk/>
          <pc:sldMk cId="3847468805" sldId="491"/>
        </pc:sldMkLst>
        <pc:spChg chg="mod">
          <ac:chgData name="Breno Nicelatchi" userId="495d62745e7169d0" providerId="LiveId" clId="{06AE16C5-8778-40B5-A502-FDC414F89126}" dt="2023-08-28T00:00:16.037" v="2971" actId="207"/>
          <ac:spMkLst>
            <pc:docMk/>
            <pc:sldMk cId="3847468805" sldId="491"/>
            <ac:spMk id="5" creationId="{F3A05176-14C2-0632-BC34-BBEA226861B3}"/>
          </ac:spMkLst>
        </pc:spChg>
        <pc:spChg chg="mod">
          <ac:chgData name="Breno Nicelatchi" userId="495d62745e7169d0" providerId="LiveId" clId="{06AE16C5-8778-40B5-A502-FDC414F89126}" dt="2023-08-28T00:00:18.961" v="2972" actId="207"/>
          <ac:spMkLst>
            <pc:docMk/>
            <pc:sldMk cId="3847468805" sldId="491"/>
            <ac:spMk id="6" creationId="{A49432E9-7037-FF24-964E-B3E8014BE943}"/>
          </ac:spMkLst>
        </pc:spChg>
        <pc:spChg chg="mod">
          <ac:chgData name="Breno Nicelatchi" userId="495d62745e7169d0" providerId="LiveId" clId="{06AE16C5-8778-40B5-A502-FDC414F89126}" dt="2023-08-28T00:00:10.261" v="2969"/>
          <ac:spMkLst>
            <pc:docMk/>
            <pc:sldMk cId="3847468805" sldId="491"/>
            <ac:spMk id="7" creationId="{F4392E12-C4EA-9196-EF0E-04D3497193AE}"/>
          </ac:spMkLst>
        </pc:spChg>
        <pc:spChg chg="mod">
          <ac:chgData name="Breno Nicelatchi" userId="495d62745e7169d0" providerId="LiveId" clId="{06AE16C5-8778-40B5-A502-FDC414F89126}" dt="2023-08-28T00:00:10.261" v="2969"/>
          <ac:spMkLst>
            <pc:docMk/>
            <pc:sldMk cId="3847468805" sldId="491"/>
            <ac:spMk id="8" creationId="{F7F7472C-24AA-46EC-9CFB-2D10C1D24395}"/>
          </ac:spMkLst>
        </pc:spChg>
        <pc:spChg chg="mod">
          <ac:chgData name="Breno Nicelatchi" userId="495d62745e7169d0" providerId="LiveId" clId="{06AE16C5-8778-40B5-A502-FDC414F89126}" dt="2023-08-28T00:00:10.261" v="2969"/>
          <ac:spMkLst>
            <pc:docMk/>
            <pc:sldMk cId="3847468805" sldId="491"/>
            <ac:spMk id="9" creationId="{90E9E7ED-71CD-F22B-5ABC-E6275FD3382F}"/>
          </ac:spMkLst>
        </pc:spChg>
        <pc:spChg chg="mod">
          <ac:chgData name="Breno Nicelatchi" userId="495d62745e7169d0" providerId="LiveId" clId="{06AE16C5-8778-40B5-A502-FDC414F89126}" dt="2023-08-28T00:00:23.951" v="2973" actId="207"/>
          <ac:spMkLst>
            <pc:docMk/>
            <pc:sldMk cId="3847468805" sldId="491"/>
            <ac:spMk id="10" creationId="{EC70DE29-AE01-911A-A8BE-89B4575E4729}"/>
          </ac:spMkLst>
        </pc:spChg>
        <pc:spChg chg="mod">
          <ac:chgData name="Breno Nicelatchi" userId="495d62745e7169d0" providerId="LiveId" clId="{06AE16C5-8778-40B5-A502-FDC414F89126}" dt="2023-08-28T00:00:10.261" v="2969"/>
          <ac:spMkLst>
            <pc:docMk/>
            <pc:sldMk cId="3847468805" sldId="491"/>
            <ac:spMk id="11" creationId="{368DF199-90DB-7013-C4E2-E0102DBA292E}"/>
          </ac:spMkLst>
        </pc:spChg>
        <pc:spChg chg="mod">
          <ac:chgData name="Breno Nicelatchi" userId="495d62745e7169d0" providerId="LiveId" clId="{06AE16C5-8778-40B5-A502-FDC414F89126}" dt="2023-08-28T00:00:10.261" v="2969"/>
          <ac:spMkLst>
            <pc:docMk/>
            <pc:sldMk cId="3847468805" sldId="491"/>
            <ac:spMk id="12" creationId="{1E3C0B7F-16F0-4868-F731-0E06120A4501}"/>
          </ac:spMkLst>
        </pc:spChg>
        <pc:spChg chg="add mod">
          <ac:chgData name="Breno Nicelatchi" userId="495d62745e7169d0" providerId="LiveId" clId="{06AE16C5-8778-40B5-A502-FDC414F89126}" dt="2023-08-28T00:01:33.270" v="2991" actId="1076"/>
          <ac:spMkLst>
            <pc:docMk/>
            <pc:sldMk cId="3847468805" sldId="491"/>
            <ac:spMk id="13" creationId="{D9A33E97-2758-273D-9FCE-B2D37D737232}"/>
          </ac:spMkLst>
        </pc:spChg>
        <pc:spChg chg="add mod">
          <ac:chgData name="Breno Nicelatchi" userId="495d62745e7169d0" providerId="LiveId" clId="{06AE16C5-8778-40B5-A502-FDC414F89126}" dt="2023-08-28T00:02:00.397" v="3035" actId="1036"/>
          <ac:spMkLst>
            <pc:docMk/>
            <pc:sldMk cId="3847468805" sldId="491"/>
            <ac:spMk id="14" creationId="{3851F504-48E4-DF83-906E-97BD971F664A}"/>
          </ac:spMkLst>
        </pc:spChg>
        <pc:spChg chg="add mod">
          <ac:chgData name="Breno Nicelatchi" userId="495d62745e7169d0" providerId="LiveId" clId="{06AE16C5-8778-40B5-A502-FDC414F89126}" dt="2023-08-28T00:02:03.140" v="3038" actId="1035"/>
          <ac:spMkLst>
            <pc:docMk/>
            <pc:sldMk cId="3847468805" sldId="491"/>
            <ac:spMk id="15" creationId="{F618731E-C96D-94ED-3AA5-E1895B7F70C8}"/>
          </ac:spMkLst>
        </pc:spChg>
        <pc:grpChg chg="add mod">
          <ac:chgData name="Breno Nicelatchi" userId="495d62745e7169d0" providerId="LiveId" clId="{06AE16C5-8778-40B5-A502-FDC414F89126}" dt="2023-08-28T00:01:21.106" v="2984" actId="14100"/>
          <ac:grpSpMkLst>
            <pc:docMk/>
            <pc:sldMk cId="3847468805" sldId="491"/>
            <ac:grpSpMk id="3" creationId="{62319961-DD37-AB72-6568-A742167B2556}"/>
          </ac:grpSpMkLst>
        </pc:grpChg>
        <pc:grpChg chg="mod">
          <ac:chgData name="Breno Nicelatchi" userId="495d62745e7169d0" providerId="LiveId" clId="{06AE16C5-8778-40B5-A502-FDC414F89126}" dt="2023-08-28T00:00:10.261" v="2969"/>
          <ac:grpSpMkLst>
            <pc:docMk/>
            <pc:sldMk cId="3847468805" sldId="491"/>
            <ac:grpSpMk id="4" creationId="{3853C04D-CCA9-7F1B-87F9-8ECC3D60BE4B}"/>
          </ac:grpSpMkLst>
        </pc:grpChg>
      </pc:sldChg>
      <pc:sldChg chg="addSp modSp add mod modAnim">
        <pc:chgData name="Breno Nicelatchi" userId="495d62745e7169d0" providerId="LiveId" clId="{06AE16C5-8778-40B5-A502-FDC414F89126}" dt="2023-08-28T17:12:12.160" v="3249" actId="1038"/>
        <pc:sldMkLst>
          <pc:docMk/>
          <pc:sldMk cId="2863838171" sldId="492"/>
        </pc:sldMkLst>
        <pc:spChg chg="add mod">
          <ac:chgData name="Breno Nicelatchi" userId="495d62745e7169d0" providerId="LiveId" clId="{06AE16C5-8778-40B5-A502-FDC414F89126}" dt="2023-08-28T17:12:12.160" v="3249" actId="1038"/>
          <ac:spMkLst>
            <pc:docMk/>
            <pc:sldMk cId="2863838171" sldId="492"/>
            <ac:spMk id="4" creationId="{046E0378-EAC2-348A-8DFD-75C3EEB3D745}"/>
          </ac:spMkLst>
        </pc:spChg>
        <pc:spChg chg="add mod">
          <ac:chgData name="Breno Nicelatchi" userId="495d62745e7169d0" providerId="LiveId" clId="{06AE16C5-8778-40B5-A502-FDC414F89126}" dt="2023-08-28T17:12:12.160" v="3249" actId="1038"/>
          <ac:spMkLst>
            <pc:docMk/>
            <pc:sldMk cId="2863838171" sldId="492"/>
            <ac:spMk id="5" creationId="{6D96D587-45A5-A39B-F6D7-15A5AEC3603B}"/>
          </ac:spMkLst>
        </pc:spChg>
        <pc:spChg chg="mod">
          <ac:chgData name="Breno Nicelatchi" userId="495d62745e7169d0" providerId="LiveId" clId="{06AE16C5-8778-40B5-A502-FDC414F89126}" dt="2023-08-28T17:11:55.209" v="3237" actId="14100"/>
          <ac:spMkLst>
            <pc:docMk/>
            <pc:sldMk cId="2863838171" sldId="492"/>
            <ac:spMk id="7" creationId="{5C72E115-964A-667F-C09B-1F69BD2A60E7}"/>
          </ac:spMkLst>
        </pc:spChg>
        <pc:spChg chg="mod">
          <ac:chgData name="Breno Nicelatchi" userId="495d62745e7169d0" providerId="LiveId" clId="{06AE16C5-8778-40B5-A502-FDC414F89126}" dt="2023-08-28T17:11:33.446" v="3232"/>
          <ac:spMkLst>
            <pc:docMk/>
            <pc:sldMk cId="2863838171" sldId="492"/>
            <ac:spMk id="9" creationId="{68E2066F-D2F4-096A-CDA2-9234FC078F6A}"/>
          </ac:spMkLst>
        </pc:spChg>
        <pc:spChg chg="mod">
          <ac:chgData name="Breno Nicelatchi" userId="495d62745e7169d0" providerId="LiveId" clId="{06AE16C5-8778-40B5-A502-FDC414F89126}" dt="2023-08-28T17:11:33.446" v="3232"/>
          <ac:spMkLst>
            <pc:docMk/>
            <pc:sldMk cId="2863838171" sldId="492"/>
            <ac:spMk id="10" creationId="{C5460B76-C2F8-700D-B0AA-186E5BC0C40A}"/>
          </ac:spMkLst>
        </pc:spChg>
        <pc:spChg chg="add mod">
          <ac:chgData name="Breno Nicelatchi" userId="495d62745e7169d0" providerId="LiveId" clId="{06AE16C5-8778-40B5-A502-FDC414F89126}" dt="2023-08-28T17:12:12.160" v="3249" actId="1038"/>
          <ac:spMkLst>
            <pc:docMk/>
            <pc:sldMk cId="2863838171" sldId="492"/>
            <ac:spMk id="11" creationId="{C0A97F70-F903-B032-70BF-C625026948F5}"/>
          </ac:spMkLst>
        </pc:spChg>
        <pc:grpChg chg="add mod">
          <ac:chgData name="Breno Nicelatchi" userId="495d62745e7169d0" providerId="LiveId" clId="{06AE16C5-8778-40B5-A502-FDC414F89126}" dt="2023-08-28T17:12:12.160" v="3249" actId="1038"/>
          <ac:grpSpMkLst>
            <pc:docMk/>
            <pc:sldMk cId="2863838171" sldId="492"/>
            <ac:grpSpMk id="6" creationId="{72489AA4-5218-F8FE-C839-1E714C40D33C}"/>
          </ac:grpSpMkLst>
        </pc:grpChg>
        <pc:grpChg chg="mod">
          <ac:chgData name="Breno Nicelatchi" userId="495d62745e7169d0" providerId="LiveId" clId="{06AE16C5-8778-40B5-A502-FDC414F89126}" dt="2023-08-28T17:11:33.446" v="3232"/>
          <ac:grpSpMkLst>
            <pc:docMk/>
            <pc:sldMk cId="2863838171" sldId="492"/>
            <ac:grpSpMk id="8" creationId="{5B1DED5F-005E-2648-37EA-4F738D3E812C}"/>
          </ac:grpSpMkLst>
        </pc:grpChg>
        <pc:picChg chg="add mod">
          <ac:chgData name="Breno Nicelatchi" userId="495d62745e7169d0" providerId="LiveId" clId="{06AE16C5-8778-40B5-A502-FDC414F89126}" dt="2023-08-28T17:12:08.255" v="3240" actId="1076"/>
          <ac:picMkLst>
            <pc:docMk/>
            <pc:sldMk cId="2863838171" sldId="492"/>
            <ac:picMk id="3" creationId="{0BF26D35-498F-FED5-DD00-F4ECFB8D6BF5}"/>
          </ac:picMkLst>
        </pc:picChg>
      </pc:sldChg>
      <pc:sldChg chg="addSp modSp add mod">
        <pc:chgData name="Breno Nicelatchi" userId="495d62745e7169d0" providerId="LiveId" clId="{06AE16C5-8778-40B5-A502-FDC414F89126}" dt="2023-08-28T17:41:36.805" v="3675" actId="1037"/>
        <pc:sldMkLst>
          <pc:docMk/>
          <pc:sldMk cId="3814796639" sldId="493"/>
        </pc:sldMkLst>
        <pc:spChg chg="add mod">
          <ac:chgData name="Breno Nicelatchi" userId="495d62745e7169d0" providerId="LiveId" clId="{06AE16C5-8778-40B5-A502-FDC414F89126}" dt="2023-08-28T17:19:19.644" v="3668" actId="207"/>
          <ac:spMkLst>
            <pc:docMk/>
            <pc:sldMk cId="3814796639" sldId="493"/>
            <ac:spMk id="4" creationId="{DB6404EB-EAF9-00DA-1229-6F0CFA5E9302}"/>
          </ac:spMkLst>
        </pc:spChg>
        <pc:spChg chg="add mod">
          <ac:chgData name="Breno Nicelatchi" userId="495d62745e7169d0" providerId="LiveId" clId="{06AE16C5-8778-40B5-A502-FDC414F89126}" dt="2023-08-28T17:41:29.844" v="3669" actId="14100"/>
          <ac:spMkLst>
            <pc:docMk/>
            <pc:sldMk cId="3814796639" sldId="493"/>
            <ac:spMk id="5" creationId="{24720A69-3498-C6CF-19C2-9E7887567FC7}"/>
          </ac:spMkLst>
        </pc:spChg>
        <pc:spChg chg="mod">
          <ac:chgData name="Breno Nicelatchi" userId="495d62745e7169d0" providerId="LiveId" clId="{06AE16C5-8778-40B5-A502-FDC414F89126}" dt="2023-08-28T17:41:36.805" v="3675" actId="1037"/>
          <ac:spMkLst>
            <pc:docMk/>
            <pc:sldMk cId="3814796639" sldId="493"/>
            <ac:spMk id="7" creationId="{6AB348BD-C8EA-E371-B80B-323D0979491A}"/>
          </ac:spMkLst>
        </pc:spChg>
        <pc:spChg chg="mod">
          <ac:chgData name="Breno Nicelatchi" userId="495d62745e7169d0" providerId="LiveId" clId="{06AE16C5-8778-40B5-A502-FDC414F89126}" dt="2023-08-28T17:41:36.805" v="3675" actId="1037"/>
          <ac:spMkLst>
            <pc:docMk/>
            <pc:sldMk cId="3814796639" sldId="493"/>
            <ac:spMk id="8" creationId="{E5348EEB-E6E7-B829-379C-CBC48DC2D4C6}"/>
          </ac:spMkLst>
        </pc:spChg>
        <pc:spChg chg="add mod">
          <ac:chgData name="Breno Nicelatchi" userId="495d62745e7169d0" providerId="LiveId" clId="{06AE16C5-8778-40B5-A502-FDC414F89126}" dt="2023-08-28T17:19:01.827" v="3629" actId="1076"/>
          <ac:spMkLst>
            <pc:docMk/>
            <pc:sldMk cId="3814796639" sldId="493"/>
            <ac:spMk id="9" creationId="{F9A76993-9D51-150F-B950-8294D235C9A1}"/>
          </ac:spMkLst>
        </pc:spChg>
        <pc:grpChg chg="add mod">
          <ac:chgData name="Breno Nicelatchi" userId="495d62745e7169d0" providerId="LiveId" clId="{06AE16C5-8778-40B5-A502-FDC414F89126}" dt="2023-08-28T17:41:36.805" v="3675" actId="1037"/>
          <ac:grpSpMkLst>
            <pc:docMk/>
            <pc:sldMk cId="3814796639" sldId="493"/>
            <ac:grpSpMk id="6" creationId="{8AC4F732-1330-5CAC-7F29-30F547FC9F2A}"/>
          </ac:grpSpMkLst>
        </pc:grpChg>
        <pc:picChg chg="add mod">
          <ac:chgData name="Breno Nicelatchi" userId="495d62745e7169d0" providerId="LiveId" clId="{06AE16C5-8778-40B5-A502-FDC414F89126}" dt="2023-08-28T17:14:22.051" v="3275" actId="14100"/>
          <ac:picMkLst>
            <pc:docMk/>
            <pc:sldMk cId="3814796639" sldId="493"/>
            <ac:picMk id="3" creationId="{6EBD2EB5-3C23-B0E8-D84C-96EAC277F63B}"/>
          </ac:picMkLst>
        </pc:picChg>
      </pc:sldChg>
      <pc:sldChg chg="add del">
        <pc:chgData name="Breno Nicelatchi" userId="495d62745e7169d0" providerId="LiveId" clId="{06AE16C5-8778-40B5-A502-FDC414F89126}" dt="2023-08-28T18:07:29.444" v="4336" actId="47"/>
        <pc:sldMkLst>
          <pc:docMk/>
          <pc:sldMk cId="3699693338" sldId="494"/>
        </pc:sldMkLst>
      </pc:sldChg>
      <pc:sldChg chg="add del">
        <pc:chgData name="Breno Nicelatchi" userId="495d62745e7169d0" providerId="LiveId" clId="{06AE16C5-8778-40B5-A502-FDC414F89126}" dt="2023-08-28T18:07:29.444" v="4336" actId="47"/>
        <pc:sldMkLst>
          <pc:docMk/>
          <pc:sldMk cId="467509871" sldId="495"/>
        </pc:sldMkLst>
      </pc:sldChg>
      <pc:sldChg chg="delSp modSp add del mod delAnim modAnim">
        <pc:chgData name="Breno Nicelatchi" userId="495d62745e7169d0" providerId="LiveId" clId="{06AE16C5-8778-40B5-A502-FDC414F89126}" dt="2023-08-28T18:07:49.734" v="4339" actId="47"/>
        <pc:sldMkLst>
          <pc:docMk/>
          <pc:sldMk cId="4140711974" sldId="496"/>
        </pc:sldMkLst>
        <pc:spChg chg="del">
          <ac:chgData name="Breno Nicelatchi" userId="495d62745e7169d0" providerId="LiveId" clId="{06AE16C5-8778-40B5-A502-FDC414F89126}" dt="2023-08-27T20:42:21.918" v="1607" actId="478"/>
          <ac:spMkLst>
            <pc:docMk/>
            <pc:sldMk cId="4140711974" sldId="496"/>
            <ac:spMk id="8" creationId="{05A8F68F-83CA-4D3E-9734-D8C3307F00C6}"/>
          </ac:spMkLst>
        </pc:spChg>
        <pc:spChg chg="del">
          <ac:chgData name="Breno Nicelatchi" userId="495d62745e7169d0" providerId="LiveId" clId="{06AE16C5-8778-40B5-A502-FDC414F89126}" dt="2023-08-27T20:42:21.918" v="1607" actId="478"/>
          <ac:spMkLst>
            <pc:docMk/>
            <pc:sldMk cId="4140711974" sldId="496"/>
            <ac:spMk id="33" creationId="{2378F37E-0497-4F83-B218-A298C54B1ED1}"/>
          </ac:spMkLst>
        </pc:spChg>
        <pc:spChg chg="mod topLvl">
          <ac:chgData name="Breno Nicelatchi" userId="495d62745e7169d0" providerId="LiveId" clId="{06AE16C5-8778-40B5-A502-FDC414F89126}" dt="2023-08-27T20:42:26.082" v="1608" actId="165"/>
          <ac:spMkLst>
            <pc:docMk/>
            <pc:sldMk cId="4140711974" sldId="496"/>
            <ac:spMk id="36" creationId="{05C65AB1-FCA1-4162-AA2E-4A572A2534DF}"/>
          </ac:spMkLst>
        </pc:spChg>
        <pc:spChg chg="mod topLvl">
          <ac:chgData name="Breno Nicelatchi" userId="495d62745e7169d0" providerId="LiveId" clId="{06AE16C5-8778-40B5-A502-FDC414F89126}" dt="2023-08-27T20:42:26.082" v="1608" actId="165"/>
          <ac:spMkLst>
            <pc:docMk/>
            <pc:sldMk cId="4140711974" sldId="496"/>
            <ac:spMk id="37" creationId="{7F3E8283-E65C-40D2-9C3B-67DEA9C0C05B}"/>
          </ac:spMkLst>
        </pc:spChg>
        <pc:spChg chg="mod topLvl">
          <ac:chgData name="Breno Nicelatchi" userId="495d62745e7169d0" providerId="LiveId" clId="{06AE16C5-8778-40B5-A502-FDC414F89126}" dt="2023-08-27T20:42:26.082" v="1608" actId="165"/>
          <ac:spMkLst>
            <pc:docMk/>
            <pc:sldMk cId="4140711974" sldId="496"/>
            <ac:spMk id="38" creationId="{CF4C91F8-B638-42B2-9726-E04008D7FEA9}"/>
          </ac:spMkLst>
        </pc:spChg>
        <pc:grpChg chg="del">
          <ac:chgData name="Breno Nicelatchi" userId="495d62745e7169d0" providerId="LiveId" clId="{06AE16C5-8778-40B5-A502-FDC414F89126}" dt="2023-08-27T20:42:26.082" v="1608" actId="165"/>
          <ac:grpSpMkLst>
            <pc:docMk/>
            <pc:sldMk cId="4140711974" sldId="496"/>
            <ac:grpSpMk id="35" creationId="{5A9C4D54-3822-4CB9-AFBB-9D7645A8C8BF}"/>
          </ac:grpSpMkLst>
        </pc:grpChg>
        <pc:grpChg chg="del">
          <ac:chgData name="Breno Nicelatchi" userId="495d62745e7169d0" providerId="LiveId" clId="{06AE16C5-8778-40B5-A502-FDC414F89126}" dt="2023-08-27T20:42:21.918" v="1607" actId="478"/>
          <ac:grpSpMkLst>
            <pc:docMk/>
            <pc:sldMk cId="4140711974" sldId="496"/>
            <ac:grpSpMk id="50" creationId="{9CD611F3-288C-4D87-92F6-1CDAE51FD2E5}"/>
          </ac:grpSpMkLst>
        </pc:grpChg>
        <pc:picChg chg="del">
          <ac:chgData name="Breno Nicelatchi" userId="495d62745e7169d0" providerId="LiveId" clId="{06AE16C5-8778-40B5-A502-FDC414F89126}" dt="2023-08-27T20:42:21.918" v="1607" actId="478"/>
          <ac:picMkLst>
            <pc:docMk/>
            <pc:sldMk cId="4140711974" sldId="496"/>
            <ac:picMk id="9" creationId="{28C31148-E422-459F-842A-E381FF910DD0}"/>
          </ac:picMkLst>
        </pc:picChg>
        <pc:picChg chg="mod topLvl">
          <ac:chgData name="Breno Nicelatchi" userId="495d62745e7169d0" providerId="LiveId" clId="{06AE16C5-8778-40B5-A502-FDC414F89126}" dt="2023-08-27T20:42:26.082" v="1608" actId="165"/>
          <ac:picMkLst>
            <pc:docMk/>
            <pc:sldMk cId="4140711974" sldId="496"/>
            <ac:picMk id="39" creationId="{F0CB87D5-0182-438E-B245-80A21B3C9E89}"/>
          </ac:picMkLst>
        </pc:picChg>
      </pc:sldChg>
      <pc:sldChg chg="delSp modSp add del modAnim">
        <pc:chgData name="Breno Nicelatchi" userId="495d62745e7169d0" providerId="LiveId" clId="{06AE16C5-8778-40B5-A502-FDC414F89126}" dt="2023-08-28T18:07:49.734" v="4339" actId="47"/>
        <pc:sldMkLst>
          <pc:docMk/>
          <pc:sldMk cId="1386496596" sldId="497"/>
        </pc:sldMkLst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89" creationId="{699AE408-9924-4699-8AC0-1904C935DAA2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90" creationId="{9B002AF2-EF55-437C-BF8D-074D9D580961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91" creationId="{2038904B-9C0C-4922-AF8E-9F902C753400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92" creationId="{801FC305-65FC-4540-A5BD-A26C6B7BDE62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93" creationId="{4FF8646A-261B-4C4B-A39E-829499A761D5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97" creationId="{2672EC3F-7E1E-416A-83AB-6581485C63ED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98" creationId="{399EF879-4112-4471-ABB8-B84F3F51CF59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99" creationId="{7322D0E4-D939-4661-8F9C-C89B48E4AC2D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00" creationId="{12518817-2EDA-4FC9-B070-C5B09A1F88EE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01" creationId="{7BD5FF71-31EE-4375-B274-21863F59675E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02" creationId="{C0E0A15B-F9DD-4038-92E2-FFB566A16598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03" creationId="{0B54C840-4FA7-4F10-98D4-986DE212240D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04" creationId="{115421F4-2D48-454D-96AE-9FD79C87CF0B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05" creationId="{EAAA5520-E706-4676-A35B-34554E2DB26A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06" creationId="{82087CF1-DB1C-4B71-808F-B8A0BD60A74D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07" creationId="{0CA2934D-1AA0-4008-9772-5A1F8F6BB9B3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08" creationId="{FBD29446-3D27-451F-9D5D-84DC20EBE841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12" creationId="{5277F1EC-ADA9-4F02-8F5B-3770640AF21E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13" creationId="{0D5B79D2-5490-4F14-B539-5B152B585E60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14" creationId="{43C6EA93-6221-4FAE-8A2C-B1354D5C4AE8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15" creationId="{D8BAD91A-D16A-410C-BE95-EBDA9DA406A8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16" creationId="{CAF23B19-EABD-4854-A792-7E69887CF423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17" creationId="{F9755191-687B-47F5-A3AB-BF52D6B88D0C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21" creationId="{E2CCF053-F8D7-4E6F-BD16-3B65C418E401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22" creationId="{FBECDC4E-8F60-4A78-95A6-0EE7B1572F31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23" creationId="{46729D11-CD16-4898-A928-184D100163E6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24" creationId="{6F7F883F-3C59-469B-830E-8FCD2105C8B5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25" creationId="{CDB641A1-6517-4504-AD77-8D7779441DB9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26" creationId="{FD601449-5A7D-41BD-99F6-CF0E581E145A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27" creationId="{D4D06514-B260-4EEB-A30B-7D2AF0216B77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28" creationId="{DF70C39A-39E2-4FA9-8509-22F29367EFE9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29" creationId="{A30B8670-2935-4F92-9651-D3FD29C48275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30" creationId="{057125A4-C9D5-45E9-8C1E-8E82650049BB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31" creationId="{3453D82E-F327-46E7-B644-D1D5D890B57C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32" creationId="{99AD5F5B-61B6-44CD-B3DE-E6CDBE23CA76}"/>
          </ac:spMkLst>
        </pc:spChg>
        <pc:spChg chg="mod">
          <ac:chgData name="Breno Nicelatchi" userId="495d62745e7169d0" providerId="LiveId" clId="{06AE16C5-8778-40B5-A502-FDC414F89126}" dt="2023-08-27T20:51:03.793" v="1948" actId="165"/>
          <ac:spMkLst>
            <pc:docMk/>
            <pc:sldMk cId="1386496596" sldId="497"/>
            <ac:spMk id="133" creationId="{6D78503B-A3A0-4479-9DC0-E4B6F12AE704}"/>
          </ac:spMkLst>
        </pc:spChg>
        <pc:grpChg chg="del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80" creationId="{A2CDE69E-05D7-4931-ADB0-625C41B45EF9}"/>
          </ac:grpSpMkLst>
        </pc:grpChg>
        <pc:grpChg chg="mod topLvl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81" creationId="{B9A338AA-666D-45C1-9321-C9EE5D7AD8A6}"/>
          </ac:grpSpMkLst>
        </pc:grpChg>
        <pc:grpChg chg="mod topLvl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82" creationId="{ED0B9B24-CA6A-4D91-BC63-93636E295618}"/>
          </ac:grpSpMkLst>
        </pc:grpChg>
        <pc:grpChg chg="mod topLvl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83" creationId="{DB1389D4-803F-4C72-B840-DB831A149305}"/>
          </ac:grpSpMkLst>
        </pc:grpChg>
        <pc:grpChg chg="mod topLvl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84" creationId="{EE2AC823-0324-4CCC-8486-C400FCB36E4A}"/>
          </ac:grpSpMkLst>
        </pc:grpChg>
        <pc:grpChg chg="mod topLvl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85" creationId="{18014694-3298-4CCD-908C-71ACDF4FD57A}"/>
          </ac:grpSpMkLst>
        </pc:grpChg>
        <pc:grpChg chg="mod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86" creationId="{881A4D2C-0B89-48C0-86CB-AC56289EC798}"/>
          </ac:grpSpMkLst>
        </pc:grpChg>
        <pc:grpChg chg="mod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87" creationId="{B77316DB-7921-4A89-A0DB-7EA09867E918}"/>
          </ac:grpSpMkLst>
        </pc:grpChg>
        <pc:grpChg chg="mod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88" creationId="{27B9B338-0E90-479D-94DC-6C7A86639FC2}"/>
          </ac:grpSpMkLst>
        </pc:grpChg>
        <pc:grpChg chg="mod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94" creationId="{3617835E-DFED-425C-89C0-5A10E737E27E}"/>
          </ac:grpSpMkLst>
        </pc:grpChg>
        <pc:grpChg chg="mod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95" creationId="{1F0CA082-C2AC-43AA-B0B4-40CE98CEB516}"/>
          </ac:grpSpMkLst>
        </pc:grpChg>
        <pc:grpChg chg="mod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96" creationId="{831B1509-5CAE-4377-A124-33D01CE348AD}"/>
          </ac:grpSpMkLst>
        </pc:grpChg>
        <pc:grpChg chg="mod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109" creationId="{E321C8BF-CBA9-4425-BB65-E8FE9A0A3A40}"/>
          </ac:grpSpMkLst>
        </pc:grpChg>
        <pc:grpChg chg="mod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110" creationId="{74AE99CF-4CD4-472C-8A1E-A1088B93523E}"/>
          </ac:grpSpMkLst>
        </pc:grpChg>
        <pc:grpChg chg="mod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111" creationId="{91B541DE-D672-4EEC-B88D-5AC0287DD783}"/>
          </ac:grpSpMkLst>
        </pc:grpChg>
        <pc:grpChg chg="mod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118" creationId="{7784061B-23A7-4908-AD62-67054C0118C4}"/>
          </ac:grpSpMkLst>
        </pc:grpChg>
        <pc:grpChg chg="mod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119" creationId="{798916EE-7959-4F84-84C9-C3860683FAF6}"/>
          </ac:grpSpMkLst>
        </pc:grpChg>
        <pc:grpChg chg="mod">
          <ac:chgData name="Breno Nicelatchi" userId="495d62745e7169d0" providerId="LiveId" clId="{06AE16C5-8778-40B5-A502-FDC414F89126}" dt="2023-08-27T20:51:03.793" v="1948" actId="165"/>
          <ac:grpSpMkLst>
            <pc:docMk/>
            <pc:sldMk cId="1386496596" sldId="497"/>
            <ac:grpSpMk id="120" creationId="{E88F00A5-1861-4783-828D-F4EBDAA586E2}"/>
          </ac:grpSpMkLst>
        </pc:grpChg>
      </pc:sldChg>
      <pc:sldChg chg="delSp modSp add del modAnim">
        <pc:chgData name="Breno Nicelatchi" userId="495d62745e7169d0" providerId="LiveId" clId="{06AE16C5-8778-40B5-A502-FDC414F89126}" dt="2023-08-28T18:07:49.734" v="4339" actId="47"/>
        <pc:sldMkLst>
          <pc:docMk/>
          <pc:sldMk cId="808432641" sldId="498"/>
        </pc:sldMkLst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47" creationId="{14F69731-6E03-4778-BB6D-9AC5782621C9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48" creationId="{83751B66-9232-464B-A2F4-53BC21402617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49" creationId="{94FE68C2-A664-484F-A1C7-518F4ABB88AE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50" creationId="{72A8A302-8B87-4693-B00E-F2C3AE6BC459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51" creationId="{22FE80F7-5C85-459F-8F60-8F8839756FB2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52" creationId="{727B5ED2-5920-4D7A-AB78-5B7B6BD6E098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53" creationId="{7B5BBC2B-D331-448E-B337-E31EBB56CBA2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54" creationId="{8DB7721E-C151-4BC3-B28D-6287BD7D8C23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55" creationId="{37F09DC9-4BB4-4CEE-9F27-0FD63A1913AF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56" creationId="{99297FB8-5EFB-457F-969F-DD14316DE131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57" creationId="{A697F602-99BB-4DD6-BC5A-434CEBCAC867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58" creationId="{D91177C2-2B1E-477F-81DD-36E6226CEE56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59" creationId="{CA8A32BC-CE33-44CE-844D-A053FE8114D0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60" creationId="{8A40E125-179F-4915-8BB3-AAAE5DD50635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61" creationId="{E714915E-462E-4FCD-A222-0FF669B72EBF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62" creationId="{F5A721BC-8700-4094-9F86-0E4E92F41098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63" creationId="{E41F6C44-8D0A-4EDC-BCD9-A59D5BD077C1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64" creationId="{ECED6DD4-B8B7-471B-B006-5A424A50630F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65" creationId="{7C3AECD4-46AE-44E1-B0D5-7DA581D0E402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66" creationId="{8288540A-9355-4866-BE34-ECDC370AB555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67" creationId="{53C2F711-673E-4AC2-9194-0EDCFF01CA35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68" creationId="{00F045A3-0DAB-4A4F-B325-85173DCAAF08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69" creationId="{D40B267E-BB66-499B-AFD3-13C834A37D61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70" creationId="{71E460A6-8CAA-4A98-A048-9C275DB449B5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71" creationId="{47A4EE29-41D3-46E9-BDE3-E8A7DB7B7758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72" creationId="{A3A8CE82-CC16-4C8C-9D53-5FFD5EAD3C9F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73" creationId="{06D10A00-605D-496E-B40C-B3FD1F24E427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74" creationId="{692C8DAA-B14E-4CF3-A6F8-A59A2BE3FED3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75" creationId="{83EE1264-3E1D-4A30-8AEB-A3ABB3F87CCC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76" creationId="{C59668AD-3DDD-4FB0-A378-4A65229DCF2E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77" creationId="{83AB5260-942F-4E6B-99EB-1ACCF0A76487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78" creationId="{BE4F138B-95E6-4E9C-BB99-6B39B395799A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79" creationId="{1C22A67D-2105-4E20-A4E1-CBEE7802B4BE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80" creationId="{9E8981B2-7BE6-4021-9941-8EC937198702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81" creationId="{1F689A63-BB07-4353-9F2D-F01B5F656641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82" creationId="{E38DB0D2-B0C8-4FEE-B699-6C45ECD34B9F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83" creationId="{BE019CBD-6D11-4013-B179-788247360C58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84" creationId="{81459210-AF0E-4D84-8A3C-B2425A1DE72C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85" creationId="{D9B5BA0C-F231-455D-A33A-743AB7E49FAE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86" creationId="{3939F0A6-E6E9-4FC7-84BD-835EC2F10793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87" creationId="{7A263A05-7441-47D2-9114-46C23E3F0F39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88" creationId="{BED3039D-6A45-4B8E-89A9-B07434A37A48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89" creationId="{BEF97AE9-8D09-4A7D-992F-145A2B0ED1A5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90" creationId="{FDE90ED9-74D4-4C52-8046-45C0294942C1}"/>
          </ac:spMkLst>
        </pc:spChg>
        <pc:spChg chg="mod topLvl">
          <ac:chgData name="Breno Nicelatchi" userId="495d62745e7169d0" providerId="LiveId" clId="{06AE16C5-8778-40B5-A502-FDC414F89126}" dt="2023-08-27T20:56:20.080" v="2238" actId="165"/>
          <ac:spMkLst>
            <pc:docMk/>
            <pc:sldMk cId="808432641" sldId="498"/>
            <ac:spMk id="91" creationId="{2C79EF8A-EB04-4626-91BE-2A92EF23695E}"/>
          </ac:spMkLst>
        </pc:spChg>
        <pc:grpChg chg="del">
          <ac:chgData name="Breno Nicelatchi" userId="495d62745e7169d0" providerId="LiveId" clId="{06AE16C5-8778-40B5-A502-FDC414F89126}" dt="2023-08-27T20:56:20.080" v="2238" actId="165"/>
          <ac:grpSpMkLst>
            <pc:docMk/>
            <pc:sldMk cId="808432641" sldId="498"/>
            <ac:grpSpMk id="46" creationId="{64F46FB1-B481-45D6-98FD-61DBE5BE5E09}"/>
          </ac:grpSpMkLst>
        </pc:grpChg>
      </pc:sldChg>
      <pc:sldChg chg="delSp modSp add del modAnim">
        <pc:chgData name="Breno Nicelatchi" userId="495d62745e7169d0" providerId="LiveId" clId="{06AE16C5-8778-40B5-A502-FDC414F89126}" dt="2023-08-28T18:07:49.734" v="4339" actId="47"/>
        <pc:sldMkLst>
          <pc:docMk/>
          <pc:sldMk cId="1562135984" sldId="499"/>
        </pc:sldMkLst>
        <pc:spChg chg="mod topLvl">
          <ac:chgData name="Breno Nicelatchi" userId="495d62745e7169d0" providerId="LiveId" clId="{06AE16C5-8778-40B5-A502-FDC414F89126}" dt="2023-08-27T22:21:06.577" v="2541" actId="165"/>
          <ac:spMkLst>
            <pc:docMk/>
            <pc:sldMk cId="1562135984" sldId="499"/>
            <ac:spMk id="36" creationId="{05C65AB1-FCA1-4162-AA2E-4A572A2534DF}"/>
          </ac:spMkLst>
        </pc:spChg>
        <pc:spChg chg="mod topLvl">
          <ac:chgData name="Breno Nicelatchi" userId="495d62745e7169d0" providerId="LiveId" clId="{06AE16C5-8778-40B5-A502-FDC414F89126}" dt="2023-08-27T22:21:06.577" v="2541" actId="165"/>
          <ac:spMkLst>
            <pc:docMk/>
            <pc:sldMk cId="1562135984" sldId="499"/>
            <ac:spMk id="37" creationId="{7F3E8283-E65C-40D2-9C3B-67DEA9C0C05B}"/>
          </ac:spMkLst>
        </pc:spChg>
        <pc:spChg chg="mod topLvl">
          <ac:chgData name="Breno Nicelatchi" userId="495d62745e7169d0" providerId="LiveId" clId="{06AE16C5-8778-40B5-A502-FDC414F89126}" dt="2023-08-27T22:21:06.577" v="2541" actId="165"/>
          <ac:spMkLst>
            <pc:docMk/>
            <pc:sldMk cId="1562135984" sldId="499"/>
            <ac:spMk id="38" creationId="{CF4C91F8-B638-42B2-9726-E04008D7FEA9}"/>
          </ac:spMkLst>
        </pc:spChg>
        <pc:spChg chg="mod topLvl">
          <ac:chgData name="Breno Nicelatchi" userId="495d62745e7169d0" providerId="LiveId" clId="{06AE16C5-8778-40B5-A502-FDC414F89126}" dt="2023-08-27T22:21:06.577" v="2541" actId="165"/>
          <ac:spMkLst>
            <pc:docMk/>
            <pc:sldMk cId="1562135984" sldId="499"/>
            <ac:spMk id="41" creationId="{E1A41B05-03C7-418F-8EA9-EC31CA42B47E}"/>
          </ac:spMkLst>
        </pc:spChg>
        <pc:spChg chg="mod topLvl">
          <ac:chgData name="Breno Nicelatchi" userId="495d62745e7169d0" providerId="LiveId" clId="{06AE16C5-8778-40B5-A502-FDC414F89126}" dt="2023-08-27T22:21:06.577" v="2541" actId="165"/>
          <ac:spMkLst>
            <pc:docMk/>
            <pc:sldMk cId="1562135984" sldId="499"/>
            <ac:spMk id="42" creationId="{DA5EF910-8944-499D-9AC8-E2E826175CAC}"/>
          </ac:spMkLst>
        </pc:spChg>
        <pc:spChg chg="mod topLvl">
          <ac:chgData name="Breno Nicelatchi" userId="495d62745e7169d0" providerId="LiveId" clId="{06AE16C5-8778-40B5-A502-FDC414F89126}" dt="2023-08-27T22:21:06.577" v="2541" actId="165"/>
          <ac:spMkLst>
            <pc:docMk/>
            <pc:sldMk cId="1562135984" sldId="499"/>
            <ac:spMk id="43" creationId="{F66F2689-5749-4F16-97C3-AC42041BD19A}"/>
          </ac:spMkLst>
        </pc:spChg>
        <pc:spChg chg="mod topLvl">
          <ac:chgData name="Breno Nicelatchi" userId="495d62745e7169d0" providerId="LiveId" clId="{06AE16C5-8778-40B5-A502-FDC414F89126}" dt="2023-08-27T22:21:06.577" v="2541" actId="165"/>
          <ac:spMkLst>
            <pc:docMk/>
            <pc:sldMk cId="1562135984" sldId="499"/>
            <ac:spMk id="46" creationId="{D89FD421-A1DE-4CE7-BA23-EA518AB3E07D}"/>
          </ac:spMkLst>
        </pc:spChg>
        <pc:spChg chg="mod topLvl">
          <ac:chgData name="Breno Nicelatchi" userId="495d62745e7169d0" providerId="LiveId" clId="{06AE16C5-8778-40B5-A502-FDC414F89126}" dt="2023-08-27T22:21:06.577" v="2541" actId="165"/>
          <ac:spMkLst>
            <pc:docMk/>
            <pc:sldMk cId="1562135984" sldId="499"/>
            <ac:spMk id="47" creationId="{E3D00557-C114-4DA9-91BC-FA9DA017C6BC}"/>
          </ac:spMkLst>
        </pc:spChg>
        <pc:spChg chg="mod topLvl">
          <ac:chgData name="Breno Nicelatchi" userId="495d62745e7169d0" providerId="LiveId" clId="{06AE16C5-8778-40B5-A502-FDC414F89126}" dt="2023-08-27T22:21:06.577" v="2541" actId="165"/>
          <ac:spMkLst>
            <pc:docMk/>
            <pc:sldMk cId="1562135984" sldId="499"/>
            <ac:spMk id="48" creationId="{3FA9BB31-64B9-484F-976F-EBF7AF149B11}"/>
          </ac:spMkLst>
        </pc:spChg>
        <pc:spChg chg="mod topLvl">
          <ac:chgData name="Breno Nicelatchi" userId="495d62745e7169d0" providerId="LiveId" clId="{06AE16C5-8778-40B5-A502-FDC414F89126}" dt="2023-08-27T22:21:06.577" v="2541" actId="165"/>
          <ac:spMkLst>
            <pc:docMk/>
            <pc:sldMk cId="1562135984" sldId="499"/>
            <ac:spMk id="51" creationId="{60B3A337-E03B-46F7-8E67-29EFBF575E9C}"/>
          </ac:spMkLst>
        </pc:spChg>
        <pc:spChg chg="mod topLvl">
          <ac:chgData name="Breno Nicelatchi" userId="495d62745e7169d0" providerId="LiveId" clId="{06AE16C5-8778-40B5-A502-FDC414F89126}" dt="2023-08-27T22:21:06.577" v="2541" actId="165"/>
          <ac:spMkLst>
            <pc:docMk/>
            <pc:sldMk cId="1562135984" sldId="499"/>
            <ac:spMk id="52" creationId="{8F4EBF41-A5E2-442F-B6FB-558DE3514207}"/>
          </ac:spMkLst>
        </pc:spChg>
        <pc:spChg chg="mod topLvl">
          <ac:chgData name="Breno Nicelatchi" userId="495d62745e7169d0" providerId="LiveId" clId="{06AE16C5-8778-40B5-A502-FDC414F89126}" dt="2023-08-27T22:21:06.577" v="2541" actId="165"/>
          <ac:spMkLst>
            <pc:docMk/>
            <pc:sldMk cId="1562135984" sldId="499"/>
            <ac:spMk id="53" creationId="{DA829F74-DE9C-46DC-97D6-51368AE3995C}"/>
          </ac:spMkLst>
        </pc:spChg>
        <pc:grpChg chg="del">
          <ac:chgData name="Breno Nicelatchi" userId="495d62745e7169d0" providerId="LiveId" clId="{06AE16C5-8778-40B5-A502-FDC414F89126}" dt="2023-08-27T22:21:06.577" v="2541" actId="165"/>
          <ac:grpSpMkLst>
            <pc:docMk/>
            <pc:sldMk cId="1562135984" sldId="499"/>
            <ac:grpSpMk id="35" creationId="{5A9C4D54-3822-4CB9-AFBB-9D7645A8C8BF}"/>
          </ac:grpSpMkLst>
        </pc:grpChg>
        <pc:grpChg chg="del">
          <ac:chgData name="Breno Nicelatchi" userId="495d62745e7169d0" providerId="LiveId" clId="{06AE16C5-8778-40B5-A502-FDC414F89126}" dt="2023-08-27T22:21:06.577" v="2541" actId="165"/>
          <ac:grpSpMkLst>
            <pc:docMk/>
            <pc:sldMk cId="1562135984" sldId="499"/>
            <ac:grpSpMk id="40" creationId="{3D46125A-FC7D-4BA9-8FFF-4253D6F81FDF}"/>
          </ac:grpSpMkLst>
        </pc:grpChg>
        <pc:grpChg chg="del">
          <ac:chgData name="Breno Nicelatchi" userId="495d62745e7169d0" providerId="LiveId" clId="{06AE16C5-8778-40B5-A502-FDC414F89126}" dt="2023-08-27T22:21:06.577" v="2541" actId="165"/>
          <ac:grpSpMkLst>
            <pc:docMk/>
            <pc:sldMk cId="1562135984" sldId="499"/>
            <ac:grpSpMk id="45" creationId="{D114FD8C-5DF6-405E-94AC-3ABF6511AF5D}"/>
          </ac:grpSpMkLst>
        </pc:grpChg>
        <pc:grpChg chg="del">
          <ac:chgData name="Breno Nicelatchi" userId="495d62745e7169d0" providerId="LiveId" clId="{06AE16C5-8778-40B5-A502-FDC414F89126}" dt="2023-08-27T22:21:06.577" v="2541" actId="165"/>
          <ac:grpSpMkLst>
            <pc:docMk/>
            <pc:sldMk cId="1562135984" sldId="499"/>
            <ac:grpSpMk id="50" creationId="{9CD611F3-288C-4D87-92F6-1CDAE51FD2E5}"/>
          </ac:grpSpMkLst>
        </pc:grpChg>
        <pc:picChg chg="mod topLvl">
          <ac:chgData name="Breno Nicelatchi" userId="495d62745e7169d0" providerId="LiveId" clId="{06AE16C5-8778-40B5-A502-FDC414F89126}" dt="2023-08-27T22:21:06.577" v="2541" actId="165"/>
          <ac:picMkLst>
            <pc:docMk/>
            <pc:sldMk cId="1562135984" sldId="499"/>
            <ac:picMk id="39" creationId="{F0CB87D5-0182-438E-B245-80A21B3C9E89}"/>
          </ac:picMkLst>
        </pc:picChg>
        <pc:picChg chg="mod topLvl">
          <ac:chgData name="Breno Nicelatchi" userId="495d62745e7169d0" providerId="LiveId" clId="{06AE16C5-8778-40B5-A502-FDC414F89126}" dt="2023-08-27T22:21:06.577" v="2541" actId="165"/>
          <ac:picMkLst>
            <pc:docMk/>
            <pc:sldMk cId="1562135984" sldId="499"/>
            <ac:picMk id="44" creationId="{24E7BF94-249C-4874-AD05-43C0774A2F16}"/>
          </ac:picMkLst>
        </pc:picChg>
        <pc:picChg chg="mod topLvl">
          <ac:chgData name="Breno Nicelatchi" userId="495d62745e7169d0" providerId="LiveId" clId="{06AE16C5-8778-40B5-A502-FDC414F89126}" dt="2023-08-27T22:21:06.577" v="2541" actId="165"/>
          <ac:picMkLst>
            <pc:docMk/>
            <pc:sldMk cId="1562135984" sldId="499"/>
            <ac:picMk id="49" creationId="{E1104181-B78A-4D65-81DE-95738B833968}"/>
          </ac:picMkLst>
        </pc:picChg>
        <pc:picChg chg="mod topLvl">
          <ac:chgData name="Breno Nicelatchi" userId="495d62745e7169d0" providerId="LiveId" clId="{06AE16C5-8778-40B5-A502-FDC414F89126}" dt="2023-08-27T22:21:06.577" v="2541" actId="165"/>
          <ac:picMkLst>
            <pc:docMk/>
            <pc:sldMk cId="1562135984" sldId="499"/>
            <ac:picMk id="54" creationId="{E02D4A5F-B922-4827-8054-14A3E41526C9}"/>
          </ac:picMkLst>
        </pc:picChg>
      </pc:sldChg>
      <pc:sldChg chg="add del">
        <pc:chgData name="Breno Nicelatchi" userId="495d62745e7169d0" providerId="LiveId" clId="{06AE16C5-8778-40B5-A502-FDC414F89126}" dt="2023-08-27T21:00:44.744" v="2321"/>
        <pc:sldMkLst>
          <pc:docMk/>
          <pc:sldMk cId="1960219797" sldId="499"/>
        </pc:sldMkLst>
      </pc:sldChg>
      <pc:sldChg chg="addSp delSp modSp add mod delAnim modAnim">
        <pc:chgData name="Breno Nicelatchi" userId="495d62745e7169d0" providerId="LiveId" clId="{06AE16C5-8778-40B5-A502-FDC414F89126}" dt="2023-08-28T00:08:43.243" v="3193" actId="478"/>
        <pc:sldMkLst>
          <pc:docMk/>
          <pc:sldMk cId="658726979" sldId="500"/>
        </pc:sldMkLst>
        <pc:spChg chg="add mod ord">
          <ac:chgData name="Breno Nicelatchi" userId="495d62745e7169d0" providerId="LiveId" clId="{06AE16C5-8778-40B5-A502-FDC414F89126}" dt="2023-08-28T00:02:39.570" v="3042" actId="167"/>
          <ac:spMkLst>
            <pc:docMk/>
            <pc:sldMk cId="658726979" sldId="500"/>
            <ac:spMk id="2" creationId="{0BCDEE77-B075-AD4B-75CC-ACAEBB43FE2F}"/>
          </ac:spMkLst>
        </pc:spChg>
        <pc:spChg chg="add mod">
          <ac:chgData name="Breno Nicelatchi" userId="495d62745e7169d0" providerId="LiveId" clId="{06AE16C5-8778-40B5-A502-FDC414F89126}" dt="2023-08-28T00:07:00.531" v="3180" actId="1076"/>
          <ac:spMkLst>
            <pc:docMk/>
            <pc:sldMk cId="658726979" sldId="500"/>
            <ac:spMk id="3" creationId="{8A9EE603-E7C5-26B8-8885-54733A094CEA}"/>
          </ac:spMkLst>
        </pc:spChg>
        <pc:spChg chg="del">
          <ac:chgData name="Breno Nicelatchi" userId="495d62745e7169d0" providerId="LiveId" clId="{06AE16C5-8778-40B5-A502-FDC414F89126}" dt="2023-08-28T00:02:30.682" v="3040" actId="478"/>
          <ac:spMkLst>
            <pc:docMk/>
            <pc:sldMk cId="658726979" sldId="500"/>
            <ac:spMk id="8" creationId="{05A8F68F-83CA-4D3E-9734-D8C3307F00C6}"/>
          </ac:spMkLst>
        </pc:spChg>
        <pc:spChg chg="del">
          <ac:chgData name="Breno Nicelatchi" userId="495d62745e7169d0" providerId="LiveId" clId="{06AE16C5-8778-40B5-A502-FDC414F89126}" dt="2023-08-28T00:04:51.795" v="3086" actId="478"/>
          <ac:spMkLst>
            <pc:docMk/>
            <pc:sldMk cId="658726979" sldId="500"/>
            <ac:spMk id="28" creationId="{A2F2C4C7-CA27-4E5F-87D4-63C63E1B48F8}"/>
          </ac:spMkLst>
        </pc:spChg>
        <pc:spChg chg="del mod">
          <ac:chgData name="Breno Nicelatchi" userId="495d62745e7169d0" providerId="LiveId" clId="{06AE16C5-8778-40B5-A502-FDC414F89126}" dt="2023-08-28T00:08:43.243" v="3193" actId="478"/>
          <ac:spMkLst>
            <pc:docMk/>
            <pc:sldMk cId="658726979" sldId="500"/>
            <ac:spMk id="29" creationId="{F5DEBC5F-6CC6-4886-B4FA-25390751F5C3}"/>
          </ac:spMkLst>
        </pc:spChg>
        <pc:spChg chg="mod ord">
          <ac:chgData name="Breno Nicelatchi" userId="495d62745e7169d0" providerId="LiveId" clId="{06AE16C5-8778-40B5-A502-FDC414F89126}" dt="2023-08-28T00:07:13.131" v="3183" actId="1076"/>
          <ac:spMkLst>
            <pc:docMk/>
            <pc:sldMk cId="658726979" sldId="500"/>
            <ac:spMk id="30" creationId="{3E59E256-9579-4491-AA24-720407368C72}"/>
          </ac:spMkLst>
        </pc:spChg>
        <pc:spChg chg="del mod">
          <ac:chgData name="Breno Nicelatchi" userId="495d62745e7169d0" providerId="LiveId" clId="{06AE16C5-8778-40B5-A502-FDC414F89126}" dt="2023-08-28T00:08:43.243" v="3193" actId="478"/>
          <ac:spMkLst>
            <pc:docMk/>
            <pc:sldMk cId="658726979" sldId="500"/>
            <ac:spMk id="31" creationId="{516042E0-8A78-428C-9A49-BE6EC9EA6F5A}"/>
          </ac:spMkLst>
        </pc:spChg>
        <pc:spChg chg="del mod">
          <ac:chgData name="Breno Nicelatchi" userId="495d62745e7169d0" providerId="LiveId" clId="{06AE16C5-8778-40B5-A502-FDC414F89126}" dt="2023-08-28T00:08:34.542" v="3191" actId="478"/>
          <ac:spMkLst>
            <pc:docMk/>
            <pc:sldMk cId="658726979" sldId="500"/>
            <ac:spMk id="34" creationId="{70AEE90C-A825-43D7-B0B7-5EDAC0A0E286}"/>
          </ac:spMkLst>
        </pc:spChg>
        <pc:spChg chg="del mod">
          <ac:chgData name="Breno Nicelatchi" userId="495d62745e7169d0" providerId="LiveId" clId="{06AE16C5-8778-40B5-A502-FDC414F89126}" dt="2023-08-28T00:08:25.474" v="3188" actId="478"/>
          <ac:spMkLst>
            <pc:docMk/>
            <pc:sldMk cId="658726979" sldId="500"/>
            <ac:spMk id="35" creationId="{1A4EBB47-A56C-4C80-B1EC-FF257A6C3E5F}"/>
          </ac:spMkLst>
        </pc:spChg>
        <pc:spChg chg="del mod">
          <ac:chgData name="Breno Nicelatchi" userId="495d62745e7169d0" providerId="LiveId" clId="{06AE16C5-8778-40B5-A502-FDC414F89126}" dt="2023-08-28T00:08:34.542" v="3191" actId="478"/>
          <ac:spMkLst>
            <pc:docMk/>
            <pc:sldMk cId="658726979" sldId="500"/>
            <ac:spMk id="36" creationId="{E20B4C50-AAD8-402A-836A-DA9C0F976361}"/>
          </ac:spMkLst>
        </pc:spChg>
        <pc:spChg chg="del mod">
          <ac:chgData name="Breno Nicelatchi" userId="495d62745e7169d0" providerId="LiveId" clId="{06AE16C5-8778-40B5-A502-FDC414F89126}" dt="2023-08-28T00:08:25.474" v="3188" actId="478"/>
          <ac:spMkLst>
            <pc:docMk/>
            <pc:sldMk cId="658726979" sldId="500"/>
            <ac:spMk id="37" creationId="{F6A2FC14-E16B-48FB-8B3B-429182D8F393}"/>
          </ac:spMkLst>
        </pc:spChg>
        <pc:grpChg chg="del">
          <ac:chgData name="Breno Nicelatchi" userId="495d62745e7169d0" providerId="LiveId" clId="{06AE16C5-8778-40B5-A502-FDC414F89126}" dt="2023-08-28T00:08:31.427" v="3190" actId="478"/>
          <ac:grpSpMkLst>
            <pc:docMk/>
            <pc:sldMk cId="658726979" sldId="500"/>
            <ac:grpSpMk id="4" creationId="{E63BBE0E-D3FD-4CB5-9364-5826E5FD5615}"/>
          </ac:grpSpMkLst>
        </pc:grpChg>
        <pc:grpChg chg="del">
          <ac:chgData name="Breno Nicelatchi" userId="495d62745e7169d0" providerId="LiveId" clId="{06AE16C5-8778-40B5-A502-FDC414F89126}" dt="2023-08-28T00:08:27.433" v="3189" actId="478"/>
          <ac:grpSpMkLst>
            <pc:docMk/>
            <pc:sldMk cId="658726979" sldId="500"/>
            <ac:grpSpMk id="10" creationId="{45A281B0-2E37-4BC4-89AB-40723A982FC2}"/>
          </ac:grpSpMkLst>
        </pc:grpChg>
        <pc:grpChg chg="del">
          <ac:chgData name="Breno Nicelatchi" userId="495d62745e7169d0" providerId="LiveId" clId="{06AE16C5-8778-40B5-A502-FDC414F89126}" dt="2023-08-28T00:08:39.561" v="3192" actId="478"/>
          <ac:grpSpMkLst>
            <pc:docMk/>
            <pc:sldMk cId="658726979" sldId="500"/>
            <ac:grpSpMk id="22" creationId="{96F1CA9A-C194-4959-AE04-1FF057CAA888}"/>
          </ac:grpSpMkLst>
        </pc:grpChg>
        <pc:picChg chg="del">
          <ac:chgData name="Breno Nicelatchi" userId="495d62745e7169d0" providerId="LiveId" clId="{06AE16C5-8778-40B5-A502-FDC414F89126}" dt="2023-08-28T00:02:30.682" v="3040" actId="478"/>
          <ac:picMkLst>
            <pc:docMk/>
            <pc:sldMk cId="658726979" sldId="500"/>
            <ac:picMk id="9" creationId="{28C31148-E422-459F-842A-E381FF910DD0}"/>
          </ac:picMkLst>
        </pc:picChg>
        <pc:cxnChg chg="del mod">
          <ac:chgData name="Breno Nicelatchi" userId="495d62745e7169d0" providerId="LiveId" clId="{06AE16C5-8778-40B5-A502-FDC414F89126}" dt="2023-08-28T00:08:43.243" v="3193" actId="478"/>
          <ac:cxnSpMkLst>
            <pc:docMk/>
            <pc:sldMk cId="658726979" sldId="500"/>
            <ac:cxnSpMk id="26" creationId="{E6CFB18B-C8F0-467D-BA46-58FF407CC4E1}"/>
          </ac:cxnSpMkLst>
        </pc:cxnChg>
        <pc:cxnChg chg="del">
          <ac:chgData name="Breno Nicelatchi" userId="495d62745e7169d0" providerId="LiveId" clId="{06AE16C5-8778-40B5-A502-FDC414F89126}" dt="2023-08-28T00:04:51.795" v="3086" actId="478"/>
          <ac:cxnSpMkLst>
            <pc:docMk/>
            <pc:sldMk cId="658726979" sldId="500"/>
            <ac:cxnSpMk id="27" creationId="{AB4DC4A2-DAFE-46F7-AA36-F911923C6AEF}"/>
          </ac:cxnSpMkLst>
        </pc:cxnChg>
        <pc:cxnChg chg="del mod">
          <ac:chgData name="Breno Nicelatchi" userId="495d62745e7169d0" providerId="LiveId" clId="{06AE16C5-8778-40B5-A502-FDC414F89126}" dt="2023-08-28T00:08:25.474" v="3188" actId="478"/>
          <ac:cxnSpMkLst>
            <pc:docMk/>
            <pc:sldMk cId="658726979" sldId="500"/>
            <ac:cxnSpMk id="32" creationId="{921B696B-59AC-4C7E-B746-F33E865E303C}"/>
          </ac:cxnSpMkLst>
        </pc:cxnChg>
        <pc:cxnChg chg="del mod">
          <ac:chgData name="Breno Nicelatchi" userId="495d62745e7169d0" providerId="LiveId" clId="{06AE16C5-8778-40B5-A502-FDC414F89126}" dt="2023-08-28T00:08:34.542" v="3191" actId="478"/>
          <ac:cxnSpMkLst>
            <pc:docMk/>
            <pc:sldMk cId="658726979" sldId="500"/>
            <ac:cxnSpMk id="33" creationId="{E5B70953-6730-483C-BAC1-6739F6AAE4FB}"/>
          </ac:cxnSpMkLst>
        </pc:cxnChg>
      </pc:sldChg>
      <pc:sldChg chg="delSp add mod modTransition delAnim modAnim">
        <pc:chgData name="Breno Nicelatchi" userId="495d62745e7169d0" providerId="LiveId" clId="{06AE16C5-8778-40B5-A502-FDC414F89126}" dt="2023-08-28T00:11:25.192" v="3212"/>
        <pc:sldMkLst>
          <pc:docMk/>
          <pc:sldMk cId="3788549111" sldId="501"/>
        </pc:sldMkLst>
        <pc:spChg chg="del">
          <ac:chgData name="Breno Nicelatchi" userId="495d62745e7169d0" providerId="LiveId" clId="{06AE16C5-8778-40B5-A502-FDC414F89126}" dt="2023-08-28T00:08:50.274" v="3194" actId="478"/>
          <ac:spMkLst>
            <pc:docMk/>
            <pc:sldMk cId="3788549111" sldId="501"/>
            <ac:spMk id="34" creationId="{70AEE90C-A825-43D7-B0B7-5EDAC0A0E286}"/>
          </ac:spMkLst>
        </pc:spChg>
        <pc:spChg chg="del">
          <ac:chgData name="Breno Nicelatchi" userId="495d62745e7169d0" providerId="LiveId" clId="{06AE16C5-8778-40B5-A502-FDC414F89126}" dt="2023-08-28T00:08:52.916" v="3195" actId="478"/>
          <ac:spMkLst>
            <pc:docMk/>
            <pc:sldMk cId="3788549111" sldId="501"/>
            <ac:spMk id="35" creationId="{1A4EBB47-A56C-4C80-B1EC-FF257A6C3E5F}"/>
          </ac:spMkLst>
        </pc:spChg>
        <pc:spChg chg="del">
          <ac:chgData name="Breno Nicelatchi" userId="495d62745e7169d0" providerId="LiveId" clId="{06AE16C5-8778-40B5-A502-FDC414F89126}" dt="2023-08-28T00:08:50.274" v="3194" actId="478"/>
          <ac:spMkLst>
            <pc:docMk/>
            <pc:sldMk cId="3788549111" sldId="501"/>
            <ac:spMk id="36" creationId="{E20B4C50-AAD8-402A-836A-DA9C0F976361}"/>
          </ac:spMkLst>
        </pc:spChg>
        <pc:spChg chg="del">
          <ac:chgData name="Breno Nicelatchi" userId="495d62745e7169d0" providerId="LiveId" clId="{06AE16C5-8778-40B5-A502-FDC414F89126}" dt="2023-08-28T00:08:52.916" v="3195" actId="478"/>
          <ac:spMkLst>
            <pc:docMk/>
            <pc:sldMk cId="3788549111" sldId="501"/>
            <ac:spMk id="37" creationId="{F6A2FC14-E16B-48FB-8B3B-429182D8F393}"/>
          </ac:spMkLst>
        </pc:spChg>
        <pc:grpChg chg="del">
          <ac:chgData name="Breno Nicelatchi" userId="495d62745e7169d0" providerId="LiveId" clId="{06AE16C5-8778-40B5-A502-FDC414F89126}" dt="2023-08-28T00:08:55.818" v="3196" actId="478"/>
          <ac:grpSpMkLst>
            <pc:docMk/>
            <pc:sldMk cId="3788549111" sldId="501"/>
            <ac:grpSpMk id="4" creationId="{E63BBE0E-D3FD-4CB5-9364-5826E5FD5615}"/>
          </ac:grpSpMkLst>
        </pc:grpChg>
        <pc:grpChg chg="del">
          <ac:chgData name="Breno Nicelatchi" userId="495d62745e7169d0" providerId="LiveId" clId="{06AE16C5-8778-40B5-A502-FDC414F89126}" dt="2023-08-28T00:08:55.818" v="3196" actId="478"/>
          <ac:grpSpMkLst>
            <pc:docMk/>
            <pc:sldMk cId="3788549111" sldId="501"/>
            <ac:grpSpMk id="10" creationId="{45A281B0-2E37-4BC4-89AB-40723A982FC2}"/>
          </ac:grpSpMkLst>
        </pc:grpChg>
        <pc:cxnChg chg="del">
          <ac:chgData name="Breno Nicelatchi" userId="495d62745e7169d0" providerId="LiveId" clId="{06AE16C5-8778-40B5-A502-FDC414F89126}" dt="2023-08-28T00:08:52.916" v="3195" actId="478"/>
          <ac:cxnSpMkLst>
            <pc:docMk/>
            <pc:sldMk cId="3788549111" sldId="501"/>
            <ac:cxnSpMk id="32" creationId="{921B696B-59AC-4C7E-B746-F33E865E303C}"/>
          </ac:cxnSpMkLst>
        </pc:cxnChg>
        <pc:cxnChg chg="del">
          <ac:chgData name="Breno Nicelatchi" userId="495d62745e7169d0" providerId="LiveId" clId="{06AE16C5-8778-40B5-A502-FDC414F89126}" dt="2023-08-28T00:08:50.274" v="3194" actId="478"/>
          <ac:cxnSpMkLst>
            <pc:docMk/>
            <pc:sldMk cId="3788549111" sldId="501"/>
            <ac:cxnSpMk id="33" creationId="{E5B70953-6730-483C-BAC1-6739F6AAE4FB}"/>
          </ac:cxnSpMkLst>
        </pc:cxnChg>
      </pc:sldChg>
      <pc:sldChg chg="delSp add mod modTransition delAnim modAnim">
        <pc:chgData name="Breno Nicelatchi" userId="495d62745e7169d0" providerId="LiveId" clId="{06AE16C5-8778-40B5-A502-FDC414F89126}" dt="2023-08-28T00:11:21.942" v="3211"/>
        <pc:sldMkLst>
          <pc:docMk/>
          <pc:sldMk cId="861971537" sldId="502"/>
        </pc:sldMkLst>
        <pc:spChg chg="del">
          <ac:chgData name="Breno Nicelatchi" userId="495d62745e7169d0" providerId="LiveId" clId="{06AE16C5-8778-40B5-A502-FDC414F89126}" dt="2023-08-28T00:09:03.480" v="3198" actId="478"/>
          <ac:spMkLst>
            <pc:docMk/>
            <pc:sldMk cId="861971537" sldId="502"/>
            <ac:spMk id="35" creationId="{1A4EBB47-A56C-4C80-B1EC-FF257A6C3E5F}"/>
          </ac:spMkLst>
        </pc:spChg>
        <pc:spChg chg="del">
          <ac:chgData name="Breno Nicelatchi" userId="495d62745e7169d0" providerId="LiveId" clId="{06AE16C5-8778-40B5-A502-FDC414F89126}" dt="2023-08-28T00:09:03.480" v="3198" actId="478"/>
          <ac:spMkLst>
            <pc:docMk/>
            <pc:sldMk cId="861971537" sldId="502"/>
            <ac:spMk id="37" creationId="{F6A2FC14-E16B-48FB-8B3B-429182D8F393}"/>
          </ac:spMkLst>
        </pc:spChg>
        <pc:grpChg chg="del">
          <ac:chgData name="Breno Nicelatchi" userId="495d62745e7169d0" providerId="LiveId" clId="{06AE16C5-8778-40B5-A502-FDC414F89126}" dt="2023-08-28T00:09:00.931" v="3197" actId="478"/>
          <ac:grpSpMkLst>
            <pc:docMk/>
            <pc:sldMk cId="861971537" sldId="502"/>
            <ac:grpSpMk id="10" creationId="{45A281B0-2E37-4BC4-89AB-40723A982FC2}"/>
          </ac:grpSpMkLst>
        </pc:grpChg>
        <pc:cxnChg chg="del">
          <ac:chgData name="Breno Nicelatchi" userId="495d62745e7169d0" providerId="LiveId" clId="{06AE16C5-8778-40B5-A502-FDC414F89126}" dt="2023-08-28T00:09:03.480" v="3198" actId="478"/>
          <ac:cxnSpMkLst>
            <pc:docMk/>
            <pc:sldMk cId="861971537" sldId="502"/>
            <ac:cxnSpMk id="32" creationId="{921B696B-59AC-4C7E-B746-F33E865E303C}"/>
          </ac:cxnSpMkLst>
        </pc:cxnChg>
      </pc:sldChg>
      <pc:sldChg chg="add modTransition modAnim">
        <pc:chgData name="Breno Nicelatchi" userId="495d62745e7169d0" providerId="LiveId" clId="{06AE16C5-8778-40B5-A502-FDC414F89126}" dt="2023-08-28T00:11:18.978" v="3210"/>
        <pc:sldMkLst>
          <pc:docMk/>
          <pc:sldMk cId="287461972" sldId="503"/>
        </pc:sldMkLst>
      </pc:sldChg>
      <pc:sldChg chg="addSp delSp modSp add mod">
        <pc:chgData name="Breno Nicelatchi" userId="495d62745e7169d0" providerId="LiveId" clId="{06AE16C5-8778-40B5-A502-FDC414F89126}" dt="2023-08-28T17:18:01.918" v="3620" actId="207"/>
        <pc:sldMkLst>
          <pc:docMk/>
          <pc:sldMk cId="3448131453" sldId="504"/>
        </pc:sldMkLst>
        <pc:spChg chg="del mod ord">
          <ac:chgData name="Breno Nicelatchi" userId="495d62745e7169d0" providerId="LiveId" clId="{06AE16C5-8778-40B5-A502-FDC414F89126}" dt="2023-08-28T17:17:32.777" v="3583" actId="478"/>
          <ac:spMkLst>
            <pc:docMk/>
            <pc:sldMk cId="3448131453" sldId="504"/>
            <ac:spMk id="2" creationId="{B60CFEB9-518D-99FB-899D-7C82B3A35D4A}"/>
          </ac:spMkLst>
        </pc:spChg>
        <pc:spChg chg="mod">
          <ac:chgData name="Breno Nicelatchi" userId="495d62745e7169d0" providerId="LiveId" clId="{06AE16C5-8778-40B5-A502-FDC414F89126}" dt="2023-08-28T17:18:01.918" v="3620" actId="207"/>
          <ac:spMkLst>
            <pc:docMk/>
            <pc:sldMk cId="3448131453" sldId="504"/>
            <ac:spMk id="3" creationId="{6C73FE1F-0CA1-9D9D-9A43-05ABB034F622}"/>
          </ac:spMkLst>
        </pc:spChg>
        <pc:spChg chg="mod">
          <ac:chgData name="Breno Nicelatchi" userId="495d62745e7169d0" providerId="LiveId" clId="{06AE16C5-8778-40B5-A502-FDC414F89126}" dt="2023-08-28T17:13:25.228" v="3266" actId="1076"/>
          <ac:spMkLst>
            <pc:docMk/>
            <pc:sldMk cId="3448131453" sldId="504"/>
            <ac:spMk id="4" creationId="{6533E042-88D0-B269-7784-35D9269FDC64}"/>
          </ac:spMkLst>
        </pc:spChg>
        <pc:picChg chg="mod">
          <ac:chgData name="Breno Nicelatchi" userId="495d62745e7169d0" providerId="LiveId" clId="{06AE16C5-8778-40B5-A502-FDC414F89126}" dt="2023-08-28T17:13:22.119" v="3265" actId="1076"/>
          <ac:picMkLst>
            <pc:docMk/>
            <pc:sldMk cId="3448131453" sldId="504"/>
            <ac:picMk id="5" creationId="{5A27C2E0-1CA3-F129-565B-323FA82C811F}"/>
          </ac:picMkLst>
        </pc:picChg>
        <pc:picChg chg="add del mod">
          <ac:chgData name="Breno Nicelatchi" userId="495d62745e7169d0" providerId="LiveId" clId="{06AE16C5-8778-40B5-A502-FDC414F89126}" dt="2023-08-28T17:14:16.595" v="3273" actId="21"/>
          <ac:picMkLst>
            <pc:docMk/>
            <pc:sldMk cId="3448131453" sldId="504"/>
            <ac:picMk id="1026" creationId="{61D673F9-EF73-1515-96ED-830F494E7168}"/>
          </ac:picMkLst>
        </pc:picChg>
        <pc:picChg chg="add mod">
          <ac:chgData name="Breno Nicelatchi" userId="495d62745e7169d0" providerId="LiveId" clId="{06AE16C5-8778-40B5-A502-FDC414F89126}" dt="2023-08-28T17:17:57.781" v="3619"/>
          <ac:picMkLst>
            <pc:docMk/>
            <pc:sldMk cId="3448131453" sldId="504"/>
            <ac:picMk id="1028" creationId="{5AB1F5F9-3FF9-B7A8-391E-ED9FCC564590}"/>
          </ac:picMkLst>
        </pc:picChg>
        <pc:picChg chg="del">
          <ac:chgData name="Breno Nicelatchi" userId="495d62745e7169d0" providerId="LiveId" clId="{06AE16C5-8778-40B5-A502-FDC414F89126}" dt="2023-08-28T17:12:44.692" v="3254" actId="478"/>
          <ac:picMkLst>
            <pc:docMk/>
            <pc:sldMk cId="3448131453" sldId="504"/>
            <ac:picMk id="11266" creationId="{D524DACE-0E06-906C-D7B2-08EBED886D62}"/>
          </ac:picMkLst>
        </pc:picChg>
      </pc:sldChg>
      <pc:sldChg chg="add del">
        <pc:chgData name="Breno Nicelatchi" userId="495d62745e7169d0" providerId="LiveId" clId="{06AE16C5-8778-40B5-A502-FDC414F89126}" dt="2023-08-28T00:09:16.736" v="3199" actId="47"/>
        <pc:sldMkLst>
          <pc:docMk/>
          <pc:sldMk cId="4098649828" sldId="504"/>
        </pc:sldMkLst>
      </pc:sldChg>
      <pc:sldChg chg="modSp add">
        <pc:chgData name="Breno Nicelatchi" userId="495d62745e7169d0" providerId="LiveId" clId="{06AE16C5-8778-40B5-A502-FDC414F89126}" dt="2023-08-28T17:42:58.559" v="3679"/>
        <pc:sldMkLst>
          <pc:docMk/>
          <pc:sldMk cId="2253229147" sldId="505"/>
        </pc:sldMkLst>
        <pc:spChg chg="mod">
          <ac:chgData name="Breno Nicelatchi" userId="495d62745e7169d0" providerId="LiveId" clId="{06AE16C5-8778-40B5-A502-FDC414F89126}" dt="2023-08-28T17:42:58.559" v="3679"/>
          <ac:spMkLst>
            <pc:docMk/>
            <pc:sldMk cId="2253229147" sldId="505"/>
            <ac:spMk id="3" creationId="{82C87EFA-5507-B99D-10E8-866641D9603B}"/>
          </ac:spMkLst>
        </pc:spChg>
      </pc:sldChg>
      <pc:sldChg chg="modSp add mod">
        <pc:chgData name="Breno Nicelatchi" userId="495d62745e7169d0" providerId="LiveId" clId="{06AE16C5-8778-40B5-A502-FDC414F89126}" dt="2023-08-28T17:43:51.344" v="3713" actId="1036"/>
        <pc:sldMkLst>
          <pc:docMk/>
          <pc:sldMk cId="1696026243" sldId="506"/>
        </pc:sldMkLst>
        <pc:spChg chg="mod">
          <ac:chgData name="Breno Nicelatchi" userId="495d62745e7169d0" providerId="LiveId" clId="{06AE16C5-8778-40B5-A502-FDC414F89126}" dt="2023-08-28T17:43:51.344" v="3713" actId="1036"/>
          <ac:spMkLst>
            <pc:docMk/>
            <pc:sldMk cId="1696026243" sldId="506"/>
            <ac:spMk id="10" creationId="{567CECA1-11BB-D32B-B10E-ED7A63C001B2}"/>
          </ac:spMkLst>
        </pc:spChg>
        <pc:spChg chg="mod">
          <ac:chgData name="Breno Nicelatchi" userId="495d62745e7169d0" providerId="LiveId" clId="{06AE16C5-8778-40B5-A502-FDC414F89126}" dt="2023-08-28T17:43:51.344" v="3713" actId="1036"/>
          <ac:spMkLst>
            <pc:docMk/>
            <pc:sldMk cId="1696026243" sldId="506"/>
            <ac:spMk id="12" creationId="{1AE7A01F-0332-0B93-34AC-FC3502DAFBF0}"/>
          </ac:spMkLst>
        </pc:spChg>
      </pc:sldChg>
      <pc:sldChg chg="delSp modSp add mod delAnim modAnim">
        <pc:chgData name="Breno Nicelatchi" userId="495d62745e7169d0" providerId="LiveId" clId="{06AE16C5-8778-40B5-A502-FDC414F89126}" dt="2023-08-28T17:44:56.034" v="3755" actId="1037"/>
        <pc:sldMkLst>
          <pc:docMk/>
          <pc:sldMk cId="1164363103" sldId="507"/>
        </pc:sldMkLst>
        <pc:spChg chg="del">
          <ac:chgData name="Breno Nicelatchi" userId="495d62745e7169d0" providerId="LiveId" clId="{06AE16C5-8778-40B5-A502-FDC414F89126}" dt="2023-08-28T17:44:36.958" v="3721" actId="478"/>
          <ac:spMkLst>
            <pc:docMk/>
            <pc:sldMk cId="1164363103" sldId="507"/>
            <ac:spMk id="4" creationId="{AC65F662-DE2A-7AC7-D5A3-B5D3550C1AE6}"/>
          </ac:spMkLst>
        </pc:spChg>
        <pc:spChg chg="mod">
          <ac:chgData name="Breno Nicelatchi" userId="495d62745e7169d0" providerId="LiveId" clId="{06AE16C5-8778-40B5-A502-FDC414F89126}" dt="2023-08-28T17:44:56.034" v="3755" actId="1037"/>
          <ac:spMkLst>
            <pc:docMk/>
            <pc:sldMk cId="1164363103" sldId="507"/>
            <ac:spMk id="6" creationId="{09289816-2F23-0D76-178A-CBD8BE3F81D8}"/>
          </ac:spMkLst>
        </pc:spChg>
        <pc:spChg chg="del">
          <ac:chgData name="Breno Nicelatchi" userId="495d62745e7169d0" providerId="LiveId" clId="{06AE16C5-8778-40B5-A502-FDC414F89126}" dt="2023-08-28T17:44:28.779" v="3719" actId="478"/>
          <ac:spMkLst>
            <pc:docMk/>
            <pc:sldMk cId="1164363103" sldId="507"/>
            <ac:spMk id="7" creationId="{CADA4C08-3842-8B58-D959-A619808D5513}"/>
          </ac:spMkLst>
        </pc:spChg>
        <pc:spChg chg="mod">
          <ac:chgData name="Breno Nicelatchi" userId="495d62745e7169d0" providerId="LiveId" clId="{06AE16C5-8778-40B5-A502-FDC414F89126}" dt="2023-08-28T17:44:56.034" v="3755" actId="1037"/>
          <ac:spMkLst>
            <pc:docMk/>
            <pc:sldMk cId="1164363103" sldId="507"/>
            <ac:spMk id="8" creationId="{E1EDEEDA-CCA1-0BE1-506B-560957BA34A1}"/>
          </ac:spMkLst>
        </pc:spChg>
      </pc:sldChg>
      <pc:sldChg chg="addSp modSp add mod">
        <pc:chgData name="Breno Nicelatchi" userId="495d62745e7169d0" providerId="LiveId" clId="{06AE16C5-8778-40B5-A502-FDC414F89126}" dt="2023-08-28T17:46:05.564" v="3841" actId="1036"/>
        <pc:sldMkLst>
          <pc:docMk/>
          <pc:sldMk cId="30861123" sldId="508"/>
        </pc:sldMkLst>
        <pc:spChg chg="add mod">
          <ac:chgData name="Breno Nicelatchi" userId="495d62745e7169d0" providerId="LiveId" clId="{06AE16C5-8778-40B5-A502-FDC414F89126}" dt="2023-08-28T17:45:30.385" v="3789" actId="1076"/>
          <ac:spMkLst>
            <pc:docMk/>
            <pc:sldMk cId="30861123" sldId="508"/>
            <ac:spMk id="3" creationId="{85E5C616-8CD8-AFEB-DD33-3CA4FF439853}"/>
          </ac:spMkLst>
        </pc:spChg>
        <pc:spChg chg="add mod">
          <ac:chgData name="Breno Nicelatchi" userId="495d62745e7169d0" providerId="LiveId" clId="{06AE16C5-8778-40B5-A502-FDC414F89126}" dt="2023-08-28T17:45:30.385" v="3789" actId="1076"/>
          <ac:spMkLst>
            <pc:docMk/>
            <pc:sldMk cId="30861123" sldId="508"/>
            <ac:spMk id="4" creationId="{1A069050-5591-9838-E303-F288D7DE192A}"/>
          </ac:spMkLst>
        </pc:spChg>
        <pc:spChg chg="mod">
          <ac:chgData name="Breno Nicelatchi" userId="495d62745e7169d0" providerId="LiveId" clId="{06AE16C5-8778-40B5-A502-FDC414F89126}" dt="2023-08-28T17:45:30.385" v="3789" actId="1076"/>
          <ac:spMkLst>
            <pc:docMk/>
            <pc:sldMk cId="30861123" sldId="508"/>
            <ac:spMk id="6" creationId="{C139BB78-854D-0D83-1251-CD2999B7F426}"/>
          </ac:spMkLst>
        </pc:spChg>
        <pc:spChg chg="mod">
          <ac:chgData name="Breno Nicelatchi" userId="495d62745e7169d0" providerId="LiveId" clId="{06AE16C5-8778-40B5-A502-FDC414F89126}" dt="2023-08-28T17:45:30.385" v="3789" actId="1076"/>
          <ac:spMkLst>
            <pc:docMk/>
            <pc:sldMk cId="30861123" sldId="508"/>
            <ac:spMk id="7" creationId="{FAA0FC60-BDC2-4A02-1282-C49F0C90B792}"/>
          </ac:spMkLst>
        </pc:spChg>
        <pc:spChg chg="mod">
          <ac:chgData name="Breno Nicelatchi" userId="495d62745e7169d0" providerId="LiveId" clId="{06AE16C5-8778-40B5-A502-FDC414F89126}" dt="2023-08-28T17:45:24.514" v="3787" actId="1036"/>
          <ac:spMkLst>
            <pc:docMk/>
            <pc:sldMk cId="30861123" sldId="508"/>
            <ac:spMk id="12" creationId="{C9F403CE-BB37-85E9-EC6A-738DFAAF4B22}"/>
          </ac:spMkLst>
        </pc:spChg>
        <pc:spChg chg="mod">
          <ac:chgData name="Breno Nicelatchi" userId="495d62745e7169d0" providerId="LiveId" clId="{06AE16C5-8778-40B5-A502-FDC414F89126}" dt="2023-08-28T17:45:24.514" v="3787" actId="1036"/>
          <ac:spMkLst>
            <pc:docMk/>
            <pc:sldMk cId="30861123" sldId="508"/>
            <ac:spMk id="13" creationId="{F45CF7EE-1C06-EBC2-298D-75AED2B17B25}"/>
          </ac:spMkLst>
        </pc:spChg>
        <pc:spChg chg="mod">
          <ac:chgData name="Breno Nicelatchi" userId="495d62745e7169d0" providerId="LiveId" clId="{06AE16C5-8778-40B5-A502-FDC414F89126}" dt="2023-08-28T17:45:24.514" v="3787" actId="1036"/>
          <ac:spMkLst>
            <pc:docMk/>
            <pc:sldMk cId="30861123" sldId="508"/>
            <ac:spMk id="17" creationId="{2AE449B0-719E-77DB-E2BE-CA6B0502209F}"/>
          </ac:spMkLst>
        </pc:spChg>
        <pc:spChg chg="mod">
          <ac:chgData name="Breno Nicelatchi" userId="495d62745e7169d0" providerId="LiveId" clId="{06AE16C5-8778-40B5-A502-FDC414F89126}" dt="2023-08-28T17:45:24.514" v="3787" actId="1036"/>
          <ac:spMkLst>
            <pc:docMk/>
            <pc:sldMk cId="30861123" sldId="508"/>
            <ac:spMk id="18" creationId="{F00B5C78-587A-12B0-DDE4-15A452534B05}"/>
          </ac:spMkLst>
        </pc:spChg>
        <pc:spChg chg="mod">
          <ac:chgData name="Breno Nicelatchi" userId="495d62745e7169d0" providerId="LiveId" clId="{06AE16C5-8778-40B5-A502-FDC414F89126}" dt="2023-08-28T17:46:05.564" v="3841" actId="1036"/>
          <ac:spMkLst>
            <pc:docMk/>
            <pc:sldMk cId="30861123" sldId="508"/>
            <ac:spMk id="19" creationId="{4E210D6D-EDED-7CB3-FC40-6596E8B7E82E}"/>
          </ac:spMkLst>
        </pc:spChg>
        <pc:grpChg chg="add mod">
          <ac:chgData name="Breno Nicelatchi" userId="495d62745e7169d0" providerId="LiveId" clId="{06AE16C5-8778-40B5-A502-FDC414F89126}" dt="2023-08-28T17:45:30.385" v="3789" actId="1076"/>
          <ac:grpSpMkLst>
            <pc:docMk/>
            <pc:sldMk cId="30861123" sldId="508"/>
            <ac:grpSpMk id="5" creationId="{81AFFEBC-A0E2-6BD8-C55F-514D85A4C606}"/>
          </ac:grpSpMkLst>
        </pc:grpChg>
        <pc:grpChg chg="mod">
          <ac:chgData name="Breno Nicelatchi" userId="495d62745e7169d0" providerId="LiveId" clId="{06AE16C5-8778-40B5-A502-FDC414F89126}" dt="2023-08-28T17:45:24.514" v="3787" actId="1036"/>
          <ac:grpSpMkLst>
            <pc:docMk/>
            <pc:sldMk cId="30861123" sldId="508"/>
            <ac:grpSpMk id="14" creationId="{D7E0E4C3-B189-7619-969B-07C8FC617F83}"/>
          </ac:grpSpMkLst>
        </pc:grpChg>
      </pc:sldChg>
      <pc:sldChg chg="addSp delSp modSp add mod">
        <pc:chgData name="Breno Nicelatchi" userId="495d62745e7169d0" providerId="LiveId" clId="{06AE16C5-8778-40B5-A502-FDC414F89126}" dt="2023-08-28T17:48:15.404" v="3862" actId="1076"/>
        <pc:sldMkLst>
          <pc:docMk/>
          <pc:sldMk cId="1601747261" sldId="509"/>
        </pc:sldMkLst>
        <pc:spChg chg="ord">
          <ac:chgData name="Breno Nicelatchi" userId="495d62745e7169d0" providerId="LiveId" clId="{06AE16C5-8778-40B5-A502-FDC414F89126}" dt="2023-08-28T17:47:53.282" v="3859" actId="167"/>
          <ac:spMkLst>
            <pc:docMk/>
            <pc:sldMk cId="1601747261" sldId="509"/>
            <ac:spMk id="2" creationId="{B60CFEB9-518D-99FB-899D-7C82B3A35D4A}"/>
          </ac:spMkLst>
        </pc:spChg>
        <pc:spChg chg="mod ord">
          <ac:chgData name="Breno Nicelatchi" userId="495d62745e7169d0" providerId="LiveId" clId="{06AE16C5-8778-40B5-A502-FDC414F89126}" dt="2023-08-28T17:47:09.106" v="3852" actId="207"/>
          <ac:spMkLst>
            <pc:docMk/>
            <pc:sldMk cId="1601747261" sldId="509"/>
            <ac:spMk id="17" creationId="{C6A2DE81-BB51-BDD8-341F-16E623BA737D}"/>
          </ac:spMkLst>
        </pc:spChg>
        <pc:spChg chg="del">
          <ac:chgData name="Breno Nicelatchi" userId="495d62745e7169d0" providerId="LiveId" clId="{06AE16C5-8778-40B5-A502-FDC414F89126}" dt="2023-08-28T17:46:52.364" v="3846" actId="478"/>
          <ac:spMkLst>
            <pc:docMk/>
            <pc:sldMk cId="1601747261" sldId="509"/>
            <ac:spMk id="18" creationId="{7BC0A6B4-BF95-17A2-D5D3-EDABB8FCFF96}"/>
          </ac:spMkLst>
        </pc:spChg>
        <pc:spChg chg="mod">
          <ac:chgData name="Breno Nicelatchi" userId="495d62745e7169d0" providerId="LiveId" clId="{06AE16C5-8778-40B5-A502-FDC414F89126}" dt="2023-08-28T17:46:57.460" v="3848" actId="14100"/>
          <ac:spMkLst>
            <pc:docMk/>
            <pc:sldMk cId="1601747261" sldId="509"/>
            <ac:spMk id="20" creationId="{4EEDC2C9-FD99-A62A-F7A7-4157A17CDD26}"/>
          </ac:spMkLst>
        </pc:spChg>
        <pc:picChg chg="mod">
          <ac:chgData name="Breno Nicelatchi" userId="495d62745e7169d0" providerId="LiveId" clId="{06AE16C5-8778-40B5-A502-FDC414F89126}" dt="2023-08-28T17:48:15.404" v="3862" actId="1076"/>
          <ac:picMkLst>
            <pc:docMk/>
            <pc:sldMk cId="1601747261" sldId="509"/>
            <ac:picMk id="3" creationId="{1CDC17A1-3C04-7127-B815-8E6428BEAF72}"/>
          </ac:picMkLst>
        </pc:picChg>
        <pc:picChg chg="add mod">
          <ac:chgData name="Breno Nicelatchi" userId="495d62745e7169d0" providerId="LiveId" clId="{06AE16C5-8778-40B5-A502-FDC414F89126}" dt="2023-08-28T17:48:02.401" v="3860"/>
          <ac:picMkLst>
            <pc:docMk/>
            <pc:sldMk cId="1601747261" sldId="509"/>
            <ac:picMk id="3074" creationId="{822E83CA-84B7-1622-4D40-3D1AAE8116BD}"/>
          </ac:picMkLst>
        </pc:picChg>
      </pc:sldChg>
      <pc:sldChg chg="addSp delSp modSp add mod delAnim modAnim">
        <pc:chgData name="Breno Nicelatchi" userId="495d62745e7169d0" providerId="LiveId" clId="{06AE16C5-8778-40B5-A502-FDC414F89126}" dt="2023-08-28T17:50:04.416" v="3955" actId="2710"/>
        <pc:sldMkLst>
          <pc:docMk/>
          <pc:sldMk cId="2602164677" sldId="510"/>
        </pc:sldMkLst>
        <pc:spChg chg="mod">
          <ac:chgData name="Breno Nicelatchi" userId="495d62745e7169d0" providerId="LiveId" clId="{06AE16C5-8778-40B5-A502-FDC414F89126}" dt="2023-08-28T17:49:54.564" v="3937" actId="1036"/>
          <ac:spMkLst>
            <pc:docMk/>
            <pc:sldMk cId="2602164677" sldId="510"/>
            <ac:spMk id="12" creationId="{951FEEAC-879E-8B84-DC44-33CBE979BF04}"/>
          </ac:spMkLst>
        </pc:spChg>
        <pc:spChg chg="mod">
          <ac:chgData name="Breno Nicelatchi" userId="495d62745e7169d0" providerId="LiveId" clId="{06AE16C5-8778-40B5-A502-FDC414F89126}" dt="2023-08-28T17:49:54.564" v="3937" actId="1036"/>
          <ac:spMkLst>
            <pc:docMk/>
            <pc:sldMk cId="2602164677" sldId="510"/>
            <ac:spMk id="13" creationId="{6CA4DA4A-89CF-11B2-8170-46EE0F62782F}"/>
          </ac:spMkLst>
        </pc:spChg>
        <pc:spChg chg="mod">
          <ac:chgData name="Breno Nicelatchi" userId="495d62745e7169d0" providerId="LiveId" clId="{06AE16C5-8778-40B5-A502-FDC414F89126}" dt="2023-08-28T17:49:54.564" v="3937" actId="1036"/>
          <ac:spMkLst>
            <pc:docMk/>
            <pc:sldMk cId="2602164677" sldId="510"/>
            <ac:spMk id="14" creationId="{44ED1788-4A89-0F26-D167-6FF83A1BBB45}"/>
          </ac:spMkLst>
        </pc:spChg>
        <pc:spChg chg="mod">
          <ac:chgData name="Breno Nicelatchi" userId="495d62745e7169d0" providerId="LiveId" clId="{06AE16C5-8778-40B5-A502-FDC414F89126}" dt="2023-08-28T17:49:54.564" v="3937" actId="1036"/>
          <ac:spMkLst>
            <pc:docMk/>
            <pc:sldMk cId="2602164677" sldId="510"/>
            <ac:spMk id="15" creationId="{5675F64C-224A-E416-C4CB-D635C47937A3}"/>
          </ac:spMkLst>
        </pc:spChg>
        <pc:spChg chg="mod">
          <ac:chgData name="Breno Nicelatchi" userId="495d62745e7169d0" providerId="LiveId" clId="{06AE16C5-8778-40B5-A502-FDC414F89126}" dt="2023-08-28T17:49:54.564" v="3937" actId="1036"/>
          <ac:spMkLst>
            <pc:docMk/>
            <pc:sldMk cId="2602164677" sldId="510"/>
            <ac:spMk id="16" creationId="{383D11B9-86C2-AD3A-F4F1-FAA05FC5F41E}"/>
          </ac:spMkLst>
        </pc:spChg>
        <pc:spChg chg="mod">
          <ac:chgData name="Breno Nicelatchi" userId="495d62745e7169d0" providerId="LiveId" clId="{06AE16C5-8778-40B5-A502-FDC414F89126}" dt="2023-08-28T17:49:54.564" v="3937" actId="1036"/>
          <ac:spMkLst>
            <pc:docMk/>
            <pc:sldMk cId="2602164677" sldId="510"/>
            <ac:spMk id="17" creationId="{CA18ADCC-8A61-7C3C-3233-41C5F8FD0049}"/>
          </ac:spMkLst>
        </pc:spChg>
        <pc:spChg chg="mod">
          <ac:chgData name="Breno Nicelatchi" userId="495d62745e7169d0" providerId="LiveId" clId="{06AE16C5-8778-40B5-A502-FDC414F89126}" dt="2023-08-28T17:49:54.564" v="3937" actId="1036"/>
          <ac:spMkLst>
            <pc:docMk/>
            <pc:sldMk cId="2602164677" sldId="510"/>
            <ac:spMk id="18" creationId="{75CAAD11-B934-C757-724B-E6E127C30625}"/>
          </ac:spMkLst>
        </pc:spChg>
        <pc:spChg chg="mod">
          <ac:chgData name="Breno Nicelatchi" userId="495d62745e7169d0" providerId="LiveId" clId="{06AE16C5-8778-40B5-A502-FDC414F89126}" dt="2023-08-28T17:49:54.564" v="3937" actId="1036"/>
          <ac:spMkLst>
            <pc:docMk/>
            <pc:sldMk cId="2602164677" sldId="510"/>
            <ac:spMk id="19" creationId="{507386AC-2D75-ABFD-9A90-81D4346FDA6E}"/>
          </ac:spMkLst>
        </pc:spChg>
        <pc:spChg chg="mod">
          <ac:chgData name="Breno Nicelatchi" userId="495d62745e7169d0" providerId="LiveId" clId="{06AE16C5-8778-40B5-A502-FDC414F89126}" dt="2023-08-28T17:50:04.416" v="3955" actId="2710"/>
          <ac:spMkLst>
            <pc:docMk/>
            <pc:sldMk cId="2602164677" sldId="510"/>
            <ac:spMk id="27" creationId="{07CDED3C-D3CB-8698-904F-97DB2376014E}"/>
          </ac:spMkLst>
        </pc:spChg>
        <pc:spChg chg="del">
          <ac:chgData name="Breno Nicelatchi" userId="495d62745e7169d0" providerId="LiveId" clId="{06AE16C5-8778-40B5-A502-FDC414F89126}" dt="2023-08-28T17:49:05.170" v="3870" actId="478"/>
          <ac:spMkLst>
            <pc:docMk/>
            <pc:sldMk cId="2602164677" sldId="510"/>
            <ac:spMk id="28" creationId="{25A39E82-264E-E884-50E9-D5625C393A61}"/>
          </ac:spMkLst>
        </pc:spChg>
        <pc:spChg chg="mod">
          <ac:chgData name="Breno Nicelatchi" userId="495d62745e7169d0" providerId="LiveId" clId="{06AE16C5-8778-40B5-A502-FDC414F89126}" dt="2023-08-28T17:49:36.657" v="3875" actId="14100"/>
          <ac:spMkLst>
            <pc:docMk/>
            <pc:sldMk cId="2602164677" sldId="510"/>
            <ac:spMk id="29" creationId="{78B24780-1A13-325D-67FE-33A6FCAAF4A3}"/>
          </ac:spMkLst>
        </pc:spChg>
        <pc:spChg chg="mod">
          <ac:chgData name="Breno Nicelatchi" userId="495d62745e7169d0" providerId="LiveId" clId="{06AE16C5-8778-40B5-A502-FDC414F89126}" dt="2023-08-28T17:49:39.724" v="3876" actId="14100"/>
          <ac:spMkLst>
            <pc:docMk/>
            <pc:sldMk cId="2602164677" sldId="510"/>
            <ac:spMk id="30" creationId="{81B4E2BF-DA20-4993-AA8C-4FCE54AFBD51}"/>
          </ac:spMkLst>
        </pc:spChg>
        <pc:grpChg chg="add mod">
          <ac:chgData name="Breno Nicelatchi" userId="495d62745e7169d0" providerId="LiveId" clId="{06AE16C5-8778-40B5-A502-FDC414F89126}" dt="2023-08-28T17:49:54.564" v="3937" actId="1036"/>
          <ac:grpSpMkLst>
            <pc:docMk/>
            <pc:sldMk cId="2602164677" sldId="510"/>
            <ac:grpSpMk id="3" creationId="{38DC15D4-9E70-AB92-7FA5-EA68301225FD}"/>
          </ac:grpSpMkLst>
        </pc:grpChg>
        <pc:grpChg chg="del">
          <ac:chgData name="Breno Nicelatchi" userId="495d62745e7169d0" providerId="LiveId" clId="{06AE16C5-8778-40B5-A502-FDC414F89126}" dt="2023-08-28T17:49:15.802" v="3873" actId="478"/>
          <ac:grpSpMkLst>
            <pc:docMk/>
            <pc:sldMk cId="2602164677" sldId="510"/>
            <ac:grpSpMk id="4" creationId="{379FD2BE-3211-0196-912B-8A18B05C398A}"/>
          </ac:grpSpMkLst>
        </pc:grpChg>
        <pc:grpChg chg="mod">
          <ac:chgData name="Breno Nicelatchi" userId="495d62745e7169d0" providerId="LiveId" clId="{06AE16C5-8778-40B5-A502-FDC414F89126}" dt="2023-08-28T17:49:54.564" v="3937" actId="1036"/>
          <ac:grpSpMkLst>
            <pc:docMk/>
            <pc:sldMk cId="2602164677" sldId="510"/>
            <ac:grpSpMk id="5" creationId="{DACC7CF9-0D21-7C93-F0F7-676AFEABB4E8}"/>
          </ac:grpSpMkLst>
        </pc:grpChg>
        <pc:grpChg chg="del">
          <ac:chgData name="Breno Nicelatchi" userId="495d62745e7169d0" providerId="LiveId" clId="{06AE16C5-8778-40B5-A502-FDC414F89126}" dt="2023-08-28T17:49:15.802" v="3873" actId="478"/>
          <ac:grpSpMkLst>
            <pc:docMk/>
            <pc:sldMk cId="2602164677" sldId="510"/>
            <ac:grpSpMk id="6" creationId="{DDA6D53F-B45D-565E-B790-548E2EBBD104}"/>
          </ac:grpSpMkLst>
        </pc:grpChg>
        <pc:grpChg chg="mod">
          <ac:chgData name="Breno Nicelatchi" userId="495d62745e7169d0" providerId="LiveId" clId="{06AE16C5-8778-40B5-A502-FDC414F89126}" dt="2023-08-28T17:49:54.564" v="3937" actId="1036"/>
          <ac:grpSpMkLst>
            <pc:docMk/>
            <pc:sldMk cId="2602164677" sldId="510"/>
            <ac:grpSpMk id="7" creationId="{114498C4-9BF0-5460-27C4-1C28155D1B8B}"/>
          </ac:grpSpMkLst>
        </pc:grpChg>
        <pc:grpChg chg="del">
          <ac:chgData name="Breno Nicelatchi" userId="495d62745e7169d0" providerId="LiveId" clId="{06AE16C5-8778-40B5-A502-FDC414F89126}" dt="2023-08-28T17:49:07.324" v="3871" actId="478"/>
          <ac:grpSpMkLst>
            <pc:docMk/>
            <pc:sldMk cId="2602164677" sldId="510"/>
            <ac:grpSpMk id="21" creationId="{CB1982B9-7B3A-D0C2-4ADD-DBD867A764F3}"/>
          </ac:grpSpMkLst>
        </pc:grpChg>
        <pc:grpChg chg="del">
          <ac:chgData name="Breno Nicelatchi" userId="495d62745e7169d0" providerId="LiveId" clId="{06AE16C5-8778-40B5-A502-FDC414F89126}" dt="2023-08-28T17:49:07.324" v="3871" actId="478"/>
          <ac:grpSpMkLst>
            <pc:docMk/>
            <pc:sldMk cId="2602164677" sldId="510"/>
            <ac:grpSpMk id="24" creationId="{5C16B7C1-EA29-8E29-AADF-260BB39168C9}"/>
          </ac:grpSpMkLst>
        </pc:grpChg>
      </pc:sldChg>
      <pc:sldChg chg="addSp modSp add mod modAnim">
        <pc:chgData name="Breno Nicelatchi" userId="495d62745e7169d0" providerId="LiveId" clId="{06AE16C5-8778-40B5-A502-FDC414F89126}" dt="2023-08-28T17:52:23.254" v="4023" actId="14100"/>
        <pc:sldMkLst>
          <pc:docMk/>
          <pc:sldMk cId="352852452" sldId="511"/>
        </pc:sldMkLst>
        <pc:spChg chg="mod">
          <ac:chgData name="Breno Nicelatchi" userId="495d62745e7169d0" providerId="LiveId" clId="{06AE16C5-8778-40B5-A502-FDC414F89126}" dt="2023-08-28T17:52:06.626" v="4020" actId="1037"/>
          <ac:spMkLst>
            <pc:docMk/>
            <pc:sldMk cId="352852452" sldId="511"/>
            <ac:spMk id="13" creationId="{D9A33E97-2758-273D-9FCE-B2D37D737232}"/>
          </ac:spMkLst>
        </pc:spChg>
        <pc:spChg chg="mod">
          <ac:chgData name="Breno Nicelatchi" userId="495d62745e7169d0" providerId="LiveId" clId="{06AE16C5-8778-40B5-A502-FDC414F89126}" dt="2023-08-28T17:52:06.626" v="4020" actId="1037"/>
          <ac:spMkLst>
            <pc:docMk/>
            <pc:sldMk cId="352852452" sldId="511"/>
            <ac:spMk id="14" creationId="{3851F504-48E4-DF83-906E-97BD971F664A}"/>
          </ac:spMkLst>
        </pc:spChg>
        <pc:spChg chg="mod">
          <ac:chgData name="Breno Nicelatchi" userId="495d62745e7169d0" providerId="LiveId" clId="{06AE16C5-8778-40B5-A502-FDC414F89126}" dt="2023-08-28T17:52:06.626" v="4020" actId="1037"/>
          <ac:spMkLst>
            <pc:docMk/>
            <pc:sldMk cId="352852452" sldId="511"/>
            <ac:spMk id="15" creationId="{F618731E-C96D-94ED-3AA5-E1895B7F70C8}"/>
          </ac:spMkLst>
        </pc:spChg>
        <pc:spChg chg="add mod">
          <ac:chgData name="Breno Nicelatchi" userId="495d62745e7169d0" providerId="LiveId" clId="{06AE16C5-8778-40B5-A502-FDC414F89126}" dt="2023-08-28T17:52:06.626" v="4020" actId="1037"/>
          <ac:spMkLst>
            <pc:docMk/>
            <pc:sldMk cId="352852452" sldId="511"/>
            <ac:spMk id="16" creationId="{28B25EBD-5B10-B238-CD2F-6D55C0ED026A}"/>
          </ac:spMkLst>
        </pc:spChg>
        <pc:grpChg chg="mod">
          <ac:chgData name="Breno Nicelatchi" userId="495d62745e7169d0" providerId="LiveId" clId="{06AE16C5-8778-40B5-A502-FDC414F89126}" dt="2023-08-28T17:52:23.254" v="4023" actId="14100"/>
          <ac:grpSpMkLst>
            <pc:docMk/>
            <pc:sldMk cId="352852452" sldId="511"/>
            <ac:grpSpMk id="3" creationId="{62319961-DD37-AB72-6568-A742167B2556}"/>
          </ac:grpSpMkLst>
        </pc:grpChg>
      </pc:sldChg>
      <pc:sldChg chg="modSp add mod">
        <pc:chgData name="Breno Nicelatchi" userId="495d62745e7169d0" providerId="LiveId" clId="{06AE16C5-8778-40B5-A502-FDC414F89126}" dt="2023-08-28T17:53:52.856" v="4028" actId="20577"/>
        <pc:sldMkLst>
          <pc:docMk/>
          <pc:sldMk cId="1256408832" sldId="512"/>
        </pc:sldMkLst>
        <pc:spChg chg="mod">
          <ac:chgData name="Breno Nicelatchi" userId="495d62745e7169d0" providerId="LiveId" clId="{06AE16C5-8778-40B5-A502-FDC414F89126}" dt="2023-08-28T17:53:52.856" v="4028" actId="20577"/>
          <ac:spMkLst>
            <pc:docMk/>
            <pc:sldMk cId="1256408832" sldId="512"/>
            <ac:spMk id="10" creationId="{9BE1070A-195E-EE29-FB4C-C286CF98521A}"/>
          </ac:spMkLst>
        </pc:spChg>
      </pc:sldChg>
      <pc:sldChg chg="addSp delSp modSp add mod modTransition">
        <pc:chgData name="Breno Nicelatchi" userId="495d62745e7169d0" providerId="LiveId" clId="{06AE16C5-8778-40B5-A502-FDC414F89126}" dt="2023-08-28T17:58:13.055" v="4073"/>
        <pc:sldMkLst>
          <pc:docMk/>
          <pc:sldMk cId="3430655799" sldId="513"/>
        </pc:sldMkLst>
        <pc:spChg chg="del">
          <ac:chgData name="Breno Nicelatchi" userId="495d62745e7169d0" providerId="LiveId" clId="{06AE16C5-8778-40B5-A502-FDC414F89126}" dt="2023-08-28T17:54:29.928" v="4030" actId="478"/>
          <ac:spMkLst>
            <pc:docMk/>
            <pc:sldMk cId="3430655799" sldId="513"/>
            <ac:spMk id="2" creationId="{B60CFEB9-518D-99FB-899D-7C82B3A35D4A}"/>
          </ac:spMkLst>
        </pc:spChg>
        <pc:spChg chg="add mod">
          <ac:chgData name="Breno Nicelatchi" userId="495d62745e7169d0" providerId="LiveId" clId="{06AE16C5-8778-40B5-A502-FDC414F89126}" dt="2023-08-28T17:55:29.824" v="4049"/>
          <ac:spMkLst>
            <pc:docMk/>
            <pc:sldMk cId="3430655799" sldId="513"/>
            <ac:spMk id="3" creationId="{C67FF60C-DE3E-F80C-032E-BD8F2D54F1E6}"/>
          </ac:spMkLst>
        </pc:spChg>
        <pc:spChg chg="add del mod">
          <ac:chgData name="Breno Nicelatchi" userId="495d62745e7169d0" providerId="LiveId" clId="{06AE16C5-8778-40B5-A502-FDC414F89126}" dt="2023-08-28T17:55:13.224" v="4035" actId="478"/>
          <ac:spMkLst>
            <pc:docMk/>
            <pc:sldMk cId="3430655799" sldId="513"/>
            <ac:spMk id="4" creationId="{699D272F-258C-2BD1-E495-70262FDBDF48}"/>
          </ac:spMkLst>
        </pc:spChg>
        <pc:spChg chg="del">
          <ac:chgData name="Breno Nicelatchi" userId="495d62745e7169d0" providerId="LiveId" clId="{06AE16C5-8778-40B5-A502-FDC414F89126}" dt="2023-08-28T17:54:41.221" v="4032" actId="478"/>
          <ac:spMkLst>
            <pc:docMk/>
            <pc:sldMk cId="3430655799" sldId="513"/>
            <ac:spMk id="5" creationId="{526FAC1D-C0A5-1F56-BB1A-D7060E3D81AA}"/>
          </ac:spMkLst>
        </pc:spChg>
        <pc:spChg chg="del">
          <ac:chgData name="Breno Nicelatchi" userId="495d62745e7169d0" providerId="LiveId" clId="{06AE16C5-8778-40B5-A502-FDC414F89126}" dt="2023-08-28T17:54:41.221" v="4032" actId="478"/>
          <ac:spMkLst>
            <pc:docMk/>
            <pc:sldMk cId="3430655799" sldId="513"/>
            <ac:spMk id="6" creationId="{D65FAF7F-F15B-7AC6-6249-89D3C5CED6F6}"/>
          </ac:spMkLst>
        </pc:spChg>
        <pc:spChg chg="mod">
          <ac:chgData name="Breno Nicelatchi" userId="495d62745e7169d0" providerId="LiveId" clId="{06AE16C5-8778-40B5-A502-FDC414F89126}" dt="2023-08-28T17:54:51.838" v="4033"/>
          <ac:spMkLst>
            <pc:docMk/>
            <pc:sldMk cId="3430655799" sldId="513"/>
            <ac:spMk id="8" creationId="{63B0BEB5-59FC-CB69-F725-1405E9A90843}"/>
          </ac:spMkLst>
        </pc:spChg>
        <pc:spChg chg="mod">
          <ac:chgData name="Breno Nicelatchi" userId="495d62745e7169d0" providerId="LiveId" clId="{06AE16C5-8778-40B5-A502-FDC414F89126}" dt="2023-08-28T17:54:51.838" v="4033"/>
          <ac:spMkLst>
            <pc:docMk/>
            <pc:sldMk cId="3430655799" sldId="513"/>
            <ac:spMk id="9" creationId="{5B629A67-A2FB-9B11-3184-513365567015}"/>
          </ac:spMkLst>
        </pc:spChg>
        <pc:spChg chg="add mod">
          <ac:chgData name="Breno Nicelatchi" userId="495d62745e7169d0" providerId="LiveId" clId="{06AE16C5-8778-40B5-A502-FDC414F89126}" dt="2023-08-28T17:55:37.194" v="4050" actId="207"/>
          <ac:spMkLst>
            <pc:docMk/>
            <pc:sldMk cId="3430655799" sldId="513"/>
            <ac:spMk id="14" creationId="{AF57B6BC-442D-10E1-AECD-87DC7F2AD1A7}"/>
          </ac:spMkLst>
        </pc:spChg>
        <pc:spChg chg="add del mod">
          <ac:chgData name="Breno Nicelatchi" userId="495d62745e7169d0" providerId="LiveId" clId="{06AE16C5-8778-40B5-A502-FDC414F89126}" dt="2023-08-28T17:55:16.680" v="4036" actId="478"/>
          <ac:spMkLst>
            <pc:docMk/>
            <pc:sldMk cId="3430655799" sldId="513"/>
            <ac:spMk id="15" creationId="{F3BE0AE0-2028-CC23-6C86-17AD389E64CC}"/>
          </ac:spMkLst>
        </pc:spChg>
        <pc:spChg chg="mod">
          <ac:chgData name="Breno Nicelatchi" userId="495d62745e7169d0" providerId="LiveId" clId="{06AE16C5-8778-40B5-A502-FDC414F89126}" dt="2023-08-28T17:54:51.838" v="4033"/>
          <ac:spMkLst>
            <pc:docMk/>
            <pc:sldMk cId="3430655799" sldId="513"/>
            <ac:spMk id="17" creationId="{F76FA83B-5477-B40C-7F23-0F24BD1FF061}"/>
          </ac:spMkLst>
        </pc:spChg>
        <pc:spChg chg="mod">
          <ac:chgData name="Breno Nicelatchi" userId="495d62745e7169d0" providerId="LiveId" clId="{06AE16C5-8778-40B5-A502-FDC414F89126}" dt="2023-08-28T17:54:51.838" v="4033"/>
          <ac:spMkLst>
            <pc:docMk/>
            <pc:sldMk cId="3430655799" sldId="513"/>
            <ac:spMk id="18" creationId="{469446EC-3547-472E-233C-FD889AA84CE6}"/>
          </ac:spMkLst>
        </pc:spChg>
        <pc:spChg chg="add mod">
          <ac:chgData name="Breno Nicelatchi" userId="495d62745e7169d0" providerId="LiveId" clId="{06AE16C5-8778-40B5-A502-FDC414F89126}" dt="2023-08-28T17:55:06.539" v="4034"/>
          <ac:spMkLst>
            <pc:docMk/>
            <pc:sldMk cId="3430655799" sldId="513"/>
            <ac:spMk id="19" creationId="{D7526ABE-87CC-ACC5-7E54-2A6DC392A831}"/>
          </ac:spMkLst>
        </pc:spChg>
        <pc:spChg chg="add mod">
          <ac:chgData name="Breno Nicelatchi" userId="495d62745e7169d0" providerId="LiveId" clId="{06AE16C5-8778-40B5-A502-FDC414F89126}" dt="2023-08-28T17:56:14.304" v="4061" actId="1076"/>
          <ac:spMkLst>
            <pc:docMk/>
            <pc:sldMk cId="3430655799" sldId="513"/>
            <ac:spMk id="20" creationId="{06219430-046E-31BB-9E28-341627C8DC30}"/>
          </ac:spMkLst>
        </pc:spChg>
        <pc:grpChg chg="add del mod">
          <ac:chgData name="Breno Nicelatchi" userId="495d62745e7169d0" providerId="LiveId" clId="{06AE16C5-8778-40B5-A502-FDC414F89126}" dt="2023-08-28T17:55:16.680" v="4036" actId="478"/>
          <ac:grpSpMkLst>
            <pc:docMk/>
            <pc:sldMk cId="3430655799" sldId="513"/>
            <ac:grpSpMk id="7" creationId="{82B0657F-11A2-505D-5706-CCB834A32ECD}"/>
          </ac:grpSpMkLst>
        </pc:grpChg>
        <pc:grpChg chg="del">
          <ac:chgData name="Breno Nicelatchi" userId="495d62745e7169d0" providerId="LiveId" clId="{06AE16C5-8778-40B5-A502-FDC414F89126}" dt="2023-08-28T17:54:41.221" v="4032" actId="478"/>
          <ac:grpSpMkLst>
            <pc:docMk/>
            <pc:sldMk cId="3430655799" sldId="513"/>
            <ac:grpSpMk id="11" creationId="{9828E53C-DA24-DA43-5FCB-FC60B98F23D9}"/>
          </ac:grpSpMkLst>
        </pc:grpChg>
        <pc:grpChg chg="add del mod">
          <ac:chgData name="Breno Nicelatchi" userId="495d62745e7169d0" providerId="LiveId" clId="{06AE16C5-8778-40B5-A502-FDC414F89126}" dt="2023-08-28T17:55:16.680" v="4036" actId="478"/>
          <ac:grpSpMkLst>
            <pc:docMk/>
            <pc:sldMk cId="3430655799" sldId="513"/>
            <ac:grpSpMk id="16" creationId="{C68A7562-B136-FBAC-A3BB-59E23AADF678}"/>
          </ac:grpSpMkLst>
        </pc:grpChg>
        <pc:picChg chg="mod">
          <ac:chgData name="Breno Nicelatchi" userId="495d62745e7169d0" providerId="LiveId" clId="{06AE16C5-8778-40B5-A502-FDC414F89126}" dt="2023-08-28T17:54:36.375" v="4031"/>
          <ac:picMkLst>
            <pc:docMk/>
            <pc:sldMk cId="3430655799" sldId="513"/>
            <ac:picMk id="10" creationId="{B927F89C-D4CB-9C28-2398-B3CD0B413880}"/>
          </ac:picMkLst>
        </pc:picChg>
        <pc:picChg chg="add mod">
          <ac:chgData name="Breno Nicelatchi" userId="495d62745e7169d0" providerId="LiveId" clId="{06AE16C5-8778-40B5-A502-FDC414F89126}" dt="2023-08-28T17:57:27.304" v="4064" actId="207"/>
          <ac:picMkLst>
            <pc:docMk/>
            <pc:sldMk cId="3430655799" sldId="513"/>
            <ac:picMk id="22" creationId="{F5BE767B-A19C-9BB7-CD51-D7F237B54091}"/>
          </ac:picMkLst>
        </pc:picChg>
      </pc:sldChg>
      <pc:sldChg chg="modSp add mod modTransition">
        <pc:chgData name="Breno Nicelatchi" userId="495d62745e7169d0" providerId="LiveId" clId="{06AE16C5-8778-40B5-A502-FDC414F89126}" dt="2023-08-28T17:58:13.055" v="4073"/>
        <pc:sldMkLst>
          <pc:docMk/>
          <pc:sldMk cId="675293044" sldId="514"/>
        </pc:sldMkLst>
        <pc:spChg chg="mod">
          <ac:chgData name="Breno Nicelatchi" userId="495d62745e7169d0" providerId="LiveId" clId="{06AE16C5-8778-40B5-A502-FDC414F89126}" dt="2023-08-28T17:57:35.704" v="4066" actId="108"/>
          <ac:spMkLst>
            <pc:docMk/>
            <pc:sldMk cId="675293044" sldId="514"/>
            <ac:spMk id="3" creationId="{C67FF60C-DE3E-F80C-032E-BD8F2D54F1E6}"/>
          </ac:spMkLst>
        </pc:spChg>
        <pc:spChg chg="mod">
          <ac:chgData name="Breno Nicelatchi" userId="495d62745e7169d0" providerId="LiveId" clId="{06AE16C5-8778-40B5-A502-FDC414F89126}" dt="2023-08-28T17:57:40.464" v="4067" actId="108"/>
          <ac:spMkLst>
            <pc:docMk/>
            <pc:sldMk cId="675293044" sldId="514"/>
            <ac:spMk id="14" creationId="{AF57B6BC-442D-10E1-AECD-87DC7F2AD1A7}"/>
          </ac:spMkLst>
        </pc:spChg>
        <pc:spChg chg="mod">
          <ac:chgData name="Breno Nicelatchi" userId="495d62745e7169d0" providerId="LiveId" clId="{06AE16C5-8778-40B5-A502-FDC414F89126}" dt="2023-08-28T17:58:04.234" v="4072" actId="1076"/>
          <ac:spMkLst>
            <pc:docMk/>
            <pc:sldMk cId="675293044" sldId="514"/>
            <ac:spMk id="20" creationId="{06219430-046E-31BB-9E28-341627C8DC30}"/>
          </ac:spMkLst>
        </pc:spChg>
      </pc:sldChg>
      <pc:sldChg chg="delSp modSp add mod modAnim">
        <pc:chgData name="Breno Nicelatchi" userId="495d62745e7169d0" providerId="LiveId" clId="{06AE16C5-8778-40B5-A502-FDC414F89126}" dt="2023-08-28T17:59:22.444" v="4125" actId="1037"/>
        <pc:sldMkLst>
          <pc:docMk/>
          <pc:sldMk cId="1509351162" sldId="515"/>
        </pc:sldMkLst>
        <pc:spChg chg="mod">
          <ac:chgData name="Breno Nicelatchi" userId="495d62745e7169d0" providerId="LiveId" clId="{06AE16C5-8778-40B5-A502-FDC414F89126}" dt="2023-08-28T17:59:22.444" v="4125" actId="1037"/>
          <ac:spMkLst>
            <pc:docMk/>
            <pc:sldMk cId="1509351162" sldId="515"/>
            <ac:spMk id="5" creationId="{995F5F01-941B-8C15-198B-3E5C22F16037}"/>
          </ac:spMkLst>
        </pc:spChg>
        <pc:spChg chg="mod">
          <ac:chgData name="Breno Nicelatchi" userId="495d62745e7169d0" providerId="LiveId" clId="{06AE16C5-8778-40B5-A502-FDC414F89126}" dt="2023-08-28T17:59:22.444" v="4125" actId="1037"/>
          <ac:spMkLst>
            <pc:docMk/>
            <pc:sldMk cId="1509351162" sldId="515"/>
            <ac:spMk id="7" creationId="{5E60963B-A4A0-460C-1FEF-68912610848E}"/>
          </ac:spMkLst>
        </pc:spChg>
        <pc:spChg chg="mod">
          <ac:chgData name="Breno Nicelatchi" userId="495d62745e7169d0" providerId="LiveId" clId="{06AE16C5-8778-40B5-A502-FDC414F89126}" dt="2023-08-28T17:59:22.444" v="4125" actId="1037"/>
          <ac:spMkLst>
            <pc:docMk/>
            <pc:sldMk cId="1509351162" sldId="515"/>
            <ac:spMk id="8" creationId="{A08AEA1B-7663-384A-DAD4-FC61BF7EF263}"/>
          </ac:spMkLst>
        </pc:spChg>
        <pc:spChg chg="mod">
          <ac:chgData name="Breno Nicelatchi" userId="495d62745e7169d0" providerId="LiveId" clId="{06AE16C5-8778-40B5-A502-FDC414F89126}" dt="2023-08-28T17:59:22.444" v="4125" actId="1037"/>
          <ac:spMkLst>
            <pc:docMk/>
            <pc:sldMk cId="1509351162" sldId="515"/>
            <ac:spMk id="9" creationId="{800A9871-5E02-214E-DCF5-7305C1781C9F}"/>
          </ac:spMkLst>
        </pc:spChg>
        <pc:spChg chg="mod">
          <ac:chgData name="Breno Nicelatchi" userId="495d62745e7169d0" providerId="LiveId" clId="{06AE16C5-8778-40B5-A502-FDC414F89126}" dt="2023-08-28T17:59:18.295" v="4087" actId="1076"/>
          <ac:spMkLst>
            <pc:docMk/>
            <pc:sldMk cId="1509351162" sldId="515"/>
            <ac:spMk id="11" creationId="{0E2DB99E-FCEC-430D-BE8B-296B9C2824EA}"/>
          </ac:spMkLst>
        </pc:spChg>
        <pc:spChg chg="mod">
          <ac:chgData name="Breno Nicelatchi" userId="495d62745e7169d0" providerId="LiveId" clId="{06AE16C5-8778-40B5-A502-FDC414F89126}" dt="2023-08-28T17:59:18.295" v="4087" actId="1076"/>
          <ac:spMkLst>
            <pc:docMk/>
            <pc:sldMk cId="1509351162" sldId="515"/>
            <ac:spMk id="12" creationId="{3EC4D1A3-0033-327F-6E23-AD97D12FA16A}"/>
          </ac:spMkLst>
        </pc:spChg>
        <pc:spChg chg="mod">
          <ac:chgData name="Breno Nicelatchi" userId="495d62745e7169d0" providerId="LiveId" clId="{06AE16C5-8778-40B5-A502-FDC414F89126}" dt="2023-08-28T17:59:18.295" v="4087" actId="1076"/>
          <ac:spMkLst>
            <pc:docMk/>
            <pc:sldMk cId="1509351162" sldId="515"/>
            <ac:spMk id="13" creationId="{D60A10AC-6910-8DA7-46EF-BE2A31973455}"/>
          </ac:spMkLst>
        </pc:spChg>
        <pc:spChg chg="mod">
          <ac:chgData name="Breno Nicelatchi" userId="495d62745e7169d0" providerId="LiveId" clId="{06AE16C5-8778-40B5-A502-FDC414F89126}" dt="2023-08-28T17:59:18.295" v="4087" actId="1076"/>
          <ac:spMkLst>
            <pc:docMk/>
            <pc:sldMk cId="1509351162" sldId="515"/>
            <ac:spMk id="14" creationId="{0A769B04-9133-71BF-2E39-AA1254AB17AC}"/>
          </ac:spMkLst>
        </pc:spChg>
        <pc:spChg chg="mod">
          <ac:chgData name="Breno Nicelatchi" userId="495d62745e7169d0" providerId="LiveId" clId="{06AE16C5-8778-40B5-A502-FDC414F89126}" dt="2023-08-28T17:59:18.295" v="4087" actId="1076"/>
          <ac:spMkLst>
            <pc:docMk/>
            <pc:sldMk cId="1509351162" sldId="515"/>
            <ac:spMk id="15" creationId="{C0A96218-FA89-208B-208B-411326B43FEC}"/>
          </ac:spMkLst>
        </pc:spChg>
        <pc:spChg chg="mod">
          <ac:chgData name="Breno Nicelatchi" userId="495d62745e7169d0" providerId="LiveId" clId="{06AE16C5-8778-40B5-A502-FDC414F89126}" dt="2023-08-28T17:59:18.295" v="4087" actId="1076"/>
          <ac:spMkLst>
            <pc:docMk/>
            <pc:sldMk cId="1509351162" sldId="515"/>
            <ac:spMk id="16" creationId="{2F2D9A99-5602-3CDA-0CB5-42CE4D927011}"/>
          </ac:spMkLst>
        </pc:spChg>
        <pc:spChg chg="mod">
          <ac:chgData name="Breno Nicelatchi" userId="495d62745e7169d0" providerId="LiveId" clId="{06AE16C5-8778-40B5-A502-FDC414F89126}" dt="2023-08-28T17:59:18.295" v="4087" actId="1076"/>
          <ac:spMkLst>
            <pc:docMk/>
            <pc:sldMk cId="1509351162" sldId="515"/>
            <ac:spMk id="17" creationId="{94EB3B45-3541-5D8F-A453-899014140DEF}"/>
          </ac:spMkLst>
        </pc:spChg>
        <pc:spChg chg="mod">
          <ac:chgData name="Breno Nicelatchi" userId="495d62745e7169d0" providerId="LiveId" clId="{06AE16C5-8778-40B5-A502-FDC414F89126}" dt="2023-08-28T17:59:18.295" v="4087" actId="1076"/>
          <ac:spMkLst>
            <pc:docMk/>
            <pc:sldMk cId="1509351162" sldId="515"/>
            <ac:spMk id="18" creationId="{F67C6CF2-06AF-515D-F578-594AA5096B2C}"/>
          </ac:spMkLst>
        </pc:spChg>
        <pc:spChg chg="mod">
          <ac:chgData name="Breno Nicelatchi" userId="495d62745e7169d0" providerId="LiveId" clId="{06AE16C5-8778-40B5-A502-FDC414F89126}" dt="2023-08-28T17:59:18.295" v="4087" actId="1076"/>
          <ac:spMkLst>
            <pc:docMk/>
            <pc:sldMk cId="1509351162" sldId="515"/>
            <ac:spMk id="19" creationId="{77556E61-C462-3F0E-92B6-0B81BCA9D979}"/>
          </ac:spMkLst>
        </pc:spChg>
        <pc:spChg chg="mod">
          <ac:chgData name="Breno Nicelatchi" userId="495d62745e7169d0" providerId="LiveId" clId="{06AE16C5-8778-40B5-A502-FDC414F89126}" dt="2023-08-28T17:59:18.295" v="4087" actId="1076"/>
          <ac:spMkLst>
            <pc:docMk/>
            <pc:sldMk cId="1509351162" sldId="515"/>
            <ac:spMk id="20" creationId="{540BF145-9358-F562-67CA-5A9C47779CBE}"/>
          </ac:spMkLst>
        </pc:spChg>
        <pc:spChg chg="mod">
          <ac:chgData name="Breno Nicelatchi" userId="495d62745e7169d0" providerId="LiveId" clId="{06AE16C5-8778-40B5-A502-FDC414F89126}" dt="2023-08-28T17:59:18.295" v="4087" actId="1076"/>
          <ac:spMkLst>
            <pc:docMk/>
            <pc:sldMk cId="1509351162" sldId="515"/>
            <ac:spMk id="21" creationId="{8AEF1DE7-2695-A231-DDCB-0001A07D2083}"/>
          </ac:spMkLst>
        </pc:spChg>
        <pc:spChg chg="mod">
          <ac:chgData name="Breno Nicelatchi" userId="495d62745e7169d0" providerId="LiveId" clId="{06AE16C5-8778-40B5-A502-FDC414F89126}" dt="2023-08-28T17:59:18.295" v="4087" actId="1076"/>
          <ac:spMkLst>
            <pc:docMk/>
            <pc:sldMk cId="1509351162" sldId="515"/>
            <ac:spMk id="22" creationId="{AF6F9F26-861B-9827-CD1C-915228A5233D}"/>
          </ac:spMkLst>
        </pc:spChg>
        <pc:spChg chg="mod">
          <ac:chgData name="Breno Nicelatchi" userId="495d62745e7169d0" providerId="LiveId" clId="{06AE16C5-8778-40B5-A502-FDC414F89126}" dt="2023-08-28T17:59:18.295" v="4087" actId="1076"/>
          <ac:spMkLst>
            <pc:docMk/>
            <pc:sldMk cId="1509351162" sldId="515"/>
            <ac:spMk id="23" creationId="{8353BBAD-FB16-8E5D-EBD1-B16D807CF2E1}"/>
          </ac:spMkLst>
        </pc:spChg>
        <pc:spChg chg="mod">
          <ac:chgData name="Breno Nicelatchi" userId="495d62745e7169d0" providerId="LiveId" clId="{06AE16C5-8778-40B5-A502-FDC414F89126}" dt="2023-08-28T17:59:18.295" v="4087" actId="1076"/>
          <ac:spMkLst>
            <pc:docMk/>
            <pc:sldMk cId="1509351162" sldId="515"/>
            <ac:spMk id="24" creationId="{DD33B2FD-8233-7C32-8E03-CE243C4720D7}"/>
          </ac:spMkLst>
        </pc:spChg>
        <pc:grpChg chg="mod">
          <ac:chgData name="Breno Nicelatchi" userId="495d62745e7169d0" providerId="LiveId" clId="{06AE16C5-8778-40B5-A502-FDC414F89126}" dt="2023-08-28T17:59:22.444" v="4125" actId="1037"/>
          <ac:grpSpMkLst>
            <pc:docMk/>
            <pc:sldMk cId="1509351162" sldId="515"/>
            <ac:grpSpMk id="4" creationId="{C03DD169-B46C-5ED9-92CE-5FC57714924B}"/>
          </ac:grpSpMkLst>
        </pc:grpChg>
        <pc:grpChg chg="mod">
          <ac:chgData name="Breno Nicelatchi" userId="495d62745e7169d0" providerId="LiveId" clId="{06AE16C5-8778-40B5-A502-FDC414F89126}" dt="2023-08-28T17:59:22.444" v="4125" actId="1037"/>
          <ac:grpSpMkLst>
            <pc:docMk/>
            <pc:sldMk cId="1509351162" sldId="515"/>
            <ac:grpSpMk id="6" creationId="{1D7457C7-132E-1981-10B5-FEFBBEBBDF9A}"/>
          </ac:grpSpMkLst>
        </pc:grpChg>
        <pc:grpChg chg="mod">
          <ac:chgData name="Breno Nicelatchi" userId="495d62745e7169d0" providerId="LiveId" clId="{06AE16C5-8778-40B5-A502-FDC414F89126}" dt="2023-08-28T17:59:18.295" v="4087" actId="1076"/>
          <ac:grpSpMkLst>
            <pc:docMk/>
            <pc:sldMk cId="1509351162" sldId="515"/>
            <ac:grpSpMk id="10" creationId="{E9A25296-D903-E674-D03D-278ADD265EFD}"/>
          </ac:grpSpMkLst>
        </pc:grpChg>
        <pc:picChg chg="del">
          <ac:chgData name="Breno Nicelatchi" userId="495d62745e7169d0" providerId="LiveId" clId="{06AE16C5-8778-40B5-A502-FDC414F89126}" dt="2023-08-28T17:58:41.482" v="4075" actId="478"/>
          <ac:picMkLst>
            <pc:docMk/>
            <pc:sldMk cId="1509351162" sldId="515"/>
            <ac:picMk id="26" creationId="{B3E4040F-484E-5E56-8036-434829D627FB}"/>
          </ac:picMkLst>
        </pc:picChg>
      </pc:sldChg>
      <pc:sldChg chg="addSp delSp modSp add mod">
        <pc:chgData name="Breno Nicelatchi" userId="495d62745e7169d0" providerId="LiveId" clId="{06AE16C5-8778-40B5-A502-FDC414F89126}" dt="2023-08-28T18:01:33.657" v="4237" actId="207"/>
        <pc:sldMkLst>
          <pc:docMk/>
          <pc:sldMk cId="3415549758" sldId="516"/>
        </pc:sldMkLst>
        <pc:spChg chg="mod">
          <ac:chgData name="Breno Nicelatchi" userId="495d62745e7169d0" providerId="LiveId" clId="{06AE16C5-8778-40B5-A502-FDC414F89126}" dt="2023-08-28T18:00:42.980" v="4224" actId="14100"/>
          <ac:spMkLst>
            <pc:docMk/>
            <pc:sldMk cId="3415549758" sldId="516"/>
            <ac:spMk id="3" creationId="{6C73FE1F-0CA1-9D9D-9A43-05ABB034F622}"/>
          </ac:spMkLst>
        </pc:spChg>
        <pc:spChg chg="mod">
          <ac:chgData name="Breno Nicelatchi" userId="495d62745e7169d0" providerId="LiveId" clId="{06AE16C5-8778-40B5-A502-FDC414F89126}" dt="2023-08-28T18:00:48.784" v="4226" actId="14100"/>
          <ac:spMkLst>
            <pc:docMk/>
            <pc:sldMk cId="3415549758" sldId="516"/>
            <ac:spMk id="4" creationId="{6533E042-88D0-B269-7784-35D9269FDC64}"/>
          </ac:spMkLst>
        </pc:spChg>
        <pc:spChg chg="mod">
          <ac:chgData name="Breno Nicelatchi" userId="495d62745e7169d0" providerId="LiveId" clId="{06AE16C5-8778-40B5-A502-FDC414F89126}" dt="2023-08-28T18:01:26.489" v="4235" actId="14100"/>
          <ac:spMkLst>
            <pc:docMk/>
            <pc:sldMk cId="3415549758" sldId="516"/>
            <ac:spMk id="7" creationId="{17F7B14D-C50F-6A31-DAE4-6624D7A2C263}"/>
          </ac:spMkLst>
        </pc:spChg>
        <pc:spChg chg="mod">
          <ac:chgData name="Breno Nicelatchi" userId="495d62745e7169d0" providerId="LiveId" clId="{06AE16C5-8778-40B5-A502-FDC414F89126}" dt="2023-08-28T18:01:26.489" v="4235" actId="14100"/>
          <ac:spMkLst>
            <pc:docMk/>
            <pc:sldMk cId="3415549758" sldId="516"/>
            <ac:spMk id="8" creationId="{A0D4B702-60C3-D495-0771-AD33EE3C7248}"/>
          </ac:spMkLst>
        </pc:spChg>
        <pc:grpChg chg="add mod">
          <ac:chgData name="Breno Nicelatchi" userId="495d62745e7169d0" providerId="LiveId" clId="{06AE16C5-8778-40B5-A502-FDC414F89126}" dt="2023-08-28T18:01:33.657" v="4237" actId="207"/>
          <ac:grpSpMkLst>
            <pc:docMk/>
            <pc:sldMk cId="3415549758" sldId="516"/>
            <ac:grpSpMk id="6" creationId="{8581EE29-9BE5-AD2D-080D-CA643C4054A3}"/>
          </ac:grpSpMkLst>
        </pc:grpChg>
        <pc:picChg chg="del mod">
          <ac:chgData name="Breno Nicelatchi" userId="495d62745e7169d0" providerId="LiveId" clId="{06AE16C5-8778-40B5-A502-FDC414F89126}" dt="2023-08-28T18:00:51.442" v="4227" actId="478"/>
          <ac:picMkLst>
            <pc:docMk/>
            <pc:sldMk cId="3415549758" sldId="516"/>
            <ac:picMk id="5" creationId="{5A27C2E0-1CA3-F129-565B-323FA82C811F}"/>
          </ac:picMkLst>
        </pc:picChg>
        <pc:picChg chg="mod">
          <ac:chgData name="Breno Nicelatchi" userId="495d62745e7169d0" providerId="LiveId" clId="{06AE16C5-8778-40B5-A502-FDC414F89126}" dt="2023-08-28T18:01:18.119" v="4232" actId="1076"/>
          <ac:picMkLst>
            <pc:docMk/>
            <pc:sldMk cId="3415549758" sldId="516"/>
            <ac:picMk id="11266" creationId="{D524DACE-0E06-906C-D7B2-08EBED886D62}"/>
          </ac:picMkLst>
        </pc:picChg>
      </pc:sldChg>
      <pc:sldChg chg="addSp delSp modSp add mod modAnim">
        <pc:chgData name="Breno Nicelatchi" userId="495d62745e7169d0" providerId="LiveId" clId="{06AE16C5-8778-40B5-A502-FDC414F89126}" dt="2023-08-28T18:04:36.688" v="4309" actId="207"/>
        <pc:sldMkLst>
          <pc:docMk/>
          <pc:sldMk cId="3634609393" sldId="517"/>
        </pc:sldMkLst>
        <pc:spChg chg="del">
          <ac:chgData name="Breno Nicelatchi" userId="495d62745e7169d0" providerId="LiveId" clId="{06AE16C5-8778-40B5-A502-FDC414F89126}" dt="2023-08-28T18:02:58.361" v="4241" actId="478"/>
          <ac:spMkLst>
            <pc:docMk/>
            <pc:sldMk cId="3634609393" sldId="517"/>
            <ac:spMk id="4" creationId="{9CD6254F-E6F3-06E9-3306-C9281D4A93F3}"/>
          </ac:spMkLst>
        </pc:spChg>
        <pc:spChg chg="mod">
          <ac:chgData name="Breno Nicelatchi" userId="495d62745e7169d0" providerId="LiveId" clId="{06AE16C5-8778-40B5-A502-FDC414F89126}" dt="2023-08-28T18:04:21.269" v="4289" actId="1035"/>
          <ac:spMkLst>
            <pc:docMk/>
            <pc:sldMk cId="3634609393" sldId="517"/>
            <ac:spMk id="6" creationId="{7B52ACA0-2DD9-920B-5EB6-442911826332}"/>
          </ac:spMkLst>
        </pc:spChg>
        <pc:spChg chg="mod">
          <ac:chgData name="Breno Nicelatchi" userId="495d62745e7169d0" providerId="LiveId" clId="{06AE16C5-8778-40B5-A502-FDC414F89126}" dt="2023-08-28T18:04:21.269" v="4289" actId="1035"/>
          <ac:spMkLst>
            <pc:docMk/>
            <pc:sldMk cId="3634609393" sldId="517"/>
            <ac:spMk id="8" creationId="{B935B5CA-FEAF-3AB8-B7A9-260AF6C22A65}"/>
          </ac:spMkLst>
        </pc:spChg>
        <pc:spChg chg="mod">
          <ac:chgData name="Breno Nicelatchi" userId="495d62745e7169d0" providerId="LiveId" clId="{06AE16C5-8778-40B5-A502-FDC414F89126}" dt="2023-08-28T18:04:21.269" v="4289" actId="1035"/>
          <ac:spMkLst>
            <pc:docMk/>
            <pc:sldMk cId="3634609393" sldId="517"/>
            <ac:spMk id="9" creationId="{4C2D448A-FB4D-B681-342F-6AB370576481}"/>
          </ac:spMkLst>
        </pc:spChg>
        <pc:spChg chg="mod">
          <ac:chgData name="Breno Nicelatchi" userId="495d62745e7169d0" providerId="LiveId" clId="{06AE16C5-8778-40B5-A502-FDC414F89126}" dt="2023-08-28T18:03:49.794" v="4254" actId="1076"/>
          <ac:spMkLst>
            <pc:docMk/>
            <pc:sldMk cId="3634609393" sldId="517"/>
            <ac:spMk id="10" creationId="{567CECA1-11BB-D32B-B10E-ED7A63C001B2}"/>
          </ac:spMkLst>
        </pc:spChg>
        <pc:spChg chg="mod">
          <ac:chgData name="Breno Nicelatchi" userId="495d62745e7169d0" providerId="LiveId" clId="{06AE16C5-8778-40B5-A502-FDC414F89126}" dt="2023-08-28T18:03:49.794" v="4254" actId="1076"/>
          <ac:spMkLst>
            <pc:docMk/>
            <pc:sldMk cId="3634609393" sldId="517"/>
            <ac:spMk id="12" creationId="{1AE7A01F-0332-0B93-34AC-FC3502DAFBF0}"/>
          </ac:spMkLst>
        </pc:spChg>
        <pc:spChg chg="add mod">
          <ac:chgData name="Breno Nicelatchi" userId="495d62745e7169d0" providerId="LiveId" clId="{06AE16C5-8778-40B5-A502-FDC414F89126}" dt="2023-08-28T18:03:49.794" v="4254" actId="1076"/>
          <ac:spMkLst>
            <pc:docMk/>
            <pc:sldMk cId="3634609393" sldId="517"/>
            <ac:spMk id="13" creationId="{09BF5D49-AFBE-B6E4-6907-8CC248C6B42A}"/>
          </ac:spMkLst>
        </pc:spChg>
        <pc:spChg chg="mod">
          <ac:chgData name="Breno Nicelatchi" userId="495d62745e7169d0" providerId="LiveId" clId="{06AE16C5-8778-40B5-A502-FDC414F89126}" dt="2023-08-28T18:04:36.688" v="4309" actId="207"/>
          <ac:spMkLst>
            <pc:docMk/>
            <pc:sldMk cId="3634609393" sldId="517"/>
            <ac:spMk id="15" creationId="{E819D873-E425-8F15-E48B-5342C9107349}"/>
          </ac:spMkLst>
        </pc:spChg>
        <pc:spChg chg="mod">
          <ac:chgData name="Breno Nicelatchi" userId="495d62745e7169d0" providerId="LiveId" clId="{06AE16C5-8778-40B5-A502-FDC414F89126}" dt="2023-08-28T18:04:28.250" v="4308" actId="1035"/>
          <ac:spMkLst>
            <pc:docMk/>
            <pc:sldMk cId="3634609393" sldId="517"/>
            <ac:spMk id="17" creationId="{35FCCD09-8736-19B1-987D-F9119E5C1D93}"/>
          </ac:spMkLst>
        </pc:spChg>
        <pc:spChg chg="mod">
          <ac:chgData name="Breno Nicelatchi" userId="495d62745e7169d0" providerId="LiveId" clId="{06AE16C5-8778-40B5-A502-FDC414F89126}" dt="2023-08-28T18:04:28.250" v="4308" actId="1035"/>
          <ac:spMkLst>
            <pc:docMk/>
            <pc:sldMk cId="3634609393" sldId="517"/>
            <ac:spMk id="18" creationId="{C674B6A9-58E5-04B1-DF12-018A9197CBEF}"/>
          </ac:spMkLst>
        </pc:spChg>
        <pc:grpChg chg="mod">
          <ac:chgData name="Breno Nicelatchi" userId="495d62745e7169d0" providerId="LiveId" clId="{06AE16C5-8778-40B5-A502-FDC414F89126}" dt="2023-08-28T18:04:21.269" v="4289" actId="1035"/>
          <ac:grpSpMkLst>
            <pc:docMk/>
            <pc:sldMk cId="3634609393" sldId="517"/>
            <ac:grpSpMk id="5" creationId="{D34661B9-5410-9291-36CD-05628588F989}"/>
          </ac:grpSpMkLst>
        </pc:grpChg>
        <pc:grpChg chg="mod">
          <ac:chgData name="Breno Nicelatchi" userId="495d62745e7169d0" providerId="LiveId" clId="{06AE16C5-8778-40B5-A502-FDC414F89126}" dt="2023-08-28T18:04:21.269" v="4289" actId="1035"/>
          <ac:grpSpMkLst>
            <pc:docMk/>
            <pc:sldMk cId="3634609393" sldId="517"/>
            <ac:grpSpMk id="7" creationId="{7B920F01-DF81-500A-CC0D-8783CD20C799}"/>
          </ac:grpSpMkLst>
        </pc:grpChg>
        <pc:grpChg chg="add mod">
          <ac:chgData name="Breno Nicelatchi" userId="495d62745e7169d0" providerId="LiveId" clId="{06AE16C5-8778-40B5-A502-FDC414F89126}" dt="2023-08-28T18:04:28.250" v="4308" actId="1035"/>
          <ac:grpSpMkLst>
            <pc:docMk/>
            <pc:sldMk cId="3634609393" sldId="517"/>
            <ac:grpSpMk id="14" creationId="{F8310813-BA23-DF49-3188-11D649A3E181}"/>
          </ac:grpSpMkLst>
        </pc:grpChg>
        <pc:grpChg chg="mod">
          <ac:chgData name="Breno Nicelatchi" userId="495d62745e7169d0" providerId="LiveId" clId="{06AE16C5-8778-40B5-A502-FDC414F89126}" dt="2023-08-28T18:04:28.250" v="4308" actId="1035"/>
          <ac:grpSpMkLst>
            <pc:docMk/>
            <pc:sldMk cId="3634609393" sldId="517"/>
            <ac:grpSpMk id="16" creationId="{4FDE7DD1-A89B-F902-5DFB-9C615E534104}"/>
          </ac:grpSpMkLst>
        </pc:grpChg>
        <pc:picChg chg="mod">
          <ac:chgData name="Breno Nicelatchi" userId="495d62745e7169d0" providerId="LiveId" clId="{06AE16C5-8778-40B5-A502-FDC414F89126}" dt="2023-08-28T18:03:03.851" v="4242"/>
          <ac:picMkLst>
            <pc:docMk/>
            <pc:sldMk cId="3634609393" sldId="517"/>
            <ac:picMk id="2050" creationId="{66C81E6A-910C-2DBB-1E6E-94C8B8ABB212}"/>
          </ac:picMkLst>
        </pc:picChg>
      </pc:sldChg>
      <pc:sldChg chg="modSp add mod modAnim">
        <pc:chgData name="Breno Nicelatchi" userId="495d62745e7169d0" providerId="LiveId" clId="{06AE16C5-8778-40B5-A502-FDC414F89126}" dt="2023-08-28T18:06:29.797" v="4328" actId="1076"/>
        <pc:sldMkLst>
          <pc:docMk/>
          <pc:sldMk cId="226261296" sldId="518"/>
        </pc:sldMkLst>
        <pc:spChg chg="mod">
          <ac:chgData name="Breno Nicelatchi" userId="495d62745e7169d0" providerId="LiveId" clId="{06AE16C5-8778-40B5-A502-FDC414F89126}" dt="2023-08-28T18:05:27.775" v="4312" actId="1076"/>
          <ac:spMkLst>
            <pc:docMk/>
            <pc:sldMk cId="226261296" sldId="518"/>
            <ac:spMk id="8" creationId="{D4B76AB5-E3A3-5F65-E5E3-73D7721F3A9C}"/>
          </ac:spMkLst>
        </pc:spChg>
        <pc:spChg chg="mod">
          <ac:chgData name="Breno Nicelatchi" userId="495d62745e7169d0" providerId="LiveId" clId="{06AE16C5-8778-40B5-A502-FDC414F89126}" dt="2023-08-28T18:05:27.775" v="4312" actId="1076"/>
          <ac:spMkLst>
            <pc:docMk/>
            <pc:sldMk cId="226261296" sldId="518"/>
            <ac:spMk id="9" creationId="{C227C288-080C-CA80-8F4F-D4F491EA4F7B}"/>
          </ac:spMkLst>
        </pc:spChg>
        <pc:spChg chg="mod">
          <ac:chgData name="Breno Nicelatchi" userId="495d62745e7169d0" providerId="LiveId" clId="{06AE16C5-8778-40B5-A502-FDC414F89126}" dt="2023-08-28T18:05:27.775" v="4312" actId="1076"/>
          <ac:spMkLst>
            <pc:docMk/>
            <pc:sldMk cId="226261296" sldId="518"/>
            <ac:spMk id="11" creationId="{687ABC6E-8BA7-3F39-843E-03F68B3F01A8}"/>
          </ac:spMkLst>
        </pc:spChg>
        <pc:spChg chg="mod">
          <ac:chgData name="Breno Nicelatchi" userId="495d62745e7169d0" providerId="LiveId" clId="{06AE16C5-8778-40B5-A502-FDC414F89126}" dt="2023-08-28T18:05:39.784" v="4315" actId="207"/>
          <ac:spMkLst>
            <pc:docMk/>
            <pc:sldMk cId="226261296" sldId="518"/>
            <ac:spMk id="12" creationId="{AE4CFA70-8A1D-BCCF-3D93-1445C6D90A4F}"/>
          </ac:spMkLst>
        </pc:spChg>
        <pc:spChg chg="mod">
          <ac:chgData name="Breno Nicelatchi" userId="495d62745e7169d0" providerId="LiveId" clId="{06AE16C5-8778-40B5-A502-FDC414F89126}" dt="2023-08-28T18:05:27.775" v="4312" actId="1076"/>
          <ac:spMkLst>
            <pc:docMk/>
            <pc:sldMk cId="226261296" sldId="518"/>
            <ac:spMk id="13" creationId="{21976619-1CBF-A7BE-1757-86367DF3B959}"/>
          </ac:spMkLst>
        </pc:spChg>
        <pc:spChg chg="mod">
          <ac:chgData name="Breno Nicelatchi" userId="495d62745e7169d0" providerId="LiveId" clId="{06AE16C5-8778-40B5-A502-FDC414F89126}" dt="2023-08-28T18:05:32.796" v="4313" actId="207"/>
          <ac:spMkLst>
            <pc:docMk/>
            <pc:sldMk cId="226261296" sldId="518"/>
            <ac:spMk id="44" creationId="{458FD62A-9E53-1FA4-BB19-8AC25E10B504}"/>
          </ac:spMkLst>
        </pc:spChg>
        <pc:spChg chg="mod">
          <ac:chgData name="Breno Nicelatchi" userId="495d62745e7169d0" providerId="LiveId" clId="{06AE16C5-8778-40B5-A502-FDC414F89126}" dt="2023-08-28T18:05:27.775" v="4312" actId="1076"/>
          <ac:spMkLst>
            <pc:docMk/>
            <pc:sldMk cId="226261296" sldId="518"/>
            <ac:spMk id="45" creationId="{E30E88EA-AC1C-5B31-8CF6-AC9FC9D0DF77}"/>
          </ac:spMkLst>
        </pc:spChg>
        <pc:spChg chg="mod">
          <ac:chgData name="Breno Nicelatchi" userId="495d62745e7169d0" providerId="LiveId" clId="{06AE16C5-8778-40B5-A502-FDC414F89126}" dt="2023-08-28T18:05:27.775" v="4312" actId="1076"/>
          <ac:spMkLst>
            <pc:docMk/>
            <pc:sldMk cId="226261296" sldId="518"/>
            <ac:spMk id="46" creationId="{C9B4B3BA-1B0E-5569-A37C-DEB0373A9CC8}"/>
          </ac:spMkLst>
        </pc:spChg>
        <pc:spChg chg="mod">
          <ac:chgData name="Breno Nicelatchi" userId="495d62745e7169d0" providerId="LiveId" clId="{06AE16C5-8778-40B5-A502-FDC414F89126}" dt="2023-08-28T18:05:27.775" v="4312" actId="1076"/>
          <ac:spMkLst>
            <pc:docMk/>
            <pc:sldMk cId="226261296" sldId="518"/>
            <ac:spMk id="47" creationId="{89B34D35-C725-3EDD-F599-2AF0FC3938BF}"/>
          </ac:spMkLst>
        </pc:spChg>
        <pc:spChg chg="mod">
          <ac:chgData name="Breno Nicelatchi" userId="495d62745e7169d0" providerId="LiveId" clId="{06AE16C5-8778-40B5-A502-FDC414F89126}" dt="2023-08-28T18:05:27.775" v="4312" actId="1076"/>
          <ac:spMkLst>
            <pc:docMk/>
            <pc:sldMk cId="226261296" sldId="518"/>
            <ac:spMk id="48" creationId="{4B2BA0E9-4D77-6ACA-9635-1C1EB7662A86}"/>
          </ac:spMkLst>
        </pc:spChg>
        <pc:spChg chg="mod">
          <ac:chgData name="Breno Nicelatchi" userId="495d62745e7169d0" providerId="LiveId" clId="{06AE16C5-8778-40B5-A502-FDC414F89126}" dt="2023-08-28T18:05:27.775" v="4312" actId="1076"/>
          <ac:spMkLst>
            <pc:docMk/>
            <pc:sldMk cId="226261296" sldId="518"/>
            <ac:spMk id="49" creationId="{984FB6CD-7FD1-2579-BE0E-7C6B73CBAB4A}"/>
          </ac:spMkLst>
        </pc:spChg>
        <pc:spChg chg="mod">
          <ac:chgData name="Breno Nicelatchi" userId="495d62745e7169d0" providerId="LiveId" clId="{06AE16C5-8778-40B5-A502-FDC414F89126}" dt="2023-08-28T18:06:29.797" v="4328" actId="1076"/>
          <ac:spMkLst>
            <pc:docMk/>
            <pc:sldMk cId="226261296" sldId="518"/>
            <ac:spMk id="111" creationId="{218A1723-10B4-F126-65BB-B50D5528CBA6}"/>
          </ac:spMkLst>
        </pc:spChg>
        <pc:grpChg chg="mod">
          <ac:chgData name="Breno Nicelatchi" userId="495d62745e7169d0" providerId="LiveId" clId="{06AE16C5-8778-40B5-A502-FDC414F89126}" dt="2023-08-28T18:05:27.775" v="4312" actId="1076"/>
          <ac:grpSpMkLst>
            <pc:docMk/>
            <pc:sldMk cId="226261296" sldId="518"/>
            <ac:grpSpMk id="10" creationId="{304A3218-A528-C733-30C1-3ADE0D3A186C}"/>
          </ac:grpSpMkLst>
        </pc:grpChg>
        <pc:grpChg chg="mod">
          <ac:chgData name="Breno Nicelatchi" userId="495d62745e7169d0" providerId="LiveId" clId="{06AE16C5-8778-40B5-A502-FDC414F89126}" dt="2023-08-28T18:05:27.775" v="4312" actId="1076"/>
          <ac:grpSpMkLst>
            <pc:docMk/>
            <pc:sldMk cId="226261296" sldId="518"/>
            <ac:grpSpMk id="100" creationId="{F0BD308F-7A99-563E-0623-07E63300D46A}"/>
          </ac:grpSpMkLst>
        </pc:grpChg>
        <pc:picChg chg="mod">
          <ac:chgData name="Breno Nicelatchi" userId="495d62745e7169d0" providerId="LiveId" clId="{06AE16C5-8778-40B5-A502-FDC414F89126}" dt="2023-08-28T18:05:27.775" v="4312" actId="1076"/>
          <ac:picMkLst>
            <pc:docMk/>
            <pc:sldMk cId="226261296" sldId="518"/>
            <ac:picMk id="43" creationId="{046251EB-60F7-7EA8-D4CD-30ED84C21CA3}"/>
          </ac:picMkLst>
        </pc:picChg>
      </pc:sldChg>
      <pc:sldChg chg="modSp add mod">
        <pc:chgData name="Breno Nicelatchi" userId="495d62745e7169d0" providerId="LiveId" clId="{06AE16C5-8778-40B5-A502-FDC414F89126}" dt="2023-08-28T18:07:03.334" v="4335" actId="1076"/>
        <pc:sldMkLst>
          <pc:docMk/>
          <pc:sldMk cId="3894709520" sldId="519"/>
        </pc:sldMkLst>
        <pc:spChg chg="mod">
          <ac:chgData name="Breno Nicelatchi" userId="495d62745e7169d0" providerId="LiveId" clId="{06AE16C5-8778-40B5-A502-FDC414F89126}" dt="2023-08-28T18:07:03.334" v="4335" actId="1076"/>
          <ac:spMkLst>
            <pc:docMk/>
            <pc:sldMk cId="3894709520" sldId="519"/>
            <ac:spMk id="7" creationId="{5C72E115-964A-667F-C09B-1F69BD2A60E7}"/>
          </ac:spMkLst>
        </pc:spChg>
      </pc:sldChg>
      <pc:sldChg chg="modSp add modAnim">
        <pc:chgData name="Breno Nicelatchi" userId="495d62745e7169d0" providerId="LiveId" clId="{06AE16C5-8778-40B5-A502-FDC414F89126}" dt="2023-08-28T18:09:08.314" v="4464"/>
        <pc:sldMkLst>
          <pc:docMk/>
          <pc:sldMk cId="3490272881" sldId="520"/>
        </pc:sldMkLst>
        <pc:spChg chg="mod">
          <ac:chgData name="Breno Nicelatchi" userId="495d62745e7169d0" providerId="LiveId" clId="{06AE16C5-8778-40B5-A502-FDC414F89126}" dt="2023-08-28T18:09:08.314" v="4464"/>
          <ac:spMkLst>
            <pc:docMk/>
            <pc:sldMk cId="3490272881" sldId="520"/>
            <ac:spMk id="5" creationId="{A05FA945-466B-6841-8D1B-4318B1E9CBE8}"/>
          </ac:spMkLst>
        </pc:spChg>
      </pc:sldChg>
      <pc:sldChg chg="addSp modSp add mod modAnim">
        <pc:chgData name="Breno Nicelatchi" userId="495d62745e7169d0" providerId="LiveId" clId="{06AE16C5-8778-40B5-A502-FDC414F89126}" dt="2023-08-28T18:11:50.458" v="4520" actId="166"/>
        <pc:sldMkLst>
          <pc:docMk/>
          <pc:sldMk cId="3464495076" sldId="521"/>
        </pc:sldMkLst>
        <pc:spChg chg="mod">
          <ac:chgData name="Breno Nicelatchi" userId="495d62745e7169d0" providerId="LiveId" clId="{06AE16C5-8778-40B5-A502-FDC414F89126}" dt="2023-08-28T18:10:03.445" v="4470" actId="1076"/>
          <ac:spMkLst>
            <pc:docMk/>
            <pc:sldMk cId="3464495076" sldId="521"/>
            <ac:spMk id="2" creationId="{B60CFEB9-518D-99FB-899D-7C82B3A35D4A}"/>
          </ac:spMkLst>
        </pc:spChg>
        <pc:spChg chg="add mod">
          <ac:chgData name="Breno Nicelatchi" userId="495d62745e7169d0" providerId="LiveId" clId="{06AE16C5-8778-40B5-A502-FDC414F89126}" dt="2023-08-28T18:11:40.512" v="4518" actId="1076"/>
          <ac:spMkLst>
            <pc:docMk/>
            <pc:sldMk cId="3464495076" sldId="521"/>
            <ac:spMk id="3" creationId="{17C1A6D0-BBB3-76AB-897B-049080B75815}"/>
          </ac:spMkLst>
        </pc:spChg>
        <pc:spChg chg="mod">
          <ac:chgData name="Breno Nicelatchi" userId="495d62745e7169d0" providerId="LiveId" clId="{06AE16C5-8778-40B5-A502-FDC414F89126}" dt="2023-08-28T18:10:26.546" v="4478" actId="1076"/>
          <ac:spMkLst>
            <pc:docMk/>
            <pc:sldMk cId="3464495076" sldId="521"/>
            <ac:spMk id="5" creationId="{995F5F01-941B-8C15-198B-3E5C22F16037}"/>
          </ac:spMkLst>
        </pc:spChg>
        <pc:spChg chg="mod">
          <ac:chgData name="Breno Nicelatchi" userId="495d62745e7169d0" providerId="LiveId" clId="{06AE16C5-8778-40B5-A502-FDC414F89126}" dt="2023-08-28T18:10:26.546" v="4478" actId="1076"/>
          <ac:spMkLst>
            <pc:docMk/>
            <pc:sldMk cId="3464495076" sldId="521"/>
            <ac:spMk id="7" creationId="{5E60963B-A4A0-460C-1FEF-68912610848E}"/>
          </ac:spMkLst>
        </pc:spChg>
        <pc:spChg chg="mod">
          <ac:chgData name="Breno Nicelatchi" userId="495d62745e7169d0" providerId="LiveId" clId="{06AE16C5-8778-40B5-A502-FDC414F89126}" dt="2023-08-28T18:10:26.546" v="4478" actId="1076"/>
          <ac:spMkLst>
            <pc:docMk/>
            <pc:sldMk cId="3464495076" sldId="521"/>
            <ac:spMk id="8" creationId="{A08AEA1B-7663-384A-DAD4-FC61BF7EF263}"/>
          </ac:spMkLst>
        </pc:spChg>
        <pc:spChg chg="mod ord">
          <ac:chgData name="Breno Nicelatchi" userId="495d62745e7169d0" providerId="LiveId" clId="{06AE16C5-8778-40B5-A502-FDC414F89126}" dt="2023-08-28T18:11:50.458" v="4520" actId="166"/>
          <ac:spMkLst>
            <pc:docMk/>
            <pc:sldMk cId="3464495076" sldId="521"/>
            <ac:spMk id="9" creationId="{800A9871-5E02-214E-DCF5-7305C1781C9F}"/>
          </ac:spMkLst>
        </pc:spChg>
        <pc:spChg chg="add mod">
          <ac:chgData name="Breno Nicelatchi" userId="495d62745e7169d0" providerId="LiveId" clId="{06AE16C5-8778-40B5-A502-FDC414F89126}" dt="2023-08-28T18:11:43.714" v="4519" actId="1076"/>
          <ac:spMkLst>
            <pc:docMk/>
            <pc:sldMk cId="3464495076" sldId="521"/>
            <ac:spMk id="25" creationId="{05C68B19-C6D3-06A4-A03E-1173EF4C8B54}"/>
          </ac:spMkLst>
        </pc:spChg>
        <pc:grpChg chg="mod">
          <ac:chgData name="Breno Nicelatchi" userId="495d62745e7169d0" providerId="LiveId" clId="{06AE16C5-8778-40B5-A502-FDC414F89126}" dt="2023-08-28T18:10:26.546" v="4478" actId="1076"/>
          <ac:grpSpMkLst>
            <pc:docMk/>
            <pc:sldMk cId="3464495076" sldId="521"/>
            <ac:grpSpMk id="4" creationId="{C03DD169-B46C-5ED9-92CE-5FC57714924B}"/>
          </ac:grpSpMkLst>
        </pc:grpChg>
        <pc:grpChg chg="mod">
          <ac:chgData name="Breno Nicelatchi" userId="495d62745e7169d0" providerId="LiveId" clId="{06AE16C5-8778-40B5-A502-FDC414F89126}" dt="2023-08-28T18:10:26.546" v="4478" actId="1076"/>
          <ac:grpSpMkLst>
            <pc:docMk/>
            <pc:sldMk cId="3464495076" sldId="521"/>
            <ac:grpSpMk id="6" creationId="{1D7457C7-132E-1981-10B5-FEFBBEBBDF9A}"/>
          </ac:grpSpMkLst>
        </pc:grpChg>
      </pc:sldChg>
      <pc:sldMasterChg chg="delSldLayout">
        <pc:chgData name="Breno Nicelatchi" userId="495d62745e7169d0" providerId="LiveId" clId="{06AE16C5-8778-40B5-A502-FDC414F89126}" dt="2023-08-28T18:07:49.734" v="4339" actId="47"/>
        <pc:sldMasterMkLst>
          <pc:docMk/>
          <pc:sldMasterMk cId="3313779208" sldId="2147483648"/>
        </pc:sldMasterMkLst>
        <pc:sldLayoutChg chg="del">
          <pc:chgData name="Breno Nicelatchi" userId="495d62745e7169d0" providerId="LiveId" clId="{06AE16C5-8778-40B5-A502-FDC414F89126}" dt="2023-08-28T18:07:49.734" v="4339" actId="47"/>
          <pc:sldLayoutMkLst>
            <pc:docMk/>
            <pc:sldMasterMk cId="3313779208" sldId="2147483648"/>
            <pc:sldLayoutMk cId="3059534719" sldId="2147483665"/>
          </pc:sldLayoutMkLst>
        </pc:sldLayoutChg>
        <pc:sldLayoutChg chg="del">
          <pc:chgData name="Breno Nicelatchi" userId="495d62745e7169d0" providerId="LiveId" clId="{06AE16C5-8778-40B5-A502-FDC414F89126}" dt="2023-08-28T18:07:49.734" v="4339" actId="47"/>
          <pc:sldLayoutMkLst>
            <pc:docMk/>
            <pc:sldMasterMk cId="3313779208" sldId="2147483648"/>
            <pc:sldLayoutMk cId="1803385908" sldId="2147483666"/>
          </pc:sldLayoutMkLst>
        </pc:sldLayoutChg>
        <pc:sldLayoutChg chg="del">
          <pc:chgData name="Breno Nicelatchi" userId="495d62745e7169d0" providerId="LiveId" clId="{06AE16C5-8778-40B5-A502-FDC414F89126}" dt="2023-08-27T17:02:46.480" v="277" actId="2696"/>
          <pc:sldLayoutMkLst>
            <pc:docMk/>
            <pc:sldMasterMk cId="3313779208" sldId="2147483648"/>
            <pc:sldLayoutMk cId="1422748362" sldId="214748366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4884E86-7DAD-464E-9FD0-14DFCDA13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" y="0"/>
            <a:ext cx="12190879" cy="68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5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55F94A-0402-4883-A95F-D19BCB99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744A79-1E73-4163-82DE-250F3E9A3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E22FDA-E717-49DB-909C-232C70AD6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797381-C0A4-452D-8BC2-556B6779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C1B53F-68DD-4BA8-A1FE-E62462FC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1D7E0B-DDE6-4D83-867C-BB942FE1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99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06983-35A8-42AE-B002-27D9CF90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17407F-AB74-42D0-89BA-9BC8E95EE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73A247-160F-4C3B-803A-74FE3407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314980-77B6-4893-98D3-E5A2FB74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D731BA-64E8-41D1-8E97-3B65B3B0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5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296F8C4-A206-4C44-9B6E-1AADC57C9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42C44F-6568-4A0D-BCD1-878DF2DAA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B4AA2A-056E-4584-91CB-E19AA4E27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95391F-40CA-4D45-84B0-D00B7F7D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AA89F1-9E43-4FFA-B107-C430670B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9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2024/3/8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‹nº›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58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2024/3/8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‹nº›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56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51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‹nº›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5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‹nº›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59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03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48747B6-90D0-4CDB-A724-6C247B863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8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E05FA1-2606-4914-948F-860304F7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084FCC-73BD-4612-87A7-0590A505F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F91842-C731-47A6-95C4-2781D5FE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8347C5-E2EE-4D0A-B2C3-13FC12F1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8CB5CD-9ED8-4B20-BC6D-A56BB4EB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88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CED28-7ADF-4948-B88F-412DD043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C2EC02-0402-4EF3-AE6C-870BC316C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53976A-23F2-4278-8DA6-C180A51B6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27A350-1C54-40CA-9E8A-6393AC69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CDBABF-DA6D-442B-9AB1-9628B1CC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EE0D17-AFA1-4BA7-A141-B81CAC84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97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340C8-7355-4CD0-A815-13067B7A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ECFD76-AB60-48D9-A607-6F14FAB9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6D8FBD-CF70-4167-9632-05EA8E4E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899EC8-18FB-4922-ADA1-D09D61056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535E99-FA0F-4313-B87D-8B9CCF4F0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AA0998-34FC-4810-B0FB-98B232CF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CA42B4-9D3B-45F1-9816-2E2B738C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10E97E-A1E7-4FAF-AC1D-5DCA9240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16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340C8-7355-4CD0-A815-13067B7A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ECFD76-AB60-48D9-A607-6F14FAB9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6D8FBD-CF70-4167-9632-05EA8E4E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899EC8-18FB-4922-ADA1-D09D61056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535E99-FA0F-4313-B87D-8B9CCF4F0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AA0998-34FC-4810-B0FB-98B232CF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CA42B4-9D3B-45F1-9816-2E2B738C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10E97E-A1E7-4FAF-AC1D-5DCA9240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283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9588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733DE-6342-480A-9074-5AE34C8E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D50150-3066-49BF-AF59-D6B0A696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07ADFC5-DC01-428E-B55F-F0B5F095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28FAF-4C32-4444-A0D1-0A7046B5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8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>
            <a:extLst>
              <a:ext uri="{FF2B5EF4-FFF2-40B4-BE49-F238E27FC236}">
                <a16:creationId xmlns:a16="http://schemas.microsoft.com/office/drawing/2014/main" id="{B24EBF0D-F326-48AA-AD72-D120EE0B7F57}"/>
              </a:ext>
            </a:extLst>
          </p:cNvPr>
          <p:cNvGrpSpPr/>
          <p:nvPr userDrawn="1"/>
        </p:nvGrpSpPr>
        <p:grpSpPr>
          <a:xfrm>
            <a:off x="10836650" y="360791"/>
            <a:ext cx="909520" cy="197589"/>
            <a:chOff x="9475619" y="5793834"/>
            <a:chExt cx="648944" cy="140980"/>
          </a:xfrm>
          <a:solidFill>
            <a:schemeClr val="bg1">
              <a:lumMod val="85000"/>
            </a:schemeClr>
          </a:solidFill>
        </p:grpSpPr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CE6930E2-B666-48F8-87E3-142350FD7B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87197" y="5796545"/>
              <a:ext cx="137366" cy="135558"/>
            </a:xfrm>
            <a:custGeom>
              <a:avLst/>
              <a:gdLst>
                <a:gd name="T0" fmla="*/ 14641 w 445"/>
                <a:gd name="T1" fmla="*/ 58439 h 436"/>
                <a:gd name="T2" fmla="*/ 14641 w 445"/>
                <a:gd name="T3" fmla="*/ 58439 h 436"/>
                <a:gd name="T4" fmla="*/ 33619 w 445"/>
                <a:gd name="T5" fmla="*/ 101585 h 436"/>
                <a:gd name="T6" fmla="*/ 62901 w 445"/>
                <a:gd name="T7" fmla="*/ 111416 h 436"/>
                <a:gd name="T8" fmla="*/ 67781 w 445"/>
                <a:gd name="T9" fmla="*/ 111416 h 436"/>
                <a:gd name="T10" fmla="*/ 72661 w 445"/>
                <a:gd name="T11" fmla="*/ 135447 h 436"/>
                <a:gd name="T12" fmla="*/ 72661 w 445"/>
                <a:gd name="T13" fmla="*/ 135447 h 436"/>
                <a:gd name="T14" fmla="*/ 0 w 445"/>
                <a:gd name="T15" fmla="*/ 188425 h 436"/>
                <a:gd name="T16" fmla="*/ 62901 w 445"/>
                <a:gd name="T17" fmla="*/ 237579 h 436"/>
                <a:gd name="T18" fmla="*/ 62901 w 445"/>
                <a:gd name="T19" fmla="*/ 237579 h 436"/>
                <a:gd name="T20" fmla="*/ 67781 w 445"/>
                <a:gd name="T21" fmla="*/ 237579 h 436"/>
                <a:gd name="T22" fmla="*/ 106280 w 445"/>
                <a:gd name="T23" fmla="*/ 227748 h 436"/>
                <a:gd name="T24" fmla="*/ 135020 w 445"/>
                <a:gd name="T25" fmla="*/ 174771 h 436"/>
                <a:gd name="T26" fmla="*/ 111161 w 445"/>
                <a:gd name="T27" fmla="*/ 125616 h 436"/>
                <a:gd name="T28" fmla="*/ 96520 w 445"/>
                <a:gd name="T29" fmla="*/ 111416 h 436"/>
                <a:gd name="T30" fmla="*/ 106280 w 445"/>
                <a:gd name="T31" fmla="*/ 96670 h 436"/>
                <a:gd name="T32" fmla="*/ 125259 w 445"/>
                <a:gd name="T33" fmla="*/ 53524 h 436"/>
                <a:gd name="T34" fmla="*/ 106280 w 445"/>
                <a:gd name="T35" fmla="*/ 9831 h 436"/>
                <a:gd name="T36" fmla="*/ 115499 w 445"/>
                <a:gd name="T37" fmla="*/ 9831 h 436"/>
                <a:gd name="T38" fmla="*/ 135020 w 445"/>
                <a:gd name="T39" fmla="*/ 0 h 436"/>
                <a:gd name="T40" fmla="*/ 135020 w 445"/>
                <a:gd name="T41" fmla="*/ 0 h 436"/>
                <a:gd name="T42" fmla="*/ 77541 w 445"/>
                <a:gd name="T43" fmla="*/ 0 h 436"/>
                <a:gd name="T44" fmla="*/ 14641 w 445"/>
                <a:gd name="T45" fmla="*/ 58439 h 436"/>
                <a:gd name="T46" fmla="*/ 111161 w 445"/>
                <a:gd name="T47" fmla="*/ 179140 h 436"/>
                <a:gd name="T48" fmla="*/ 111161 w 445"/>
                <a:gd name="T49" fmla="*/ 179140 h 436"/>
                <a:gd name="T50" fmla="*/ 72661 w 445"/>
                <a:gd name="T51" fmla="*/ 213002 h 436"/>
                <a:gd name="T52" fmla="*/ 29281 w 445"/>
                <a:gd name="T53" fmla="*/ 188425 h 436"/>
                <a:gd name="T54" fmla="*/ 38500 w 445"/>
                <a:gd name="T55" fmla="*/ 159478 h 436"/>
                <a:gd name="T56" fmla="*/ 67781 w 445"/>
                <a:gd name="T57" fmla="*/ 150194 h 436"/>
                <a:gd name="T58" fmla="*/ 72661 w 445"/>
                <a:gd name="T59" fmla="*/ 150194 h 436"/>
                <a:gd name="T60" fmla="*/ 111161 w 445"/>
                <a:gd name="T61" fmla="*/ 179140 h 436"/>
                <a:gd name="T62" fmla="*/ 96520 w 445"/>
                <a:gd name="T63" fmla="*/ 43693 h 436"/>
                <a:gd name="T64" fmla="*/ 96520 w 445"/>
                <a:gd name="T65" fmla="*/ 43693 h 436"/>
                <a:gd name="T66" fmla="*/ 77541 w 445"/>
                <a:gd name="T67" fmla="*/ 92301 h 436"/>
                <a:gd name="T68" fmla="*/ 72661 w 445"/>
                <a:gd name="T69" fmla="*/ 92301 h 436"/>
                <a:gd name="T70" fmla="*/ 43922 w 445"/>
                <a:gd name="T71" fmla="*/ 63354 h 436"/>
                <a:gd name="T72" fmla="*/ 43922 w 445"/>
                <a:gd name="T73" fmla="*/ 33862 h 436"/>
                <a:gd name="T74" fmla="*/ 58020 w 445"/>
                <a:gd name="T75" fmla="*/ 14200 h 436"/>
                <a:gd name="T76" fmla="*/ 62901 w 445"/>
                <a:gd name="T77" fmla="*/ 14200 h 436"/>
                <a:gd name="T78" fmla="*/ 96520 w 445"/>
                <a:gd name="T79" fmla="*/ 43693 h 436"/>
                <a:gd name="T80" fmla="*/ 202258 w 445"/>
                <a:gd name="T81" fmla="*/ 92301 h 436"/>
                <a:gd name="T82" fmla="*/ 202258 w 445"/>
                <a:gd name="T83" fmla="*/ 92301 h 436"/>
                <a:gd name="T84" fmla="*/ 202258 w 445"/>
                <a:gd name="T85" fmla="*/ 53524 h 436"/>
                <a:gd name="T86" fmla="*/ 172977 w 445"/>
                <a:gd name="T87" fmla="*/ 53524 h 436"/>
                <a:gd name="T88" fmla="*/ 172977 w 445"/>
                <a:gd name="T89" fmla="*/ 92301 h 436"/>
                <a:gd name="T90" fmla="*/ 135020 w 445"/>
                <a:gd name="T91" fmla="*/ 92301 h 436"/>
                <a:gd name="T92" fmla="*/ 135020 w 445"/>
                <a:gd name="T93" fmla="*/ 116332 h 436"/>
                <a:gd name="T94" fmla="*/ 172977 w 445"/>
                <a:gd name="T95" fmla="*/ 116332 h 436"/>
                <a:gd name="T96" fmla="*/ 172977 w 445"/>
                <a:gd name="T97" fmla="*/ 159478 h 436"/>
                <a:gd name="T98" fmla="*/ 202258 w 445"/>
                <a:gd name="T99" fmla="*/ 159478 h 436"/>
                <a:gd name="T100" fmla="*/ 202258 w 445"/>
                <a:gd name="T101" fmla="*/ 116332 h 436"/>
                <a:gd name="T102" fmla="*/ 240758 w 445"/>
                <a:gd name="T103" fmla="*/ 116332 h 436"/>
                <a:gd name="T104" fmla="*/ 240758 w 445"/>
                <a:gd name="T105" fmla="*/ 92301 h 436"/>
                <a:gd name="T106" fmla="*/ 202258 w 445"/>
                <a:gd name="T107" fmla="*/ 92301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5" h="436">
                  <a:moveTo>
                    <a:pt x="27" y="107"/>
                  </a:moveTo>
                  <a:lnTo>
                    <a:pt x="27" y="107"/>
                  </a:lnTo>
                  <a:cubicBezTo>
                    <a:pt x="27" y="142"/>
                    <a:pt x="36" y="169"/>
                    <a:pt x="62" y="186"/>
                  </a:cubicBezTo>
                  <a:cubicBezTo>
                    <a:pt x="81" y="195"/>
                    <a:pt x="107" y="204"/>
                    <a:pt x="116" y="204"/>
                  </a:cubicBezTo>
                  <a:lnTo>
                    <a:pt x="125" y="204"/>
                  </a:lnTo>
                  <a:cubicBezTo>
                    <a:pt x="125" y="204"/>
                    <a:pt x="116" y="222"/>
                    <a:pt x="134" y="248"/>
                  </a:cubicBezTo>
                  <a:cubicBezTo>
                    <a:pt x="107" y="248"/>
                    <a:pt x="0" y="257"/>
                    <a:pt x="0" y="345"/>
                  </a:cubicBezTo>
                  <a:cubicBezTo>
                    <a:pt x="0" y="435"/>
                    <a:pt x="98" y="435"/>
                    <a:pt x="116" y="435"/>
                  </a:cubicBezTo>
                  <a:cubicBezTo>
                    <a:pt x="116" y="435"/>
                    <a:pt x="116" y="435"/>
                    <a:pt x="125" y="435"/>
                  </a:cubicBezTo>
                  <a:cubicBezTo>
                    <a:pt x="134" y="435"/>
                    <a:pt x="169" y="435"/>
                    <a:pt x="196" y="417"/>
                  </a:cubicBezTo>
                  <a:cubicBezTo>
                    <a:pt x="231" y="399"/>
                    <a:pt x="249" y="364"/>
                    <a:pt x="249" y="320"/>
                  </a:cubicBezTo>
                  <a:cubicBezTo>
                    <a:pt x="249" y="275"/>
                    <a:pt x="222" y="248"/>
                    <a:pt x="205" y="230"/>
                  </a:cubicBezTo>
                  <a:cubicBezTo>
                    <a:pt x="187" y="222"/>
                    <a:pt x="178" y="213"/>
                    <a:pt x="178" y="204"/>
                  </a:cubicBezTo>
                  <a:cubicBezTo>
                    <a:pt x="178" y="195"/>
                    <a:pt x="187" y="186"/>
                    <a:pt x="196" y="177"/>
                  </a:cubicBezTo>
                  <a:cubicBezTo>
                    <a:pt x="213" y="160"/>
                    <a:pt x="231" y="142"/>
                    <a:pt x="231" y="98"/>
                  </a:cubicBezTo>
                  <a:cubicBezTo>
                    <a:pt x="231" y="62"/>
                    <a:pt x="222" y="36"/>
                    <a:pt x="196" y="18"/>
                  </a:cubicBezTo>
                  <a:lnTo>
                    <a:pt x="213" y="18"/>
                  </a:lnTo>
                  <a:cubicBezTo>
                    <a:pt x="231" y="18"/>
                    <a:pt x="249" y="9"/>
                    <a:pt x="2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4" y="0"/>
                    <a:pt x="27" y="0"/>
                    <a:pt x="27" y="107"/>
                  </a:cubicBezTo>
                  <a:close/>
                  <a:moveTo>
                    <a:pt x="205" y="328"/>
                  </a:moveTo>
                  <a:lnTo>
                    <a:pt x="205" y="328"/>
                  </a:lnTo>
                  <a:cubicBezTo>
                    <a:pt x="213" y="364"/>
                    <a:pt x="178" y="390"/>
                    <a:pt x="134" y="390"/>
                  </a:cubicBezTo>
                  <a:cubicBezTo>
                    <a:pt x="90" y="399"/>
                    <a:pt x="54" y="381"/>
                    <a:pt x="54" y="345"/>
                  </a:cubicBezTo>
                  <a:cubicBezTo>
                    <a:pt x="45" y="328"/>
                    <a:pt x="54" y="310"/>
                    <a:pt x="71" y="292"/>
                  </a:cubicBezTo>
                  <a:cubicBezTo>
                    <a:pt x="90" y="283"/>
                    <a:pt x="107" y="275"/>
                    <a:pt x="12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78" y="275"/>
                    <a:pt x="205" y="301"/>
                    <a:pt x="205" y="328"/>
                  </a:cubicBezTo>
                  <a:close/>
                  <a:moveTo>
                    <a:pt x="178" y="80"/>
                  </a:moveTo>
                  <a:lnTo>
                    <a:pt x="178" y="80"/>
                  </a:lnTo>
                  <a:cubicBezTo>
                    <a:pt x="187" y="124"/>
                    <a:pt x="169" y="160"/>
                    <a:pt x="143" y="169"/>
                  </a:cubicBezTo>
                  <a:cubicBezTo>
                    <a:pt x="143" y="169"/>
                    <a:pt x="143" y="169"/>
                    <a:pt x="134" y="169"/>
                  </a:cubicBezTo>
                  <a:cubicBezTo>
                    <a:pt x="107" y="169"/>
                    <a:pt x="90" y="151"/>
                    <a:pt x="81" y="116"/>
                  </a:cubicBezTo>
                  <a:cubicBezTo>
                    <a:pt x="71" y="98"/>
                    <a:pt x="71" y="80"/>
                    <a:pt x="81" y="62"/>
                  </a:cubicBezTo>
                  <a:cubicBezTo>
                    <a:pt x="81" y="45"/>
                    <a:pt x="98" y="36"/>
                    <a:pt x="107" y="26"/>
                  </a:cubicBezTo>
                  <a:lnTo>
                    <a:pt x="116" y="26"/>
                  </a:lnTo>
                  <a:cubicBezTo>
                    <a:pt x="151" y="26"/>
                    <a:pt x="169" y="45"/>
                    <a:pt x="178" y="80"/>
                  </a:cubicBezTo>
                  <a:close/>
                  <a:moveTo>
                    <a:pt x="373" y="169"/>
                  </a:moveTo>
                  <a:lnTo>
                    <a:pt x="373" y="169"/>
                  </a:lnTo>
                  <a:cubicBezTo>
                    <a:pt x="373" y="98"/>
                    <a:pt x="373" y="98"/>
                    <a:pt x="373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4" y="169"/>
                    <a:pt x="444" y="169"/>
                    <a:pt x="444" y="169"/>
                  </a:cubicBezTo>
                  <a:lnTo>
                    <a:pt x="373" y="1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CB7C9A83-C7DC-42B6-8F82-063A550CCC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75619" y="5793834"/>
              <a:ext cx="75912" cy="140980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3E52416F-D52D-490F-A808-4113194F7E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97970" y="5806938"/>
              <a:ext cx="142788" cy="114772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61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9EBA54-C208-4AFA-A14E-E742E6C5B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354BD9-8478-4B0C-985E-C4C1E501D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6C5185-133C-4D5C-8437-7BA30DF93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EDDB2B-177D-4F67-930B-7FECEB6F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CBDF18-2536-49DE-AACA-A3889C29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209A6B-55D3-4138-B6D8-1D7DD1C6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27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E4008F9-FBDE-4FE5-96FA-0B479FB7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59E05A-7BBD-4628-8430-C5AD6657E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5B6011-7970-41D6-91EF-40E60E80A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ECFDE-47B5-468B-93A2-C567C7788EFA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37CB54-E835-4300-89FB-A893C995E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A6F2DA-FFE1-41B3-8392-664DBF048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7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8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83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30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30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9FD5B522-BB78-E336-3F5F-2E4327723938}"/>
              </a:ext>
            </a:extLst>
          </p:cNvPr>
          <p:cNvSpPr/>
          <p:nvPr/>
        </p:nvSpPr>
        <p:spPr>
          <a:xfrm>
            <a:off x="1268114" y="762850"/>
            <a:ext cx="2225702" cy="2147498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2" name="Imagem 1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268" y="-174171"/>
            <a:ext cx="12564955" cy="7200517"/>
          </a:xfrm>
          <a:prstGeom prst="rect">
            <a:avLst/>
          </a:prstGeom>
        </p:spPr>
      </p:pic>
      <p:pic>
        <p:nvPicPr>
          <p:cNvPr id="8" name="Imagem 7" descr="Texto&#10;&#10;Descrição gerada automaticamente com confiança baixa">
            <a:extLst>
              <a:ext uri="{FF2B5EF4-FFF2-40B4-BE49-F238E27FC236}">
                <a16:creationId xmlns:a16="http://schemas.microsoft.com/office/drawing/2014/main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13" y="35174"/>
            <a:ext cx="2261621" cy="627889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A6E8CEC-B945-4945-E85C-E269F739E917}"/>
              </a:ext>
            </a:extLst>
          </p:cNvPr>
          <p:cNvSpPr/>
          <p:nvPr/>
        </p:nvSpPr>
        <p:spPr>
          <a:xfrm>
            <a:off x="-186478" y="796979"/>
            <a:ext cx="12564955" cy="1275996"/>
          </a:xfrm>
          <a:prstGeom prst="rect">
            <a:avLst/>
          </a:prstGeom>
          <a:solidFill>
            <a:srgbClr val="23253D">
              <a:alpha val="87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ea"/>
              <a:sym typeface="+mn-lt"/>
            </a:endParaRPr>
          </a:p>
        </p:txBody>
      </p:sp>
      <p:sp>
        <p:nvSpPr>
          <p:cNvPr id="5" name="Title 5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>
            <a:extLst>
              <a:ext uri="{FF2B5EF4-FFF2-40B4-BE49-F238E27FC236}">
                <a16:creationId xmlns:a16="http://schemas.microsoft.com/office/drawing/2014/main" id="{0BA7DD12-3D92-70F1-D7D2-C6F8852FF7C7}"/>
              </a:ext>
            </a:extLst>
          </p:cNvPr>
          <p:cNvSpPr txBox="1"/>
          <p:nvPr/>
        </p:nvSpPr>
        <p:spPr>
          <a:xfrm>
            <a:off x="1818880" y="1045220"/>
            <a:ext cx="8242778" cy="77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/>
                <a:cs typeface="+mj-cs"/>
              </a:rPr>
              <a:t>Capacitação para operador de Injetora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字魂59号-创粗黑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7" name="Imagem 16" descr="Homem de terno e gravata com chapéu na mão&#10;&#10;Descrição gerada automaticamente">
            <a:extLst>
              <a:ext uri="{FF2B5EF4-FFF2-40B4-BE49-F238E27FC236}">
                <a16:creationId xmlns:a16="http://schemas.microsoft.com/office/drawing/2014/main" id="{D24AD95B-0668-5B5D-C9B5-E7331DF6A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57" y="1222557"/>
            <a:ext cx="6020475" cy="56354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1D539C2-999F-D881-5992-3FA39649B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8" y="572712"/>
            <a:ext cx="1723246" cy="17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44">
            <a:extLst>
              <a:ext uri="{FF2B5EF4-FFF2-40B4-BE49-F238E27FC236}">
                <a16:creationId xmlns:a16="http://schemas.microsoft.com/office/drawing/2014/main" id="{346A6153-F12B-EFBD-8957-8CBD26171E7D}"/>
              </a:ext>
            </a:extLst>
          </p:cNvPr>
          <p:cNvSpPr/>
          <p:nvPr/>
        </p:nvSpPr>
        <p:spPr>
          <a:xfrm>
            <a:off x="-1" y="3831771"/>
            <a:ext cx="12192001" cy="3026229"/>
          </a:xfrm>
          <a:prstGeom prst="rt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6" descr="图片包含 监视器, 电子产品, 计算机, 陈列&#10;&#10;已生成极高可信度的说明">
            <a:extLst>
              <a:ext uri="{FF2B5EF4-FFF2-40B4-BE49-F238E27FC236}">
                <a16:creationId xmlns:a16="http://schemas.microsoft.com/office/drawing/2014/main" id="{3D5E76C1-571C-A592-E5F1-3CBD8E5B47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461" y="1920853"/>
            <a:ext cx="4798840" cy="4282224"/>
          </a:xfrm>
          <a:prstGeom prst="rect">
            <a:avLst/>
          </a:prstGeom>
        </p:spPr>
      </p:pic>
      <p:sp>
        <p:nvSpPr>
          <p:cNvPr id="7" name="文本框 48">
            <a:extLst>
              <a:ext uri="{FF2B5EF4-FFF2-40B4-BE49-F238E27FC236}">
                <a16:creationId xmlns:a16="http://schemas.microsoft.com/office/drawing/2014/main" id="{478B99D4-8024-521A-D0EE-854EDFE77902}"/>
              </a:ext>
            </a:extLst>
          </p:cNvPr>
          <p:cNvSpPr txBox="1"/>
          <p:nvPr/>
        </p:nvSpPr>
        <p:spPr>
          <a:xfrm>
            <a:off x="6489700" y="1184552"/>
            <a:ext cx="5295900" cy="37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dirty="0">
                <a:solidFill>
                  <a:schemeClr val="bg1"/>
                </a:solidFill>
                <a:cs typeface="+mn-ea"/>
                <a:sym typeface="+mn-lt"/>
              </a:rPr>
              <a:t>A redação original da NR-14 foi elaborada por um grupo de técnicos, tendo como referências normas internacionais, bem como a regulamentação produzida para as obras da Usina de Itaipu, conforme informado por </a:t>
            </a:r>
            <a:r>
              <a:rPr lang="pt-BR" altLang="zh-CN" dirty="0" err="1">
                <a:solidFill>
                  <a:schemeClr val="bg1"/>
                </a:solidFill>
                <a:cs typeface="+mn-ea"/>
                <a:sym typeface="+mn-lt"/>
              </a:rPr>
              <a:t>Reimberg</a:t>
            </a:r>
            <a:r>
              <a:rPr lang="pt-BR" altLang="zh-CN" dirty="0">
                <a:solidFill>
                  <a:schemeClr val="bg1"/>
                </a:solidFill>
                <a:cs typeface="+mn-ea"/>
                <a:sym typeface="+mn-lt"/>
              </a:rPr>
              <a:t>, Cristiane Oliveira. </a:t>
            </a:r>
          </a:p>
          <a:p>
            <a:pPr>
              <a:lnSpc>
                <a:spcPct val="150000"/>
              </a:lnSpc>
            </a:pPr>
            <a:endParaRPr lang="pt-BR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pt-BR" altLang="zh-CN" b="1" dirty="0">
                <a:solidFill>
                  <a:schemeClr val="bg1"/>
                </a:solidFill>
                <a:cs typeface="+mn-ea"/>
                <a:sym typeface="+mn-lt"/>
              </a:rPr>
              <a:t>Fundacentro: </a:t>
            </a:r>
            <a:r>
              <a:rPr lang="pt-BR" altLang="zh-CN" dirty="0">
                <a:solidFill>
                  <a:schemeClr val="bg1"/>
                </a:solidFill>
                <a:cs typeface="+mn-ea"/>
                <a:sym typeface="+mn-lt"/>
              </a:rPr>
              <a:t>meio século de segurança e saúde no trabalho. Fundacentro, 2016.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50">
            <a:extLst>
              <a:ext uri="{FF2B5EF4-FFF2-40B4-BE49-F238E27FC236}">
                <a16:creationId xmlns:a16="http://schemas.microsoft.com/office/drawing/2014/main" id="{23F01809-D961-80D2-E4BD-C2BFD1ACDD19}"/>
              </a:ext>
            </a:extLst>
          </p:cNvPr>
          <p:cNvSpPr/>
          <p:nvPr/>
        </p:nvSpPr>
        <p:spPr>
          <a:xfrm>
            <a:off x="6596900" y="1073241"/>
            <a:ext cx="511629" cy="6243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53">
            <a:extLst>
              <a:ext uri="{FF2B5EF4-FFF2-40B4-BE49-F238E27FC236}">
                <a16:creationId xmlns:a16="http://schemas.microsoft.com/office/drawing/2014/main" id="{47D38A7C-4B5F-DA0F-8631-242DDD0D732F}"/>
              </a:ext>
            </a:extLst>
          </p:cNvPr>
          <p:cNvSpPr/>
          <p:nvPr/>
        </p:nvSpPr>
        <p:spPr>
          <a:xfrm>
            <a:off x="6596900" y="3979616"/>
            <a:ext cx="511629" cy="6243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170" name="Picture 2" descr="Curso de NR 14 - Norma Regulamentadora 14 - Cursos de NR">
            <a:extLst>
              <a:ext uri="{FF2B5EF4-FFF2-40B4-BE49-F238E27FC236}">
                <a16:creationId xmlns:a16="http://schemas.microsoft.com/office/drawing/2014/main" id="{E840D559-B83E-BC4C-F75B-B7E23E6EA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269399"/>
            <a:ext cx="4229100" cy="278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3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0CFEB9-518D-99FB-899D-7C82B3A35D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oup 128">
            <a:extLst>
              <a:ext uri="{FF2B5EF4-FFF2-40B4-BE49-F238E27FC236}">
                <a16:creationId xmlns:a16="http://schemas.microsoft.com/office/drawing/2014/main" id="{379FD2BE-3211-0196-912B-8A18B05C398A}"/>
              </a:ext>
            </a:extLst>
          </p:cNvPr>
          <p:cNvGrpSpPr/>
          <p:nvPr/>
        </p:nvGrpSpPr>
        <p:grpSpPr>
          <a:xfrm rot="18900000" flipV="1">
            <a:off x="2704466" y="1475613"/>
            <a:ext cx="1417050" cy="1417050"/>
            <a:chOff x="8381400" y="7194550"/>
            <a:chExt cx="1327750" cy="1327748"/>
          </a:xfrm>
        </p:grpSpPr>
        <p:sp>
          <p:nvSpPr>
            <p:cNvPr id="10" name="Oval 134">
              <a:extLst>
                <a:ext uri="{FF2B5EF4-FFF2-40B4-BE49-F238E27FC236}">
                  <a16:creationId xmlns:a16="http://schemas.microsoft.com/office/drawing/2014/main" id="{9A40CDDC-24E4-BB20-6FB7-964CFF7E56BB}"/>
                </a:ext>
              </a:extLst>
            </p:cNvPr>
            <p:cNvSpPr/>
            <p:nvPr/>
          </p:nvSpPr>
          <p:spPr>
            <a:xfrm>
              <a:off x="8381400" y="7194550"/>
              <a:ext cx="1327750" cy="132774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635000" dir="2700000" sx="80000" sy="8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Oval 135">
              <a:extLst>
                <a:ext uri="{FF2B5EF4-FFF2-40B4-BE49-F238E27FC236}">
                  <a16:creationId xmlns:a16="http://schemas.microsoft.com/office/drawing/2014/main" id="{CAEC76BE-24AD-7E16-0381-8F727ECE994A}"/>
                </a:ext>
              </a:extLst>
            </p:cNvPr>
            <p:cNvSpPr/>
            <p:nvPr/>
          </p:nvSpPr>
          <p:spPr>
            <a:xfrm>
              <a:off x="8534163" y="7347314"/>
              <a:ext cx="1022226" cy="102222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0" sx="90000" sy="90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Group 130">
            <a:extLst>
              <a:ext uri="{FF2B5EF4-FFF2-40B4-BE49-F238E27FC236}">
                <a16:creationId xmlns:a16="http://schemas.microsoft.com/office/drawing/2014/main" id="{DDA6D53F-B45D-565E-B790-548E2EBBD104}"/>
              </a:ext>
            </a:extLst>
          </p:cNvPr>
          <p:cNvGrpSpPr/>
          <p:nvPr/>
        </p:nvGrpSpPr>
        <p:grpSpPr>
          <a:xfrm>
            <a:off x="3306378" y="1993714"/>
            <a:ext cx="213226" cy="310050"/>
            <a:chOff x="10146507" y="3505994"/>
            <a:chExt cx="319881" cy="465138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8" name="AutoShape 30">
              <a:extLst>
                <a:ext uri="{FF2B5EF4-FFF2-40B4-BE49-F238E27FC236}">
                  <a16:creationId xmlns:a16="http://schemas.microsoft.com/office/drawing/2014/main" id="{5B7E37FC-A33B-0BB0-D905-905CBD441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AutoShape 31">
              <a:extLst>
                <a:ext uri="{FF2B5EF4-FFF2-40B4-BE49-F238E27FC236}">
                  <a16:creationId xmlns:a16="http://schemas.microsoft.com/office/drawing/2014/main" id="{9A752F0C-CF64-5C7F-99D8-CB1561271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Group 128">
            <a:extLst>
              <a:ext uri="{FF2B5EF4-FFF2-40B4-BE49-F238E27FC236}">
                <a16:creationId xmlns:a16="http://schemas.microsoft.com/office/drawing/2014/main" id="{CB1982B9-7B3A-D0C2-4ADD-DBD867A764F3}"/>
              </a:ext>
            </a:extLst>
          </p:cNvPr>
          <p:cNvGrpSpPr/>
          <p:nvPr/>
        </p:nvGrpSpPr>
        <p:grpSpPr>
          <a:xfrm rot="18900000" flipV="1">
            <a:off x="7898766" y="1475614"/>
            <a:ext cx="1417050" cy="1417050"/>
            <a:chOff x="8381400" y="7194550"/>
            <a:chExt cx="1327750" cy="1327748"/>
          </a:xfrm>
        </p:grpSpPr>
        <p:sp>
          <p:nvSpPr>
            <p:cNvPr id="22" name="Oval 134">
              <a:extLst>
                <a:ext uri="{FF2B5EF4-FFF2-40B4-BE49-F238E27FC236}">
                  <a16:creationId xmlns:a16="http://schemas.microsoft.com/office/drawing/2014/main" id="{4766316B-BA8E-86B2-594F-3CB3670A75B1}"/>
                </a:ext>
              </a:extLst>
            </p:cNvPr>
            <p:cNvSpPr/>
            <p:nvPr/>
          </p:nvSpPr>
          <p:spPr>
            <a:xfrm>
              <a:off x="8381400" y="7194550"/>
              <a:ext cx="1327750" cy="132774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635000" dir="2700000" sx="80000" sy="8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Oval 135">
              <a:extLst>
                <a:ext uri="{FF2B5EF4-FFF2-40B4-BE49-F238E27FC236}">
                  <a16:creationId xmlns:a16="http://schemas.microsoft.com/office/drawing/2014/main" id="{ECD4BAED-BB12-7FBF-AB28-39227C197F59}"/>
                </a:ext>
              </a:extLst>
            </p:cNvPr>
            <p:cNvSpPr/>
            <p:nvPr/>
          </p:nvSpPr>
          <p:spPr>
            <a:xfrm>
              <a:off x="8534163" y="7347314"/>
              <a:ext cx="1022226" cy="102222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0" sx="90000" sy="90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130">
            <a:extLst>
              <a:ext uri="{FF2B5EF4-FFF2-40B4-BE49-F238E27FC236}">
                <a16:creationId xmlns:a16="http://schemas.microsoft.com/office/drawing/2014/main" id="{5C16B7C1-EA29-8E29-AADF-260BB39168C9}"/>
              </a:ext>
            </a:extLst>
          </p:cNvPr>
          <p:cNvGrpSpPr/>
          <p:nvPr/>
        </p:nvGrpSpPr>
        <p:grpSpPr>
          <a:xfrm>
            <a:off x="8500678" y="1993715"/>
            <a:ext cx="213226" cy="310050"/>
            <a:chOff x="10146507" y="3505994"/>
            <a:chExt cx="319881" cy="465138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25" name="AutoShape 30">
              <a:extLst>
                <a:ext uri="{FF2B5EF4-FFF2-40B4-BE49-F238E27FC236}">
                  <a16:creationId xmlns:a16="http://schemas.microsoft.com/office/drawing/2014/main" id="{08E6A1E3-B669-8308-8E02-566229C9B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AutoShape 31">
              <a:extLst>
                <a:ext uri="{FF2B5EF4-FFF2-40B4-BE49-F238E27FC236}">
                  <a16:creationId xmlns:a16="http://schemas.microsoft.com/office/drawing/2014/main" id="{C8BD9959-D7CA-C8CA-86B7-44193A390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文本框 48">
            <a:extLst>
              <a:ext uri="{FF2B5EF4-FFF2-40B4-BE49-F238E27FC236}">
                <a16:creationId xmlns:a16="http://schemas.microsoft.com/office/drawing/2014/main" id="{07CDED3C-D3CB-8698-904F-97DB2376014E}"/>
              </a:ext>
            </a:extLst>
          </p:cNvPr>
          <p:cNvSpPr txBox="1"/>
          <p:nvPr/>
        </p:nvSpPr>
        <p:spPr>
          <a:xfrm>
            <a:off x="1396956" y="3329154"/>
            <a:ext cx="4762500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De lá pra cá pouco mudou. Com revisão em 1983 e em 2022 com a sistematização e organização da estrutura.</a:t>
            </a:r>
          </a:p>
        </p:txBody>
      </p:sp>
      <p:sp>
        <p:nvSpPr>
          <p:cNvPr id="28" name="文本框 48">
            <a:extLst>
              <a:ext uri="{FF2B5EF4-FFF2-40B4-BE49-F238E27FC236}">
                <a16:creationId xmlns:a16="http://schemas.microsoft.com/office/drawing/2014/main" id="{25A39E82-264E-E884-50E9-D5625C393A61}"/>
              </a:ext>
            </a:extLst>
          </p:cNvPr>
          <p:cNvSpPr txBox="1"/>
          <p:nvPr/>
        </p:nvSpPr>
        <p:spPr>
          <a:xfrm>
            <a:off x="6832600" y="3354554"/>
            <a:ext cx="4550104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Em 2018 foi caracterizada como Norma Especial pela Portaria SIT nº 787/2018.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9" name="直角三角形 44">
            <a:extLst>
              <a:ext uri="{FF2B5EF4-FFF2-40B4-BE49-F238E27FC236}">
                <a16:creationId xmlns:a16="http://schemas.microsoft.com/office/drawing/2014/main" id="{78B24780-1A13-325D-67FE-33A6FCAAF4A3}"/>
              </a:ext>
            </a:extLst>
          </p:cNvPr>
          <p:cNvSpPr/>
          <p:nvPr/>
        </p:nvSpPr>
        <p:spPr>
          <a:xfrm flipH="1" flipV="1">
            <a:off x="0" y="0"/>
            <a:ext cx="12192000" cy="1447490"/>
          </a:xfrm>
          <a:prstGeom prst="rt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直角三角形 44">
            <a:extLst>
              <a:ext uri="{FF2B5EF4-FFF2-40B4-BE49-F238E27FC236}">
                <a16:creationId xmlns:a16="http://schemas.microsoft.com/office/drawing/2014/main" id="{81B4E2BF-DA20-4993-AA8C-4FCE54AFBD51}"/>
              </a:ext>
            </a:extLst>
          </p:cNvPr>
          <p:cNvSpPr/>
          <p:nvPr/>
        </p:nvSpPr>
        <p:spPr>
          <a:xfrm>
            <a:off x="0" y="5702610"/>
            <a:ext cx="12192000" cy="1155390"/>
          </a:xfrm>
          <a:prstGeom prst="rt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04EE3997-1913-3719-2DE2-6A5F39BD9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76" y="285161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7834">
            <a:extLst>
              <a:ext uri="{FF2B5EF4-FFF2-40B4-BE49-F238E27FC236}">
                <a16:creationId xmlns:a16="http://schemas.microsoft.com/office/drawing/2014/main" id="{D1BDEF6D-88BF-A535-DAFF-2488BD515662}"/>
              </a:ext>
            </a:extLst>
          </p:cNvPr>
          <p:cNvSpPr/>
          <p:nvPr/>
        </p:nvSpPr>
        <p:spPr>
          <a:xfrm>
            <a:off x="1260419" y="3297947"/>
            <a:ext cx="2874909" cy="745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gradFill>
            <a:gsLst>
              <a:gs pos="0">
                <a:srgbClr val="768395"/>
              </a:gs>
              <a:gs pos="100000">
                <a:srgbClr val="768395">
                  <a:lumMod val="75000"/>
                </a:srgbClr>
              </a:gs>
            </a:gsLst>
            <a:lin ang="0" scaled="0"/>
          </a:gra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9021" tIns="19021" rIns="19021" bIns="19021" anchor="ctr"/>
          <a:lstStyle/>
          <a:p>
            <a:pPr marL="0" marR="0" lvl="0" indent="0" defTabSz="2282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" name="Shape 27836">
            <a:extLst>
              <a:ext uri="{FF2B5EF4-FFF2-40B4-BE49-F238E27FC236}">
                <a16:creationId xmlns:a16="http://schemas.microsoft.com/office/drawing/2014/main" id="{5BD34BC1-BE77-EEF2-FF11-CEE5BC7D13B2}"/>
              </a:ext>
            </a:extLst>
          </p:cNvPr>
          <p:cNvSpPr/>
          <p:nvPr/>
        </p:nvSpPr>
        <p:spPr>
          <a:xfrm>
            <a:off x="1236959" y="2557973"/>
            <a:ext cx="3957341" cy="745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gradFill>
            <a:gsLst>
              <a:gs pos="0">
                <a:srgbClr val="F55050"/>
              </a:gs>
              <a:gs pos="100000">
                <a:srgbClr val="F55050">
                  <a:lumMod val="75000"/>
                </a:srgbClr>
              </a:gs>
            </a:gsLst>
            <a:lin ang="0" scaled="0"/>
          </a:gra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9021" tIns="19021" rIns="19021" bIns="19021" anchor="ctr"/>
          <a:lstStyle/>
          <a:p>
            <a:pPr marL="0" marR="0" lvl="0" indent="0" defTabSz="2282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" name="Shape 27852">
            <a:extLst>
              <a:ext uri="{FF2B5EF4-FFF2-40B4-BE49-F238E27FC236}">
                <a16:creationId xmlns:a16="http://schemas.microsoft.com/office/drawing/2014/main" id="{428234F6-8D56-EDCE-56D2-ED5F45B5B7AC}"/>
              </a:ext>
            </a:extLst>
          </p:cNvPr>
          <p:cNvSpPr/>
          <p:nvPr/>
        </p:nvSpPr>
        <p:spPr>
          <a:xfrm>
            <a:off x="4362507" y="2395046"/>
            <a:ext cx="1081974" cy="1081976"/>
          </a:xfrm>
          <a:prstGeom prst="ellipse">
            <a:avLst/>
          </a:prstGeom>
          <a:solidFill>
            <a:srgbClr val="F55050"/>
          </a:solidFill>
          <a:ln w="12700"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9021" tIns="19021" rIns="19021" bIns="19021" anchor="ctr"/>
          <a:lstStyle/>
          <a:p>
            <a:pPr marL="0" marR="0" lvl="0" indent="0" defTabSz="2282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6" name="Shape 27853">
            <a:extLst>
              <a:ext uri="{FF2B5EF4-FFF2-40B4-BE49-F238E27FC236}">
                <a16:creationId xmlns:a16="http://schemas.microsoft.com/office/drawing/2014/main" id="{5846C02B-9039-13C0-A8A7-2521FAE87950}"/>
              </a:ext>
            </a:extLst>
          </p:cNvPr>
          <p:cNvSpPr/>
          <p:nvPr/>
        </p:nvSpPr>
        <p:spPr>
          <a:xfrm>
            <a:off x="4471132" y="2503662"/>
            <a:ext cx="865204" cy="86520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21" tIns="19021" rIns="19021" bIns="19021" anchor="ctr"/>
          <a:lstStyle/>
          <a:p>
            <a:pPr marL="0" marR="0" lvl="0" indent="0" defTabSz="2282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7" name="Shape 27854">
            <a:extLst>
              <a:ext uri="{FF2B5EF4-FFF2-40B4-BE49-F238E27FC236}">
                <a16:creationId xmlns:a16="http://schemas.microsoft.com/office/drawing/2014/main" id="{37DC7A70-7FD6-55F3-7C4A-A49724637B66}"/>
              </a:ext>
            </a:extLst>
          </p:cNvPr>
          <p:cNvSpPr/>
          <p:nvPr/>
        </p:nvSpPr>
        <p:spPr>
          <a:xfrm>
            <a:off x="3303540" y="3128233"/>
            <a:ext cx="1081974" cy="1081976"/>
          </a:xfrm>
          <a:prstGeom prst="ellipse">
            <a:avLst/>
          </a:prstGeom>
          <a:solidFill>
            <a:srgbClr val="768395"/>
          </a:solidFill>
          <a:ln w="12700"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9021" tIns="19021" rIns="19021" bIns="19021" anchor="ctr"/>
          <a:lstStyle/>
          <a:p>
            <a:pPr marL="0" marR="0" lvl="0" indent="0" defTabSz="2282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8" name="Shape 27855">
            <a:extLst>
              <a:ext uri="{FF2B5EF4-FFF2-40B4-BE49-F238E27FC236}">
                <a16:creationId xmlns:a16="http://schemas.microsoft.com/office/drawing/2014/main" id="{CBC13214-C756-D7F6-08C7-0BD8BABA25A8}"/>
              </a:ext>
            </a:extLst>
          </p:cNvPr>
          <p:cNvSpPr/>
          <p:nvPr/>
        </p:nvSpPr>
        <p:spPr>
          <a:xfrm>
            <a:off x="3412166" y="3236855"/>
            <a:ext cx="865201" cy="86519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21" tIns="19021" rIns="19021" bIns="19021" anchor="ctr"/>
          <a:lstStyle/>
          <a:p>
            <a:pPr marL="0" marR="0" lvl="0" indent="0" defTabSz="2282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9" name="Shape 27866">
            <a:extLst>
              <a:ext uri="{FF2B5EF4-FFF2-40B4-BE49-F238E27FC236}">
                <a16:creationId xmlns:a16="http://schemas.microsoft.com/office/drawing/2014/main" id="{9D85E7CC-A227-AF70-614D-1C3911BCC6BC}"/>
              </a:ext>
            </a:extLst>
          </p:cNvPr>
          <p:cNvSpPr/>
          <p:nvPr/>
        </p:nvSpPr>
        <p:spPr>
          <a:xfrm>
            <a:off x="-1203570" y="2992625"/>
            <a:ext cx="2665370" cy="1049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6871"/>
                </a:lnTo>
                <a:lnTo>
                  <a:pt x="0" y="19639"/>
                </a:lnTo>
                <a:lnTo>
                  <a:pt x="1226" y="21489"/>
                </a:lnTo>
                <a:lnTo>
                  <a:pt x="10800" y="15745"/>
                </a:lnTo>
                <a:lnTo>
                  <a:pt x="20477" y="21600"/>
                </a:lnTo>
                <a:lnTo>
                  <a:pt x="21600" y="19639"/>
                </a:lnTo>
                <a:lnTo>
                  <a:pt x="21600" y="6871"/>
                </a:lnTo>
                <a:cubicBezTo>
                  <a:pt x="21600" y="6871"/>
                  <a:pt x="10800" y="0"/>
                  <a:pt x="10800" y="0"/>
                </a:cubicBezTo>
                <a:close/>
              </a:path>
            </a:pathLst>
          </a:custGeom>
          <a:solidFill>
            <a:srgbClr val="768395"/>
          </a:solidFill>
          <a:ln w="12700">
            <a:miter lim="400000"/>
          </a:ln>
        </p:spPr>
        <p:txBody>
          <a:bodyPr lIns="19021" tIns="19021" rIns="19021" bIns="19021" anchor="ctr"/>
          <a:lstStyle/>
          <a:p>
            <a:pPr marL="0" marR="0" lvl="0" indent="0" defTabSz="2282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0" name="Shape 27867">
            <a:extLst>
              <a:ext uri="{FF2B5EF4-FFF2-40B4-BE49-F238E27FC236}">
                <a16:creationId xmlns:a16="http://schemas.microsoft.com/office/drawing/2014/main" id="{A446D771-8FE2-78B8-0709-ACC919FA36DD}"/>
              </a:ext>
            </a:extLst>
          </p:cNvPr>
          <p:cNvSpPr/>
          <p:nvPr/>
        </p:nvSpPr>
        <p:spPr>
          <a:xfrm>
            <a:off x="-1203570" y="3611995"/>
            <a:ext cx="2665370" cy="429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6" y="21329"/>
                </a:moveTo>
                <a:lnTo>
                  <a:pt x="10800" y="7281"/>
                </a:lnTo>
                <a:lnTo>
                  <a:pt x="20477" y="21600"/>
                </a:lnTo>
                <a:lnTo>
                  <a:pt x="21600" y="16805"/>
                </a:lnTo>
                <a:lnTo>
                  <a:pt x="10800" y="0"/>
                </a:lnTo>
                <a:lnTo>
                  <a:pt x="0" y="16805"/>
                </a:lnTo>
                <a:cubicBezTo>
                  <a:pt x="0" y="16805"/>
                  <a:pt x="1226" y="21329"/>
                  <a:pt x="1226" y="21329"/>
                </a:cubicBezTo>
                <a:close/>
              </a:path>
            </a:pathLst>
          </a:custGeom>
          <a:solidFill>
            <a:srgbClr val="000000">
              <a:alpha val="45000"/>
            </a:srgbClr>
          </a:solidFill>
          <a:ln w="12700">
            <a:miter lim="400000"/>
          </a:ln>
        </p:spPr>
        <p:txBody>
          <a:bodyPr lIns="19021" tIns="19021" rIns="19021" bIns="19021" anchor="ctr"/>
          <a:lstStyle/>
          <a:p>
            <a:pPr marL="0" marR="0" lvl="0" indent="0" defTabSz="2282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1" name="Shape 27868">
            <a:extLst>
              <a:ext uri="{FF2B5EF4-FFF2-40B4-BE49-F238E27FC236}">
                <a16:creationId xmlns:a16="http://schemas.microsoft.com/office/drawing/2014/main" id="{EACCA5ED-7797-07E5-4E40-819D9A58F27C}"/>
              </a:ext>
            </a:extLst>
          </p:cNvPr>
          <p:cNvSpPr/>
          <p:nvPr/>
        </p:nvSpPr>
        <p:spPr>
          <a:xfrm>
            <a:off x="-1203570" y="3597250"/>
            <a:ext cx="2665370" cy="345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744"/>
                </a:moveTo>
                <a:lnTo>
                  <a:pt x="21600" y="21600"/>
                </a:lnTo>
                <a:lnTo>
                  <a:pt x="21600" y="20856"/>
                </a:lnTo>
                <a:lnTo>
                  <a:pt x="10800" y="0"/>
                </a:lnTo>
                <a:lnTo>
                  <a:pt x="0" y="20855"/>
                </a:lnTo>
                <a:lnTo>
                  <a:pt x="0" y="21600"/>
                </a:lnTo>
                <a:cubicBezTo>
                  <a:pt x="0" y="21600"/>
                  <a:pt x="10800" y="744"/>
                  <a:pt x="10800" y="744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12700">
            <a:miter lim="400000"/>
          </a:ln>
        </p:spPr>
        <p:txBody>
          <a:bodyPr lIns="19021" tIns="19021" rIns="19021" bIns="19021" anchor="ctr"/>
          <a:lstStyle/>
          <a:p>
            <a:pPr marL="0" marR="0" lvl="0" indent="0" defTabSz="2282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2" name="Shape 27869">
            <a:extLst>
              <a:ext uri="{FF2B5EF4-FFF2-40B4-BE49-F238E27FC236}">
                <a16:creationId xmlns:a16="http://schemas.microsoft.com/office/drawing/2014/main" id="{7A6E4622-B4E1-47B5-E793-73563F79D960}"/>
              </a:ext>
            </a:extLst>
          </p:cNvPr>
          <p:cNvSpPr/>
          <p:nvPr/>
        </p:nvSpPr>
        <p:spPr>
          <a:xfrm>
            <a:off x="131033" y="2992625"/>
            <a:ext cx="1332677" cy="1049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745"/>
                </a:moveTo>
                <a:lnTo>
                  <a:pt x="19354" y="21600"/>
                </a:lnTo>
                <a:lnTo>
                  <a:pt x="21600" y="19639"/>
                </a:lnTo>
                <a:lnTo>
                  <a:pt x="21600" y="6871"/>
                </a:lnTo>
                <a:lnTo>
                  <a:pt x="0" y="0"/>
                </a:lnTo>
                <a:cubicBezTo>
                  <a:pt x="0" y="0"/>
                  <a:pt x="0" y="15745"/>
                  <a:pt x="0" y="15745"/>
                </a:cubicBezTo>
                <a:close/>
              </a:path>
            </a:pathLst>
          </a:custGeom>
          <a:solidFill>
            <a:srgbClr val="000000">
              <a:alpha val="35000"/>
            </a:srgbClr>
          </a:solidFill>
          <a:ln w="12700">
            <a:miter lim="400000"/>
          </a:ln>
        </p:spPr>
        <p:txBody>
          <a:bodyPr lIns="19021" tIns="19021" rIns="19021" bIns="19021" anchor="ctr"/>
          <a:lstStyle/>
          <a:p>
            <a:pPr marL="0" marR="0" lvl="0" indent="0" defTabSz="2282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3" name="Shape 27870">
            <a:extLst>
              <a:ext uri="{FF2B5EF4-FFF2-40B4-BE49-F238E27FC236}">
                <a16:creationId xmlns:a16="http://schemas.microsoft.com/office/drawing/2014/main" id="{CB5C3252-D234-B4AA-F03A-66909267C43E}"/>
              </a:ext>
            </a:extLst>
          </p:cNvPr>
          <p:cNvSpPr/>
          <p:nvPr/>
        </p:nvSpPr>
        <p:spPr>
          <a:xfrm>
            <a:off x="-1203570" y="2247905"/>
            <a:ext cx="2665370" cy="1049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6872"/>
                </a:lnTo>
                <a:lnTo>
                  <a:pt x="0" y="19639"/>
                </a:lnTo>
                <a:lnTo>
                  <a:pt x="1226" y="21489"/>
                </a:lnTo>
                <a:lnTo>
                  <a:pt x="10800" y="15745"/>
                </a:lnTo>
                <a:lnTo>
                  <a:pt x="20477" y="21600"/>
                </a:lnTo>
                <a:lnTo>
                  <a:pt x="21600" y="19639"/>
                </a:lnTo>
                <a:lnTo>
                  <a:pt x="21600" y="6872"/>
                </a:lnTo>
                <a:cubicBezTo>
                  <a:pt x="21600" y="6872"/>
                  <a:pt x="10800" y="0"/>
                  <a:pt x="10800" y="0"/>
                </a:cubicBezTo>
                <a:close/>
              </a:path>
            </a:pathLst>
          </a:custGeom>
          <a:solidFill>
            <a:srgbClr val="F55050"/>
          </a:solidFill>
          <a:ln w="12700">
            <a:miter lim="400000"/>
          </a:ln>
        </p:spPr>
        <p:txBody>
          <a:bodyPr lIns="19021" tIns="19021" rIns="19021" bIns="19021" anchor="ctr"/>
          <a:lstStyle/>
          <a:p>
            <a:pPr marL="0" marR="0" lvl="0" indent="0" defTabSz="2282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" name="Shape 27871">
            <a:extLst>
              <a:ext uri="{FF2B5EF4-FFF2-40B4-BE49-F238E27FC236}">
                <a16:creationId xmlns:a16="http://schemas.microsoft.com/office/drawing/2014/main" id="{C52EA982-3784-C622-8053-B23C78B7266D}"/>
              </a:ext>
            </a:extLst>
          </p:cNvPr>
          <p:cNvSpPr/>
          <p:nvPr/>
        </p:nvSpPr>
        <p:spPr>
          <a:xfrm>
            <a:off x="-1203570" y="2867275"/>
            <a:ext cx="2665370" cy="429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6" y="21329"/>
                </a:moveTo>
                <a:lnTo>
                  <a:pt x="10800" y="7280"/>
                </a:lnTo>
                <a:lnTo>
                  <a:pt x="20477" y="21600"/>
                </a:lnTo>
                <a:lnTo>
                  <a:pt x="21600" y="16805"/>
                </a:lnTo>
                <a:lnTo>
                  <a:pt x="10800" y="0"/>
                </a:lnTo>
                <a:lnTo>
                  <a:pt x="0" y="16805"/>
                </a:lnTo>
                <a:cubicBezTo>
                  <a:pt x="0" y="16805"/>
                  <a:pt x="1226" y="21329"/>
                  <a:pt x="1226" y="21329"/>
                </a:cubicBezTo>
                <a:close/>
              </a:path>
            </a:pathLst>
          </a:custGeom>
          <a:solidFill>
            <a:srgbClr val="000000">
              <a:alpha val="45000"/>
            </a:srgbClr>
          </a:solidFill>
          <a:ln w="12700">
            <a:miter lim="400000"/>
          </a:ln>
        </p:spPr>
        <p:txBody>
          <a:bodyPr lIns="19021" tIns="19021" rIns="19021" bIns="19021" anchor="ctr"/>
          <a:lstStyle/>
          <a:p>
            <a:pPr marL="0" marR="0" lvl="0" indent="0" defTabSz="2282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5" name="Shape 27872">
            <a:extLst>
              <a:ext uri="{FF2B5EF4-FFF2-40B4-BE49-F238E27FC236}">
                <a16:creationId xmlns:a16="http://schemas.microsoft.com/office/drawing/2014/main" id="{815BC7E1-7205-B2AD-5E7E-FD8F1EF97847}"/>
              </a:ext>
            </a:extLst>
          </p:cNvPr>
          <p:cNvSpPr/>
          <p:nvPr/>
        </p:nvSpPr>
        <p:spPr>
          <a:xfrm>
            <a:off x="-1203570" y="2852526"/>
            <a:ext cx="2665370" cy="345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745"/>
                </a:moveTo>
                <a:lnTo>
                  <a:pt x="21600" y="21600"/>
                </a:lnTo>
                <a:lnTo>
                  <a:pt x="21600" y="20856"/>
                </a:lnTo>
                <a:lnTo>
                  <a:pt x="10800" y="0"/>
                </a:lnTo>
                <a:lnTo>
                  <a:pt x="0" y="20856"/>
                </a:lnTo>
                <a:lnTo>
                  <a:pt x="0" y="21600"/>
                </a:lnTo>
                <a:cubicBezTo>
                  <a:pt x="0" y="21600"/>
                  <a:pt x="10800" y="745"/>
                  <a:pt x="10800" y="745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12700">
            <a:miter lim="400000"/>
          </a:ln>
        </p:spPr>
        <p:txBody>
          <a:bodyPr lIns="19021" tIns="19021" rIns="19021" bIns="19021" anchor="ctr"/>
          <a:lstStyle/>
          <a:p>
            <a:pPr marL="0" marR="0" lvl="0" indent="0" defTabSz="2282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hape 27873">
            <a:extLst>
              <a:ext uri="{FF2B5EF4-FFF2-40B4-BE49-F238E27FC236}">
                <a16:creationId xmlns:a16="http://schemas.microsoft.com/office/drawing/2014/main" id="{987BD81F-D998-0034-9EDD-FD6F328DD460}"/>
              </a:ext>
            </a:extLst>
          </p:cNvPr>
          <p:cNvSpPr/>
          <p:nvPr/>
        </p:nvSpPr>
        <p:spPr>
          <a:xfrm>
            <a:off x="131033" y="2247908"/>
            <a:ext cx="1332677" cy="1049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745"/>
                </a:moveTo>
                <a:lnTo>
                  <a:pt x="19354" y="21600"/>
                </a:lnTo>
                <a:lnTo>
                  <a:pt x="21600" y="19639"/>
                </a:lnTo>
                <a:lnTo>
                  <a:pt x="21600" y="6872"/>
                </a:lnTo>
                <a:lnTo>
                  <a:pt x="0" y="0"/>
                </a:lnTo>
                <a:cubicBezTo>
                  <a:pt x="0" y="0"/>
                  <a:pt x="0" y="15745"/>
                  <a:pt x="0" y="15745"/>
                </a:cubicBezTo>
                <a:close/>
              </a:path>
            </a:pathLst>
          </a:custGeom>
          <a:solidFill>
            <a:srgbClr val="F55050">
              <a:lumMod val="50000"/>
              <a:alpha val="35000"/>
            </a:srgbClr>
          </a:solidFill>
          <a:ln w="12700">
            <a:miter lim="400000"/>
          </a:ln>
        </p:spPr>
        <p:txBody>
          <a:bodyPr lIns="19021" tIns="19021" rIns="19021" bIns="19021" anchor="ctr"/>
          <a:lstStyle/>
          <a:p>
            <a:pPr marL="0" marR="0" lvl="0" indent="0" defTabSz="2282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137">
            <a:extLst>
              <a:ext uri="{FF2B5EF4-FFF2-40B4-BE49-F238E27FC236}">
                <a16:creationId xmlns:a16="http://schemas.microsoft.com/office/drawing/2014/main" id="{42871AFB-39DF-063A-D625-A53251712AAD}"/>
              </a:ext>
            </a:extLst>
          </p:cNvPr>
          <p:cNvSpPr/>
          <p:nvPr/>
        </p:nvSpPr>
        <p:spPr>
          <a:xfrm>
            <a:off x="2271819" y="2736100"/>
            <a:ext cx="43794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ectangle 138">
            <a:extLst>
              <a:ext uri="{FF2B5EF4-FFF2-40B4-BE49-F238E27FC236}">
                <a16:creationId xmlns:a16="http://schemas.microsoft.com/office/drawing/2014/main" id="{968BCE93-014F-75EF-F177-D1FC7977FCE1}"/>
              </a:ext>
            </a:extLst>
          </p:cNvPr>
          <p:cNvSpPr/>
          <p:nvPr/>
        </p:nvSpPr>
        <p:spPr>
          <a:xfrm>
            <a:off x="1787287" y="3514178"/>
            <a:ext cx="43794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141">
            <a:extLst>
              <a:ext uri="{FF2B5EF4-FFF2-40B4-BE49-F238E27FC236}">
                <a16:creationId xmlns:a16="http://schemas.microsoft.com/office/drawing/2014/main" id="{5B8EFF69-14A6-A451-FF4D-99A59BD50CEF}"/>
              </a:ext>
            </a:extLst>
          </p:cNvPr>
          <p:cNvSpPr>
            <a:spLocks noEditPoints="1"/>
          </p:cNvSpPr>
          <p:nvPr/>
        </p:nvSpPr>
        <p:spPr bwMode="auto">
          <a:xfrm>
            <a:off x="3694657" y="3521805"/>
            <a:ext cx="300219" cy="295298"/>
          </a:xfrm>
          <a:custGeom>
            <a:avLst/>
            <a:gdLst>
              <a:gd name="T0" fmla="*/ 424 w 643"/>
              <a:gd name="T1" fmla="*/ 314 h 629"/>
              <a:gd name="T2" fmla="*/ 321 w 643"/>
              <a:gd name="T3" fmla="*/ 415 h 629"/>
              <a:gd name="T4" fmla="*/ 218 w 643"/>
              <a:gd name="T5" fmla="*/ 314 h 629"/>
              <a:gd name="T6" fmla="*/ 321 w 643"/>
              <a:gd name="T7" fmla="*/ 213 h 629"/>
              <a:gd name="T8" fmla="*/ 424 w 643"/>
              <a:gd name="T9" fmla="*/ 314 h 629"/>
              <a:gd name="T10" fmla="*/ 554 w 643"/>
              <a:gd name="T11" fmla="*/ 242 h 629"/>
              <a:gd name="T12" fmla="*/ 538 w 643"/>
              <a:gd name="T13" fmla="*/ 204 h 629"/>
              <a:gd name="T14" fmla="*/ 572 w 643"/>
              <a:gd name="T15" fmla="*/ 115 h 629"/>
              <a:gd name="T16" fmla="*/ 522 w 643"/>
              <a:gd name="T17" fmla="*/ 66 h 629"/>
              <a:gd name="T18" fmla="*/ 434 w 643"/>
              <a:gd name="T19" fmla="*/ 102 h 629"/>
              <a:gd name="T20" fmla="*/ 395 w 643"/>
              <a:gd name="T21" fmla="*/ 86 h 629"/>
              <a:gd name="T22" fmla="*/ 355 w 643"/>
              <a:gd name="T23" fmla="*/ 0 h 629"/>
              <a:gd name="T24" fmla="*/ 285 w 643"/>
              <a:gd name="T25" fmla="*/ 0 h 629"/>
              <a:gd name="T26" fmla="*/ 248 w 643"/>
              <a:gd name="T27" fmla="*/ 86 h 629"/>
              <a:gd name="T28" fmla="*/ 208 w 643"/>
              <a:gd name="T29" fmla="*/ 102 h 629"/>
              <a:gd name="T30" fmla="*/ 118 w 643"/>
              <a:gd name="T31" fmla="*/ 68 h 629"/>
              <a:gd name="T32" fmla="*/ 68 w 643"/>
              <a:gd name="T33" fmla="*/ 117 h 629"/>
              <a:gd name="T34" fmla="*/ 104 w 643"/>
              <a:gd name="T35" fmla="*/ 204 h 629"/>
              <a:gd name="T36" fmla="*/ 88 w 643"/>
              <a:gd name="T37" fmla="*/ 243 h 629"/>
              <a:gd name="T38" fmla="*/ 0 w 643"/>
              <a:gd name="T39" fmla="*/ 281 h 629"/>
              <a:gd name="T40" fmla="*/ 0 w 643"/>
              <a:gd name="T41" fmla="*/ 350 h 629"/>
              <a:gd name="T42" fmla="*/ 88 w 643"/>
              <a:gd name="T43" fmla="*/ 386 h 629"/>
              <a:gd name="T44" fmla="*/ 105 w 643"/>
              <a:gd name="T45" fmla="*/ 425 h 629"/>
              <a:gd name="T46" fmla="*/ 70 w 643"/>
              <a:gd name="T47" fmla="*/ 513 h 629"/>
              <a:gd name="T48" fmla="*/ 120 w 643"/>
              <a:gd name="T49" fmla="*/ 562 h 629"/>
              <a:gd name="T50" fmla="*/ 209 w 643"/>
              <a:gd name="T51" fmla="*/ 527 h 629"/>
              <a:gd name="T52" fmla="*/ 248 w 643"/>
              <a:gd name="T53" fmla="*/ 543 h 629"/>
              <a:gd name="T54" fmla="*/ 288 w 643"/>
              <a:gd name="T55" fmla="*/ 629 h 629"/>
              <a:gd name="T56" fmla="*/ 358 w 643"/>
              <a:gd name="T57" fmla="*/ 629 h 629"/>
              <a:gd name="T58" fmla="*/ 395 w 643"/>
              <a:gd name="T59" fmla="*/ 542 h 629"/>
              <a:gd name="T60" fmla="*/ 434 w 643"/>
              <a:gd name="T61" fmla="*/ 526 h 629"/>
              <a:gd name="T62" fmla="*/ 525 w 643"/>
              <a:gd name="T63" fmla="*/ 560 h 629"/>
              <a:gd name="T64" fmla="*/ 574 w 643"/>
              <a:gd name="T65" fmla="*/ 511 h 629"/>
              <a:gd name="T66" fmla="*/ 538 w 643"/>
              <a:gd name="T67" fmla="*/ 424 h 629"/>
              <a:gd name="T68" fmla="*/ 554 w 643"/>
              <a:gd name="T69" fmla="*/ 386 h 629"/>
              <a:gd name="T70" fmla="*/ 643 w 643"/>
              <a:gd name="T71" fmla="*/ 347 h 629"/>
              <a:gd name="T72" fmla="*/ 643 w 643"/>
              <a:gd name="T73" fmla="*/ 278 h 629"/>
              <a:gd name="T74" fmla="*/ 554 w 643"/>
              <a:gd name="T75" fmla="*/ 242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3" h="629">
                <a:moveTo>
                  <a:pt x="424" y="314"/>
                </a:moveTo>
                <a:cubicBezTo>
                  <a:pt x="424" y="370"/>
                  <a:pt x="378" y="415"/>
                  <a:pt x="321" y="415"/>
                </a:cubicBezTo>
                <a:cubicBezTo>
                  <a:pt x="265" y="415"/>
                  <a:pt x="218" y="370"/>
                  <a:pt x="218" y="314"/>
                </a:cubicBezTo>
                <a:cubicBezTo>
                  <a:pt x="218" y="259"/>
                  <a:pt x="265" y="213"/>
                  <a:pt x="321" y="213"/>
                </a:cubicBezTo>
                <a:cubicBezTo>
                  <a:pt x="378" y="213"/>
                  <a:pt x="424" y="259"/>
                  <a:pt x="424" y="314"/>
                </a:cubicBezTo>
                <a:close/>
                <a:moveTo>
                  <a:pt x="554" y="242"/>
                </a:moveTo>
                <a:lnTo>
                  <a:pt x="538" y="204"/>
                </a:lnTo>
                <a:cubicBezTo>
                  <a:pt x="538" y="204"/>
                  <a:pt x="576" y="118"/>
                  <a:pt x="572" y="115"/>
                </a:cubicBezTo>
                <a:lnTo>
                  <a:pt x="522" y="66"/>
                </a:lnTo>
                <a:cubicBezTo>
                  <a:pt x="519" y="63"/>
                  <a:pt x="434" y="102"/>
                  <a:pt x="434" y="102"/>
                </a:cubicBezTo>
                <a:lnTo>
                  <a:pt x="395" y="86"/>
                </a:lnTo>
                <a:cubicBezTo>
                  <a:pt x="395" y="86"/>
                  <a:pt x="360" y="0"/>
                  <a:pt x="355" y="0"/>
                </a:cubicBezTo>
                <a:lnTo>
                  <a:pt x="285" y="0"/>
                </a:lnTo>
                <a:cubicBezTo>
                  <a:pt x="280" y="0"/>
                  <a:pt x="248" y="86"/>
                  <a:pt x="248" y="86"/>
                </a:cubicBezTo>
                <a:lnTo>
                  <a:pt x="208" y="102"/>
                </a:lnTo>
                <a:cubicBezTo>
                  <a:pt x="208" y="102"/>
                  <a:pt x="121" y="65"/>
                  <a:pt x="118" y="68"/>
                </a:cubicBezTo>
                <a:lnTo>
                  <a:pt x="68" y="117"/>
                </a:lnTo>
                <a:cubicBezTo>
                  <a:pt x="65" y="121"/>
                  <a:pt x="104" y="204"/>
                  <a:pt x="104" y="204"/>
                </a:cubicBezTo>
                <a:lnTo>
                  <a:pt x="88" y="243"/>
                </a:lnTo>
                <a:cubicBezTo>
                  <a:pt x="88" y="243"/>
                  <a:pt x="0" y="276"/>
                  <a:pt x="0" y="281"/>
                </a:cubicBezTo>
                <a:lnTo>
                  <a:pt x="0" y="350"/>
                </a:lnTo>
                <a:cubicBezTo>
                  <a:pt x="0" y="355"/>
                  <a:pt x="88" y="386"/>
                  <a:pt x="88" y="386"/>
                </a:cubicBezTo>
                <a:lnTo>
                  <a:pt x="105" y="425"/>
                </a:lnTo>
                <a:cubicBezTo>
                  <a:pt x="105" y="425"/>
                  <a:pt x="67" y="510"/>
                  <a:pt x="70" y="513"/>
                </a:cubicBezTo>
                <a:lnTo>
                  <a:pt x="120" y="562"/>
                </a:lnTo>
                <a:cubicBezTo>
                  <a:pt x="123" y="565"/>
                  <a:pt x="209" y="527"/>
                  <a:pt x="209" y="527"/>
                </a:cubicBezTo>
                <a:lnTo>
                  <a:pt x="248" y="543"/>
                </a:lnTo>
                <a:cubicBezTo>
                  <a:pt x="248" y="543"/>
                  <a:pt x="283" y="629"/>
                  <a:pt x="288" y="629"/>
                </a:cubicBezTo>
                <a:lnTo>
                  <a:pt x="358" y="629"/>
                </a:lnTo>
                <a:cubicBezTo>
                  <a:pt x="363" y="629"/>
                  <a:pt x="395" y="542"/>
                  <a:pt x="395" y="542"/>
                </a:cubicBezTo>
                <a:lnTo>
                  <a:pt x="434" y="526"/>
                </a:lnTo>
                <a:cubicBezTo>
                  <a:pt x="434" y="526"/>
                  <a:pt x="521" y="563"/>
                  <a:pt x="525" y="560"/>
                </a:cubicBezTo>
                <a:lnTo>
                  <a:pt x="574" y="511"/>
                </a:lnTo>
                <a:cubicBezTo>
                  <a:pt x="578" y="508"/>
                  <a:pt x="538" y="424"/>
                  <a:pt x="538" y="424"/>
                </a:cubicBezTo>
                <a:lnTo>
                  <a:pt x="554" y="386"/>
                </a:lnTo>
                <a:cubicBezTo>
                  <a:pt x="554" y="386"/>
                  <a:pt x="643" y="352"/>
                  <a:pt x="643" y="347"/>
                </a:cubicBezTo>
                <a:lnTo>
                  <a:pt x="643" y="278"/>
                </a:lnTo>
                <a:cubicBezTo>
                  <a:pt x="643" y="273"/>
                  <a:pt x="554" y="242"/>
                  <a:pt x="554" y="242"/>
                </a:cubicBezTo>
                <a:close/>
              </a:path>
            </a:pathLst>
          </a:custGeom>
          <a:solidFill>
            <a:srgbClr val="768395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48">
            <a:extLst>
              <a:ext uri="{FF2B5EF4-FFF2-40B4-BE49-F238E27FC236}">
                <a16:creationId xmlns:a16="http://schemas.microsoft.com/office/drawing/2014/main" id="{C76484BD-0660-0BBD-18A1-F6EE0096B2F6}"/>
              </a:ext>
            </a:extLst>
          </p:cNvPr>
          <p:cNvSpPr txBox="1"/>
          <p:nvPr/>
        </p:nvSpPr>
        <p:spPr>
          <a:xfrm>
            <a:off x="5975158" y="1602048"/>
            <a:ext cx="6191233" cy="32696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Para a revisão dessa norma, não foi utilizado o modelo tripartite, vez que essa sistemática somente veio a ser adotada no Brasil em 1996.</a:t>
            </a:r>
          </a:p>
          <a:p>
            <a:pPr lvl="1">
              <a:lnSpc>
                <a:spcPct val="150000"/>
              </a:lnSpc>
            </a:pPr>
            <a:endParaRPr lang="pt-BR" altLang="zh-CN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pt-BR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Nesse sentido, a NR-14 nunca foi deliberada na Comissão Tripartite Paritária Permanente (CTPP).</a:t>
            </a:r>
          </a:p>
        </p:txBody>
      </p:sp>
      <p:grpSp>
        <p:nvGrpSpPr>
          <p:cNvPr id="23" name="Group 130">
            <a:extLst>
              <a:ext uri="{FF2B5EF4-FFF2-40B4-BE49-F238E27FC236}">
                <a16:creationId xmlns:a16="http://schemas.microsoft.com/office/drawing/2014/main" id="{5E606293-F61A-6642-232A-250E439A0E5C}"/>
              </a:ext>
            </a:extLst>
          </p:cNvPr>
          <p:cNvGrpSpPr/>
          <p:nvPr/>
        </p:nvGrpSpPr>
        <p:grpSpPr>
          <a:xfrm>
            <a:off x="4798850" y="2750269"/>
            <a:ext cx="213226" cy="310050"/>
            <a:chOff x="10146507" y="3505994"/>
            <a:chExt cx="319881" cy="465138"/>
          </a:xfrm>
          <a:solidFill>
            <a:srgbClr val="C00000"/>
          </a:solidFill>
        </p:grpSpPr>
        <p:sp>
          <p:nvSpPr>
            <p:cNvPr id="24" name="AutoShape 30">
              <a:extLst>
                <a:ext uri="{FF2B5EF4-FFF2-40B4-BE49-F238E27FC236}">
                  <a16:creationId xmlns:a16="http://schemas.microsoft.com/office/drawing/2014/main" id="{51337453-C541-1D0B-6430-F97EAF59E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AutoShape 31">
              <a:extLst>
                <a:ext uri="{FF2B5EF4-FFF2-40B4-BE49-F238E27FC236}">
                  <a16:creationId xmlns:a16="http://schemas.microsoft.com/office/drawing/2014/main" id="{63625830-5713-37DE-5480-468A4F0F4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7" name="Imagem 16" descr="Texto&#10;&#10;Descrição gerada automaticamente com confiança baixa">
            <a:extLst>
              <a:ext uri="{FF2B5EF4-FFF2-40B4-BE49-F238E27FC236}">
                <a16:creationId xmlns:a16="http://schemas.microsoft.com/office/drawing/2014/main" id="{069AA88C-244F-17BB-0540-2B30250F6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9" y="1494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3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0209094-F7E4-2679-C136-5A589BA4B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" y="0"/>
            <a:ext cx="12186556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13B7D5B-A0C3-4F28-BB88-2DBEACB7A6AF}"/>
              </a:ext>
            </a:extLst>
          </p:cNvPr>
          <p:cNvSpPr/>
          <p:nvPr/>
        </p:nvSpPr>
        <p:spPr>
          <a:xfrm>
            <a:off x="0" y="1606102"/>
            <a:ext cx="12115800" cy="15696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9600" b="1" spc="-300" dirty="0">
                <a:gradFill flip="none" rotWithShape="1">
                  <a:gsLst>
                    <a:gs pos="35000">
                      <a:schemeClr val="bg1"/>
                    </a:gs>
                    <a:gs pos="30000">
                      <a:schemeClr val="bg1"/>
                    </a:gs>
                    <a:gs pos="30000">
                      <a:srgbClr val="C8785C"/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241300" dist="203200" dir="16200000" sx="102000" sy="102000" rotWithShape="0">
                    <a:schemeClr val="bg1">
                      <a:alpha val="57000"/>
                    </a:schemeClr>
                  </a:outerShdw>
                </a:effectLst>
                <a:cs typeface="+mn-ea"/>
                <a:sym typeface="+mn-lt"/>
              </a:rPr>
              <a:t>Parte 02</a:t>
            </a:r>
            <a:endParaRPr lang="zh-CN" altLang="en-US" sz="9600" b="1" spc="-300" dirty="0">
              <a:gradFill flip="none" rotWithShape="1">
                <a:gsLst>
                  <a:gs pos="35000">
                    <a:schemeClr val="bg1"/>
                  </a:gs>
                  <a:gs pos="30000">
                    <a:schemeClr val="bg1"/>
                  </a:gs>
                  <a:gs pos="30000">
                    <a:srgbClr val="C8785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241300" dist="203200" dir="16200000" sx="102000" sy="102000" rotWithShape="0">
                  <a:schemeClr val="bg1">
                    <a:alpha val="57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41">
            <a:extLst>
              <a:ext uri="{FF2B5EF4-FFF2-40B4-BE49-F238E27FC236}">
                <a16:creationId xmlns:a16="http://schemas.microsoft.com/office/drawing/2014/main" id="{00E40353-443C-F642-4A50-2562C58152E5}"/>
              </a:ext>
            </a:extLst>
          </p:cNvPr>
          <p:cNvSpPr txBox="1"/>
          <p:nvPr/>
        </p:nvSpPr>
        <p:spPr>
          <a:xfrm>
            <a:off x="622301" y="4335326"/>
            <a:ext cx="1073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6000" dirty="0">
                <a:solidFill>
                  <a:srgbClr val="FA9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 </a:t>
            </a:r>
            <a:r>
              <a:rPr lang="en-US" altLang="zh-CN" sz="6000" dirty="0" err="1">
                <a:solidFill>
                  <a:srgbClr val="FA9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estrutura</a:t>
            </a:r>
            <a:r>
              <a:rPr lang="en-US" altLang="zh-CN" sz="6000" dirty="0">
                <a:solidFill>
                  <a:srgbClr val="FA9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da NR-14</a:t>
            </a:r>
          </a:p>
        </p:txBody>
      </p: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CE44930A-F524-7B97-5338-87F019F63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175162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20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" grpId="0"/>
          <p:bldP spid="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" grpId="0"/>
          <p:bldP spid="3" grpId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0CFEB9-518D-99FB-899D-7C82B3A35D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 descr="NR 14: Resumo da Norma Atualizada dos Fornos - Getwet">
            <a:extLst>
              <a:ext uri="{FF2B5EF4-FFF2-40B4-BE49-F238E27FC236}">
                <a16:creationId xmlns:a16="http://schemas.microsoft.com/office/drawing/2014/main" id="{D9406527-AC9E-4182-2845-B566C3A37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6556"/>
          <a:stretch/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798714BE-9E49-EB13-295A-8F5F96A4D770}"/>
              </a:ext>
            </a:extLst>
          </p:cNvPr>
          <p:cNvSpPr/>
          <p:nvPr/>
        </p:nvSpPr>
        <p:spPr>
          <a:xfrm>
            <a:off x="2984500" y="0"/>
            <a:ext cx="5905500" cy="6858000"/>
          </a:xfrm>
          <a:prstGeom prst="triangle">
            <a:avLst>
              <a:gd name="adj" fmla="val 362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文本框 48">
            <a:extLst>
              <a:ext uri="{FF2B5EF4-FFF2-40B4-BE49-F238E27FC236}">
                <a16:creationId xmlns:a16="http://schemas.microsoft.com/office/drawing/2014/main" id="{82C87EFA-5507-B99D-10E8-866641D9603B}"/>
              </a:ext>
            </a:extLst>
          </p:cNvPr>
          <p:cNvSpPr txBox="1"/>
          <p:nvPr/>
        </p:nvSpPr>
        <p:spPr>
          <a:xfrm>
            <a:off x="4991625" y="2289854"/>
            <a:ext cx="5727175" cy="307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 NR-14 é bem enxuta e específica, teve sua estruturação estabelecida em 2022, seguindo o processo de harmonização das normas regulamentadoras, tendo sua estrutura definida em:</a:t>
            </a: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" name="矩形 50">
            <a:extLst>
              <a:ext uri="{FF2B5EF4-FFF2-40B4-BE49-F238E27FC236}">
                <a16:creationId xmlns:a16="http://schemas.microsoft.com/office/drawing/2014/main" id="{D06869C0-F83E-4C94-626E-38137186A4F5}"/>
              </a:ext>
            </a:extLst>
          </p:cNvPr>
          <p:cNvSpPr/>
          <p:nvPr/>
        </p:nvSpPr>
        <p:spPr>
          <a:xfrm>
            <a:off x="5090070" y="2063398"/>
            <a:ext cx="511629" cy="6243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4178813D-BFCF-E203-9BF2-D3A851D694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" y="1494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0CFEB9-518D-99FB-899D-7C82B3A35D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41C64E33-B461-1CA1-B93C-F2F95B0DCD56}"/>
              </a:ext>
            </a:extLst>
          </p:cNvPr>
          <p:cNvGrpSpPr/>
          <p:nvPr/>
        </p:nvGrpSpPr>
        <p:grpSpPr>
          <a:xfrm rot="5400000">
            <a:off x="2788496" y="2044250"/>
            <a:ext cx="3939043" cy="3327940"/>
            <a:chOff x="4665663" y="3081338"/>
            <a:chExt cx="2857500" cy="176688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184EBE91-C46A-A8FD-73CD-DAC94F380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3487738"/>
              <a:ext cx="1435100" cy="1360488"/>
            </a:xfrm>
            <a:custGeom>
              <a:avLst/>
              <a:gdLst>
                <a:gd name="T0" fmla="*/ 898 w 904"/>
                <a:gd name="T1" fmla="*/ 857 h 857"/>
                <a:gd name="T2" fmla="*/ 904 w 904"/>
                <a:gd name="T3" fmla="*/ 538 h 857"/>
                <a:gd name="T4" fmla="*/ 0 w 904"/>
                <a:gd name="T5" fmla="*/ 0 h 857"/>
                <a:gd name="T6" fmla="*/ 120 w 904"/>
                <a:gd name="T7" fmla="*/ 238 h 857"/>
                <a:gd name="T8" fmla="*/ 898 w 904"/>
                <a:gd name="T9" fmla="*/ 85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857">
                  <a:moveTo>
                    <a:pt x="898" y="857"/>
                  </a:moveTo>
                  <a:lnTo>
                    <a:pt x="904" y="538"/>
                  </a:lnTo>
                  <a:lnTo>
                    <a:pt x="0" y="0"/>
                  </a:lnTo>
                  <a:lnTo>
                    <a:pt x="120" y="238"/>
                  </a:lnTo>
                  <a:lnTo>
                    <a:pt x="898" y="857"/>
                  </a:lnTo>
                  <a:close/>
                </a:path>
              </a:pathLst>
            </a:custGeom>
            <a:solidFill>
              <a:srgbClr val="FB7B7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62C8CAA0-2A9F-C708-2E9F-BACFBE5D5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3484563"/>
              <a:ext cx="1431925" cy="1363663"/>
            </a:xfrm>
            <a:custGeom>
              <a:avLst/>
              <a:gdLst>
                <a:gd name="T0" fmla="*/ 0 w 902"/>
                <a:gd name="T1" fmla="*/ 859 h 859"/>
                <a:gd name="T2" fmla="*/ 6 w 902"/>
                <a:gd name="T3" fmla="*/ 540 h 859"/>
                <a:gd name="T4" fmla="*/ 902 w 902"/>
                <a:gd name="T5" fmla="*/ 0 h 859"/>
                <a:gd name="T6" fmla="*/ 778 w 902"/>
                <a:gd name="T7" fmla="*/ 233 h 859"/>
                <a:gd name="T8" fmla="*/ 0 w 902"/>
                <a:gd name="T9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859">
                  <a:moveTo>
                    <a:pt x="0" y="859"/>
                  </a:moveTo>
                  <a:lnTo>
                    <a:pt x="6" y="540"/>
                  </a:lnTo>
                  <a:lnTo>
                    <a:pt x="902" y="0"/>
                  </a:lnTo>
                  <a:lnTo>
                    <a:pt x="778" y="233"/>
                  </a:lnTo>
                  <a:lnTo>
                    <a:pt x="0" y="859"/>
                  </a:lnTo>
                  <a:close/>
                </a:path>
              </a:pathLst>
            </a:custGeom>
            <a:solidFill>
              <a:srgbClr val="FB7B7B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40D30EF-3F29-2D18-B953-AF3047459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838" y="3081338"/>
              <a:ext cx="2854325" cy="1357313"/>
            </a:xfrm>
            <a:custGeom>
              <a:avLst/>
              <a:gdLst>
                <a:gd name="T0" fmla="*/ 1798 w 1798"/>
                <a:gd name="T1" fmla="*/ 256 h 855"/>
                <a:gd name="T2" fmla="*/ 897 w 1798"/>
                <a:gd name="T3" fmla="*/ 0 h 855"/>
                <a:gd name="T4" fmla="*/ 0 w 1798"/>
                <a:gd name="T5" fmla="*/ 256 h 855"/>
                <a:gd name="T6" fmla="*/ 899 w 1798"/>
                <a:gd name="T7" fmla="*/ 855 h 855"/>
                <a:gd name="T8" fmla="*/ 1798 w 1798"/>
                <a:gd name="T9" fmla="*/ 2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8" h="855">
                  <a:moveTo>
                    <a:pt x="1798" y="256"/>
                  </a:moveTo>
                  <a:lnTo>
                    <a:pt x="897" y="0"/>
                  </a:lnTo>
                  <a:lnTo>
                    <a:pt x="0" y="256"/>
                  </a:lnTo>
                  <a:lnTo>
                    <a:pt x="899" y="855"/>
                  </a:lnTo>
                  <a:lnTo>
                    <a:pt x="1798" y="256"/>
                  </a:lnTo>
                  <a:close/>
                </a:path>
              </a:pathLst>
            </a:custGeom>
            <a:solidFill>
              <a:srgbClr val="FB7B7B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Group 13">
            <a:extLst>
              <a:ext uri="{FF2B5EF4-FFF2-40B4-BE49-F238E27FC236}">
                <a16:creationId xmlns:a16="http://schemas.microsoft.com/office/drawing/2014/main" id="{0D24FE88-5728-254D-9CCE-FA1B72EEB500}"/>
              </a:ext>
            </a:extLst>
          </p:cNvPr>
          <p:cNvGrpSpPr/>
          <p:nvPr/>
        </p:nvGrpSpPr>
        <p:grpSpPr>
          <a:xfrm rot="5400000">
            <a:off x="3820048" y="2342627"/>
            <a:ext cx="3934666" cy="2735562"/>
            <a:chOff x="4668838" y="2641601"/>
            <a:chExt cx="2854325" cy="1523207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39DE86F-AFFD-1D72-A905-95981AC54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407" y="2641601"/>
              <a:ext cx="2124075" cy="760413"/>
            </a:xfrm>
            <a:custGeom>
              <a:avLst/>
              <a:gdLst>
                <a:gd name="T0" fmla="*/ 1338 w 1338"/>
                <a:gd name="T1" fmla="*/ 158 h 479"/>
                <a:gd name="T2" fmla="*/ 681 w 1338"/>
                <a:gd name="T3" fmla="*/ 0 h 479"/>
                <a:gd name="T4" fmla="*/ 0 w 1338"/>
                <a:gd name="T5" fmla="*/ 156 h 479"/>
                <a:gd name="T6" fmla="*/ 4 w 1338"/>
                <a:gd name="T7" fmla="*/ 158 h 479"/>
                <a:gd name="T8" fmla="*/ 382 w 1338"/>
                <a:gd name="T9" fmla="*/ 339 h 479"/>
                <a:gd name="T10" fmla="*/ 671 w 1338"/>
                <a:gd name="T11" fmla="*/ 479 h 479"/>
                <a:gd name="T12" fmla="*/ 978 w 1338"/>
                <a:gd name="T13" fmla="*/ 331 h 479"/>
                <a:gd name="T14" fmla="*/ 1338 w 1338"/>
                <a:gd name="T15" fmla="*/ 158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8" h="479">
                  <a:moveTo>
                    <a:pt x="1338" y="158"/>
                  </a:moveTo>
                  <a:lnTo>
                    <a:pt x="681" y="0"/>
                  </a:lnTo>
                  <a:lnTo>
                    <a:pt x="0" y="156"/>
                  </a:lnTo>
                  <a:lnTo>
                    <a:pt x="4" y="158"/>
                  </a:lnTo>
                  <a:lnTo>
                    <a:pt x="382" y="339"/>
                  </a:lnTo>
                  <a:lnTo>
                    <a:pt x="671" y="479"/>
                  </a:lnTo>
                  <a:lnTo>
                    <a:pt x="978" y="331"/>
                  </a:lnTo>
                  <a:lnTo>
                    <a:pt x="1338" y="158"/>
                  </a:lnTo>
                  <a:close/>
                </a:path>
              </a:pathLst>
            </a:custGeom>
            <a:solidFill>
              <a:srgbClr val="F55050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AE54A536-1DA7-1FD8-4E64-D01519EF1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838" y="2886870"/>
              <a:ext cx="1427163" cy="1277938"/>
            </a:xfrm>
            <a:custGeom>
              <a:avLst/>
              <a:gdLst>
                <a:gd name="T0" fmla="*/ 899 w 899"/>
                <a:gd name="T1" fmla="*/ 323 h 805"/>
                <a:gd name="T2" fmla="*/ 896 w 899"/>
                <a:gd name="T3" fmla="*/ 805 h 805"/>
                <a:gd name="T4" fmla="*/ 0 w 899"/>
                <a:gd name="T5" fmla="*/ 323 h 805"/>
                <a:gd name="T6" fmla="*/ 228 w 899"/>
                <a:gd name="T7" fmla="*/ 0 h 805"/>
                <a:gd name="T8" fmla="*/ 899 w 899"/>
                <a:gd name="T9" fmla="*/ 323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805">
                  <a:moveTo>
                    <a:pt x="899" y="323"/>
                  </a:moveTo>
                  <a:lnTo>
                    <a:pt x="896" y="805"/>
                  </a:lnTo>
                  <a:lnTo>
                    <a:pt x="0" y="323"/>
                  </a:lnTo>
                  <a:lnTo>
                    <a:pt x="228" y="0"/>
                  </a:lnTo>
                  <a:lnTo>
                    <a:pt x="899" y="323"/>
                  </a:lnTo>
                  <a:close/>
                </a:path>
              </a:pathLst>
            </a:custGeom>
            <a:solidFill>
              <a:srgbClr val="F55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68AF9931-3D02-5391-C694-006F15315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2890045"/>
              <a:ext cx="1431925" cy="1274763"/>
            </a:xfrm>
            <a:custGeom>
              <a:avLst/>
              <a:gdLst>
                <a:gd name="T0" fmla="*/ 3 w 902"/>
                <a:gd name="T1" fmla="*/ 321 h 803"/>
                <a:gd name="T2" fmla="*/ 0 w 902"/>
                <a:gd name="T3" fmla="*/ 803 h 803"/>
                <a:gd name="T4" fmla="*/ 902 w 902"/>
                <a:gd name="T5" fmla="*/ 321 h 803"/>
                <a:gd name="T6" fmla="*/ 670 w 902"/>
                <a:gd name="T7" fmla="*/ 0 h 803"/>
                <a:gd name="T8" fmla="*/ 3 w 902"/>
                <a:gd name="T9" fmla="*/ 321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803">
                  <a:moveTo>
                    <a:pt x="3" y="321"/>
                  </a:moveTo>
                  <a:lnTo>
                    <a:pt x="0" y="803"/>
                  </a:lnTo>
                  <a:lnTo>
                    <a:pt x="902" y="321"/>
                  </a:lnTo>
                  <a:lnTo>
                    <a:pt x="670" y="0"/>
                  </a:lnTo>
                  <a:lnTo>
                    <a:pt x="3" y="321"/>
                  </a:lnTo>
                  <a:close/>
                </a:path>
              </a:pathLst>
            </a:custGeom>
            <a:solidFill>
              <a:srgbClr val="F55050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id="{F7987F05-A2AF-9690-853C-4B14A3719CEE}"/>
              </a:ext>
            </a:extLst>
          </p:cNvPr>
          <p:cNvGrpSpPr/>
          <p:nvPr/>
        </p:nvGrpSpPr>
        <p:grpSpPr>
          <a:xfrm rot="5400000">
            <a:off x="6083885" y="2577934"/>
            <a:ext cx="2645725" cy="2240877"/>
            <a:chOff x="5127626" y="1554163"/>
            <a:chExt cx="1919288" cy="1625600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FFDAEEAF-54BA-FDA8-5BBF-646F2394C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351" y="1554163"/>
              <a:ext cx="944563" cy="1625600"/>
            </a:xfrm>
            <a:custGeom>
              <a:avLst/>
              <a:gdLst>
                <a:gd name="T0" fmla="*/ 2 w 595"/>
                <a:gd name="T1" fmla="*/ 1024 h 1024"/>
                <a:gd name="T2" fmla="*/ 595 w 595"/>
                <a:gd name="T3" fmla="*/ 758 h 1024"/>
                <a:gd name="T4" fmla="*/ 0 w 595"/>
                <a:gd name="T5" fmla="*/ 0 h 1024"/>
                <a:gd name="T6" fmla="*/ 2 w 595"/>
                <a:gd name="T7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5" h="1024">
                  <a:moveTo>
                    <a:pt x="2" y="1024"/>
                  </a:moveTo>
                  <a:lnTo>
                    <a:pt x="595" y="758"/>
                  </a:lnTo>
                  <a:lnTo>
                    <a:pt x="0" y="0"/>
                  </a:lnTo>
                  <a:lnTo>
                    <a:pt x="2" y="1024"/>
                  </a:lnTo>
                  <a:close/>
                </a:path>
              </a:pathLst>
            </a:custGeom>
            <a:solidFill>
              <a:srgbClr val="B8000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C66E2BB-8CFC-07EE-F880-B8051CBB3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6" y="1554163"/>
              <a:ext cx="987425" cy="1625600"/>
            </a:xfrm>
            <a:custGeom>
              <a:avLst/>
              <a:gdLst>
                <a:gd name="T0" fmla="*/ 622 w 622"/>
                <a:gd name="T1" fmla="*/ 1024 h 1024"/>
                <a:gd name="T2" fmla="*/ 0 w 622"/>
                <a:gd name="T3" fmla="*/ 746 h 1024"/>
                <a:gd name="T4" fmla="*/ 620 w 622"/>
                <a:gd name="T5" fmla="*/ 0 h 1024"/>
                <a:gd name="T6" fmla="*/ 622 w 622"/>
                <a:gd name="T7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1024">
                  <a:moveTo>
                    <a:pt x="622" y="1024"/>
                  </a:moveTo>
                  <a:lnTo>
                    <a:pt x="0" y="746"/>
                  </a:lnTo>
                  <a:lnTo>
                    <a:pt x="620" y="0"/>
                  </a:lnTo>
                  <a:lnTo>
                    <a:pt x="622" y="1024"/>
                  </a:lnTo>
                  <a:close/>
                </a:path>
              </a:pathLst>
            </a:custGeom>
            <a:solidFill>
              <a:srgbClr val="B800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5" name="Straight Connector 23">
            <a:extLst>
              <a:ext uri="{FF2B5EF4-FFF2-40B4-BE49-F238E27FC236}">
                <a16:creationId xmlns:a16="http://schemas.microsoft.com/office/drawing/2014/main" id="{056B431E-4EC1-2D0B-9E5C-38E20AE40B1C}"/>
              </a:ext>
            </a:extLst>
          </p:cNvPr>
          <p:cNvCxnSpPr/>
          <p:nvPr/>
        </p:nvCxnSpPr>
        <p:spPr>
          <a:xfrm>
            <a:off x="7766309" y="2696178"/>
            <a:ext cx="544115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90000"/>
                <a:lumOff val="10000"/>
              </a:srgbClr>
            </a:solidFill>
            <a:prstDash val="solid"/>
            <a:miter lim="800000"/>
            <a:tailEnd type="oval"/>
          </a:ln>
          <a:effectLst/>
        </p:spPr>
      </p:cxnSp>
      <p:sp>
        <p:nvSpPr>
          <p:cNvPr id="16" name="Rectangle 24">
            <a:extLst>
              <a:ext uri="{FF2B5EF4-FFF2-40B4-BE49-F238E27FC236}">
                <a16:creationId xmlns:a16="http://schemas.microsoft.com/office/drawing/2014/main" id="{0BB3C831-BA2C-A894-C145-F63640E21DD6}"/>
              </a:ext>
            </a:extLst>
          </p:cNvPr>
          <p:cNvSpPr/>
          <p:nvPr/>
        </p:nvSpPr>
        <p:spPr>
          <a:xfrm>
            <a:off x="8476385" y="1330735"/>
            <a:ext cx="2295077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Medidas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de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Prevenção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48AB0C25-F503-51FA-2CF1-F3024FBA87A9}"/>
              </a:ext>
            </a:extLst>
          </p:cNvPr>
          <p:cNvSpPr/>
          <p:nvPr/>
        </p:nvSpPr>
        <p:spPr>
          <a:xfrm>
            <a:off x="10904720" y="1538476"/>
            <a:ext cx="700262" cy="700262"/>
          </a:xfrm>
          <a:prstGeom prst="roundRect">
            <a:avLst/>
          </a:prstGeom>
          <a:solidFill>
            <a:srgbClr val="B8000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9" name="Straight Connector 26">
            <a:extLst>
              <a:ext uri="{FF2B5EF4-FFF2-40B4-BE49-F238E27FC236}">
                <a16:creationId xmlns:a16="http://schemas.microsoft.com/office/drawing/2014/main" id="{16FEEFD0-2530-16BA-4CC8-8AA1D11730B1}"/>
              </a:ext>
            </a:extLst>
          </p:cNvPr>
          <p:cNvCxnSpPr/>
          <p:nvPr/>
        </p:nvCxnSpPr>
        <p:spPr>
          <a:xfrm flipH="1">
            <a:off x="3253484" y="4664288"/>
            <a:ext cx="544115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90000"/>
                <a:lumOff val="10000"/>
              </a:srgbClr>
            </a:solidFill>
            <a:prstDash val="solid"/>
            <a:miter lim="800000"/>
            <a:tailEnd type="oval"/>
          </a:ln>
          <a:effectLst/>
        </p:spPr>
      </p:cxnSp>
      <p:sp>
        <p:nvSpPr>
          <p:cNvPr id="20" name="Rectangle 27">
            <a:extLst>
              <a:ext uri="{FF2B5EF4-FFF2-40B4-BE49-F238E27FC236}">
                <a16:creationId xmlns:a16="http://schemas.microsoft.com/office/drawing/2014/main" id="{3574DDEC-6A6D-7853-BC85-29A03D12383E}"/>
              </a:ext>
            </a:extLst>
          </p:cNvPr>
          <p:cNvSpPr/>
          <p:nvPr/>
        </p:nvSpPr>
        <p:spPr>
          <a:xfrm flipH="1">
            <a:off x="1350497" y="4293998"/>
            <a:ext cx="195226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Objetivo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ounded Rectangle 28">
            <a:extLst>
              <a:ext uri="{FF2B5EF4-FFF2-40B4-BE49-F238E27FC236}">
                <a16:creationId xmlns:a16="http://schemas.microsoft.com/office/drawing/2014/main" id="{52A3FF3D-DCFF-E79D-0C36-3F7042C00E08}"/>
              </a:ext>
            </a:extLst>
          </p:cNvPr>
          <p:cNvSpPr/>
          <p:nvPr/>
        </p:nvSpPr>
        <p:spPr>
          <a:xfrm flipH="1">
            <a:off x="441526" y="4320130"/>
            <a:ext cx="700262" cy="700262"/>
          </a:xfrm>
          <a:prstGeom prst="roundRect">
            <a:avLst/>
          </a:prstGeom>
          <a:solidFill>
            <a:srgbClr val="FD66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3" name="Straight Connector 29">
            <a:extLst>
              <a:ext uri="{FF2B5EF4-FFF2-40B4-BE49-F238E27FC236}">
                <a16:creationId xmlns:a16="http://schemas.microsoft.com/office/drawing/2014/main" id="{1A4DE0F0-0095-86E0-E25B-56100E9C155D}"/>
              </a:ext>
            </a:extLst>
          </p:cNvPr>
          <p:cNvCxnSpPr/>
          <p:nvPr/>
        </p:nvCxnSpPr>
        <p:spPr>
          <a:xfrm>
            <a:off x="6542039" y="5388897"/>
            <a:ext cx="544115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90000"/>
                <a:lumOff val="10000"/>
              </a:srgbClr>
            </a:solidFill>
            <a:prstDash val="solid"/>
            <a:miter lim="800000"/>
            <a:tailEnd type="oval"/>
          </a:ln>
          <a:effectLst/>
        </p:spPr>
      </p:cxnSp>
      <p:sp>
        <p:nvSpPr>
          <p:cNvPr id="24" name="Rectangle 30">
            <a:extLst>
              <a:ext uri="{FF2B5EF4-FFF2-40B4-BE49-F238E27FC236}">
                <a16:creationId xmlns:a16="http://schemas.microsoft.com/office/drawing/2014/main" id="{22CBBDD9-E743-AE04-C16F-47C4E92AB2B2}"/>
              </a:ext>
            </a:extLst>
          </p:cNvPr>
          <p:cNvSpPr/>
          <p:nvPr/>
        </p:nvSpPr>
        <p:spPr>
          <a:xfrm>
            <a:off x="7373848" y="5177474"/>
            <a:ext cx="224087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0000"/>
                    <a:lumOff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Campo de Aplicação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0000"/>
                  <a:lumOff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A89E4DA3-0001-A0BC-5882-C5DE26DA9908}"/>
              </a:ext>
            </a:extLst>
          </p:cNvPr>
          <p:cNvSpPr/>
          <p:nvPr/>
        </p:nvSpPr>
        <p:spPr>
          <a:xfrm>
            <a:off x="9552287" y="5432970"/>
            <a:ext cx="700262" cy="700262"/>
          </a:xfrm>
          <a:prstGeom prst="roundRect">
            <a:avLst/>
          </a:prstGeom>
          <a:solidFill>
            <a:srgbClr val="F55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26" name="文本框 7">
            <a:extLst>
              <a:ext uri="{FF2B5EF4-FFF2-40B4-BE49-F238E27FC236}">
                <a16:creationId xmlns:a16="http://schemas.microsoft.com/office/drawing/2014/main" id="{ABE38C68-A047-4C0E-AC34-3DEC713498C3}"/>
              </a:ext>
            </a:extLst>
          </p:cNvPr>
          <p:cNvSpPr txBox="1"/>
          <p:nvPr/>
        </p:nvSpPr>
        <p:spPr>
          <a:xfrm>
            <a:off x="903003" y="418181"/>
            <a:ext cx="232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gradFill flip="none" rotWithShape="1">
                  <a:gsLst>
                    <a:gs pos="100000">
                      <a:srgbClr val="1D50F4"/>
                    </a:gs>
                    <a:gs pos="0">
                      <a:srgbClr val="28E5FD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</a:defRPr>
            </a:lvl1pPr>
          </a:lstStyle>
          <a:p>
            <a:pPr lvl="0" algn="l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NR 14</a:t>
            </a:r>
            <a:endParaRPr lang="zh-CN" altLang="en-US" sz="2400" b="1" dirty="0">
              <a:solidFill>
                <a:srgbClr val="C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直角三角形 44">
            <a:extLst>
              <a:ext uri="{FF2B5EF4-FFF2-40B4-BE49-F238E27FC236}">
                <a16:creationId xmlns:a16="http://schemas.microsoft.com/office/drawing/2014/main" id="{3188A254-29EB-613B-D559-9116F1976C46}"/>
              </a:ext>
            </a:extLst>
          </p:cNvPr>
          <p:cNvSpPr/>
          <p:nvPr/>
        </p:nvSpPr>
        <p:spPr>
          <a:xfrm flipH="1" flipV="1">
            <a:off x="0" y="0"/>
            <a:ext cx="12192000" cy="1447490"/>
          </a:xfrm>
          <a:prstGeom prst="rt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8" name="Imagem 17" descr="Texto&#10;&#10;Descrição gerada automaticamente com confiança baixa">
            <a:extLst>
              <a:ext uri="{FF2B5EF4-FFF2-40B4-BE49-F238E27FC236}">
                <a16:creationId xmlns:a16="http://schemas.microsoft.com/office/drawing/2014/main" id="{CB710D58-322A-CD42-042C-2872999B4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76" y="285161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14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F397097-3634-F5A1-7DFF-9C0B33728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" y="0"/>
            <a:ext cx="12186556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13B7D5B-A0C3-4F28-BB88-2DBEACB7A6AF}"/>
              </a:ext>
            </a:extLst>
          </p:cNvPr>
          <p:cNvSpPr/>
          <p:nvPr/>
        </p:nvSpPr>
        <p:spPr>
          <a:xfrm>
            <a:off x="0" y="1606102"/>
            <a:ext cx="12115800" cy="15696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9600" b="1" spc="-300" dirty="0">
                <a:gradFill flip="none" rotWithShape="1">
                  <a:gsLst>
                    <a:gs pos="35000">
                      <a:schemeClr val="bg1"/>
                    </a:gs>
                    <a:gs pos="30000">
                      <a:schemeClr val="bg1"/>
                    </a:gs>
                    <a:gs pos="30000">
                      <a:srgbClr val="C8785C"/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241300" dist="203200" dir="16200000" sx="102000" sy="102000" rotWithShape="0">
                    <a:schemeClr val="bg1">
                      <a:alpha val="57000"/>
                    </a:schemeClr>
                  </a:outerShdw>
                </a:effectLst>
                <a:cs typeface="+mn-ea"/>
                <a:sym typeface="+mn-lt"/>
              </a:rPr>
              <a:t>Parte 03</a:t>
            </a:r>
            <a:endParaRPr lang="zh-CN" altLang="en-US" sz="9600" b="1" spc="-300" dirty="0">
              <a:gradFill flip="none" rotWithShape="1">
                <a:gsLst>
                  <a:gs pos="35000">
                    <a:schemeClr val="bg1"/>
                  </a:gs>
                  <a:gs pos="30000">
                    <a:schemeClr val="bg1"/>
                  </a:gs>
                  <a:gs pos="30000">
                    <a:srgbClr val="C8785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241300" dist="203200" dir="16200000" sx="102000" sy="102000" rotWithShape="0">
                  <a:schemeClr val="bg1">
                    <a:alpha val="57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41">
            <a:extLst>
              <a:ext uri="{FF2B5EF4-FFF2-40B4-BE49-F238E27FC236}">
                <a16:creationId xmlns:a16="http://schemas.microsoft.com/office/drawing/2014/main" id="{00E40353-443C-F642-4A50-2562C58152E5}"/>
              </a:ext>
            </a:extLst>
          </p:cNvPr>
          <p:cNvSpPr txBox="1"/>
          <p:nvPr/>
        </p:nvSpPr>
        <p:spPr>
          <a:xfrm>
            <a:off x="622301" y="4335326"/>
            <a:ext cx="1073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A9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Objetivo</a:t>
            </a:r>
            <a:endParaRPr lang="zh-CN" altLang="en-US" sz="6000" dirty="0">
              <a:solidFill>
                <a:srgbClr val="FA9576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124EDD62-6D21-4FDB-4250-081928C7CB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3" y="175162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3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" grpId="0"/>
          <p:bldP spid="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" grpId="0"/>
          <p:bldP spid="3" grpId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0">
            <a:extLst>
              <a:ext uri="{FF2B5EF4-FFF2-40B4-BE49-F238E27FC236}">
                <a16:creationId xmlns:a16="http://schemas.microsoft.com/office/drawing/2014/main" id="{6C73FE1F-0CA1-9D9D-9A43-05ABB034F622}"/>
              </a:ext>
            </a:extLst>
          </p:cNvPr>
          <p:cNvSpPr/>
          <p:nvPr/>
        </p:nvSpPr>
        <p:spPr>
          <a:xfrm>
            <a:off x="3802" y="1220666"/>
            <a:ext cx="4707898" cy="464673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51">
            <a:extLst>
              <a:ext uri="{FF2B5EF4-FFF2-40B4-BE49-F238E27FC236}">
                <a16:creationId xmlns:a16="http://schemas.microsoft.com/office/drawing/2014/main" id="{6533E042-88D0-B269-7784-35D9269FDC64}"/>
              </a:ext>
            </a:extLst>
          </p:cNvPr>
          <p:cNvSpPr txBox="1"/>
          <p:nvPr/>
        </p:nvSpPr>
        <p:spPr>
          <a:xfrm>
            <a:off x="744698" y="2670150"/>
            <a:ext cx="3226105" cy="246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altLang="zh-CN" sz="2000" b="1" dirty="0">
                <a:solidFill>
                  <a:prstClr val="white"/>
                </a:solidFill>
                <a:cs typeface="+mn-ea"/>
                <a:sym typeface="+mn-lt"/>
              </a:rPr>
              <a:t>A NR-14 visa estabelecer requisitos para a operação de fornos com segurança.</a:t>
            </a:r>
            <a:endParaRPr lang="zh-CN" altLang="en-US" sz="2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图片 53" descr="图片包含 物体&#10;&#10;已生成高可信度的说明">
            <a:extLst>
              <a:ext uri="{FF2B5EF4-FFF2-40B4-BE49-F238E27FC236}">
                <a16:creationId xmlns:a16="http://schemas.microsoft.com/office/drawing/2014/main" id="{5A27C2E0-1CA3-F129-565B-323FA82C81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157" y="1679550"/>
            <a:ext cx="707186" cy="707186"/>
          </a:xfrm>
          <a:prstGeom prst="rect">
            <a:avLst/>
          </a:prstGeom>
        </p:spPr>
      </p:pic>
      <p:pic>
        <p:nvPicPr>
          <p:cNvPr id="11266" name="Picture 2" descr="Se você trabalha com forno, precisa conhecer a NR 14! - Blog Preveoeste">
            <a:extLst>
              <a:ext uri="{FF2B5EF4-FFF2-40B4-BE49-F238E27FC236}">
                <a16:creationId xmlns:a16="http://schemas.microsoft.com/office/drawing/2014/main" id="{D524DACE-0E06-906C-D7B2-08EBED88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20666"/>
            <a:ext cx="7315200" cy="46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7B0654F7-887F-0915-7F28-FDFE058AB8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8" y="30936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55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0CFEB9-518D-99FB-899D-7C82B3A35D4A}"/>
              </a:ext>
            </a:extLst>
          </p:cNvPr>
          <p:cNvSpPr/>
          <p:nvPr/>
        </p:nvSpPr>
        <p:spPr>
          <a:xfrm>
            <a:off x="0" y="0"/>
            <a:ext cx="95011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同侧圆角矩形 88">
            <a:extLst>
              <a:ext uri="{FF2B5EF4-FFF2-40B4-BE49-F238E27FC236}">
                <a16:creationId xmlns:a16="http://schemas.microsoft.com/office/drawing/2014/main" id="{1E447C11-6CBF-B450-B256-7C03D0A0C85C}"/>
              </a:ext>
            </a:extLst>
          </p:cNvPr>
          <p:cNvSpPr/>
          <p:nvPr/>
        </p:nvSpPr>
        <p:spPr>
          <a:xfrm rot="5400000" flipH="1">
            <a:off x="3857267" y="-2194134"/>
            <a:ext cx="934163" cy="8648699"/>
          </a:xfrm>
          <a:prstGeom prst="round2SameRect">
            <a:avLst/>
          </a:prstGeom>
          <a:solidFill>
            <a:srgbClr val="AC2F31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" name="同侧圆角矩形 54">
            <a:extLst>
              <a:ext uri="{FF2B5EF4-FFF2-40B4-BE49-F238E27FC236}">
                <a16:creationId xmlns:a16="http://schemas.microsoft.com/office/drawing/2014/main" id="{6395F95C-F993-B515-5C7E-4795427B40C3}"/>
              </a:ext>
            </a:extLst>
          </p:cNvPr>
          <p:cNvSpPr/>
          <p:nvPr/>
        </p:nvSpPr>
        <p:spPr>
          <a:xfrm rot="5400000" flipH="1">
            <a:off x="3857267" y="-655645"/>
            <a:ext cx="934164" cy="8648701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同侧圆角矩形 90">
            <a:extLst>
              <a:ext uri="{FF2B5EF4-FFF2-40B4-BE49-F238E27FC236}">
                <a16:creationId xmlns:a16="http://schemas.microsoft.com/office/drawing/2014/main" id="{AEAD63E4-0E6C-E126-107A-C0FFE1DB9F18}"/>
              </a:ext>
            </a:extLst>
          </p:cNvPr>
          <p:cNvSpPr/>
          <p:nvPr/>
        </p:nvSpPr>
        <p:spPr>
          <a:xfrm rot="5400000" flipH="1">
            <a:off x="3857265" y="954717"/>
            <a:ext cx="934164" cy="8648704"/>
          </a:xfrm>
          <a:prstGeom prst="round2Same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" dist="12700" dir="2700000" algn="tl" rotWithShape="0">
              <a:schemeClr val="accent5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42" name="组合 69">
            <a:extLst>
              <a:ext uri="{FF2B5EF4-FFF2-40B4-BE49-F238E27FC236}">
                <a16:creationId xmlns:a16="http://schemas.microsoft.com/office/drawing/2014/main" id="{CB2459A9-DA00-6264-60EA-803EC3DACAD0}"/>
              </a:ext>
            </a:extLst>
          </p:cNvPr>
          <p:cNvGrpSpPr>
            <a:grpSpLocks noChangeAspect="1"/>
          </p:cNvGrpSpPr>
          <p:nvPr/>
        </p:nvGrpSpPr>
        <p:grpSpPr>
          <a:xfrm>
            <a:off x="7730647" y="2055947"/>
            <a:ext cx="239335" cy="148540"/>
            <a:chOff x="5936153" y="2499801"/>
            <a:chExt cx="306610" cy="190293"/>
          </a:xfrm>
        </p:grpSpPr>
        <p:sp>
          <p:nvSpPr>
            <p:cNvPr id="43" name="燕尾形 74">
              <a:extLst>
                <a:ext uri="{FF2B5EF4-FFF2-40B4-BE49-F238E27FC236}">
                  <a16:creationId xmlns:a16="http://schemas.microsoft.com/office/drawing/2014/main" id="{8F520CC0-1361-5E06-D9D1-081D6EA1F6D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36153" y="2499801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4" name="燕尾形 107">
              <a:extLst>
                <a:ext uri="{FF2B5EF4-FFF2-40B4-BE49-F238E27FC236}">
                  <a16:creationId xmlns:a16="http://schemas.microsoft.com/office/drawing/2014/main" id="{973AFC39-68F4-F14B-F5B1-B731F4F3A82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64578" y="2499801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45" name="组合 72">
            <a:extLst>
              <a:ext uri="{FF2B5EF4-FFF2-40B4-BE49-F238E27FC236}">
                <a16:creationId xmlns:a16="http://schemas.microsoft.com/office/drawing/2014/main" id="{B3AE27B7-E13F-A841-D1F7-A888AD7739EF}"/>
              </a:ext>
            </a:extLst>
          </p:cNvPr>
          <p:cNvGrpSpPr>
            <a:grpSpLocks noChangeAspect="1"/>
          </p:cNvGrpSpPr>
          <p:nvPr/>
        </p:nvGrpSpPr>
        <p:grpSpPr>
          <a:xfrm>
            <a:off x="7730647" y="3594436"/>
            <a:ext cx="239335" cy="148540"/>
            <a:chOff x="5936153" y="3692968"/>
            <a:chExt cx="306610" cy="190293"/>
          </a:xfrm>
        </p:grpSpPr>
        <p:sp>
          <p:nvSpPr>
            <p:cNvPr id="46" name="燕尾形 108">
              <a:extLst>
                <a:ext uri="{FF2B5EF4-FFF2-40B4-BE49-F238E27FC236}">
                  <a16:creationId xmlns:a16="http://schemas.microsoft.com/office/drawing/2014/main" id="{E02A2213-2DDE-9A89-5E32-542180A6801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36153" y="3692968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7" name="燕尾形 109">
              <a:extLst>
                <a:ext uri="{FF2B5EF4-FFF2-40B4-BE49-F238E27FC236}">
                  <a16:creationId xmlns:a16="http://schemas.microsoft.com/office/drawing/2014/main" id="{9A98F94B-421B-613E-81EF-62C3F7CA83C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64578" y="3692968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48" name="组合 75">
            <a:extLst>
              <a:ext uri="{FF2B5EF4-FFF2-40B4-BE49-F238E27FC236}">
                <a16:creationId xmlns:a16="http://schemas.microsoft.com/office/drawing/2014/main" id="{65A69031-F371-F8B9-26C4-CCC0A9F8F289}"/>
              </a:ext>
            </a:extLst>
          </p:cNvPr>
          <p:cNvGrpSpPr>
            <a:grpSpLocks noChangeAspect="1"/>
          </p:cNvGrpSpPr>
          <p:nvPr/>
        </p:nvGrpSpPr>
        <p:grpSpPr>
          <a:xfrm>
            <a:off x="7730647" y="5204799"/>
            <a:ext cx="239335" cy="148540"/>
            <a:chOff x="5936153" y="4941876"/>
            <a:chExt cx="306610" cy="190293"/>
          </a:xfrm>
        </p:grpSpPr>
        <p:sp>
          <p:nvSpPr>
            <p:cNvPr id="49" name="燕尾形 110">
              <a:extLst>
                <a:ext uri="{FF2B5EF4-FFF2-40B4-BE49-F238E27FC236}">
                  <a16:creationId xmlns:a16="http://schemas.microsoft.com/office/drawing/2014/main" id="{327FC95E-CF1D-5656-4A1D-3765F1BF08F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36153" y="4941876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50" name="燕尾形 111">
              <a:extLst>
                <a:ext uri="{FF2B5EF4-FFF2-40B4-BE49-F238E27FC236}">
                  <a16:creationId xmlns:a16="http://schemas.microsoft.com/office/drawing/2014/main" id="{E1AA6B1B-02F6-B31C-7C79-55CCAD7C8F3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64578" y="4941876"/>
              <a:ext cx="178185" cy="190293"/>
            </a:xfrm>
            <a:prstGeom prst="chevron">
              <a:avLst>
                <a:gd name="adj" fmla="val 64644"/>
              </a:avLst>
            </a:prstGeom>
            <a:solidFill>
              <a:schemeClr val="bg1"/>
            </a:solidFill>
            <a:ln w="12700">
              <a:noFill/>
            </a:ln>
            <a:effectLst>
              <a:innerShdw blurRad="254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97A056DD-CA36-0E3B-6354-F6BA10E0BA6A}"/>
              </a:ext>
            </a:extLst>
          </p:cNvPr>
          <p:cNvGrpSpPr/>
          <p:nvPr/>
        </p:nvGrpSpPr>
        <p:grpSpPr>
          <a:xfrm>
            <a:off x="1346200" y="177800"/>
            <a:ext cx="5733502" cy="6471852"/>
            <a:chOff x="3011086" y="628172"/>
            <a:chExt cx="4068616" cy="5843680"/>
          </a:xfrm>
        </p:grpSpPr>
        <p:sp>
          <p:nvSpPr>
            <p:cNvPr id="6" name="圆角矩形 2">
              <a:extLst>
                <a:ext uri="{FF2B5EF4-FFF2-40B4-BE49-F238E27FC236}">
                  <a16:creationId xmlns:a16="http://schemas.microsoft.com/office/drawing/2014/main" id="{BCE66103-F6A6-987F-3D68-EF687196A098}"/>
                </a:ext>
              </a:extLst>
            </p:cNvPr>
            <p:cNvSpPr/>
            <p:nvPr/>
          </p:nvSpPr>
          <p:spPr>
            <a:xfrm>
              <a:off x="3011086" y="862429"/>
              <a:ext cx="4068616" cy="5609423"/>
            </a:xfrm>
            <a:prstGeom prst="roundRect">
              <a:avLst>
                <a:gd name="adj" fmla="val 5421"/>
              </a:avLst>
            </a:prstGeom>
            <a:gradFill flip="none" rotWithShape="1">
              <a:gsLst>
                <a:gs pos="50000">
                  <a:schemeClr val="accent3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" h="127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 useBgFill="1">
          <p:nvSpPr>
            <p:cNvPr id="7" name="圆角矩形 17">
              <a:extLst>
                <a:ext uri="{FF2B5EF4-FFF2-40B4-BE49-F238E27FC236}">
                  <a16:creationId xmlns:a16="http://schemas.microsoft.com/office/drawing/2014/main" id="{7F9516F9-2456-49BA-1BAD-A1FFB206DA88}"/>
                </a:ext>
              </a:extLst>
            </p:cNvPr>
            <p:cNvSpPr/>
            <p:nvPr/>
          </p:nvSpPr>
          <p:spPr>
            <a:xfrm>
              <a:off x="3223170" y="1052529"/>
              <a:ext cx="3644447" cy="5024618"/>
            </a:xfrm>
            <a:prstGeom prst="roundRect">
              <a:avLst>
                <a:gd name="adj" fmla="val 2201"/>
              </a:avLst>
            </a:prstGeom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8" name="组合 22">
              <a:extLst>
                <a:ext uri="{FF2B5EF4-FFF2-40B4-BE49-F238E27FC236}">
                  <a16:creationId xmlns:a16="http://schemas.microsoft.com/office/drawing/2014/main" id="{6D46B46D-8485-9451-ACCD-97ECD9663014}"/>
                </a:ext>
              </a:extLst>
            </p:cNvPr>
            <p:cNvGrpSpPr/>
            <p:nvPr/>
          </p:nvGrpSpPr>
          <p:grpSpPr>
            <a:xfrm>
              <a:off x="3586666" y="628172"/>
              <a:ext cx="2917456" cy="773310"/>
              <a:chOff x="3734206" y="1430045"/>
              <a:chExt cx="2262617" cy="599736"/>
            </a:xfrm>
          </p:grpSpPr>
          <p:grpSp>
            <p:nvGrpSpPr>
              <p:cNvPr id="9" name="组合 23">
                <a:extLst>
                  <a:ext uri="{FF2B5EF4-FFF2-40B4-BE49-F238E27FC236}">
                    <a16:creationId xmlns:a16="http://schemas.microsoft.com/office/drawing/2014/main" id="{820B40C5-29FF-3A51-8F16-491F5ECABB46}"/>
                  </a:ext>
                </a:extLst>
              </p:cNvPr>
              <p:cNvGrpSpPr/>
              <p:nvPr/>
            </p:nvGrpSpPr>
            <p:grpSpPr>
              <a:xfrm>
                <a:off x="4244699" y="1430045"/>
                <a:ext cx="220646" cy="599736"/>
                <a:chOff x="4621429" y="1440947"/>
                <a:chExt cx="220646" cy="599736"/>
              </a:xfrm>
            </p:grpSpPr>
            <p:sp>
              <p:nvSpPr>
                <p:cNvPr id="30" name="椭圆 57">
                  <a:extLst>
                    <a:ext uri="{FF2B5EF4-FFF2-40B4-BE49-F238E27FC236}">
                      <a16:creationId xmlns:a16="http://schemas.microsoft.com/office/drawing/2014/main" id="{2D4D56B7-1CE9-82A9-E826-BDE1CB13A836}"/>
                    </a:ext>
                  </a:extLst>
                </p:cNvPr>
                <p:cNvSpPr/>
                <p:nvPr/>
              </p:nvSpPr>
              <p:spPr>
                <a:xfrm flipH="1">
                  <a:off x="4621429" y="1820040"/>
                  <a:ext cx="220646" cy="220643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椭圆 58">
                  <a:extLst>
                    <a:ext uri="{FF2B5EF4-FFF2-40B4-BE49-F238E27FC236}">
                      <a16:creationId xmlns:a16="http://schemas.microsoft.com/office/drawing/2014/main" id="{744917BA-7A06-4256-E923-B641BFFE85B3}"/>
                    </a:ext>
                  </a:extLst>
                </p:cNvPr>
                <p:cNvSpPr/>
                <p:nvPr/>
              </p:nvSpPr>
              <p:spPr>
                <a:xfrm flipH="1">
                  <a:off x="4641492" y="1840097"/>
                  <a:ext cx="180528" cy="18052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12700" dist="127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圆角矩形 23">
                  <a:extLst>
                    <a:ext uri="{FF2B5EF4-FFF2-40B4-BE49-F238E27FC236}">
                      <a16:creationId xmlns:a16="http://schemas.microsoft.com/office/drawing/2014/main" id="{299D3DB7-A627-6EB7-0005-057B6768D3FC}"/>
                    </a:ext>
                  </a:extLst>
                </p:cNvPr>
                <p:cNvSpPr/>
                <p:nvPr/>
              </p:nvSpPr>
              <p:spPr>
                <a:xfrm flipH="1">
                  <a:off x="4759206" y="1440947"/>
                  <a:ext cx="26354" cy="49715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圆角矩形 24">
                  <a:extLst>
                    <a:ext uri="{FF2B5EF4-FFF2-40B4-BE49-F238E27FC236}">
                      <a16:creationId xmlns:a16="http://schemas.microsoft.com/office/drawing/2014/main" id="{CECF821D-5C01-3809-F27B-617474279F37}"/>
                    </a:ext>
                  </a:extLst>
                </p:cNvPr>
                <p:cNvSpPr/>
                <p:nvPr/>
              </p:nvSpPr>
              <p:spPr>
                <a:xfrm flipH="1">
                  <a:off x="4688517" y="1440947"/>
                  <a:ext cx="26354" cy="49715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组合 24">
                <a:extLst>
                  <a:ext uri="{FF2B5EF4-FFF2-40B4-BE49-F238E27FC236}">
                    <a16:creationId xmlns:a16="http://schemas.microsoft.com/office/drawing/2014/main" id="{ADE9B59A-F68F-E991-0600-D23FDA6F789A}"/>
                  </a:ext>
                </a:extLst>
              </p:cNvPr>
              <p:cNvGrpSpPr/>
              <p:nvPr/>
            </p:nvGrpSpPr>
            <p:grpSpPr>
              <a:xfrm>
                <a:off x="3734206" y="1430045"/>
                <a:ext cx="220646" cy="599736"/>
                <a:chOff x="4339321" y="1440947"/>
                <a:chExt cx="220646" cy="599736"/>
              </a:xfrm>
            </p:grpSpPr>
            <p:sp>
              <p:nvSpPr>
                <p:cNvPr id="26" name="椭圆 53">
                  <a:extLst>
                    <a:ext uri="{FF2B5EF4-FFF2-40B4-BE49-F238E27FC236}">
                      <a16:creationId xmlns:a16="http://schemas.microsoft.com/office/drawing/2014/main" id="{6188DB54-BCB7-1384-2CCD-26F6340C05FA}"/>
                    </a:ext>
                  </a:extLst>
                </p:cNvPr>
                <p:cNvSpPr/>
                <p:nvPr/>
              </p:nvSpPr>
              <p:spPr>
                <a:xfrm flipH="1">
                  <a:off x="4339321" y="1820040"/>
                  <a:ext cx="220646" cy="220643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椭圆 54">
                  <a:extLst>
                    <a:ext uri="{FF2B5EF4-FFF2-40B4-BE49-F238E27FC236}">
                      <a16:creationId xmlns:a16="http://schemas.microsoft.com/office/drawing/2014/main" id="{0C07D0F5-C4C6-3CF4-B720-62B27C332723}"/>
                    </a:ext>
                  </a:extLst>
                </p:cNvPr>
                <p:cNvSpPr/>
                <p:nvPr/>
              </p:nvSpPr>
              <p:spPr>
                <a:xfrm flipH="1">
                  <a:off x="4359385" y="1840097"/>
                  <a:ext cx="180528" cy="18052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12700" dist="127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圆角矩形 25">
                  <a:extLst>
                    <a:ext uri="{FF2B5EF4-FFF2-40B4-BE49-F238E27FC236}">
                      <a16:creationId xmlns:a16="http://schemas.microsoft.com/office/drawing/2014/main" id="{C8733F04-84BB-BBAE-56C3-FA4ABF199CF2}"/>
                    </a:ext>
                  </a:extLst>
                </p:cNvPr>
                <p:cNvSpPr/>
                <p:nvPr/>
              </p:nvSpPr>
              <p:spPr>
                <a:xfrm flipH="1">
                  <a:off x="4470437" y="1440947"/>
                  <a:ext cx="26354" cy="49715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圆角矩形 26">
                  <a:extLst>
                    <a:ext uri="{FF2B5EF4-FFF2-40B4-BE49-F238E27FC236}">
                      <a16:creationId xmlns:a16="http://schemas.microsoft.com/office/drawing/2014/main" id="{DA7B087D-6E91-FE49-2D35-99BE935CEE76}"/>
                    </a:ext>
                  </a:extLst>
                </p:cNvPr>
                <p:cNvSpPr/>
                <p:nvPr/>
              </p:nvSpPr>
              <p:spPr>
                <a:xfrm flipH="1">
                  <a:off x="4399747" y="1440947"/>
                  <a:ext cx="26354" cy="49715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25">
                <a:extLst>
                  <a:ext uri="{FF2B5EF4-FFF2-40B4-BE49-F238E27FC236}">
                    <a16:creationId xmlns:a16="http://schemas.microsoft.com/office/drawing/2014/main" id="{6E64FF9F-FCD8-04AE-B62F-1070FAECF549}"/>
                  </a:ext>
                </a:extLst>
              </p:cNvPr>
              <p:cNvGrpSpPr/>
              <p:nvPr/>
            </p:nvGrpSpPr>
            <p:grpSpPr>
              <a:xfrm>
                <a:off x="5265685" y="1430045"/>
                <a:ext cx="220646" cy="599736"/>
                <a:chOff x="5670727" y="1440947"/>
                <a:chExt cx="220646" cy="599736"/>
              </a:xfrm>
            </p:grpSpPr>
            <p:sp>
              <p:nvSpPr>
                <p:cNvPr id="22" name="椭圆 49">
                  <a:extLst>
                    <a:ext uri="{FF2B5EF4-FFF2-40B4-BE49-F238E27FC236}">
                      <a16:creationId xmlns:a16="http://schemas.microsoft.com/office/drawing/2014/main" id="{116C0B48-F0D2-0A44-CFC1-5299CE6EAAA7}"/>
                    </a:ext>
                  </a:extLst>
                </p:cNvPr>
                <p:cNvSpPr/>
                <p:nvPr/>
              </p:nvSpPr>
              <p:spPr>
                <a:xfrm flipH="1">
                  <a:off x="5670727" y="1820040"/>
                  <a:ext cx="220646" cy="220643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椭圆 50">
                  <a:extLst>
                    <a:ext uri="{FF2B5EF4-FFF2-40B4-BE49-F238E27FC236}">
                      <a16:creationId xmlns:a16="http://schemas.microsoft.com/office/drawing/2014/main" id="{B2475FC2-8A7C-43B9-2058-1FB085217958}"/>
                    </a:ext>
                  </a:extLst>
                </p:cNvPr>
                <p:cNvSpPr/>
                <p:nvPr/>
              </p:nvSpPr>
              <p:spPr>
                <a:xfrm flipH="1">
                  <a:off x="5690790" y="1840097"/>
                  <a:ext cx="180528" cy="18052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12700" dist="127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圆角矩形 32">
                  <a:extLst>
                    <a:ext uri="{FF2B5EF4-FFF2-40B4-BE49-F238E27FC236}">
                      <a16:creationId xmlns:a16="http://schemas.microsoft.com/office/drawing/2014/main" id="{D8DF4C46-1914-FAE0-692B-12DD7617DC1A}"/>
                    </a:ext>
                  </a:extLst>
                </p:cNvPr>
                <p:cNvSpPr/>
                <p:nvPr/>
              </p:nvSpPr>
              <p:spPr>
                <a:xfrm flipH="1">
                  <a:off x="5808504" y="1440947"/>
                  <a:ext cx="26354" cy="49715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圆角矩形 33">
                  <a:extLst>
                    <a:ext uri="{FF2B5EF4-FFF2-40B4-BE49-F238E27FC236}">
                      <a16:creationId xmlns:a16="http://schemas.microsoft.com/office/drawing/2014/main" id="{4656ECC6-8F77-83A9-2DA6-A5487C5746A8}"/>
                    </a:ext>
                  </a:extLst>
                </p:cNvPr>
                <p:cNvSpPr/>
                <p:nvPr/>
              </p:nvSpPr>
              <p:spPr>
                <a:xfrm flipH="1">
                  <a:off x="5737815" y="1440947"/>
                  <a:ext cx="26354" cy="49715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组合 28">
                <a:extLst>
                  <a:ext uri="{FF2B5EF4-FFF2-40B4-BE49-F238E27FC236}">
                    <a16:creationId xmlns:a16="http://schemas.microsoft.com/office/drawing/2014/main" id="{51E9E3EB-2A46-CA5C-8E53-705DECEEFD80}"/>
                  </a:ext>
                </a:extLst>
              </p:cNvPr>
              <p:cNvGrpSpPr/>
              <p:nvPr/>
            </p:nvGrpSpPr>
            <p:grpSpPr>
              <a:xfrm>
                <a:off x="4755192" y="1430045"/>
                <a:ext cx="220646" cy="599736"/>
                <a:chOff x="5388619" y="1440947"/>
                <a:chExt cx="220646" cy="599736"/>
              </a:xfrm>
            </p:grpSpPr>
            <p:sp>
              <p:nvSpPr>
                <p:cNvPr id="18" name="椭圆 44">
                  <a:extLst>
                    <a:ext uri="{FF2B5EF4-FFF2-40B4-BE49-F238E27FC236}">
                      <a16:creationId xmlns:a16="http://schemas.microsoft.com/office/drawing/2014/main" id="{48B752C3-3860-6B39-FCC1-E76C29DB41F6}"/>
                    </a:ext>
                  </a:extLst>
                </p:cNvPr>
                <p:cNvSpPr/>
                <p:nvPr/>
              </p:nvSpPr>
              <p:spPr>
                <a:xfrm flipH="1">
                  <a:off x="5388619" y="1820040"/>
                  <a:ext cx="220646" cy="220643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椭圆 45">
                  <a:extLst>
                    <a:ext uri="{FF2B5EF4-FFF2-40B4-BE49-F238E27FC236}">
                      <a16:creationId xmlns:a16="http://schemas.microsoft.com/office/drawing/2014/main" id="{E1077FE0-699E-738E-D901-4339580E4851}"/>
                    </a:ext>
                  </a:extLst>
                </p:cNvPr>
                <p:cNvSpPr/>
                <p:nvPr/>
              </p:nvSpPr>
              <p:spPr>
                <a:xfrm flipH="1">
                  <a:off x="5408683" y="1840097"/>
                  <a:ext cx="180528" cy="18052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12700" dist="127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圆角矩形 34">
                  <a:extLst>
                    <a:ext uri="{FF2B5EF4-FFF2-40B4-BE49-F238E27FC236}">
                      <a16:creationId xmlns:a16="http://schemas.microsoft.com/office/drawing/2014/main" id="{C03102EF-5557-1C8E-2638-1AC0CB415720}"/>
                    </a:ext>
                  </a:extLst>
                </p:cNvPr>
                <p:cNvSpPr/>
                <p:nvPr/>
              </p:nvSpPr>
              <p:spPr>
                <a:xfrm flipH="1">
                  <a:off x="5519735" y="1440947"/>
                  <a:ext cx="26354" cy="49715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圆角矩形 35">
                  <a:extLst>
                    <a:ext uri="{FF2B5EF4-FFF2-40B4-BE49-F238E27FC236}">
                      <a16:creationId xmlns:a16="http://schemas.microsoft.com/office/drawing/2014/main" id="{6AE89B08-BD32-AD66-0D80-4F0335A1F314}"/>
                    </a:ext>
                  </a:extLst>
                </p:cNvPr>
                <p:cNvSpPr/>
                <p:nvPr/>
              </p:nvSpPr>
              <p:spPr>
                <a:xfrm flipH="1">
                  <a:off x="5449045" y="1440947"/>
                  <a:ext cx="26354" cy="49715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组合 29">
                <a:extLst>
                  <a:ext uri="{FF2B5EF4-FFF2-40B4-BE49-F238E27FC236}">
                    <a16:creationId xmlns:a16="http://schemas.microsoft.com/office/drawing/2014/main" id="{4A1E9B3A-CDCA-3D7A-2998-EA82B2CD10E6}"/>
                  </a:ext>
                </a:extLst>
              </p:cNvPr>
              <p:cNvGrpSpPr/>
              <p:nvPr/>
            </p:nvGrpSpPr>
            <p:grpSpPr>
              <a:xfrm>
                <a:off x="5776177" y="1430045"/>
                <a:ext cx="220646" cy="599736"/>
                <a:chOff x="6720025" y="1419143"/>
                <a:chExt cx="220646" cy="599736"/>
              </a:xfrm>
            </p:grpSpPr>
            <p:sp>
              <p:nvSpPr>
                <p:cNvPr id="14" name="椭圆 30">
                  <a:extLst>
                    <a:ext uri="{FF2B5EF4-FFF2-40B4-BE49-F238E27FC236}">
                      <a16:creationId xmlns:a16="http://schemas.microsoft.com/office/drawing/2014/main" id="{323302C5-00B5-F16F-6A42-ED172FA4388F}"/>
                    </a:ext>
                  </a:extLst>
                </p:cNvPr>
                <p:cNvSpPr/>
                <p:nvPr/>
              </p:nvSpPr>
              <p:spPr>
                <a:xfrm flipH="1">
                  <a:off x="6720025" y="1798236"/>
                  <a:ext cx="220646" cy="220643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椭圆 33">
                  <a:extLst>
                    <a:ext uri="{FF2B5EF4-FFF2-40B4-BE49-F238E27FC236}">
                      <a16:creationId xmlns:a16="http://schemas.microsoft.com/office/drawing/2014/main" id="{29F66A2F-79D1-4D7D-213F-7966FE60C443}"/>
                    </a:ext>
                  </a:extLst>
                </p:cNvPr>
                <p:cNvSpPr/>
                <p:nvPr/>
              </p:nvSpPr>
              <p:spPr>
                <a:xfrm flipH="1">
                  <a:off x="6740088" y="1818293"/>
                  <a:ext cx="180528" cy="18052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12700" dist="127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圆角矩形 41">
                  <a:extLst>
                    <a:ext uri="{FF2B5EF4-FFF2-40B4-BE49-F238E27FC236}">
                      <a16:creationId xmlns:a16="http://schemas.microsoft.com/office/drawing/2014/main" id="{0559762E-25EF-8048-7B4E-84C64F033622}"/>
                    </a:ext>
                  </a:extLst>
                </p:cNvPr>
                <p:cNvSpPr/>
                <p:nvPr/>
              </p:nvSpPr>
              <p:spPr>
                <a:xfrm flipH="1">
                  <a:off x="6857802" y="1419143"/>
                  <a:ext cx="26354" cy="49715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圆角矩形 42">
                  <a:extLst>
                    <a:ext uri="{FF2B5EF4-FFF2-40B4-BE49-F238E27FC236}">
                      <a16:creationId xmlns:a16="http://schemas.microsoft.com/office/drawing/2014/main" id="{A3866E9D-FFDB-DED3-70A6-FF9CAD78E1EF}"/>
                    </a:ext>
                  </a:extLst>
                </p:cNvPr>
                <p:cNvSpPr/>
                <p:nvPr/>
              </p:nvSpPr>
              <p:spPr>
                <a:xfrm flipH="1">
                  <a:off x="6787113" y="1419143"/>
                  <a:ext cx="26354" cy="49715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63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zh-CN" altLang="en-US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5" name="文本框 56">
              <a:extLst>
                <a:ext uri="{FF2B5EF4-FFF2-40B4-BE49-F238E27FC236}">
                  <a16:creationId xmlns:a16="http://schemas.microsoft.com/office/drawing/2014/main" id="{78F33C3A-B594-21B8-C295-6FAB92AB2691}"/>
                </a:ext>
              </a:extLst>
            </p:cNvPr>
            <p:cNvSpPr txBox="1"/>
            <p:nvPr/>
          </p:nvSpPr>
          <p:spPr>
            <a:xfrm>
              <a:off x="3329213" y="1900532"/>
              <a:ext cx="3644446" cy="3584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Desde seu processo de construção, </a:t>
              </a:r>
            </a:p>
            <a:p>
              <a:endParaRPr lang="pt-BR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pt-BR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pt-BR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os requisitos mínimos de operação </a:t>
              </a:r>
            </a:p>
            <a:p>
              <a:endParaRPr lang="pt-BR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pt-BR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pt-BR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e manutenção</a:t>
              </a:r>
              <a:r>
                <a:rPr lang="pt-BR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 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4" name="Imagem 33" descr="Texto&#10;&#10;Descrição gerada automaticamente com confiança baixa">
            <a:extLst>
              <a:ext uri="{FF2B5EF4-FFF2-40B4-BE49-F238E27FC236}">
                <a16:creationId xmlns:a16="http://schemas.microsoft.com/office/drawing/2014/main" id="{357D5BA7-924C-4BD5-B462-17754E8FB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89" y="602176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11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2878204-4F66-EBD5-B2ED-ADBAA7FF0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" y="0"/>
            <a:ext cx="12186556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13B7D5B-A0C3-4F28-BB88-2DBEACB7A6AF}"/>
              </a:ext>
            </a:extLst>
          </p:cNvPr>
          <p:cNvSpPr/>
          <p:nvPr/>
        </p:nvSpPr>
        <p:spPr>
          <a:xfrm>
            <a:off x="0" y="1606102"/>
            <a:ext cx="12115800" cy="15696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9600" b="1" spc="-300" dirty="0">
                <a:gradFill flip="none" rotWithShape="1">
                  <a:gsLst>
                    <a:gs pos="35000">
                      <a:schemeClr val="bg1"/>
                    </a:gs>
                    <a:gs pos="30000">
                      <a:schemeClr val="bg1"/>
                    </a:gs>
                    <a:gs pos="30000">
                      <a:srgbClr val="C8785C"/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241300" dist="203200" dir="16200000" sx="102000" sy="102000" rotWithShape="0">
                    <a:schemeClr val="bg1">
                      <a:alpha val="57000"/>
                    </a:schemeClr>
                  </a:outerShdw>
                </a:effectLst>
                <a:cs typeface="+mn-ea"/>
                <a:sym typeface="+mn-lt"/>
              </a:rPr>
              <a:t>Parte 04</a:t>
            </a:r>
            <a:endParaRPr lang="zh-CN" altLang="en-US" sz="9600" b="1" spc="-300" dirty="0">
              <a:gradFill flip="none" rotWithShape="1">
                <a:gsLst>
                  <a:gs pos="35000">
                    <a:schemeClr val="bg1"/>
                  </a:gs>
                  <a:gs pos="30000">
                    <a:schemeClr val="bg1"/>
                  </a:gs>
                  <a:gs pos="30000">
                    <a:srgbClr val="C8785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241300" dist="203200" dir="16200000" sx="102000" sy="102000" rotWithShape="0">
                  <a:schemeClr val="bg1">
                    <a:alpha val="57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41">
            <a:extLst>
              <a:ext uri="{FF2B5EF4-FFF2-40B4-BE49-F238E27FC236}">
                <a16:creationId xmlns:a16="http://schemas.microsoft.com/office/drawing/2014/main" id="{00E40353-443C-F642-4A50-2562C58152E5}"/>
              </a:ext>
            </a:extLst>
          </p:cNvPr>
          <p:cNvSpPr txBox="1"/>
          <p:nvPr/>
        </p:nvSpPr>
        <p:spPr>
          <a:xfrm>
            <a:off x="622301" y="4335326"/>
            <a:ext cx="1073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6000" dirty="0">
                <a:solidFill>
                  <a:srgbClr val="FA9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Campo de </a:t>
            </a:r>
            <a:r>
              <a:rPr lang="en-US" altLang="zh-CN" sz="6000" dirty="0" err="1">
                <a:solidFill>
                  <a:srgbClr val="FA9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Aplicação</a:t>
            </a:r>
            <a:endParaRPr lang="zh-CN" altLang="en-US" sz="6000" dirty="0">
              <a:solidFill>
                <a:srgbClr val="FA9576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E9C2E62C-A0AE-7AC3-85CB-B3524A107E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8" y="30936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86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" grpId="0"/>
          <p:bldP spid="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" grpId="0"/>
          <p:bldP spid="3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9E4BA33-42FA-B806-E1B6-2CD0452E3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" y="0"/>
            <a:ext cx="12186556" cy="6858000"/>
          </a:xfrm>
          <a:prstGeom prst="rect">
            <a:avLst/>
          </a:prstGeom>
        </p:spPr>
      </p:pic>
      <p:sp>
        <p:nvSpPr>
          <p:cNvPr id="3" name="文本框 41">
            <a:extLst>
              <a:ext uri="{FF2B5EF4-FFF2-40B4-BE49-F238E27FC236}">
                <a16:creationId xmlns:a16="http://schemas.microsoft.com/office/drawing/2014/main" id="{00E40353-443C-F642-4A50-2562C58152E5}"/>
              </a:ext>
            </a:extLst>
          </p:cNvPr>
          <p:cNvSpPr txBox="1"/>
          <p:nvPr/>
        </p:nvSpPr>
        <p:spPr>
          <a:xfrm>
            <a:off x="4062822" y="2088602"/>
            <a:ext cx="7824446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 História da NR-14</a:t>
            </a:r>
          </a:p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 estrutura da NR-14</a:t>
            </a:r>
          </a:p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Objetivo</a:t>
            </a:r>
          </a:p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Campo de aplicação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ight Triangle 22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21A07642-EC21-2CC1-D939-91C0A091E85F}"/>
              </a:ext>
            </a:extLst>
          </p:cNvPr>
          <p:cNvSpPr/>
          <p:nvPr/>
        </p:nvSpPr>
        <p:spPr>
          <a:xfrm rot="5400000">
            <a:off x="3066503" y="2307681"/>
            <a:ext cx="294098" cy="294098"/>
          </a:xfrm>
          <a:prstGeom prst="rtTriangle">
            <a:avLst/>
          </a:prstGeom>
          <a:solidFill>
            <a:srgbClr val="DB1D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E4F98DC4-D299-DC7F-F0A2-F95124773A7C}"/>
              </a:ext>
            </a:extLst>
          </p:cNvPr>
          <p:cNvSpPr txBox="1"/>
          <p:nvPr/>
        </p:nvSpPr>
        <p:spPr>
          <a:xfrm>
            <a:off x="903003" y="418181"/>
            <a:ext cx="232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gradFill flip="none" rotWithShape="1">
                  <a:gsLst>
                    <a:gs pos="100000">
                      <a:srgbClr val="1D50F4"/>
                    </a:gs>
                    <a:gs pos="0">
                      <a:srgbClr val="28E5FD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</a:defRPr>
            </a:lvl1pPr>
          </a:lstStyle>
          <a:p>
            <a:pPr lvl="0" algn="l">
              <a:defRPr/>
            </a:pPr>
            <a:r>
              <a:rPr lang="en-US" altLang="zh-CN" sz="2400" b="1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Conteúdo</a:t>
            </a:r>
            <a:endParaRPr lang="zh-CN" altLang="en-US" sz="2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" name="Right Triangle 22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C624EE4E-08DD-03F7-1C40-4D1C8097C7B4}"/>
              </a:ext>
            </a:extLst>
          </p:cNvPr>
          <p:cNvSpPr/>
          <p:nvPr/>
        </p:nvSpPr>
        <p:spPr>
          <a:xfrm rot="5400000">
            <a:off x="3066503" y="2852844"/>
            <a:ext cx="294098" cy="294098"/>
          </a:xfrm>
          <a:prstGeom prst="rtTriangle">
            <a:avLst/>
          </a:prstGeom>
          <a:solidFill>
            <a:srgbClr val="DB1D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ight Triangle 22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DF603118-E1EF-AD13-C7E1-AFB62D84770C}"/>
              </a:ext>
            </a:extLst>
          </p:cNvPr>
          <p:cNvSpPr/>
          <p:nvPr/>
        </p:nvSpPr>
        <p:spPr>
          <a:xfrm rot="5400000">
            <a:off x="3066503" y="3398007"/>
            <a:ext cx="294098" cy="294098"/>
          </a:xfrm>
          <a:prstGeom prst="rtTriangle">
            <a:avLst/>
          </a:prstGeom>
          <a:solidFill>
            <a:srgbClr val="DB1D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ight Triangle 22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A4050D20-3ACC-22D9-00FC-D3C53C740E69}"/>
              </a:ext>
            </a:extLst>
          </p:cNvPr>
          <p:cNvSpPr/>
          <p:nvPr/>
        </p:nvSpPr>
        <p:spPr>
          <a:xfrm rot="5400000">
            <a:off x="3066503" y="3943170"/>
            <a:ext cx="294098" cy="294098"/>
          </a:xfrm>
          <a:prstGeom prst="rtTriangle">
            <a:avLst/>
          </a:prstGeom>
          <a:solidFill>
            <a:srgbClr val="DB1D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41">
            <a:extLst>
              <a:ext uri="{FF2B5EF4-FFF2-40B4-BE49-F238E27FC236}">
                <a16:creationId xmlns:a16="http://schemas.microsoft.com/office/drawing/2014/main" id="{411901C6-6EA6-55E2-595C-05C635830038}"/>
              </a:ext>
            </a:extLst>
          </p:cNvPr>
          <p:cNvSpPr txBox="1"/>
          <p:nvPr/>
        </p:nvSpPr>
        <p:spPr>
          <a:xfrm>
            <a:off x="4080947" y="4309880"/>
            <a:ext cx="6478732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 NR-14 propriamente dita</a:t>
            </a:r>
          </a:p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Perguntas mais frequentes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ight Triangle 22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0C8DB610-6D56-D533-A072-949457FF43BE}"/>
              </a:ext>
            </a:extLst>
          </p:cNvPr>
          <p:cNvSpPr/>
          <p:nvPr/>
        </p:nvSpPr>
        <p:spPr>
          <a:xfrm rot="5400000">
            <a:off x="3066503" y="4516891"/>
            <a:ext cx="294098" cy="294098"/>
          </a:xfrm>
          <a:prstGeom prst="rtTriangle">
            <a:avLst/>
          </a:prstGeom>
          <a:solidFill>
            <a:srgbClr val="DB1D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ight Triangle 22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A6FE4F5C-8DF1-F0DA-8832-534080729866}"/>
              </a:ext>
            </a:extLst>
          </p:cNvPr>
          <p:cNvSpPr/>
          <p:nvPr/>
        </p:nvSpPr>
        <p:spPr>
          <a:xfrm rot="5400000">
            <a:off x="3066503" y="5062054"/>
            <a:ext cx="294098" cy="294098"/>
          </a:xfrm>
          <a:prstGeom prst="rtTriangle">
            <a:avLst/>
          </a:prstGeom>
          <a:solidFill>
            <a:srgbClr val="DB1D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41">
            <a:extLst>
              <a:ext uri="{FF2B5EF4-FFF2-40B4-BE49-F238E27FC236}">
                <a16:creationId xmlns:a16="http://schemas.microsoft.com/office/drawing/2014/main" id="{1046585C-664D-5E87-D2C7-C36715EAB870}"/>
              </a:ext>
            </a:extLst>
          </p:cNvPr>
          <p:cNvSpPr txBox="1"/>
          <p:nvPr/>
        </p:nvSpPr>
        <p:spPr>
          <a:xfrm>
            <a:off x="3408090" y="2090668"/>
            <a:ext cx="1100410" cy="390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</a:p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</a:p>
          <a:p>
            <a:pPr algn="l">
              <a:lnSpc>
                <a:spcPct val="150000"/>
              </a:lnSpc>
            </a:pP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9D8A579D-0A4D-47A4-AA70-231B6AA6C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13" y="351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6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0CFEB9-518D-99FB-899D-7C82B3A35D4A}"/>
              </a:ext>
            </a:extLst>
          </p:cNvPr>
          <p:cNvSpPr/>
          <p:nvPr/>
        </p:nvSpPr>
        <p:spPr>
          <a:xfrm>
            <a:off x="2721003" y="0"/>
            <a:ext cx="69659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组合 15">
            <a:extLst>
              <a:ext uri="{FF2B5EF4-FFF2-40B4-BE49-F238E27FC236}">
                <a16:creationId xmlns:a16="http://schemas.microsoft.com/office/drawing/2014/main" id="{83DB86D8-F8D9-ED2E-1AA8-75180BAD55FA}"/>
              </a:ext>
            </a:extLst>
          </p:cNvPr>
          <p:cNvGrpSpPr/>
          <p:nvPr/>
        </p:nvGrpSpPr>
        <p:grpSpPr>
          <a:xfrm>
            <a:off x="4887671" y="393450"/>
            <a:ext cx="2416658" cy="2949564"/>
            <a:chOff x="6684435" y="2290903"/>
            <a:chExt cx="1409700" cy="1720559"/>
          </a:xfrm>
        </p:grpSpPr>
        <p:grpSp>
          <p:nvGrpSpPr>
            <p:cNvPr id="15" name="Group 793">
              <a:extLst>
                <a:ext uri="{FF2B5EF4-FFF2-40B4-BE49-F238E27FC236}">
                  <a16:creationId xmlns:a16="http://schemas.microsoft.com/office/drawing/2014/main" id="{D6E5D62F-9BC6-563B-2B70-4BCD43682167}"/>
                </a:ext>
              </a:extLst>
            </p:cNvPr>
            <p:cNvGrpSpPr/>
            <p:nvPr/>
          </p:nvGrpSpPr>
          <p:grpSpPr>
            <a:xfrm>
              <a:off x="6684435" y="2290903"/>
              <a:ext cx="1409700" cy="1720559"/>
              <a:chOff x="1294228" y="2741399"/>
              <a:chExt cx="1092830" cy="1333815"/>
            </a:xfrm>
          </p:grpSpPr>
          <p:sp>
            <p:nvSpPr>
              <p:cNvPr id="21" name="Isosceles Triangle 794">
                <a:extLst>
                  <a:ext uri="{FF2B5EF4-FFF2-40B4-BE49-F238E27FC236}">
                    <a16:creationId xmlns:a16="http://schemas.microsoft.com/office/drawing/2014/main" id="{8AACEDD3-BAF8-D580-9BE6-A8CD790C791A}"/>
                  </a:ext>
                </a:extLst>
              </p:cNvPr>
              <p:cNvSpPr/>
              <p:nvPr/>
            </p:nvSpPr>
            <p:spPr>
              <a:xfrm rot="10800000">
                <a:off x="1731938" y="3924530"/>
                <a:ext cx="229394" cy="150684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cs typeface="+mn-ea"/>
                  <a:sym typeface="+mn-lt"/>
                </a:endParaRPr>
              </a:p>
            </p:txBody>
          </p:sp>
          <p:sp>
            <p:nvSpPr>
              <p:cNvPr id="22" name="Oval 795">
                <a:extLst>
                  <a:ext uri="{FF2B5EF4-FFF2-40B4-BE49-F238E27FC236}">
                    <a16:creationId xmlns:a16="http://schemas.microsoft.com/office/drawing/2014/main" id="{5DF34345-3907-C296-359D-DE46FEE24A7A}"/>
                  </a:ext>
                </a:extLst>
              </p:cNvPr>
              <p:cNvSpPr/>
              <p:nvPr/>
            </p:nvSpPr>
            <p:spPr>
              <a:xfrm>
                <a:off x="1306214" y="2741399"/>
                <a:ext cx="1080844" cy="10808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cs typeface="+mn-ea"/>
                  <a:sym typeface="+mn-lt"/>
                </a:endParaRPr>
              </a:p>
            </p:txBody>
          </p:sp>
          <p:sp>
            <p:nvSpPr>
              <p:cNvPr id="23" name="Pie 796">
                <a:extLst>
                  <a:ext uri="{FF2B5EF4-FFF2-40B4-BE49-F238E27FC236}">
                    <a16:creationId xmlns:a16="http://schemas.microsoft.com/office/drawing/2014/main" id="{4E869180-8174-2695-DEB4-C988429AA0CF}"/>
                  </a:ext>
                </a:extLst>
              </p:cNvPr>
              <p:cNvSpPr/>
              <p:nvPr/>
            </p:nvSpPr>
            <p:spPr>
              <a:xfrm>
                <a:off x="1294228" y="2741560"/>
                <a:ext cx="1087954" cy="1087953"/>
              </a:xfrm>
              <a:prstGeom prst="pie">
                <a:avLst>
                  <a:gd name="adj1" fmla="val 13371241"/>
                  <a:gd name="adj2" fmla="val 30260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cs typeface="+mn-ea"/>
                  <a:sym typeface="+mn-lt"/>
                </a:endParaRPr>
              </a:p>
            </p:txBody>
          </p:sp>
          <p:sp>
            <p:nvSpPr>
              <p:cNvPr id="24" name="Oval 797">
                <a:extLst>
                  <a:ext uri="{FF2B5EF4-FFF2-40B4-BE49-F238E27FC236}">
                    <a16:creationId xmlns:a16="http://schemas.microsoft.com/office/drawing/2014/main" id="{8C9FE00F-EBF9-1B26-6952-CE4CD63B9A90}"/>
                  </a:ext>
                </a:extLst>
              </p:cNvPr>
              <p:cNvSpPr/>
              <p:nvPr/>
            </p:nvSpPr>
            <p:spPr>
              <a:xfrm>
                <a:off x="1476741" y="2911924"/>
                <a:ext cx="739790" cy="7397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ECAC3FD2-D287-0A6B-E85E-8BA14C18F1A3}"/>
                </a:ext>
              </a:extLst>
            </p:cNvPr>
            <p:cNvGrpSpPr/>
            <p:nvPr/>
          </p:nvGrpSpPr>
          <p:grpSpPr>
            <a:xfrm>
              <a:off x="7137854" y="2783277"/>
              <a:ext cx="523875" cy="398145"/>
              <a:chOff x="3914890" y="5856706"/>
              <a:chExt cx="476250" cy="3619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7" name="Freeform 335">
                <a:extLst>
                  <a:ext uri="{FF2B5EF4-FFF2-40B4-BE49-F238E27FC236}">
                    <a16:creationId xmlns:a16="http://schemas.microsoft.com/office/drawing/2014/main" id="{FFB164A2-A66C-E21E-5CF6-D57761E517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4890" y="5923381"/>
                <a:ext cx="295275" cy="295275"/>
              </a:xfrm>
              <a:custGeom>
                <a:avLst/>
                <a:gdLst>
                  <a:gd name="T0" fmla="*/ 32 w 186"/>
                  <a:gd name="T1" fmla="*/ 122 h 186"/>
                  <a:gd name="T2" fmla="*/ 21 w 186"/>
                  <a:gd name="T3" fmla="*/ 149 h 186"/>
                  <a:gd name="T4" fmla="*/ 37 w 186"/>
                  <a:gd name="T5" fmla="*/ 165 h 186"/>
                  <a:gd name="T6" fmla="*/ 64 w 186"/>
                  <a:gd name="T7" fmla="*/ 155 h 186"/>
                  <a:gd name="T8" fmla="*/ 78 w 186"/>
                  <a:gd name="T9" fmla="*/ 178 h 186"/>
                  <a:gd name="T10" fmla="*/ 93 w 186"/>
                  <a:gd name="T11" fmla="*/ 186 h 186"/>
                  <a:gd name="T12" fmla="*/ 106 w 186"/>
                  <a:gd name="T13" fmla="*/ 181 h 186"/>
                  <a:gd name="T14" fmla="*/ 121 w 186"/>
                  <a:gd name="T15" fmla="*/ 153 h 186"/>
                  <a:gd name="T16" fmla="*/ 145 w 186"/>
                  <a:gd name="T17" fmla="*/ 165 h 186"/>
                  <a:gd name="T18" fmla="*/ 162 w 186"/>
                  <a:gd name="T19" fmla="*/ 155 h 186"/>
                  <a:gd name="T20" fmla="*/ 153 w 186"/>
                  <a:gd name="T21" fmla="*/ 127 h 186"/>
                  <a:gd name="T22" fmla="*/ 159 w 186"/>
                  <a:gd name="T23" fmla="*/ 113 h 186"/>
                  <a:gd name="T24" fmla="*/ 186 w 186"/>
                  <a:gd name="T25" fmla="*/ 100 h 186"/>
                  <a:gd name="T26" fmla="*/ 184 w 186"/>
                  <a:gd name="T27" fmla="*/ 84 h 186"/>
                  <a:gd name="T28" fmla="*/ 158 w 186"/>
                  <a:gd name="T29" fmla="*/ 73 h 186"/>
                  <a:gd name="T30" fmla="*/ 163 w 186"/>
                  <a:gd name="T31" fmla="*/ 44 h 186"/>
                  <a:gd name="T32" fmla="*/ 154 w 186"/>
                  <a:gd name="T33" fmla="*/ 24 h 186"/>
                  <a:gd name="T34" fmla="*/ 126 w 186"/>
                  <a:gd name="T35" fmla="*/ 33 h 186"/>
                  <a:gd name="T36" fmla="*/ 113 w 186"/>
                  <a:gd name="T37" fmla="*/ 30 h 186"/>
                  <a:gd name="T38" fmla="*/ 101 w 186"/>
                  <a:gd name="T39" fmla="*/ 1 h 186"/>
                  <a:gd name="T40" fmla="*/ 86 w 186"/>
                  <a:gd name="T41" fmla="*/ 0 h 186"/>
                  <a:gd name="T42" fmla="*/ 73 w 186"/>
                  <a:gd name="T43" fmla="*/ 27 h 186"/>
                  <a:gd name="T44" fmla="*/ 59 w 186"/>
                  <a:gd name="T45" fmla="*/ 33 h 186"/>
                  <a:gd name="T46" fmla="*/ 31 w 186"/>
                  <a:gd name="T47" fmla="*/ 24 h 186"/>
                  <a:gd name="T48" fmla="*/ 22 w 186"/>
                  <a:gd name="T49" fmla="*/ 44 h 186"/>
                  <a:gd name="T50" fmla="*/ 30 w 186"/>
                  <a:gd name="T51" fmla="*/ 70 h 186"/>
                  <a:gd name="T52" fmla="*/ 2 w 186"/>
                  <a:gd name="T53" fmla="*/ 82 h 186"/>
                  <a:gd name="T54" fmla="*/ 0 w 186"/>
                  <a:gd name="T55" fmla="*/ 100 h 186"/>
                  <a:gd name="T56" fmla="*/ 27 w 186"/>
                  <a:gd name="T57" fmla="*/ 113 h 186"/>
                  <a:gd name="T58" fmla="*/ 9 w 186"/>
                  <a:gd name="T59" fmla="*/ 86 h 186"/>
                  <a:gd name="T60" fmla="*/ 36 w 186"/>
                  <a:gd name="T61" fmla="*/ 74 h 186"/>
                  <a:gd name="T62" fmla="*/ 38 w 186"/>
                  <a:gd name="T63" fmla="*/ 56 h 186"/>
                  <a:gd name="T64" fmla="*/ 36 w 186"/>
                  <a:gd name="T65" fmla="*/ 30 h 186"/>
                  <a:gd name="T66" fmla="*/ 62 w 186"/>
                  <a:gd name="T67" fmla="*/ 40 h 186"/>
                  <a:gd name="T68" fmla="*/ 79 w 186"/>
                  <a:gd name="T69" fmla="*/ 32 h 186"/>
                  <a:gd name="T70" fmla="*/ 87 w 186"/>
                  <a:gd name="T71" fmla="*/ 9 h 186"/>
                  <a:gd name="T72" fmla="*/ 100 w 186"/>
                  <a:gd name="T73" fmla="*/ 10 h 186"/>
                  <a:gd name="T74" fmla="*/ 113 w 186"/>
                  <a:gd name="T75" fmla="*/ 37 h 186"/>
                  <a:gd name="T76" fmla="*/ 130 w 186"/>
                  <a:gd name="T77" fmla="*/ 39 h 186"/>
                  <a:gd name="T78" fmla="*/ 158 w 186"/>
                  <a:gd name="T79" fmla="*/ 37 h 186"/>
                  <a:gd name="T80" fmla="*/ 146 w 186"/>
                  <a:gd name="T81" fmla="*/ 62 h 186"/>
                  <a:gd name="T82" fmla="*/ 153 w 186"/>
                  <a:gd name="T83" fmla="*/ 79 h 186"/>
                  <a:gd name="T84" fmla="*/ 179 w 186"/>
                  <a:gd name="T85" fmla="*/ 88 h 186"/>
                  <a:gd name="T86" fmla="*/ 177 w 186"/>
                  <a:gd name="T87" fmla="*/ 101 h 186"/>
                  <a:gd name="T88" fmla="*/ 151 w 186"/>
                  <a:gd name="T89" fmla="*/ 111 h 186"/>
                  <a:gd name="T90" fmla="*/ 146 w 186"/>
                  <a:gd name="T91" fmla="*/ 128 h 186"/>
                  <a:gd name="T92" fmla="*/ 149 w 186"/>
                  <a:gd name="T93" fmla="*/ 158 h 186"/>
                  <a:gd name="T94" fmla="*/ 130 w 186"/>
                  <a:gd name="T95" fmla="*/ 148 h 186"/>
                  <a:gd name="T96" fmla="*/ 111 w 186"/>
                  <a:gd name="T97" fmla="*/ 151 h 186"/>
                  <a:gd name="T98" fmla="*/ 100 w 186"/>
                  <a:gd name="T99" fmla="*/ 178 h 186"/>
                  <a:gd name="T100" fmla="*/ 87 w 186"/>
                  <a:gd name="T101" fmla="*/ 179 h 186"/>
                  <a:gd name="T102" fmla="*/ 77 w 186"/>
                  <a:gd name="T103" fmla="*/ 153 h 186"/>
                  <a:gd name="T104" fmla="*/ 62 w 186"/>
                  <a:gd name="T105" fmla="*/ 146 h 186"/>
                  <a:gd name="T106" fmla="*/ 36 w 186"/>
                  <a:gd name="T107" fmla="*/ 158 h 186"/>
                  <a:gd name="T108" fmla="*/ 38 w 186"/>
                  <a:gd name="T109" fmla="*/ 130 h 186"/>
                  <a:gd name="T110" fmla="*/ 36 w 186"/>
                  <a:gd name="T111" fmla="*/ 114 h 186"/>
                  <a:gd name="T112" fmla="*/ 9 w 186"/>
                  <a:gd name="T113" fmla="*/ 10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86">
                    <a:moveTo>
                      <a:pt x="27" y="113"/>
                    </a:moveTo>
                    <a:lnTo>
                      <a:pt x="27" y="113"/>
                    </a:lnTo>
                    <a:lnTo>
                      <a:pt x="28" y="114"/>
                    </a:lnTo>
                    <a:lnTo>
                      <a:pt x="30" y="116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2" y="124"/>
                    </a:lnTo>
                    <a:lnTo>
                      <a:pt x="32" y="12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1" y="146"/>
                    </a:lnTo>
                    <a:lnTo>
                      <a:pt x="21" y="149"/>
                    </a:lnTo>
                    <a:lnTo>
                      <a:pt x="22" y="152"/>
                    </a:lnTo>
                    <a:lnTo>
                      <a:pt x="23" y="155"/>
                    </a:lnTo>
                    <a:lnTo>
                      <a:pt x="31" y="163"/>
                    </a:lnTo>
                    <a:lnTo>
                      <a:pt x="31" y="163"/>
                    </a:lnTo>
                    <a:lnTo>
                      <a:pt x="34" y="165"/>
                    </a:lnTo>
                    <a:lnTo>
                      <a:pt x="37" y="165"/>
                    </a:lnTo>
                    <a:lnTo>
                      <a:pt x="41" y="165"/>
                    </a:lnTo>
                    <a:lnTo>
                      <a:pt x="43" y="164"/>
                    </a:lnTo>
                    <a:lnTo>
                      <a:pt x="59" y="155"/>
                    </a:lnTo>
                    <a:lnTo>
                      <a:pt x="59" y="155"/>
                    </a:lnTo>
                    <a:lnTo>
                      <a:pt x="62" y="153"/>
                    </a:lnTo>
                    <a:lnTo>
                      <a:pt x="64" y="155"/>
                    </a:lnTo>
                    <a:lnTo>
                      <a:pt x="70" y="157"/>
                    </a:lnTo>
                    <a:lnTo>
                      <a:pt x="70" y="157"/>
                    </a:lnTo>
                    <a:lnTo>
                      <a:pt x="72" y="158"/>
                    </a:lnTo>
                    <a:lnTo>
                      <a:pt x="73" y="160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9" y="181"/>
                    </a:lnTo>
                    <a:lnTo>
                      <a:pt x="80" y="184"/>
                    </a:lnTo>
                    <a:lnTo>
                      <a:pt x="84" y="185"/>
                    </a:lnTo>
                    <a:lnTo>
                      <a:pt x="86" y="186"/>
                    </a:lnTo>
                    <a:lnTo>
                      <a:pt x="86" y="186"/>
                    </a:lnTo>
                    <a:lnTo>
                      <a:pt x="93" y="186"/>
                    </a:lnTo>
                    <a:lnTo>
                      <a:pt x="93" y="186"/>
                    </a:lnTo>
                    <a:lnTo>
                      <a:pt x="99" y="186"/>
                    </a:lnTo>
                    <a:lnTo>
                      <a:pt x="99" y="186"/>
                    </a:lnTo>
                    <a:lnTo>
                      <a:pt x="101" y="185"/>
                    </a:lnTo>
                    <a:lnTo>
                      <a:pt x="105" y="184"/>
                    </a:lnTo>
                    <a:lnTo>
                      <a:pt x="106" y="181"/>
                    </a:lnTo>
                    <a:lnTo>
                      <a:pt x="107" y="178"/>
                    </a:lnTo>
                    <a:lnTo>
                      <a:pt x="112" y="160"/>
                    </a:lnTo>
                    <a:lnTo>
                      <a:pt x="112" y="160"/>
                    </a:lnTo>
                    <a:lnTo>
                      <a:pt x="113" y="158"/>
                    </a:lnTo>
                    <a:lnTo>
                      <a:pt x="115" y="157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124" y="153"/>
                    </a:lnTo>
                    <a:lnTo>
                      <a:pt x="126" y="155"/>
                    </a:lnTo>
                    <a:lnTo>
                      <a:pt x="142" y="164"/>
                    </a:lnTo>
                    <a:lnTo>
                      <a:pt x="142" y="164"/>
                    </a:lnTo>
                    <a:lnTo>
                      <a:pt x="145" y="165"/>
                    </a:lnTo>
                    <a:lnTo>
                      <a:pt x="147" y="165"/>
                    </a:lnTo>
                    <a:lnTo>
                      <a:pt x="147" y="165"/>
                    </a:lnTo>
                    <a:lnTo>
                      <a:pt x="151" y="165"/>
                    </a:lnTo>
                    <a:lnTo>
                      <a:pt x="154" y="163"/>
                    </a:lnTo>
                    <a:lnTo>
                      <a:pt x="162" y="155"/>
                    </a:lnTo>
                    <a:lnTo>
                      <a:pt x="162" y="155"/>
                    </a:lnTo>
                    <a:lnTo>
                      <a:pt x="165" y="152"/>
                    </a:lnTo>
                    <a:lnTo>
                      <a:pt x="165" y="149"/>
                    </a:lnTo>
                    <a:lnTo>
                      <a:pt x="165" y="146"/>
                    </a:lnTo>
                    <a:lnTo>
                      <a:pt x="163" y="143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53" y="124"/>
                    </a:lnTo>
                    <a:lnTo>
                      <a:pt x="153" y="122"/>
                    </a:lnTo>
                    <a:lnTo>
                      <a:pt x="155" y="116"/>
                    </a:lnTo>
                    <a:lnTo>
                      <a:pt x="155" y="116"/>
                    </a:lnTo>
                    <a:lnTo>
                      <a:pt x="158" y="114"/>
                    </a:lnTo>
                    <a:lnTo>
                      <a:pt x="159" y="113"/>
                    </a:lnTo>
                    <a:lnTo>
                      <a:pt x="177" y="108"/>
                    </a:lnTo>
                    <a:lnTo>
                      <a:pt x="177" y="108"/>
                    </a:lnTo>
                    <a:lnTo>
                      <a:pt x="181" y="107"/>
                    </a:lnTo>
                    <a:lnTo>
                      <a:pt x="183" y="106"/>
                    </a:lnTo>
                    <a:lnTo>
                      <a:pt x="184" y="102"/>
                    </a:lnTo>
                    <a:lnTo>
                      <a:pt x="186" y="100"/>
                    </a:lnTo>
                    <a:lnTo>
                      <a:pt x="186" y="100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87"/>
                    </a:lnTo>
                    <a:lnTo>
                      <a:pt x="186" y="87"/>
                    </a:lnTo>
                    <a:lnTo>
                      <a:pt x="184" y="84"/>
                    </a:lnTo>
                    <a:lnTo>
                      <a:pt x="183" y="82"/>
                    </a:lnTo>
                    <a:lnTo>
                      <a:pt x="181" y="80"/>
                    </a:lnTo>
                    <a:lnTo>
                      <a:pt x="177" y="79"/>
                    </a:lnTo>
                    <a:lnTo>
                      <a:pt x="159" y="74"/>
                    </a:lnTo>
                    <a:lnTo>
                      <a:pt x="159" y="74"/>
                    </a:lnTo>
                    <a:lnTo>
                      <a:pt x="158" y="73"/>
                    </a:lnTo>
                    <a:lnTo>
                      <a:pt x="155" y="70"/>
                    </a:lnTo>
                    <a:lnTo>
                      <a:pt x="153" y="65"/>
                    </a:lnTo>
                    <a:lnTo>
                      <a:pt x="153" y="65"/>
                    </a:lnTo>
                    <a:lnTo>
                      <a:pt x="153" y="62"/>
                    </a:lnTo>
                    <a:lnTo>
                      <a:pt x="153" y="60"/>
                    </a:lnTo>
                    <a:lnTo>
                      <a:pt x="163" y="44"/>
                    </a:lnTo>
                    <a:lnTo>
                      <a:pt x="163" y="44"/>
                    </a:lnTo>
                    <a:lnTo>
                      <a:pt x="165" y="41"/>
                    </a:lnTo>
                    <a:lnTo>
                      <a:pt x="165" y="38"/>
                    </a:lnTo>
                    <a:lnTo>
                      <a:pt x="163" y="35"/>
                    </a:lnTo>
                    <a:lnTo>
                      <a:pt x="162" y="32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2" y="23"/>
                    </a:lnTo>
                    <a:lnTo>
                      <a:pt x="148" y="21"/>
                    </a:lnTo>
                    <a:lnTo>
                      <a:pt x="145" y="21"/>
                    </a:lnTo>
                    <a:lnTo>
                      <a:pt x="142" y="23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4" y="33"/>
                    </a:lnTo>
                    <a:lnTo>
                      <a:pt x="121" y="33"/>
                    </a:lnTo>
                    <a:lnTo>
                      <a:pt x="115" y="31"/>
                    </a:lnTo>
                    <a:lnTo>
                      <a:pt x="115" y="31"/>
                    </a:lnTo>
                    <a:lnTo>
                      <a:pt x="113" y="30"/>
                    </a:lnTo>
                    <a:lnTo>
                      <a:pt x="112" y="27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6" y="6"/>
                    </a:lnTo>
                    <a:lnTo>
                      <a:pt x="105" y="4"/>
                    </a:lnTo>
                    <a:lnTo>
                      <a:pt x="101" y="1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4" y="1"/>
                    </a:lnTo>
                    <a:lnTo>
                      <a:pt x="80" y="4"/>
                    </a:lnTo>
                    <a:lnTo>
                      <a:pt x="79" y="6"/>
                    </a:lnTo>
                    <a:lnTo>
                      <a:pt x="78" y="9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2" y="30"/>
                    </a:lnTo>
                    <a:lnTo>
                      <a:pt x="70" y="31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2" y="33"/>
                    </a:lnTo>
                    <a:lnTo>
                      <a:pt x="59" y="3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1" y="21"/>
                    </a:lnTo>
                    <a:lnTo>
                      <a:pt x="37" y="21"/>
                    </a:lnTo>
                    <a:lnTo>
                      <a:pt x="34" y="23"/>
                    </a:lnTo>
                    <a:lnTo>
                      <a:pt x="31" y="24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35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22" y="4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5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28" y="73"/>
                    </a:lnTo>
                    <a:lnTo>
                      <a:pt x="27" y="74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6"/>
                    </a:lnTo>
                    <a:lnTo>
                      <a:pt x="4" y="107"/>
                    </a:lnTo>
                    <a:lnTo>
                      <a:pt x="8" y="108"/>
                    </a:lnTo>
                    <a:lnTo>
                      <a:pt x="27" y="113"/>
                    </a:lnTo>
                    <a:close/>
                    <a:moveTo>
                      <a:pt x="7" y="94"/>
                    </a:moveTo>
                    <a:lnTo>
                      <a:pt x="7" y="94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6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30" y="80"/>
                    </a:lnTo>
                    <a:lnTo>
                      <a:pt x="32" y="79"/>
                    </a:lnTo>
                    <a:lnTo>
                      <a:pt x="35" y="76"/>
                    </a:lnTo>
                    <a:lnTo>
                      <a:pt x="36" y="74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5"/>
                    </a:lnTo>
                    <a:lnTo>
                      <a:pt x="40" y="62"/>
                    </a:lnTo>
                    <a:lnTo>
                      <a:pt x="40" y="59"/>
                    </a:lnTo>
                    <a:lnTo>
                      <a:pt x="38" y="56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8" y="3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8" y="40"/>
                    </a:lnTo>
                    <a:lnTo>
                      <a:pt x="62" y="40"/>
                    </a:lnTo>
                    <a:lnTo>
                      <a:pt x="66" y="39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5" y="35"/>
                    </a:lnTo>
                    <a:lnTo>
                      <a:pt x="77" y="34"/>
                    </a:lnTo>
                    <a:lnTo>
                      <a:pt x="79" y="32"/>
                    </a:lnTo>
                    <a:lnTo>
                      <a:pt x="80" y="28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105" y="28"/>
                    </a:lnTo>
                    <a:lnTo>
                      <a:pt x="105" y="28"/>
                    </a:lnTo>
                    <a:lnTo>
                      <a:pt x="106" y="32"/>
                    </a:lnTo>
                    <a:lnTo>
                      <a:pt x="108" y="34"/>
                    </a:lnTo>
                    <a:lnTo>
                      <a:pt x="111" y="35"/>
                    </a:lnTo>
                    <a:lnTo>
                      <a:pt x="113" y="37"/>
                    </a:lnTo>
                    <a:lnTo>
                      <a:pt x="118" y="39"/>
                    </a:lnTo>
                    <a:lnTo>
                      <a:pt x="118" y="39"/>
                    </a:lnTo>
                    <a:lnTo>
                      <a:pt x="121" y="40"/>
                    </a:lnTo>
                    <a:lnTo>
                      <a:pt x="124" y="40"/>
                    </a:lnTo>
                    <a:lnTo>
                      <a:pt x="127" y="40"/>
                    </a:lnTo>
                    <a:lnTo>
                      <a:pt x="130" y="39"/>
                    </a:lnTo>
                    <a:lnTo>
                      <a:pt x="146" y="28"/>
                    </a:lnTo>
                    <a:lnTo>
                      <a:pt x="146" y="28"/>
                    </a:lnTo>
                    <a:lnTo>
                      <a:pt x="147" y="28"/>
                    </a:lnTo>
                    <a:lnTo>
                      <a:pt x="149" y="30"/>
                    </a:lnTo>
                    <a:lnTo>
                      <a:pt x="158" y="37"/>
                    </a:lnTo>
                    <a:lnTo>
                      <a:pt x="158" y="37"/>
                    </a:lnTo>
                    <a:lnTo>
                      <a:pt x="158" y="39"/>
                    </a:lnTo>
                    <a:lnTo>
                      <a:pt x="158" y="40"/>
                    </a:lnTo>
                    <a:lnTo>
                      <a:pt x="147" y="56"/>
                    </a:lnTo>
                    <a:lnTo>
                      <a:pt x="147" y="56"/>
                    </a:lnTo>
                    <a:lnTo>
                      <a:pt x="146" y="59"/>
                    </a:lnTo>
                    <a:lnTo>
                      <a:pt x="146" y="62"/>
                    </a:lnTo>
                    <a:lnTo>
                      <a:pt x="146" y="65"/>
                    </a:lnTo>
                    <a:lnTo>
                      <a:pt x="147" y="68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51" y="76"/>
                    </a:lnTo>
                    <a:lnTo>
                      <a:pt x="153" y="79"/>
                    </a:lnTo>
                    <a:lnTo>
                      <a:pt x="155" y="80"/>
                    </a:lnTo>
                    <a:lnTo>
                      <a:pt x="158" y="81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79" y="88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9" y="98"/>
                    </a:lnTo>
                    <a:lnTo>
                      <a:pt x="179" y="98"/>
                    </a:lnTo>
                    <a:lnTo>
                      <a:pt x="177" y="101"/>
                    </a:lnTo>
                    <a:lnTo>
                      <a:pt x="176" y="102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5" y="107"/>
                    </a:lnTo>
                    <a:lnTo>
                      <a:pt x="153" y="109"/>
                    </a:lnTo>
                    <a:lnTo>
                      <a:pt x="151" y="111"/>
                    </a:lnTo>
                    <a:lnTo>
                      <a:pt x="149" y="114"/>
                    </a:lnTo>
                    <a:lnTo>
                      <a:pt x="147" y="120"/>
                    </a:lnTo>
                    <a:lnTo>
                      <a:pt x="147" y="120"/>
                    </a:lnTo>
                    <a:lnTo>
                      <a:pt x="146" y="122"/>
                    </a:lnTo>
                    <a:lnTo>
                      <a:pt x="146" y="124"/>
                    </a:lnTo>
                    <a:lnTo>
                      <a:pt x="146" y="128"/>
                    </a:lnTo>
                    <a:lnTo>
                      <a:pt x="147" y="130"/>
                    </a:lnTo>
                    <a:lnTo>
                      <a:pt x="158" y="146"/>
                    </a:lnTo>
                    <a:lnTo>
                      <a:pt x="158" y="146"/>
                    </a:lnTo>
                    <a:lnTo>
                      <a:pt x="158" y="149"/>
                    </a:lnTo>
                    <a:lnTo>
                      <a:pt x="158" y="150"/>
                    </a:lnTo>
                    <a:lnTo>
                      <a:pt x="149" y="158"/>
                    </a:lnTo>
                    <a:lnTo>
                      <a:pt x="149" y="158"/>
                    </a:lnTo>
                    <a:lnTo>
                      <a:pt x="147" y="158"/>
                    </a:lnTo>
                    <a:lnTo>
                      <a:pt x="147" y="158"/>
                    </a:lnTo>
                    <a:lnTo>
                      <a:pt x="146" y="158"/>
                    </a:lnTo>
                    <a:lnTo>
                      <a:pt x="130" y="148"/>
                    </a:lnTo>
                    <a:lnTo>
                      <a:pt x="130" y="148"/>
                    </a:lnTo>
                    <a:lnTo>
                      <a:pt x="127" y="146"/>
                    </a:lnTo>
                    <a:lnTo>
                      <a:pt x="124" y="146"/>
                    </a:lnTo>
                    <a:lnTo>
                      <a:pt x="119" y="148"/>
                    </a:lnTo>
                    <a:lnTo>
                      <a:pt x="113" y="150"/>
                    </a:lnTo>
                    <a:lnTo>
                      <a:pt x="113" y="150"/>
                    </a:lnTo>
                    <a:lnTo>
                      <a:pt x="111" y="151"/>
                    </a:lnTo>
                    <a:lnTo>
                      <a:pt x="108" y="153"/>
                    </a:lnTo>
                    <a:lnTo>
                      <a:pt x="106" y="156"/>
                    </a:lnTo>
                    <a:lnTo>
                      <a:pt x="105" y="158"/>
                    </a:lnTo>
                    <a:lnTo>
                      <a:pt x="100" y="177"/>
                    </a:lnTo>
                    <a:lnTo>
                      <a:pt x="100" y="177"/>
                    </a:lnTo>
                    <a:lnTo>
                      <a:pt x="100" y="178"/>
                    </a:lnTo>
                    <a:lnTo>
                      <a:pt x="98" y="179"/>
                    </a:lnTo>
                    <a:lnTo>
                      <a:pt x="98" y="179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87" y="179"/>
                    </a:lnTo>
                    <a:lnTo>
                      <a:pt x="87" y="179"/>
                    </a:lnTo>
                    <a:lnTo>
                      <a:pt x="85" y="178"/>
                    </a:lnTo>
                    <a:lnTo>
                      <a:pt x="85" y="177"/>
                    </a:lnTo>
                    <a:lnTo>
                      <a:pt x="80" y="158"/>
                    </a:lnTo>
                    <a:lnTo>
                      <a:pt x="80" y="158"/>
                    </a:lnTo>
                    <a:lnTo>
                      <a:pt x="79" y="156"/>
                    </a:lnTo>
                    <a:lnTo>
                      <a:pt x="77" y="153"/>
                    </a:lnTo>
                    <a:lnTo>
                      <a:pt x="76" y="151"/>
                    </a:lnTo>
                    <a:lnTo>
                      <a:pt x="72" y="150"/>
                    </a:lnTo>
                    <a:lnTo>
                      <a:pt x="68" y="148"/>
                    </a:lnTo>
                    <a:lnTo>
                      <a:pt x="68" y="148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58" y="146"/>
                    </a:lnTo>
                    <a:lnTo>
                      <a:pt x="56" y="14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8" y="158"/>
                    </a:lnTo>
                    <a:lnTo>
                      <a:pt x="36" y="158"/>
                    </a:lnTo>
                    <a:lnTo>
                      <a:pt x="28" y="150"/>
                    </a:lnTo>
                    <a:lnTo>
                      <a:pt x="28" y="150"/>
                    </a:lnTo>
                    <a:lnTo>
                      <a:pt x="28" y="149"/>
                    </a:lnTo>
                    <a:lnTo>
                      <a:pt x="28" y="146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28"/>
                    </a:lnTo>
                    <a:lnTo>
                      <a:pt x="40" y="125"/>
                    </a:lnTo>
                    <a:lnTo>
                      <a:pt x="40" y="122"/>
                    </a:lnTo>
                    <a:lnTo>
                      <a:pt x="38" y="120"/>
                    </a:lnTo>
                    <a:lnTo>
                      <a:pt x="36" y="114"/>
                    </a:lnTo>
                    <a:lnTo>
                      <a:pt x="36" y="114"/>
                    </a:lnTo>
                    <a:lnTo>
                      <a:pt x="35" y="111"/>
                    </a:lnTo>
                    <a:lnTo>
                      <a:pt x="32" y="109"/>
                    </a:lnTo>
                    <a:lnTo>
                      <a:pt x="30" y="107"/>
                    </a:lnTo>
                    <a:lnTo>
                      <a:pt x="28" y="106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8" y="101"/>
                    </a:lnTo>
                    <a:lnTo>
                      <a:pt x="7" y="98"/>
                    </a:lnTo>
                    <a:lnTo>
                      <a:pt x="7" y="98"/>
                    </a:lnTo>
                    <a:lnTo>
                      <a:pt x="7" y="94"/>
                    </a:lnTo>
                    <a:lnTo>
                      <a:pt x="7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+mn-ea"/>
                  <a:sym typeface="+mn-lt"/>
                </a:endParaRPr>
              </a:p>
            </p:txBody>
          </p:sp>
          <p:sp>
            <p:nvSpPr>
              <p:cNvPr id="18" name="Freeform 336">
                <a:extLst>
                  <a:ext uri="{FF2B5EF4-FFF2-40B4-BE49-F238E27FC236}">
                    <a16:creationId xmlns:a16="http://schemas.microsoft.com/office/drawing/2014/main" id="{3F27353E-8040-6523-3EE7-D0AE6E6BEA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0615" y="6009106"/>
                <a:ext cx="123825" cy="123825"/>
              </a:xfrm>
              <a:custGeom>
                <a:avLst/>
                <a:gdLst>
                  <a:gd name="T0" fmla="*/ 39 w 78"/>
                  <a:gd name="T1" fmla="*/ 78 h 78"/>
                  <a:gd name="T2" fmla="*/ 54 w 78"/>
                  <a:gd name="T3" fmla="*/ 76 h 78"/>
                  <a:gd name="T4" fmla="*/ 66 w 78"/>
                  <a:gd name="T5" fmla="*/ 67 h 78"/>
                  <a:gd name="T6" fmla="*/ 74 w 78"/>
                  <a:gd name="T7" fmla="*/ 55 h 78"/>
                  <a:gd name="T8" fmla="*/ 78 w 78"/>
                  <a:gd name="T9" fmla="*/ 40 h 78"/>
                  <a:gd name="T10" fmla="*/ 77 w 78"/>
                  <a:gd name="T11" fmla="*/ 32 h 78"/>
                  <a:gd name="T12" fmla="*/ 71 w 78"/>
                  <a:gd name="T13" fmla="*/ 18 h 78"/>
                  <a:gd name="T14" fmla="*/ 60 w 78"/>
                  <a:gd name="T15" fmla="*/ 7 h 78"/>
                  <a:gd name="T16" fmla="*/ 46 w 78"/>
                  <a:gd name="T17" fmla="*/ 1 h 78"/>
                  <a:gd name="T18" fmla="*/ 39 w 78"/>
                  <a:gd name="T19" fmla="*/ 0 h 78"/>
                  <a:gd name="T20" fmla="*/ 23 w 78"/>
                  <a:gd name="T21" fmla="*/ 4 h 78"/>
                  <a:gd name="T22" fmla="*/ 11 w 78"/>
                  <a:gd name="T23" fmla="*/ 12 h 78"/>
                  <a:gd name="T24" fmla="*/ 3 w 78"/>
                  <a:gd name="T25" fmla="*/ 25 h 78"/>
                  <a:gd name="T26" fmla="*/ 0 w 78"/>
                  <a:gd name="T27" fmla="*/ 40 h 78"/>
                  <a:gd name="T28" fmla="*/ 1 w 78"/>
                  <a:gd name="T29" fmla="*/ 47 h 78"/>
                  <a:gd name="T30" fmla="*/ 7 w 78"/>
                  <a:gd name="T31" fmla="*/ 61 h 78"/>
                  <a:gd name="T32" fmla="*/ 17 w 78"/>
                  <a:gd name="T33" fmla="*/ 73 h 78"/>
                  <a:gd name="T34" fmla="*/ 31 w 78"/>
                  <a:gd name="T35" fmla="*/ 78 h 78"/>
                  <a:gd name="T36" fmla="*/ 39 w 78"/>
                  <a:gd name="T37" fmla="*/ 78 h 78"/>
                  <a:gd name="T38" fmla="*/ 39 w 78"/>
                  <a:gd name="T39" fmla="*/ 7 h 78"/>
                  <a:gd name="T40" fmla="*/ 51 w 78"/>
                  <a:gd name="T41" fmla="*/ 9 h 78"/>
                  <a:gd name="T42" fmla="*/ 61 w 78"/>
                  <a:gd name="T43" fmla="*/ 16 h 78"/>
                  <a:gd name="T44" fmla="*/ 68 w 78"/>
                  <a:gd name="T45" fmla="*/ 27 h 78"/>
                  <a:gd name="T46" fmla="*/ 71 w 78"/>
                  <a:gd name="T47" fmla="*/ 40 h 78"/>
                  <a:gd name="T48" fmla="*/ 70 w 78"/>
                  <a:gd name="T49" fmla="*/ 46 h 78"/>
                  <a:gd name="T50" fmla="*/ 65 w 78"/>
                  <a:gd name="T51" fmla="*/ 57 h 78"/>
                  <a:gd name="T52" fmla="*/ 57 w 78"/>
                  <a:gd name="T53" fmla="*/ 66 h 78"/>
                  <a:gd name="T54" fmla="*/ 45 w 78"/>
                  <a:gd name="T55" fmla="*/ 71 h 78"/>
                  <a:gd name="T56" fmla="*/ 39 w 78"/>
                  <a:gd name="T57" fmla="*/ 71 h 78"/>
                  <a:gd name="T58" fmla="*/ 26 w 78"/>
                  <a:gd name="T59" fmla="*/ 69 h 78"/>
                  <a:gd name="T60" fmla="*/ 16 w 78"/>
                  <a:gd name="T61" fmla="*/ 62 h 78"/>
                  <a:gd name="T62" fmla="*/ 9 w 78"/>
                  <a:gd name="T63" fmla="*/ 52 h 78"/>
                  <a:gd name="T64" fmla="*/ 7 w 78"/>
                  <a:gd name="T65" fmla="*/ 40 h 78"/>
                  <a:gd name="T66" fmla="*/ 8 w 78"/>
                  <a:gd name="T67" fmla="*/ 33 h 78"/>
                  <a:gd name="T68" fmla="*/ 12 w 78"/>
                  <a:gd name="T69" fmla="*/ 21 h 78"/>
                  <a:gd name="T70" fmla="*/ 21 w 78"/>
                  <a:gd name="T71" fmla="*/ 13 h 78"/>
                  <a:gd name="T72" fmla="*/ 32 w 78"/>
                  <a:gd name="T73" fmla="*/ 8 h 78"/>
                  <a:gd name="T74" fmla="*/ 39 w 78"/>
                  <a:gd name="T75" fmla="*/ 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" h="78">
                    <a:moveTo>
                      <a:pt x="39" y="78"/>
                    </a:moveTo>
                    <a:lnTo>
                      <a:pt x="39" y="78"/>
                    </a:lnTo>
                    <a:lnTo>
                      <a:pt x="46" y="78"/>
                    </a:lnTo>
                    <a:lnTo>
                      <a:pt x="54" y="76"/>
                    </a:lnTo>
                    <a:lnTo>
                      <a:pt x="60" y="73"/>
                    </a:lnTo>
                    <a:lnTo>
                      <a:pt x="66" y="67"/>
                    </a:lnTo>
                    <a:lnTo>
                      <a:pt x="71" y="61"/>
                    </a:lnTo>
                    <a:lnTo>
                      <a:pt x="74" y="55"/>
                    </a:lnTo>
                    <a:lnTo>
                      <a:pt x="77" y="47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7" y="32"/>
                    </a:lnTo>
                    <a:lnTo>
                      <a:pt x="74" y="25"/>
                    </a:lnTo>
                    <a:lnTo>
                      <a:pt x="71" y="18"/>
                    </a:lnTo>
                    <a:lnTo>
                      <a:pt x="66" y="12"/>
                    </a:lnTo>
                    <a:lnTo>
                      <a:pt x="60" y="7"/>
                    </a:lnTo>
                    <a:lnTo>
                      <a:pt x="54" y="4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1" y="12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5"/>
                    </a:lnTo>
                    <a:lnTo>
                      <a:pt x="7" y="61"/>
                    </a:lnTo>
                    <a:lnTo>
                      <a:pt x="11" y="67"/>
                    </a:lnTo>
                    <a:lnTo>
                      <a:pt x="17" y="73"/>
                    </a:lnTo>
                    <a:lnTo>
                      <a:pt x="23" y="76"/>
                    </a:lnTo>
                    <a:lnTo>
                      <a:pt x="31" y="78"/>
                    </a:lnTo>
                    <a:lnTo>
                      <a:pt x="39" y="78"/>
                    </a:lnTo>
                    <a:lnTo>
                      <a:pt x="39" y="78"/>
                    </a:lnTo>
                    <a:close/>
                    <a:moveTo>
                      <a:pt x="39" y="7"/>
                    </a:moveTo>
                    <a:lnTo>
                      <a:pt x="39" y="7"/>
                    </a:lnTo>
                    <a:lnTo>
                      <a:pt x="45" y="8"/>
                    </a:lnTo>
                    <a:lnTo>
                      <a:pt x="51" y="9"/>
                    </a:lnTo>
                    <a:lnTo>
                      <a:pt x="57" y="13"/>
                    </a:lnTo>
                    <a:lnTo>
                      <a:pt x="61" y="16"/>
                    </a:lnTo>
                    <a:lnTo>
                      <a:pt x="65" y="21"/>
                    </a:lnTo>
                    <a:lnTo>
                      <a:pt x="68" y="27"/>
                    </a:lnTo>
                    <a:lnTo>
                      <a:pt x="70" y="33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0" y="46"/>
                    </a:lnTo>
                    <a:lnTo>
                      <a:pt x="68" y="52"/>
                    </a:lnTo>
                    <a:lnTo>
                      <a:pt x="65" y="57"/>
                    </a:lnTo>
                    <a:lnTo>
                      <a:pt x="61" y="62"/>
                    </a:lnTo>
                    <a:lnTo>
                      <a:pt x="57" y="66"/>
                    </a:lnTo>
                    <a:lnTo>
                      <a:pt x="51" y="69"/>
                    </a:lnTo>
                    <a:lnTo>
                      <a:pt x="45" y="71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2" y="71"/>
                    </a:lnTo>
                    <a:lnTo>
                      <a:pt x="26" y="69"/>
                    </a:lnTo>
                    <a:lnTo>
                      <a:pt x="21" y="66"/>
                    </a:lnTo>
                    <a:lnTo>
                      <a:pt x="16" y="62"/>
                    </a:lnTo>
                    <a:lnTo>
                      <a:pt x="12" y="57"/>
                    </a:lnTo>
                    <a:lnTo>
                      <a:pt x="9" y="52"/>
                    </a:lnTo>
                    <a:lnTo>
                      <a:pt x="8" y="46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8" y="33"/>
                    </a:lnTo>
                    <a:lnTo>
                      <a:pt x="9" y="27"/>
                    </a:lnTo>
                    <a:lnTo>
                      <a:pt x="12" y="21"/>
                    </a:lnTo>
                    <a:lnTo>
                      <a:pt x="16" y="16"/>
                    </a:lnTo>
                    <a:lnTo>
                      <a:pt x="21" y="13"/>
                    </a:lnTo>
                    <a:lnTo>
                      <a:pt x="26" y="9"/>
                    </a:lnTo>
                    <a:lnTo>
                      <a:pt x="32" y="8"/>
                    </a:lnTo>
                    <a:lnTo>
                      <a:pt x="39" y="7"/>
                    </a:lnTo>
                    <a:lnTo>
                      <a:pt x="3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+mn-ea"/>
                  <a:sym typeface="+mn-lt"/>
                </a:endParaRPr>
              </a:p>
            </p:txBody>
          </p:sp>
          <p:sp>
            <p:nvSpPr>
              <p:cNvPr id="19" name="Freeform 337">
                <a:extLst>
                  <a:ext uri="{FF2B5EF4-FFF2-40B4-BE49-F238E27FC236}">
                    <a16:creationId xmlns:a16="http://schemas.microsoft.com/office/drawing/2014/main" id="{BEB48F42-12D9-96B6-FEE6-5B0E3F4ADB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7940" y="5856706"/>
                <a:ext cx="203200" cy="204788"/>
              </a:xfrm>
              <a:custGeom>
                <a:avLst/>
                <a:gdLst>
                  <a:gd name="T0" fmla="*/ 9 w 128"/>
                  <a:gd name="T1" fmla="*/ 39 h 129"/>
                  <a:gd name="T2" fmla="*/ 2 w 128"/>
                  <a:gd name="T3" fmla="*/ 43 h 129"/>
                  <a:gd name="T4" fmla="*/ 0 w 128"/>
                  <a:gd name="T5" fmla="*/ 55 h 129"/>
                  <a:gd name="T6" fmla="*/ 15 w 128"/>
                  <a:gd name="T7" fmla="*/ 67 h 129"/>
                  <a:gd name="T8" fmla="*/ 7 w 128"/>
                  <a:gd name="T9" fmla="*/ 84 h 129"/>
                  <a:gd name="T10" fmla="*/ 5 w 128"/>
                  <a:gd name="T11" fmla="*/ 94 h 129"/>
                  <a:gd name="T12" fmla="*/ 16 w 128"/>
                  <a:gd name="T13" fmla="*/ 104 h 129"/>
                  <a:gd name="T14" fmla="*/ 37 w 128"/>
                  <a:gd name="T15" fmla="*/ 103 h 129"/>
                  <a:gd name="T16" fmla="*/ 38 w 128"/>
                  <a:gd name="T17" fmla="*/ 121 h 129"/>
                  <a:gd name="T18" fmla="*/ 48 w 128"/>
                  <a:gd name="T19" fmla="*/ 128 h 129"/>
                  <a:gd name="T20" fmla="*/ 53 w 128"/>
                  <a:gd name="T21" fmla="*/ 129 h 129"/>
                  <a:gd name="T22" fmla="*/ 69 w 128"/>
                  <a:gd name="T23" fmla="*/ 111 h 129"/>
                  <a:gd name="T24" fmla="*/ 84 w 128"/>
                  <a:gd name="T25" fmla="*/ 121 h 129"/>
                  <a:gd name="T26" fmla="*/ 100 w 128"/>
                  <a:gd name="T27" fmla="*/ 117 h 129"/>
                  <a:gd name="T28" fmla="*/ 104 w 128"/>
                  <a:gd name="T29" fmla="*/ 109 h 129"/>
                  <a:gd name="T30" fmla="*/ 102 w 128"/>
                  <a:gd name="T31" fmla="*/ 90 h 129"/>
                  <a:gd name="T32" fmla="*/ 122 w 128"/>
                  <a:gd name="T33" fmla="*/ 88 h 129"/>
                  <a:gd name="T34" fmla="*/ 127 w 128"/>
                  <a:gd name="T35" fmla="*/ 80 h 129"/>
                  <a:gd name="T36" fmla="*/ 126 w 128"/>
                  <a:gd name="T37" fmla="*/ 69 h 129"/>
                  <a:gd name="T38" fmla="*/ 109 w 128"/>
                  <a:gd name="T39" fmla="*/ 55 h 129"/>
                  <a:gd name="T40" fmla="*/ 121 w 128"/>
                  <a:gd name="T41" fmla="*/ 41 h 129"/>
                  <a:gd name="T42" fmla="*/ 118 w 128"/>
                  <a:gd name="T43" fmla="*/ 27 h 129"/>
                  <a:gd name="T44" fmla="*/ 95 w 128"/>
                  <a:gd name="T45" fmla="*/ 28 h 129"/>
                  <a:gd name="T46" fmla="*/ 88 w 128"/>
                  <a:gd name="T47" fmla="*/ 22 h 129"/>
                  <a:gd name="T48" fmla="*/ 86 w 128"/>
                  <a:gd name="T49" fmla="*/ 3 h 129"/>
                  <a:gd name="T50" fmla="*/ 76 w 128"/>
                  <a:gd name="T51" fmla="*/ 0 h 129"/>
                  <a:gd name="T52" fmla="*/ 67 w 128"/>
                  <a:gd name="T53" fmla="*/ 4 h 129"/>
                  <a:gd name="T54" fmla="*/ 55 w 128"/>
                  <a:gd name="T55" fmla="*/ 18 h 129"/>
                  <a:gd name="T56" fmla="*/ 38 w 128"/>
                  <a:gd name="T57" fmla="*/ 5 h 129"/>
                  <a:gd name="T58" fmla="*/ 24 w 128"/>
                  <a:gd name="T59" fmla="*/ 12 h 129"/>
                  <a:gd name="T60" fmla="*/ 28 w 128"/>
                  <a:gd name="T61" fmla="*/ 32 h 129"/>
                  <a:gd name="T62" fmla="*/ 32 w 128"/>
                  <a:gd name="T63" fmla="*/ 39 h 129"/>
                  <a:gd name="T64" fmla="*/ 30 w 128"/>
                  <a:gd name="T65" fmla="*/ 17 h 129"/>
                  <a:gd name="T66" fmla="*/ 50 w 128"/>
                  <a:gd name="T67" fmla="*/ 24 h 129"/>
                  <a:gd name="T68" fmla="*/ 59 w 128"/>
                  <a:gd name="T69" fmla="*/ 24 h 129"/>
                  <a:gd name="T70" fmla="*/ 74 w 128"/>
                  <a:gd name="T71" fmla="*/ 7 h 129"/>
                  <a:gd name="T72" fmla="*/ 81 w 128"/>
                  <a:gd name="T73" fmla="*/ 8 h 129"/>
                  <a:gd name="T74" fmla="*/ 86 w 128"/>
                  <a:gd name="T75" fmla="*/ 31 h 129"/>
                  <a:gd name="T76" fmla="*/ 111 w 128"/>
                  <a:gd name="T77" fmla="*/ 31 h 129"/>
                  <a:gd name="T78" fmla="*/ 115 w 128"/>
                  <a:gd name="T79" fmla="*/ 39 h 129"/>
                  <a:gd name="T80" fmla="*/ 104 w 128"/>
                  <a:gd name="T81" fmla="*/ 60 h 129"/>
                  <a:gd name="T82" fmla="*/ 120 w 128"/>
                  <a:gd name="T83" fmla="*/ 74 h 129"/>
                  <a:gd name="T84" fmla="*/ 119 w 128"/>
                  <a:gd name="T85" fmla="*/ 82 h 129"/>
                  <a:gd name="T86" fmla="*/ 100 w 128"/>
                  <a:gd name="T87" fmla="*/ 83 h 129"/>
                  <a:gd name="T88" fmla="*/ 93 w 128"/>
                  <a:gd name="T89" fmla="*/ 98 h 129"/>
                  <a:gd name="T90" fmla="*/ 90 w 128"/>
                  <a:gd name="T91" fmla="*/ 116 h 129"/>
                  <a:gd name="T92" fmla="*/ 73 w 128"/>
                  <a:gd name="T93" fmla="*/ 103 h 129"/>
                  <a:gd name="T94" fmla="*/ 60 w 128"/>
                  <a:gd name="T95" fmla="*/ 109 h 129"/>
                  <a:gd name="T96" fmla="*/ 53 w 128"/>
                  <a:gd name="T97" fmla="*/ 122 h 129"/>
                  <a:gd name="T98" fmla="*/ 45 w 128"/>
                  <a:gd name="T99" fmla="*/ 118 h 129"/>
                  <a:gd name="T100" fmla="*/ 38 w 128"/>
                  <a:gd name="T101" fmla="*/ 95 h 129"/>
                  <a:gd name="T102" fmla="*/ 29 w 128"/>
                  <a:gd name="T103" fmla="*/ 94 h 129"/>
                  <a:gd name="T104" fmla="*/ 12 w 128"/>
                  <a:gd name="T105" fmla="*/ 90 h 129"/>
                  <a:gd name="T106" fmla="*/ 24 w 128"/>
                  <a:gd name="T107" fmla="*/ 72 h 129"/>
                  <a:gd name="T108" fmla="*/ 7 w 128"/>
                  <a:gd name="T109" fmla="*/ 54 h 129"/>
                  <a:gd name="T110" fmla="*/ 7 w 128"/>
                  <a:gd name="T111" fmla="*/ 49 h 129"/>
                  <a:gd name="T112" fmla="*/ 22 w 128"/>
                  <a:gd name="T113" fmla="*/ 4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8" h="129">
                    <a:moveTo>
                      <a:pt x="24" y="38"/>
                    </a:moveTo>
                    <a:lnTo>
                      <a:pt x="24" y="38"/>
                    </a:lnTo>
                    <a:lnTo>
                      <a:pt x="22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4" y="40"/>
                    </a:lnTo>
                    <a:lnTo>
                      <a:pt x="3" y="42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6" y="69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6" y="75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5" y="87"/>
                    </a:lnTo>
                    <a:lnTo>
                      <a:pt x="4" y="89"/>
                    </a:lnTo>
                    <a:lnTo>
                      <a:pt x="4" y="91"/>
                    </a:lnTo>
                    <a:lnTo>
                      <a:pt x="5" y="94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1" y="103"/>
                    </a:lnTo>
                    <a:lnTo>
                      <a:pt x="14" y="104"/>
                    </a:lnTo>
                    <a:lnTo>
                      <a:pt x="16" y="104"/>
                    </a:lnTo>
                    <a:lnTo>
                      <a:pt x="18" y="104"/>
                    </a:lnTo>
                    <a:lnTo>
                      <a:pt x="31" y="101"/>
                    </a:lnTo>
                    <a:lnTo>
                      <a:pt x="31" y="101"/>
                    </a:lnTo>
                    <a:lnTo>
                      <a:pt x="33" y="101"/>
                    </a:lnTo>
                    <a:lnTo>
                      <a:pt x="37" y="103"/>
                    </a:lnTo>
                    <a:lnTo>
                      <a:pt x="37" y="103"/>
                    </a:lnTo>
                    <a:lnTo>
                      <a:pt x="38" y="105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9" y="123"/>
                    </a:lnTo>
                    <a:lnTo>
                      <a:pt x="42" y="125"/>
                    </a:lnTo>
                    <a:lnTo>
                      <a:pt x="43" y="126"/>
                    </a:lnTo>
                    <a:lnTo>
                      <a:pt x="43" y="126"/>
                    </a:lnTo>
                    <a:lnTo>
                      <a:pt x="48" y="128"/>
                    </a:lnTo>
                    <a:lnTo>
                      <a:pt x="48" y="128"/>
                    </a:lnTo>
                    <a:lnTo>
                      <a:pt x="52" y="129"/>
                    </a:lnTo>
                    <a:lnTo>
                      <a:pt x="52" y="129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57" y="128"/>
                    </a:lnTo>
                    <a:lnTo>
                      <a:pt x="60" y="124"/>
                    </a:lnTo>
                    <a:lnTo>
                      <a:pt x="66" y="112"/>
                    </a:lnTo>
                    <a:lnTo>
                      <a:pt x="66" y="112"/>
                    </a:lnTo>
                    <a:lnTo>
                      <a:pt x="69" y="111"/>
                    </a:lnTo>
                    <a:lnTo>
                      <a:pt x="73" y="110"/>
                    </a:lnTo>
                    <a:lnTo>
                      <a:pt x="73" y="110"/>
                    </a:lnTo>
                    <a:lnTo>
                      <a:pt x="74" y="111"/>
                    </a:lnTo>
                    <a:lnTo>
                      <a:pt x="84" y="121"/>
                    </a:lnTo>
                    <a:lnTo>
                      <a:pt x="84" y="121"/>
                    </a:lnTo>
                    <a:lnTo>
                      <a:pt x="86" y="122"/>
                    </a:lnTo>
                    <a:lnTo>
                      <a:pt x="88" y="123"/>
                    </a:lnTo>
                    <a:lnTo>
                      <a:pt x="91" y="123"/>
                    </a:lnTo>
                    <a:lnTo>
                      <a:pt x="93" y="122"/>
                    </a:lnTo>
                    <a:lnTo>
                      <a:pt x="100" y="117"/>
                    </a:lnTo>
                    <a:lnTo>
                      <a:pt x="100" y="117"/>
                    </a:lnTo>
                    <a:lnTo>
                      <a:pt x="102" y="116"/>
                    </a:lnTo>
                    <a:lnTo>
                      <a:pt x="104" y="114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4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5" y="89"/>
                    </a:lnTo>
                    <a:lnTo>
                      <a:pt x="118" y="89"/>
                    </a:lnTo>
                    <a:lnTo>
                      <a:pt x="118" y="89"/>
                    </a:lnTo>
                    <a:lnTo>
                      <a:pt x="120" y="89"/>
                    </a:lnTo>
                    <a:lnTo>
                      <a:pt x="122" y="88"/>
                    </a:lnTo>
                    <a:lnTo>
                      <a:pt x="125" y="87"/>
                    </a:lnTo>
                    <a:lnTo>
                      <a:pt x="126" y="84"/>
                    </a:lnTo>
                    <a:lnTo>
                      <a:pt x="126" y="84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3"/>
                    </a:lnTo>
                    <a:lnTo>
                      <a:pt x="127" y="70"/>
                    </a:lnTo>
                    <a:lnTo>
                      <a:pt x="126" y="69"/>
                    </a:lnTo>
                    <a:lnTo>
                      <a:pt x="123" y="67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11" y="60"/>
                    </a:lnTo>
                    <a:lnTo>
                      <a:pt x="109" y="55"/>
                    </a:lnTo>
                    <a:lnTo>
                      <a:pt x="109" y="55"/>
                    </a:lnTo>
                    <a:lnTo>
                      <a:pt x="111" y="53"/>
                    </a:lnTo>
                    <a:lnTo>
                      <a:pt x="120" y="43"/>
                    </a:lnTo>
                    <a:lnTo>
                      <a:pt x="120" y="43"/>
                    </a:lnTo>
                    <a:lnTo>
                      <a:pt x="121" y="41"/>
                    </a:lnTo>
                    <a:lnTo>
                      <a:pt x="122" y="39"/>
                    </a:lnTo>
                    <a:lnTo>
                      <a:pt x="122" y="36"/>
                    </a:lnTo>
                    <a:lnTo>
                      <a:pt x="121" y="34"/>
                    </a:lnTo>
                    <a:lnTo>
                      <a:pt x="118" y="27"/>
                    </a:lnTo>
                    <a:lnTo>
                      <a:pt x="118" y="27"/>
                    </a:lnTo>
                    <a:lnTo>
                      <a:pt x="115" y="25"/>
                    </a:lnTo>
                    <a:lnTo>
                      <a:pt x="113" y="24"/>
                    </a:lnTo>
                    <a:lnTo>
                      <a:pt x="111" y="24"/>
                    </a:lnTo>
                    <a:lnTo>
                      <a:pt x="108" y="24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3" y="27"/>
                    </a:lnTo>
                    <a:lnTo>
                      <a:pt x="90" y="25"/>
                    </a:lnTo>
                    <a:lnTo>
                      <a:pt x="90" y="25"/>
                    </a:lnTo>
                    <a:lnTo>
                      <a:pt x="88" y="22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7" y="5"/>
                    </a:lnTo>
                    <a:lnTo>
                      <a:pt x="86" y="3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0" y="1"/>
                    </a:lnTo>
                    <a:lnTo>
                      <a:pt x="67" y="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9" y="17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2" y="1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0" y="6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6" y="34"/>
                    </a:lnTo>
                    <a:lnTo>
                      <a:pt x="24" y="38"/>
                    </a:lnTo>
                    <a:close/>
                    <a:moveTo>
                      <a:pt x="30" y="42"/>
                    </a:moveTo>
                    <a:lnTo>
                      <a:pt x="32" y="39"/>
                    </a:lnTo>
                    <a:lnTo>
                      <a:pt x="32" y="39"/>
                    </a:lnTo>
                    <a:lnTo>
                      <a:pt x="35" y="34"/>
                    </a:lnTo>
                    <a:lnTo>
                      <a:pt x="35" y="29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7" y="12"/>
                    </a:lnTo>
                    <a:lnTo>
                      <a:pt x="38" y="13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4" y="22"/>
                    </a:lnTo>
                    <a:lnTo>
                      <a:pt x="67" y="19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10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3" y="27"/>
                    </a:lnTo>
                    <a:lnTo>
                      <a:pt x="86" y="31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3" y="35"/>
                    </a:lnTo>
                    <a:lnTo>
                      <a:pt x="98" y="34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5" y="38"/>
                    </a:lnTo>
                    <a:lnTo>
                      <a:pt x="115" y="38"/>
                    </a:lnTo>
                    <a:lnTo>
                      <a:pt x="115" y="39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60"/>
                    </a:lnTo>
                    <a:lnTo>
                      <a:pt x="104" y="60"/>
                    </a:lnTo>
                    <a:lnTo>
                      <a:pt x="105" y="65"/>
                    </a:lnTo>
                    <a:lnTo>
                      <a:pt x="108" y="68"/>
                    </a:lnTo>
                    <a:lnTo>
                      <a:pt x="120" y="74"/>
                    </a:lnTo>
                    <a:lnTo>
                      <a:pt x="120" y="74"/>
                    </a:lnTo>
                    <a:lnTo>
                      <a:pt x="121" y="75"/>
                    </a:lnTo>
                    <a:lnTo>
                      <a:pt x="121" y="75"/>
                    </a:lnTo>
                    <a:lnTo>
                      <a:pt x="120" y="79"/>
                    </a:lnTo>
                    <a:lnTo>
                      <a:pt x="120" y="79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00" y="83"/>
                    </a:lnTo>
                    <a:lnTo>
                      <a:pt x="97" y="87"/>
                    </a:lnTo>
                    <a:lnTo>
                      <a:pt x="94" y="89"/>
                    </a:lnTo>
                    <a:lnTo>
                      <a:pt x="94" y="89"/>
                    </a:lnTo>
                    <a:lnTo>
                      <a:pt x="93" y="94"/>
                    </a:lnTo>
                    <a:lnTo>
                      <a:pt x="93" y="98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77" y="104"/>
                    </a:lnTo>
                    <a:lnTo>
                      <a:pt x="73" y="103"/>
                    </a:lnTo>
                    <a:lnTo>
                      <a:pt x="73" y="103"/>
                    </a:lnTo>
                    <a:lnTo>
                      <a:pt x="72" y="103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63" y="105"/>
                    </a:lnTo>
                    <a:lnTo>
                      <a:pt x="60" y="109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3" y="122"/>
                    </a:lnTo>
                    <a:lnTo>
                      <a:pt x="53" y="122"/>
                    </a:lnTo>
                    <a:lnTo>
                      <a:pt x="53" y="122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5" y="118"/>
                    </a:lnTo>
                    <a:lnTo>
                      <a:pt x="45" y="105"/>
                    </a:lnTo>
                    <a:lnTo>
                      <a:pt x="45" y="105"/>
                    </a:lnTo>
                    <a:lnTo>
                      <a:pt x="44" y="101"/>
                    </a:lnTo>
                    <a:lnTo>
                      <a:pt x="42" y="97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35" y="94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29" y="94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4" y="76"/>
                    </a:lnTo>
                    <a:lnTo>
                      <a:pt x="24" y="72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2" y="63"/>
                    </a:lnTo>
                    <a:lnTo>
                      <a:pt x="18" y="61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6" y="45"/>
                    </a:lnTo>
                    <a:lnTo>
                      <a:pt x="30" y="42"/>
                    </a:lnTo>
                    <a:lnTo>
                      <a:pt x="3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+mn-ea"/>
                  <a:sym typeface="+mn-lt"/>
                </a:endParaRPr>
              </a:p>
            </p:txBody>
          </p:sp>
          <p:sp>
            <p:nvSpPr>
              <p:cNvPr id="20" name="Freeform 338">
                <a:extLst>
                  <a:ext uri="{FF2B5EF4-FFF2-40B4-BE49-F238E27FC236}">
                    <a16:creationId xmlns:a16="http://schemas.microsoft.com/office/drawing/2014/main" id="{761DAA2D-DC3D-4D71-6AF3-E214E5494B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4615" y="5923381"/>
                <a:ext cx="68263" cy="69850"/>
              </a:xfrm>
              <a:custGeom>
                <a:avLst/>
                <a:gdLst>
                  <a:gd name="T0" fmla="*/ 22 w 43"/>
                  <a:gd name="T1" fmla="*/ 44 h 44"/>
                  <a:gd name="T2" fmla="*/ 22 w 43"/>
                  <a:gd name="T3" fmla="*/ 44 h 44"/>
                  <a:gd name="T4" fmla="*/ 25 w 43"/>
                  <a:gd name="T5" fmla="*/ 44 h 44"/>
                  <a:gd name="T6" fmla="*/ 30 w 43"/>
                  <a:gd name="T7" fmla="*/ 41 h 44"/>
                  <a:gd name="T8" fmla="*/ 34 w 43"/>
                  <a:gd name="T9" fmla="*/ 40 h 44"/>
                  <a:gd name="T10" fmla="*/ 37 w 43"/>
                  <a:gd name="T11" fmla="*/ 38 h 44"/>
                  <a:gd name="T12" fmla="*/ 39 w 43"/>
                  <a:gd name="T13" fmla="*/ 34 h 44"/>
                  <a:gd name="T14" fmla="*/ 42 w 43"/>
                  <a:gd name="T15" fmla="*/ 31 h 44"/>
                  <a:gd name="T16" fmla="*/ 43 w 43"/>
                  <a:gd name="T17" fmla="*/ 26 h 44"/>
                  <a:gd name="T18" fmla="*/ 43 w 43"/>
                  <a:gd name="T19" fmla="*/ 23 h 44"/>
                  <a:gd name="T20" fmla="*/ 43 w 43"/>
                  <a:gd name="T21" fmla="*/ 23 h 44"/>
                  <a:gd name="T22" fmla="*/ 43 w 43"/>
                  <a:gd name="T23" fmla="*/ 18 h 44"/>
                  <a:gd name="T24" fmla="*/ 42 w 43"/>
                  <a:gd name="T25" fmla="*/ 13 h 44"/>
                  <a:gd name="T26" fmla="*/ 39 w 43"/>
                  <a:gd name="T27" fmla="*/ 10 h 44"/>
                  <a:gd name="T28" fmla="*/ 37 w 43"/>
                  <a:gd name="T29" fmla="*/ 7 h 44"/>
                  <a:gd name="T30" fmla="*/ 34 w 43"/>
                  <a:gd name="T31" fmla="*/ 4 h 44"/>
                  <a:gd name="T32" fmla="*/ 30 w 43"/>
                  <a:gd name="T33" fmla="*/ 3 h 44"/>
                  <a:gd name="T34" fmla="*/ 25 w 43"/>
                  <a:gd name="T35" fmla="*/ 1 h 44"/>
                  <a:gd name="T36" fmla="*/ 22 w 43"/>
                  <a:gd name="T37" fmla="*/ 0 h 44"/>
                  <a:gd name="T38" fmla="*/ 22 w 43"/>
                  <a:gd name="T39" fmla="*/ 0 h 44"/>
                  <a:gd name="T40" fmla="*/ 17 w 43"/>
                  <a:gd name="T41" fmla="*/ 1 h 44"/>
                  <a:gd name="T42" fmla="*/ 14 w 43"/>
                  <a:gd name="T43" fmla="*/ 3 h 44"/>
                  <a:gd name="T44" fmla="*/ 9 w 43"/>
                  <a:gd name="T45" fmla="*/ 4 h 44"/>
                  <a:gd name="T46" fmla="*/ 7 w 43"/>
                  <a:gd name="T47" fmla="*/ 7 h 44"/>
                  <a:gd name="T48" fmla="*/ 4 w 43"/>
                  <a:gd name="T49" fmla="*/ 10 h 44"/>
                  <a:gd name="T50" fmla="*/ 2 w 43"/>
                  <a:gd name="T51" fmla="*/ 13 h 44"/>
                  <a:gd name="T52" fmla="*/ 1 w 43"/>
                  <a:gd name="T53" fmla="*/ 18 h 44"/>
                  <a:gd name="T54" fmla="*/ 0 w 43"/>
                  <a:gd name="T55" fmla="*/ 23 h 44"/>
                  <a:gd name="T56" fmla="*/ 0 w 43"/>
                  <a:gd name="T57" fmla="*/ 23 h 44"/>
                  <a:gd name="T58" fmla="*/ 1 w 43"/>
                  <a:gd name="T59" fmla="*/ 26 h 44"/>
                  <a:gd name="T60" fmla="*/ 2 w 43"/>
                  <a:gd name="T61" fmla="*/ 31 h 44"/>
                  <a:gd name="T62" fmla="*/ 4 w 43"/>
                  <a:gd name="T63" fmla="*/ 34 h 44"/>
                  <a:gd name="T64" fmla="*/ 7 w 43"/>
                  <a:gd name="T65" fmla="*/ 38 h 44"/>
                  <a:gd name="T66" fmla="*/ 9 w 43"/>
                  <a:gd name="T67" fmla="*/ 40 h 44"/>
                  <a:gd name="T68" fmla="*/ 14 w 43"/>
                  <a:gd name="T69" fmla="*/ 41 h 44"/>
                  <a:gd name="T70" fmla="*/ 17 w 43"/>
                  <a:gd name="T71" fmla="*/ 44 h 44"/>
                  <a:gd name="T72" fmla="*/ 22 w 43"/>
                  <a:gd name="T73" fmla="*/ 44 h 44"/>
                  <a:gd name="T74" fmla="*/ 22 w 43"/>
                  <a:gd name="T75" fmla="*/ 44 h 44"/>
                  <a:gd name="T76" fmla="*/ 22 w 43"/>
                  <a:gd name="T77" fmla="*/ 7 h 44"/>
                  <a:gd name="T78" fmla="*/ 22 w 43"/>
                  <a:gd name="T79" fmla="*/ 7 h 44"/>
                  <a:gd name="T80" fmla="*/ 27 w 43"/>
                  <a:gd name="T81" fmla="*/ 9 h 44"/>
                  <a:gd name="T82" fmla="*/ 31 w 43"/>
                  <a:gd name="T83" fmla="*/ 12 h 44"/>
                  <a:gd name="T84" fmla="*/ 35 w 43"/>
                  <a:gd name="T85" fmla="*/ 17 h 44"/>
                  <a:gd name="T86" fmla="*/ 36 w 43"/>
                  <a:gd name="T87" fmla="*/ 23 h 44"/>
                  <a:gd name="T88" fmla="*/ 36 w 43"/>
                  <a:gd name="T89" fmla="*/ 23 h 44"/>
                  <a:gd name="T90" fmla="*/ 35 w 43"/>
                  <a:gd name="T91" fmla="*/ 27 h 44"/>
                  <a:gd name="T92" fmla="*/ 31 w 43"/>
                  <a:gd name="T93" fmla="*/ 32 h 44"/>
                  <a:gd name="T94" fmla="*/ 27 w 43"/>
                  <a:gd name="T95" fmla="*/ 35 h 44"/>
                  <a:gd name="T96" fmla="*/ 22 w 43"/>
                  <a:gd name="T97" fmla="*/ 37 h 44"/>
                  <a:gd name="T98" fmla="*/ 22 w 43"/>
                  <a:gd name="T99" fmla="*/ 37 h 44"/>
                  <a:gd name="T100" fmla="*/ 16 w 43"/>
                  <a:gd name="T101" fmla="*/ 35 h 44"/>
                  <a:gd name="T102" fmla="*/ 11 w 43"/>
                  <a:gd name="T103" fmla="*/ 32 h 44"/>
                  <a:gd name="T104" fmla="*/ 8 w 43"/>
                  <a:gd name="T105" fmla="*/ 27 h 44"/>
                  <a:gd name="T106" fmla="*/ 7 w 43"/>
                  <a:gd name="T107" fmla="*/ 23 h 44"/>
                  <a:gd name="T108" fmla="*/ 7 w 43"/>
                  <a:gd name="T109" fmla="*/ 23 h 44"/>
                  <a:gd name="T110" fmla="*/ 8 w 43"/>
                  <a:gd name="T111" fmla="*/ 17 h 44"/>
                  <a:gd name="T112" fmla="*/ 11 w 43"/>
                  <a:gd name="T113" fmla="*/ 12 h 44"/>
                  <a:gd name="T114" fmla="*/ 16 w 43"/>
                  <a:gd name="T115" fmla="*/ 9 h 44"/>
                  <a:gd name="T116" fmla="*/ 22 w 43"/>
                  <a:gd name="T117" fmla="*/ 7 h 44"/>
                  <a:gd name="T118" fmla="*/ 22 w 43"/>
                  <a:gd name="T11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" h="44">
                    <a:moveTo>
                      <a:pt x="22" y="44"/>
                    </a:moveTo>
                    <a:lnTo>
                      <a:pt x="22" y="44"/>
                    </a:lnTo>
                    <a:lnTo>
                      <a:pt x="25" y="44"/>
                    </a:lnTo>
                    <a:lnTo>
                      <a:pt x="30" y="41"/>
                    </a:lnTo>
                    <a:lnTo>
                      <a:pt x="34" y="40"/>
                    </a:lnTo>
                    <a:lnTo>
                      <a:pt x="37" y="38"/>
                    </a:lnTo>
                    <a:lnTo>
                      <a:pt x="39" y="34"/>
                    </a:lnTo>
                    <a:lnTo>
                      <a:pt x="42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18"/>
                    </a:lnTo>
                    <a:lnTo>
                      <a:pt x="42" y="13"/>
                    </a:lnTo>
                    <a:lnTo>
                      <a:pt x="39" y="10"/>
                    </a:lnTo>
                    <a:lnTo>
                      <a:pt x="37" y="7"/>
                    </a:lnTo>
                    <a:lnTo>
                      <a:pt x="34" y="4"/>
                    </a:lnTo>
                    <a:lnTo>
                      <a:pt x="30" y="3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4"/>
                    </a:lnTo>
                    <a:lnTo>
                      <a:pt x="7" y="38"/>
                    </a:lnTo>
                    <a:lnTo>
                      <a:pt x="9" y="40"/>
                    </a:lnTo>
                    <a:lnTo>
                      <a:pt x="14" y="41"/>
                    </a:lnTo>
                    <a:lnTo>
                      <a:pt x="17" y="44"/>
                    </a:lnTo>
                    <a:lnTo>
                      <a:pt x="22" y="44"/>
                    </a:lnTo>
                    <a:lnTo>
                      <a:pt x="22" y="44"/>
                    </a:lnTo>
                    <a:close/>
                    <a:moveTo>
                      <a:pt x="22" y="7"/>
                    </a:moveTo>
                    <a:lnTo>
                      <a:pt x="22" y="7"/>
                    </a:lnTo>
                    <a:lnTo>
                      <a:pt x="27" y="9"/>
                    </a:lnTo>
                    <a:lnTo>
                      <a:pt x="31" y="12"/>
                    </a:lnTo>
                    <a:lnTo>
                      <a:pt x="35" y="17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5" y="27"/>
                    </a:lnTo>
                    <a:lnTo>
                      <a:pt x="31" y="32"/>
                    </a:lnTo>
                    <a:lnTo>
                      <a:pt x="27" y="35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16" y="35"/>
                    </a:lnTo>
                    <a:lnTo>
                      <a:pt x="11" y="32"/>
                    </a:lnTo>
                    <a:lnTo>
                      <a:pt x="8" y="27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8" y="17"/>
                    </a:lnTo>
                    <a:lnTo>
                      <a:pt x="11" y="12"/>
                    </a:lnTo>
                    <a:lnTo>
                      <a:pt x="16" y="9"/>
                    </a:lnTo>
                    <a:lnTo>
                      <a:pt x="22" y="7"/>
                    </a:lnTo>
                    <a:lnTo>
                      <a:pt x="2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矩形 51">
            <a:extLst>
              <a:ext uri="{FF2B5EF4-FFF2-40B4-BE49-F238E27FC236}">
                <a16:creationId xmlns:a16="http://schemas.microsoft.com/office/drawing/2014/main" id="{A25F20EB-4B87-BDBF-9621-F77892F08A16}"/>
              </a:ext>
            </a:extLst>
          </p:cNvPr>
          <p:cNvSpPr/>
          <p:nvPr/>
        </p:nvSpPr>
        <p:spPr>
          <a:xfrm>
            <a:off x="2986360" y="3736464"/>
            <a:ext cx="6484637" cy="279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pt-BR" altLang="zh-CN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As medidas de prevenção estabelecidas na NR-14 se aplicam às organizações que utilizam fornos em seus processos produtivos. Não estabelecendo essa ou aquela atividade. </a:t>
            </a:r>
            <a:endParaRPr lang="zh-CN" altLang="en-US" sz="24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DA9EEEA6-14B0-317A-60C5-F408BDA2A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1" y="202729"/>
            <a:ext cx="2045240" cy="5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 que diz a NR 14 sobre o trabalho com Fornos » Prometal EPIs">
            <a:extLst>
              <a:ext uri="{FF2B5EF4-FFF2-40B4-BE49-F238E27FC236}">
                <a16:creationId xmlns:a16="http://schemas.microsoft.com/office/drawing/2014/main" id="{70894DE9-AF79-7FF2-9CDE-7E652124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0"/>
            <a:ext cx="12102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51">
            <a:extLst>
              <a:ext uri="{FF2B5EF4-FFF2-40B4-BE49-F238E27FC236}">
                <a16:creationId xmlns:a16="http://schemas.microsoft.com/office/drawing/2014/main" id="{800A9871-5E02-214E-DCF5-7305C1781C9F}"/>
              </a:ext>
            </a:extLst>
          </p:cNvPr>
          <p:cNvSpPr/>
          <p:nvPr/>
        </p:nvSpPr>
        <p:spPr>
          <a:xfrm>
            <a:off x="628954" y="4740445"/>
            <a:ext cx="3465855" cy="16890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t-BR" altLang="zh-CN" sz="24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Tem forno, se aplica a </a:t>
            </a:r>
            <a:r>
              <a:rPr lang="pt-BR" altLang="zh-CN" sz="2400" b="1" kern="0" dirty="0">
                <a:solidFill>
                  <a:srgbClr val="C00000"/>
                </a:solidFill>
                <a:cs typeface="+mn-ea"/>
                <a:sym typeface="+mn-lt"/>
              </a:rPr>
              <a:t>NR-14</a:t>
            </a:r>
            <a:r>
              <a:rPr lang="pt-BR" altLang="zh-CN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endParaRPr lang="pt-BR" altLang="zh-CN" sz="24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26" name="Picture 4" descr="Utilização de fornos segundo a NR 14 – Alusolda Brasil">
            <a:extLst>
              <a:ext uri="{FF2B5EF4-FFF2-40B4-BE49-F238E27FC236}">
                <a16:creationId xmlns:a16="http://schemas.microsoft.com/office/drawing/2014/main" id="{B3E4040F-484E-5E56-8036-434829D62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79" y="232128"/>
            <a:ext cx="2245180" cy="149678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" descr="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">
            <a:extLst>
              <a:ext uri="{FF2B5EF4-FFF2-40B4-BE49-F238E27FC236}">
                <a16:creationId xmlns:a16="http://schemas.microsoft.com/office/drawing/2014/main" id="{C03DD169-B46C-5ED9-92CE-5FC57714924B}"/>
              </a:ext>
            </a:extLst>
          </p:cNvPr>
          <p:cNvGrpSpPr/>
          <p:nvPr/>
        </p:nvGrpSpPr>
        <p:grpSpPr>
          <a:xfrm>
            <a:off x="3508285" y="5260095"/>
            <a:ext cx="1383654" cy="1383654"/>
            <a:chOff x="13447068" y="4175316"/>
            <a:chExt cx="2213846" cy="2213846"/>
          </a:xfrm>
        </p:grpSpPr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995F5F01-941B-8C15-198B-3E5C22F16037}"/>
                </a:ext>
              </a:extLst>
            </p:cNvPr>
            <p:cNvSpPr/>
            <p:nvPr/>
          </p:nvSpPr>
          <p:spPr>
            <a:xfrm>
              <a:off x="13447068" y="4175316"/>
              <a:ext cx="2213846" cy="221384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90000" sy="90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1D7457C7-132E-1981-10B5-FEFBBEBBDF9A}"/>
                </a:ext>
              </a:extLst>
            </p:cNvPr>
            <p:cNvGrpSpPr/>
            <p:nvPr/>
          </p:nvGrpSpPr>
          <p:grpSpPr>
            <a:xfrm>
              <a:off x="14263395" y="4858634"/>
              <a:ext cx="581192" cy="847210"/>
              <a:chOff x="3582988" y="3510757"/>
              <a:chExt cx="319088" cy="465138"/>
            </a:xfrm>
            <a:solidFill>
              <a:sysClr val="window" lastClr="FFFFFF"/>
            </a:solidFill>
          </p:grpSpPr>
          <p:sp>
            <p:nvSpPr>
              <p:cNvPr id="7" name="AutoShape 113">
                <a:extLst>
                  <a:ext uri="{FF2B5EF4-FFF2-40B4-BE49-F238E27FC236}">
                    <a16:creationId xmlns:a16="http://schemas.microsoft.com/office/drawing/2014/main" id="{5E60963B-A4A0-460C-1FEF-689126108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8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AutoShape 114">
                <a:extLst>
                  <a:ext uri="{FF2B5EF4-FFF2-40B4-BE49-F238E27FC236}">
                    <a16:creationId xmlns:a16="http://schemas.microsoft.com/office/drawing/2014/main" id="{A08AEA1B-7663-384A-DAD4-FC61BF7EF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8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E67A114-2BD2-1350-A3C5-B2F955027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" y="0"/>
            <a:ext cx="12186556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13B7D5B-A0C3-4F28-BB88-2DBEACB7A6AF}"/>
              </a:ext>
            </a:extLst>
          </p:cNvPr>
          <p:cNvSpPr/>
          <p:nvPr/>
        </p:nvSpPr>
        <p:spPr>
          <a:xfrm>
            <a:off x="0" y="1606102"/>
            <a:ext cx="12115800" cy="15696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9600" b="1" spc="-300" dirty="0">
                <a:gradFill flip="none" rotWithShape="1">
                  <a:gsLst>
                    <a:gs pos="35000">
                      <a:schemeClr val="bg1"/>
                    </a:gs>
                    <a:gs pos="30000">
                      <a:schemeClr val="bg1"/>
                    </a:gs>
                    <a:gs pos="30000">
                      <a:srgbClr val="C8785C"/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241300" dist="203200" dir="16200000" sx="102000" sy="102000" rotWithShape="0">
                    <a:schemeClr val="bg1">
                      <a:alpha val="57000"/>
                    </a:schemeClr>
                  </a:outerShdw>
                </a:effectLst>
                <a:cs typeface="+mn-ea"/>
                <a:sym typeface="+mn-lt"/>
              </a:rPr>
              <a:t>Parte 05</a:t>
            </a:r>
            <a:endParaRPr lang="zh-CN" altLang="en-US" sz="9600" b="1" spc="-300" dirty="0">
              <a:gradFill flip="none" rotWithShape="1">
                <a:gsLst>
                  <a:gs pos="35000">
                    <a:schemeClr val="bg1"/>
                  </a:gs>
                  <a:gs pos="30000">
                    <a:schemeClr val="bg1"/>
                  </a:gs>
                  <a:gs pos="30000">
                    <a:srgbClr val="C8785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241300" dist="203200" dir="16200000" sx="102000" sy="102000" rotWithShape="0">
                  <a:schemeClr val="bg1">
                    <a:alpha val="57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41">
            <a:extLst>
              <a:ext uri="{FF2B5EF4-FFF2-40B4-BE49-F238E27FC236}">
                <a16:creationId xmlns:a16="http://schemas.microsoft.com/office/drawing/2014/main" id="{00E40353-443C-F642-4A50-2562C58152E5}"/>
              </a:ext>
            </a:extLst>
          </p:cNvPr>
          <p:cNvSpPr txBox="1"/>
          <p:nvPr/>
        </p:nvSpPr>
        <p:spPr>
          <a:xfrm>
            <a:off x="622301" y="4335326"/>
            <a:ext cx="1073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6000" dirty="0">
                <a:solidFill>
                  <a:srgbClr val="FA9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 NR-14 </a:t>
            </a:r>
            <a:r>
              <a:rPr lang="en-US" altLang="zh-CN" sz="6000" dirty="0" err="1">
                <a:solidFill>
                  <a:srgbClr val="FA9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propriamente</a:t>
            </a:r>
            <a:r>
              <a:rPr lang="en-US" altLang="zh-CN" sz="6000" dirty="0">
                <a:solidFill>
                  <a:srgbClr val="FA9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dita</a:t>
            </a:r>
          </a:p>
        </p:txBody>
      </p:sp>
    </p:spTree>
    <p:extLst>
      <p:ext uri="{BB962C8B-B14F-4D97-AF65-F5344CB8AC3E}">
        <p14:creationId xmlns:p14="http://schemas.microsoft.com/office/powerpoint/2010/main" val="356269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" grpId="0"/>
          <p:bldP spid="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" grpId="0"/>
          <p:bldP spid="3" grpId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0CFEB9-518D-99FB-899D-7C82B3A35D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0" name="Agrupar 99">
            <a:extLst>
              <a:ext uri="{FF2B5EF4-FFF2-40B4-BE49-F238E27FC236}">
                <a16:creationId xmlns:a16="http://schemas.microsoft.com/office/drawing/2014/main" id="{F0BD308F-7A99-563E-0623-07E63300D46A}"/>
              </a:ext>
            </a:extLst>
          </p:cNvPr>
          <p:cNvGrpSpPr/>
          <p:nvPr/>
        </p:nvGrpSpPr>
        <p:grpSpPr>
          <a:xfrm flipH="1">
            <a:off x="7689558" y="2672616"/>
            <a:ext cx="4502442" cy="4185384"/>
            <a:chOff x="6966242" y="2373315"/>
            <a:chExt cx="4613484" cy="4185384"/>
          </a:xfrm>
        </p:grpSpPr>
        <p:sp>
          <p:nvSpPr>
            <p:cNvPr id="8" name="Freeform 394">
              <a:extLst>
                <a:ext uri="{FF2B5EF4-FFF2-40B4-BE49-F238E27FC236}">
                  <a16:creationId xmlns:a16="http://schemas.microsoft.com/office/drawing/2014/main" id="{D4B76AB5-E3A3-5F65-E5E3-73D7721F3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613" y="5901450"/>
              <a:ext cx="3545321" cy="500555"/>
            </a:xfrm>
            <a:custGeom>
              <a:avLst/>
              <a:gdLst>
                <a:gd name="T0" fmla="*/ 669 w 903"/>
                <a:gd name="T1" fmla="*/ 0 h 125"/>
                <a:gd name="T2" fmla="*/ 0 w 903"/>
                <a:gd name="T3" fmla="*/ 65 h 125"/>
                <a:gd name="T4" fmla="*/ 213 w 903"/>
                <a:gd name="T5" fmla="*/ 125 h 125"/>
                <a:gd name="T6" fmla="*/ 887 w 903"/>
                <a:gd name="T7" fmla="*/ 91 h 125"/>
                <a:gd name="T8" fmla="*/ 695 w 903"/>
                <a:gd name="T9" fmla="*/ 0 h 125"/>
                <a:gd name="T10" fmla="*/ 669 w 903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125">
                  <a:moveTo>
                    <a:pt x="669" y="0"/>
                  </a:moveTo>
                  <a:cubicBezTo>
                    <a:pt x="486" y="0"/>
                    <a:pt x="0" y="65"/>
                    <a:pt x="0" y="65"/>
                  </a:cubicBezTo>
                  <a:cubicBezTo>
                    <a:pt x="213" y="125"/>
                    <a:pt x="213" y="125"/>
                    <a:pt x="213" y="125"/>
                  </a:cubicBezTo>
                  <a:cubicBezTo>
                    <a:pt x="267" y="125"/>
                    <a:pt x="872" y="117"/>
                    <a:pt x="887" y="91"/>
                  </a:cubicBezTo>
                  <a:cubicBezTo>
                    <a:pt x="903" y="65"/>
                    <a:pt x="851" y="8"/>
                    <a:pt x="695" y="0"/>
                  </a:cubicBezTo>
                  <a:cubicBezTo>
                    <a:pt x="687" y="0"/>
                    <a:pt x="678" y="0"/>
                    <a:pt x="669" y="0"/>
                  </a:cubicBezTo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rgbClr val="F1F1F1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Freeform 390">
              <a:extLst>
                <a:ext uri="{FF2B5EF4-FFF2-40B4-BE49-F238E27FC236}">
                  <a16:creationId xmlns:a16="http://schemas.microsoft.com/office/drawing/2014/main" id="{C227C288-080C-CA80-8F4F-D4F491EA4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242" y="5670145"/>
              <a:ext cx="3545321" cy="500555"/>
            </a:xfrm>
            <a:custGeom>
              <a:avLst/>
              <a:gdLst>
                <a:gd name="T0" fmla="*/ 669 w 903"/>
                <a:gd name="T1" fmla="*/ 0 h 125"/>
                <a:gd name="T2" fmla="*/ 0 w 903"/>
                <a:gd name="T3" fmla="*/ 66 h 125"/>
                <a:gd name="T4" fmla="*/ 213 w 903"/>
                <a:gd name="T5" fmla="*/ 125 h 125"/>
                <a:gd name="T6" fmla="*/ 887 w 903"/>
                <a:gd name="T7" fmla="*/ 92 h 125"/>
                <a:gd name="T8" fmla="*/ 695 w 903"/>
                <a:gd name="T9" fmla="*/ 1 h 125"/>
                <a:gd name="T10" fmla="*/ 669 w 903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125">
                  <a:moveTo>
                    <a:pt x="669" y="0"/>
                  </a:moveTo>
                  <a:cubicBezTo>
                    <a:pt x="486" y="0"/>
                    <a:pt x="0" y="66"/>
                    <a:pt x="0" y="66"/>
                  </a:cubicBezTo>
                  <a:cubicBezTo>
                    <a:pt x="213" y="125"/>
                    <a:pt x="213" y="125"/>
                    <a:pt x="213" y="125"/>
                  </a:cubicBezTo>
                  <a:cubicBezTo>
                    <a:pt x="267" y="125"/>
                    <a:pt x="871" y="118"/>
                    <a:pt x="887" y="92"/>
                  </a:cubicBezTo>
                  <a:cubicBezTo>
                    <a:pt x="903" y="66"/>
                    <a:pt x="851" y="9"/>
                    <a:pt x="695" y="1"/>
                  </a:cubicBezTo>
                  <a:cubicBezTo>
                    <a:pt x="687" y="0"/>
                    <a:pt x="678" y="0"/>
                    <a:pt x="669" y="0"/>
                  </a:cubicBezTo>
                </a:path>
              </a:pathLst>
            </a:custGeom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F1F1F1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10" name="Group 372">
              <a:extLst>
                <a:ext uri="{FF2B5EF4-FFF2-40B4-BE49-F238E27FC236}">
                  <a16:creationId xmlns:a16="http://schemas.microsoft.com/office/drawing/2014/main" id="{304A3218-A528-C733-30C1-3ADE0D3A186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827221" y="2388848"/>
              <a:ext cx="3752505" cy="3840349"/>
              <a:chOff x="2292" y="885"/>
              <a:chExt cx="2264" cy="2317"/>
            </a:xfr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rgbClr val="4A639A"/>
                </a:gs>
              </a:gsLst>
              <a:lin ang="2700000" scaled="1"/>
            </a:gradFill>
            <a:effectLst/>
          </p:grpSpPr>
          <p:sp>
            <p:nvSpPr>
              <p:cNvPr id="11" name="Freeform 373">
                <a:extLst>
                  <a:ext uri="{FF2B5EF4-FFF2-40B4-BE49-F238E27FC236}">
                    <a16:creationId xmlns:a16="http://schemas.microsoft.com/office/drawing/2014/main" id="{687ABC6E-8BA7-3F39-843E-03F68B3F0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2872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12" name="Freeform 374">
                <a:extLst>
                  <a:ext uri="{FF2B5EF4-FFF2-40B4-BE49-F238E27FC236}">
                    <a16:creationId xmlns:a16="http://schemas.microsoft.com/office/drawing/2014/main" id="{AE4CFA70-8A1D-BCCF-3D93-1445C6D90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885"/>
                <a:ext cx="2264" cy="2317"/>
              </a:xfrm>
              <a:custGeom>
                <a:avLst/>
                <a:gdLst>
                  <a:gd name="T0" fmla="*/ 883 w 956"/>
                  <a:gd name="T1" fmla="*/ 449 h 978"/>
                  <a:gd name="T2" fmla="*/ 883 w 956"/>
                  <a:gd name="T3" fmla="*/ 449 h 978"/>
                  <a:gd name="T4" fmla="*/ 877 w 956"/>
                  <a:gd name="T5" fmla="*/ 448 h 978"/>
                  <a:gd name="T6" fmla="*/ 865 w 956"/>
                  <a:gd name="T7" fmla="*/ 446 h 978"/>
                  <a:gd name="T8" fmla="*/ 865 w 956"/>
                  <a:gd name="T9" fmla="*/ 446 h 978"/>
                  <a:gd name="T10" fmla="*/ 762 w 956"/>
                  <a:gd name="T11" fmla="*/ 434 h 978"/>
                  <a:gd name="T12" fmla="*/ 762 w 956"/>
                  <a:gd name="T13" fmla="*/ 346 h 978"/>
                  <a:gd name="T14" fmla="*/ 641 w 956"/>
                  <a:gd name="T15" fmla="*/ 337 h 978"/>
                  <a:gd name="T16" fmla="*/ 641 w 956"/>
                  <a:gd name="T17" fmla="*/ 249 h 978"/>
                  <a:gd name="T18" fmla="*/ 519 w 956"/>
                  <a:gd name="T19" fmla="*/ 246 h 978"/>
                  <a:gd name="T20" fmla="*/ 519 w 956"/>
                  <a:gd name="T21" fmla="*/ 159 h 978"/>
                  <a:gd name="T22" fmla="*/ 397 w 956"/>
                  <a:gd name="T23" fmla="*/ 159 h 978"/>
                  <a:gd name="T24" fmla="*/ 397 w 956"/>
                  <a:gd name="T25" fmla="*/ 76 h 978"/>
                  <a:gd name="T26" fmla="*/ 275 w 956"/>
                  <a:gd name="T27" fmla="*/ 76 h 978"/>
                  <a:gd name="T28" fmla="*/ 275 w 956"/>
                  <a:gd name="T29" fmla="*/ 0 h 978"/>
                  <a:gd name="T30" fmla="*/ 3 w 956"/>
                  <a:gd name="T31" fmla="*/ 0 h 978"/>
                  <a:gd name="T32" fmla="*/ 0 w 956"/>
                  <a:gd name="T33" fmla="*/ 3 h 978"/>
                  <a:gd name="T34" fmla="*/ 0 w 956"/>
                  <a:gd name="T35" fmla="*/ 962 h 978"/>
                  <a:gd name="T36" fmla="*/ 884 w 956"/>
                  <a:gd name="T37" fmla="*/ 978 h 978"/>
                  <a:gd name="T38" fmla="*/ 883 w 956"/>
                  <a:gd name="T39" fmla="*/ 809 h 978"/>
                  <a:gd name="T40" fmla="*/ 951 w 956"/>
                  <a:gd name="T41" fmla="*/ 839 h 978"/>
                  <a:gd name="T42" fmla="*/ 951 w 956"/>
                  <a:gd name="T43" fmla="*/ 481 h 978"/>
                  <a:gd name="T44" fmla="*/ 883 w 956"/>
                  <a:gd name="T45" fmla="*/ 449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6" h="978">
                    <a:moveTo>
                      <a:pt x="883" y="449"/>
                    </a:moveTo>
                    <a:cubicBezTo>
                      <a:pt x="883" y="449"/>
                      <a:pt x="883" y="449"/>
                      <a:pt x="883" y="449"/>
                    </a:cubicBezTo>
                    <a:cubicBezTo>
                      <a:pt x="881" y="449"/>
                      <a:pt x="879" y="448"/>
                      <a:pt x="877" y="448"/>
                    </a:cubicBezTo>
                    <a:cubicBezTo>
                      <a:pt x="874" y="447"/>
                      <a:pt x="869" y="447"/>
                      <a:pt x="865" y="446"/>
                    </a:cubicBezTo>
                    <a:cubicBezTo>
                      <a:pt x="865" y="446"/>
                      <a:pt x="865" y="446"/>
                      <a:pt x="865" y="446"/>
                    </a:cubicBezTo>
                    <a:cubicBezTo>
                      <a:pt x="831" y="441"/>
                      <a:pt x="797" y="437"/>
                      <a:pt x="762" y="434"/>
                    </a:cubicBezTo>
                    <a:cubicBezTo>
                      <a:pt x="762" y="404"/>
                      <a:pt x="762" y="375"/>
                      <a:pt x="762" y="346"/>
                    </a:cubicBezTo>
                    <a:cubicBezTo>
                      <a:pt x="722" y="342"/>
                      <a:pt x="681" y="339"/>
                      <a:pt x="641" y="337"/>
                    </a:cubicBezTo>
                    <a:cubicBezTo>
                      <a:pt x="641" y="308"/>
                      <a:pt x="641" y="278"/>
                      <a:pt x="641" y="249"/>
                    </a:cubicBezTo>
                    <a:cubicBezTo>
                      <a:pt x="600" y="247"/>
                      <a:pt x="559" y="246"/>
                      <a:pt x="519" y="246"/>
                    </a:cubicBezTo>
                    <a:cubicBezTo>
                      <a:pt x="519" y="216"/>
                      <a:pt x="519" y="188"/>
                      <a:pt x="519" y="159"/>
                    </a:cubicBezTo>
                    <a:cubicBezTo>
                      <a:pt x="397" y="159"/>
                      <a:pt x="397" y="159"/>
                      <a:pt x="397" y="159"/>
                    </a:cubicBezTo>
                    <a:cubicBezTo>
                      <a:pt x="397" y="129"/>
                      <a:pt x="397" y="105"/>
                      <a:pt x="397" y="76"/>
                    </a:cubicBezTo>
                    <a:cubicBezTo>
                      <a:pt x="275" y="76"/>
                      <a:pt x="275" y="76"/>
                      <a:pt x="275" y="76"/>
                    </a:cubicBezTo>
                    <a:cubicBezTo>
                      <a:pt x="275" y="47"/>
                      <a:pt x="275" y="30"/>
                      <a:pt x="27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640"/>
                      <a:pt x="0" y="962"/>
                    </a:cubicBezTo>
                    <a:cubicBezTo>
                      <a:pt x="190" y="962"/>
                      <a:pt x="576" y="933"/>
                      <a:pt x="884" y="978"/>
                    </a:cubicBezTo>
                    <a:cubicBezTo>
                      <a:pt x="884" y="921"/>
                      <a:pt x="884" y="865"/>
                      <a:pt x="883" y="809"/>
                    </a:cubicBezTo>
                    <a:cubicBezTo>
                      <a:pt x="943" y="819"/>
                      <a:pt x="950" y="834"/>
                      <a:pt x="951" y="839"/>
                    </a:cubicBezTo>
                    <a:cubicBezTo>
                      <a:pt x="951" y="481"/>
                      <a:pt x="951" y="481"/>
                      <a:pt x="951" y="481"/>
                    </a:cubicBezTo>
                    <a:cubicBezTo>
                      <a:pt x="951" y="481"/>
                      <a:pt x="956" y="461"/>
                      <a:pt x="883" y="449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Freeform 365">
              <a:extLst>
                <a:ext uri="{FF2B5EF4-FFF2-40B4-BE49-F238E27FC236}">
                  <a16:creationId xmlns:a16="http://schemas.microsoft.com/office/drawing/2014/main" id="{21976619-1CBF-A7BE-1757-86367DF3B9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8073" y="3703561"/>
              <a:ext cx="2834268" cy="2646974"/>
            </a:xfrm>
            <a:custGeom>
              <a:avLst/>
              <a:gdLst>
                <a:gd name="T0" fmla="*/ 226 w 721"/>
                <a:gd name="T1" fmla="*/ 329 h 673"/>
                <a:gd name="T2" fmla="*/ 188 w 721"/>
                <a:gd name="T3" fmla="*/ 305 h 673"/>
                <a:gd name="T4" fmla="*/ 253 w 721"/>
                <a:gd name="T5" fmla="*/ 331 h 673"/>
                <a:gd name="T6" fmla="*/ 229 w 721"/>
                <a:gd name="T7" fmla="*/ 375 h 673"/>
                <a:gd name="T8" fmla="*/ 146 w 721"/>
                <a:gd name="T9" fmla="*/ 463 h 673"/>
                <a:gd name="T10" fmla="*/ 198 w 721"/>
                <a:gd name="T11" fmla="*/ 434 h 673"/>
                <a:gd name="T12" fmla="*/ 216 w 721"/>
                <a:gd name="T13" fmla="*/ 436 h 673"/>
                <a:gd name="T14" fmla="*/ 225 w 721"/>
                <a:gd name="T15" fmla="*/ 434 h 673"/>
                <a:gd name="T16" fmla="*/ 155 w 721"/>
                <a:gd name="T17" fmla="*/ 3 h 673"/>
                <a:gd name="T18" fmla="*/ 141 w 721"/>
                <a:gd name="T19" fmla="*/ 66 h 673"/>
                <a:gd name="T20" fmla="*/ 144 w 721"/>
                <a:gd name="T21" fmla="*/ 70 h 673"/>
                <a:gd name="T22" fmla="*/ 144 w 721"/>
                <a:gd name="T23" fmla="*/ 77 h 673"/>
                <a:gd name="T24" fmla="*/ 122 w 721"/>
                <a:gd name="T25" fmla="*/ 118 h 673"/>
                <a:gd name="T26" fmla="*/ 100 w 721"/>
                <a:gd name="T27" fmla="*/ 164 h 673"/>
                <a:gd name="T28" fmla="*/ 61 w 721"/>
                <a:gd name="T29" fmla="*/ 240 h 673"/>
                <a:gd name="T30" fmla="*/ 98 w 721"/>
                <a:gd name="T31" fmla="*/ 206 h 673"/>
                <a:gd name="T32" fmla="*/ 114 w 721"/>
                <a:gd name="T33" fmla="*/ 269 h 673"/>
                <a:gd name="T34" fmla="*/ 133 w 721"/>
                <a:gd name="T35" fmla="*/ 297 h 673"/>
                <a:gd name="T36" fmla="*/ 130 w 721"/>
                <a:gd name="T37" fmla="*/ 328 h 673"/>
                <a:gd name="T38" fmla="*/ 72 w 721"/>
                <a:gd name="T39" fmla="*/ 433 h 673"/>
                <a:gd name="T40" fmla="*/ 80 w 721"/>
                <a:gd name="T41" fmla="*/ 436 h 673"/>
                <a:gd name="T42" fmla="*/ 98 w 721"/>
                <a:gd name="T43" fmla="*/ 433 h 673"/>
                <a:gd name="T44" fmla="*/ 86 w 721"/>
                <a:gd name="T45" fmla="*/ 503 h 673"/>
                <a:gd name="T46" fmla="*/ 80 w 721"/>
                <a:gd name="T47" fmla="*/ 522 h 673"/>
                <a:gd name="T48" fmla="*/ 92 w 721"/>
                <a:gd name="T49" fmla="*/ 531 h 673"/>
                <a:gd name="T50" fmla="*/ 97 w 721"/>
                <a:gd name="T51" fmla="*/ 530 h 673"/>
                <a:gd name="T52" fmla="*/ 99 w 721"/>
                <a:gd name="T53" fmla="*/ 535 h 673"/>
                <a:gd name="T54" fmla="*/ 114 w 721"/>
                <a:gd name="T55" fmla="*/ 551 h 673"/>
                <a:gd name="T56" fmla="*/ 0 w 721"/>
                <a:gd name="T57" fmla="*/ 652 h 673"/>
                <a:gd name="T58" fmla="*/ 686 w 721"/>
                <a:gd name="T59" fmla="*/ 673 h 673"/>
                <a:gd name="T60" fmla="*/ 721 w 721"/>
                <a:gd name="T61" fmla="*/ 512 h 673"/>
                <a:gd name="T62" fmla="*/ 460 w 721"/>
                <a:gd name="T63" fmla="*/ 218 h 673"/>
                <a:gd name="T64" fmla="*/ 345 w 721"/>
                <a:gd name="T65" fmla="*/ 293 h 673"/>
                <a:gd name="T66" fmla="*/ 289 w 721"/>
                <a:gd name="T67" fmla="*/ 375 h 673"/>
                <a:gd name="T68" fmla="*/ 292 w 721"/>
                <a:gd name="T69" fmla="*/ 281 h 673"/>
                <a:gd name="T70" fmla="*/ 223 w 721"/>
                <a:gd name="T71" fmla="*/ 230 h 673"/>
                <a:gd name="T72" fmla="*/ 267 w 721"/>
                <a:gd name="T73" fmla="*/ 239 h 673"/>
                <a:gd name="T74" fmla="*/ 277 w 721"/>
                <a:gd name="T75" fmla="*/ 248 h 673"/>
                <a:gd name="T76" fmla="*/ 295 w 721"/>
                <a:gd name="T77" fmla="*/ 249 h 673"/>
                <a:gd name="T78" fmla="*/ 305 w 721"/>
                <a:gd name="T79" fmla="*/ 239 h 673"/>
                <a:gd name="T80" fmla="*/ 306 w 721"/>
                <a:gd name="T81" fmla="*/ 224 h 673"/>
                <a:gd name="T82" fmla="*/ 296 w 721"/>
                <a:gd name="T83" fmla="*/ 219 h 673"/>
                <a:gd name="T84" fmla="*/ 285 w 721"/>
                <a:gd name="T85" fmla="*/ 218 h 673"/>
                <a:gd name="T86" fmla="*/ 277 w 721"/>
                <a:gd name="T87" fmla="*/ 217 h 673"/>
                <a:gd name="T88" fmla="*/ 217 w 721"/>
                <a:gd name="T89" fmla="*/ 184 h 673"/>
                <a:gd name="T90" fmla="*/ 191 w 721"/>
                <a:gd name="T91" fmla="*/ 113 h 673"/>
                <a:gd name="T92" fmla="*/ 182 w 721"/>
                <a:gd name="T93" fmla="*/ 87 h 673"/>
                <a:gd name="T94" fmla="*/ 189 w 721"/>
                <a:gd name="T95" fmla="*/ 79 h 673"/>
                <a:gd name="T96" fmla="*/ 197 w 721"/>
                <a:gd name="T97" fmla="*/ 74 h 673"/>
                <a:gd name="T98" fmla="*/ 198 w 721"/>
                <a:gd name="T99" fmla="*/ 63 h 673"/>
                <a:gd name="T100" fmla="*/ 198 w 721"/>
                <a:gd name="T101" fmla="*/ 55 h 673"/>
                <a:gd name="T102" fmla="*/ 200 w 721"/>
                <a:gd name="T103" fmla="*/ 45 h 673"/>
                <a:gd name="T104" fmla="*/ 195 w 721"/>
                <a:gd name="T105" fmla="*/ 37 h 673"/>
                <a:gd name="T106" fmla="*/ 195 w 721"/>
                <a:gd name="T107" fmla="*/ 26 h 673"/>
                <a:gd name="T108" fmla="*/ 183 w 721"/>
                <a:gd name="T109" fmla="*/ 1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1" h="673">
                  <a:moveTo>
                    <a:pt x="225" y="434"/>
                  </a:moveTo>
                  <a:cubicBezTo>
                    <a:pt x="226" y="329"/>
                    <a:pt x="226" y="329"/>
                    <a:pt x="226" y="329"/>
                  </a:cubicBezTo>
                  <a:cubicBezTo>
                    <a:pt x="185" y="328"/>
                    <a:pt x="185" y="328"/>
                    <a:pt x="185" y="328"/>
                  </a:cubicBezTo>
                  <a:cubicBezTo>
                    <a:pt x="187" y="315"/>
                    <a:pt x="188" y="305"/>
                    <a:pt x="188" y="305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55" y="327"/>
                    <a:pt x="253" y="331"/>
                    <a:pt x="253" y="331"/>
                  </a:cubicBezTo>
                  <a:cubicBezTo>
                    <a:pt x="253" y="333"/>
                    <a:pt x="251" y="353"/>
                    <a:pt x="248" y="375"/>
                  </a:cubicBezTo>
                  <a:cubicBezTo>
                    <a:pt x="229" y="375"/>
                    <a:pt x="229" y="375"/>
                    <a:pt x="229" y="375"/>
                  </a:cubicBezTo>
                  <a:cubicBezTo>
                    <a:pt x="229" y="404"/>
                    <a:pt x="229" y="432"/>
                    <a:pt x="229" y="461"/>
                  </a:cubicBezTo>
                  <a:cubicBezTo>
                    <a:pt x="201" y="461"/>
                    <a:pt x="174" y="462"/>
                    <a:pt x="146" y="463"/>
                  </a:cubicBezTo>
                  <a:cubicBezTo>
                    <a:pt x="151" y="453"/>
                    <a:pt x="156" y="442"/>
                    <a:pt x="160" y="434"/>
                  </a:cubicBezTo>
                  <a:cubicBezTo>
                    <a:pt x="198" y="434"/>
                    <a:pt x="198" y="434"/>
                    <a:pt x="198" y="434"/>
                  </a:cubicBezTo>
                  <a:cubicBezTo>
                    <a:pt x="198" y="436"/>
                    <a:pt x="198" y="436"/>
                    <a:pt x="198" y="436"/>
                  </a:cubicBezTo>
                  <a:cubicBezTo>
                    <a:pt x="216" y="436"/>
                    <a:pt x="216" y="436"/>
                    <a:pt x="216" y="436"/>
                  </a:cubicBezTo>
                  <a:cubicBezTo>
                    <a:pt x="216" y="434"/>
                    <a:pt x="216" y="434"/>
                    <a:pt x="216" y="434"/>
                  </a:cubicBezTo>
                  <a:cubicBezTo>
                    <a:pt x="225" y="434"/>
                    <a:pt x="225" y="434"/>
                    <a:pt x="225" y="434"/>
                  </a:cubicBezTo>
                  <a:moveTo>
                    <a:pt x="174" y="0"/>
                  </a:moveTo>
                  <a:cubicBezTo>
                    <a:pt x="169" y="0"/>
                    <a:pt x="163" y="1"/>
                    <a:pt x="155" y="3"/>
                  </a:cubicBezTo>
                  <a:cubicBezTo>
                    <a:pt x="129" y="10"/>
                    <a:pt x="128" y="29"/>
                    <a:pt x="130" y="41"/>
                  </a:cubicBezTo>
                  <a:cubicBezTo>
                    <a:pt x="133" y="53"/>
                    <a:pt x="139" y="64"/>
                    <a:pt x="141" y="66"/>
                  </a:cubicBezTo>
                  <a:cubicBezTo>
                    <a:pt x="142" y="69"/>
                    <a:pt x="142" y="74"/>
                    <a:pt x="142" y="74"/>
                  </a:cubicBezTo>
                  <a:cubicBezTo>
                    <a:pt x="142" y="74"/>
                    <a:pt x="143" y="70"/>
                    <a:pt x="144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4" y="71"/>
                    <a:pt x="144" y="74"/>
                    <a:pt x="144" y="77"/>
                  </a:cubicBezTo>
                  <a:cubicBezTo>
                    <a:pt x="144" y="77"/>
                    <a:pt x="144" y="79"/>
                    <a:pt x="144" y="80"/>
                  </a:cubicBezTo>
                  <a:cubicBezTo>
                    <a:pt x="139" y="91"/>
                    <a:pt x="128" y="107"/>
                    <a:pt x="122" y="118"/>
                  </a:cubicBezTo>
                  <a:cubicBezTo>
                    <a:pt x="122" y="120"/>
                    <a:pt x="118" y="131"/>
                    <a:pt x="114" y="139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73" y="195"/>
                    <a:pt x="59" y="225"/>
                    <a:pt x="59" y="225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1" y="226"/>
                    <a:pt x="93" y="217"/>
                    <a:pt x="98" y="206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14" y="269"/>
                    <a:pt x="114" y="269"/>
                    <a:pt x="114" y="269"/>
                  </a:cubicBezTo>
                  <a:cubicBezTo>
                    <a:pt x="112" y="279"/>
                    <a:pt x="111" y="289"/>
                    <a:pt x="111" y="289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32" y="317"/>
                    <a:pt x="132" y="317"/>
                    <a:pt x="132" y="317"/>
                  </a:cubicBezTo>
                  <a:cubicBezTo>
                    <a:pt x="131" y="320"/>
                    <a:pt x="130" y="323"/>
                    <a:pt x="130" y="328"/>
                  </a:cubicBezTo>
                  <a:cubicBezTo>
                    <a:pt x="73" y="328"/>
                    <a:pt x="73" y="328"/>
                    <a:pt x="73" y="328"/>
                  </a:cubicBezTo>
                  <a:cubicBezTo>
                    <a:pt x="72" y="433"/>
                    <a:pt x="72" y="433"/>
                    <a:pt x="72" y="433"/>
                  </a:cubicBezTo>
                  <a:cubicBezTo>
                    <a:pt x="80" y="433"/>
                    <a:pt x="80" y="433"/>
                    <a:pt x="80" y="433"/>
                  </a:cubicBezTo>
                  <a:cubicBezTo>
                    <a:pt x="80" y="436"/>
                    <a:pt x="80" y="436"/>
                    <a:pt x="80" y="436"/>
                  </a:cubicBezTo>
                  <a:cubicBezTo>
                    <a:pt x="98" y="436"/>
                    <a:pt x="98" y="436"/>
                    <a:pt x="98" y="436"/>
                  </a:cubicBezTo>
                  <a:cubicBezTo>
                    <a:pt x="98" y="433"/>
                    <a:pt x="98" y="433"/>
                    <a:pt x="98" y="433"/>
                  </a:cubicBezTo>
                  <a:cubicBezTo>
                    <a:pt x="115" y="433"/>
                    <a:pt x="115" y="433"/>
                    <a:pt x="115" y="433"/>
                  </a:cubicBezTo>
                  <a:cubicBezTo>
                    <a:pt x="86" y="503"/>
                    <a:pt x="86" y="503"/>
                    <a:pt x="86" y="503"/>
                  </a:cubicBezTo>
                  <a:cubicBezTo>
                    <a:pt x="87" y="506"/>
                    <a:pt x="87" y="506"/>
                    <a:pt x="87" y="506"/>
                  </a:cubicBezTo>
                  <a:cubicBezTo>
                    <a:pt x="89" y="507"/>
                    <a:pt x="78" y="519"/>
                    <a:pt x="80" y="522"/>
                  </a:cubicBezTo>
                  <a:cubicBezTo>
                    <a:pt x="83" y="525"/>
                    <a:pt x="87" y="528"/>
                    <a:pt x="92" y="531"/>
                  </a:cubicBezTo>
                  <a:cubicBezTo>
                    <a:pt x="92" y="531"/>
                    <a:pt x="92" y="531"/>
                    <a:pt x="92" y="531"/>
                  </a:cubicBezTo>
                  <a:cubicBezTo>
                    <a:pt x="93" y="531"/>
                    <a:pt x="94" y="531"/>
                    <a:pt x="95" y="531"/>
                  </a:cubicBezTo>
                  <a:cubicBezTo>
                    <a:pt x="95" y="530"/>
                    <a:pt x="96" y="530"/>
                    <a:pt x="97" y="530"/>
                  </a:cubicBezTo>
                  <a:cubicBezTo>
                    <a:pt x="97" y="530"/>
                    <a:pt x="97" y="530"/>
                    <a:pt x="97" y="530"/>
                  </a:cubicBezTo>
                  <a:cubicBezTo>
                    <a:pt x="99" y="531"/>
                    <a:pt x="98" y="535"/>
                    <a:pt x="99" y="535"/>
                  </a:cubicBezTo>
                  <a:cubicBezTo>
                    <a:pt x="104" y="538"/>
                    <a:pt x="109" y="541"/>
                    <a:pt x="114" y="543"/>
                  </a:cubicBezTo>
                  <a:cubicBezTo>
                    <a:pt x="114" y="546"/>
                    <a:pt x="114" y="549"/>
                    <a:pt x="114" y="551"/>
                  </a:cubicBezTo>
                  <a:cubicBezTo>
                    <a:pt x="76" y="553"/>
                    <a:pt x="38" y="556"/>
                    <a:pt x="0" y="56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79" y="650"/>
                    <a:pt x="167" y="648"/>
                    <a:pt x="258" y="648"/>
                  </a:cubicBezTo>
                  <a:cubicBezTo>
                    <a:pt x="400" y="648"/>
                    <a:pt x="551" y="653"/>
                    <a:pt x="686" y="673"/>
                  </a:cubicBezTo>
                  <a:cubicBezTo>
                    <a:pt x="686" y="616"/>
                    <a:pt x="686" y="560"/>
                    <a:pt x="685" y="504"/>
                  </a:cubicBezTo>
                  <a:cubicBezTo>
                    <a:pt x="700" y="506"/>
                    <a:pt x="712" y="509"/>
                    <a:pt x="721" y="512"/>
                  </a:cubicBezTo>
                  <a:cubicBezTo>
                    <a:pt x="721" y="436"/>
                    <a:pt x="721" y="359"/>
                    <a:pt x="721" y="269"/>
                  </a:cubicBezTo>
                  <a:cubicBezTo>
                    <a:pt x="708" y="219"/>
                    <a:pt x="460" y="218"/>
                    <a:pt x="460" y="218"/>
                  </a:cubicBezTo>
                  <a:cubicBezTo>
                    <a:pt x="460" y="247"/>
                    <a:pt x="460" y="272"/>
                    <a:pt x="460" y="301"/>
                  </a:cubicBezTo>
                  <a:cubicBezTo>
                    <a:pt x="460" y="301"/>
                    <a:pt x="398" y="295"/>
                    <a:pt x="345" y="293"/>
                  </a:cubicBezTo>
                  <a:cubicBezTo>
                    <a:pt x="345" y="322"/>
                    <a:pt x="345" y="346"/>
                    <a:pt x="345" y="375"/>
                  </a:cubicBezTo>
                  <a:cubicBezTo>
                    <a:pt x="289" y="375"/>
                    <a:pt x="289" y="375"/>
                    <a:pt x="289" y="375"/>
                  </a:cubicBezTo>
                  <a:cubicBezTo>
                    <a:pt x="302" y="308"/>
                    <a:pt x="302" y="308"/>
                    <a:pt x="302" y="308"/>
                  </a:cubicBezTo>
                  <a:cubicBezTo>
                    <a:pt x="305" y="288"/>
                    <a:pt x="292" y="281"/>
                    <a:pt x="292" y="281"/>
                  </a:cubicBezTo>
                  <a:cubicBezTo>
                    <a:pt x="286" y="275"/>
                    <a:pt x="227" y="252"/>
                    <a:pt x="227" y="252"/>
                  </a:cubicBezTo>
                  <a:cubicBezTo>
                    <a:pt x="227" y="252"/>
                    <a:pt x="225" y="242"/>
                    <a:pt x="223" y="230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7" y="239"/>
                    <a:pt x="267" y="239"/>
                    <a:pt x="267" y="239"/>
                  </a:cubicBezTo>
                  <a:cubicBezTo>
                    <a:pt x="268" y="239"/>
                    <a:pt x="268" y="240"/>
                    <a:pt x="268" y="240"/>
                  </a:cubicBezTo>
                  <a:cubicBezTo>
                    <a:pt x="271" y="242"/>
                    <a:pt x="274" y="244"/>
                    <a:pt x="277" y="248"/>
                  </a:cubicBezTo>
                  <a:cubicBezTo>
                    <a:pt x="279" y="250"/>
                    <a:pt x="282" y="250"/>
                    <a:pt x="285" y="250"/>
                  </a:cubicBezTo>
                  <a:cubicBezTo>
                    <a:pt x="289" y="250"/>
                    <a:pt x="293" y="249"/>
                    <a:pt x="295" y="249"/>
                  </a:cubicBezTo>
                  <a:cubicBezTo>
                    <a:pt x="298" y="249"/>
                    <a:pt x="299" y="249"/>
                    <a:pt x="300" y="246"/>
                  </a:cubicBezTo>
                  <a:cubicBezTo>
                    <a:pt x="300" y="244"/>
                    <a:pt x="305" y="242"/>
                    <a:pt x="305" y="239"/>
                  </a:cubicBezTo>
                  <a:cubicBezTo>
                    <a:pt x="305" y="237"/>
                    <a:pt x="306" y="233"/>
                    <a:pt x="307" y="231"/>
                  </a:cubicBezTo>
                  <a:cubicBezTo>
                    <a:pt x="307" y="229"/>
                    <a:pt x="308" y="226"/>
                    <a:pt x="306" y="224"/>
                  </a:cubicBezTo>
                  <a:cubicBezTo>
                    <a:pt x="303" y="222"/>
                    <a:pt x="296" y="222"/>
                    <a:pt x="296" y="222"/>
                  </a:cubicBezTo>
                  <a:cubicBezTo>
                    <a:pt x="296" y="222"/>
                    <a:pt x="296" y="222"/>
                    <a:pt x="296" y="219"/>
                  </a:cubicBezTo>
                  <a:cubicBezTo>
                    <a:pt x="296" y="218"/>
                    <a:pt x="295" y="217"/>
                    <a:pt x="293" y="217"/>
                  </a:cubicBezTo>
                  <a:cubicBezTo>
                    <a:pt x="291" y="217"/>
                    <a:pt x="289" y="218"/>
                    <a:pt x="285" y="218"/>
                  </a:cubicBezTo>
                  <a:cubicBezTo>
                    <a:pt x="280" y="219"/>
                    <a:pt x="276" y="220"/>
                    <a:pt x="275" y="221"/>
                  </a:cubicBezTo>
                  <a:cubicBezTo>
                    <a:pt x="277" y="217"/>
                    <a:pt x="277" y="217"/>
                    <a:pt x="277" y="217"/>
                  </a:cubicBezTo>
                  <a:cubicBezTo>
                    <a:pt x="218" y="196"/>
                    <a:pt x="218" y="196"/>
                    <a:pt x="218" y="196"/>
                  </a:cubicBezTo>
                  <a:cubicBezTo>
                    <a:pt x="218" y="191"/>
                    <a:pt x="217" y="187"/>
                    <a:pt x="217" y="184"/>
                  </a:cubicBezTo>
                  <a:cubicBezTo>
                    <a:pt x="215" y="169"/>
                    <a:pt x="206" y="143"/>
                    <a:pt x="201" y="135"/>
                  </a:cubicBezTo>
                  <a:cubicBezTo>
                    <a:pt x="196" y="127"/>
                    <a:pt x="191" y="113"/>
                    <a:pt x="191" y="113"/>
                  </a:cubicBezTo>
                  <a:cubicBezTo>
                    <a:pt x="191" y="113"/>
                    <a:pt x="194" y="103"/>
                    <a:pt x="192" y="96"/>
                  </a:cubicBezTo>
                  <a:cubicBezTo>
                    <a:pt x="191" y="90"/>
                    <a:pt x="182" y="87"/>
                    <a:pt x="182" y="8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6" y="78"/>
                    <a:pt x="187" y="79"/>
                    <a:pt x="189" y="79"/>
                  </a:cubicBezTo>
                  <a:cubicBezTo>
                    <a:pt x="192" y="79"/>
                    <a:pt x="192" y="78"/>
                    <a:pt x="194" y="78"/>
                  </a:cubicBezTo>
                  <a:cubicBezTo>
                    <a:pt x="195" y="77"/>
                    <a:pt x="197" y="77"/>
                    <a:pt x="197" y="74"/>
                  </a:cubicBezTo>
                  <a:cubicBezTo>
                    <a:pt x="196" y="72"/>
                    <a:pt x="197" y="71"/>
                    <a:pt x="197" y="69"/>
                  </a:cubicBezTo>
                  <a:cubicBezTo>
                    <a:pt x="196" y="67"/>
                    <a:pt x="197" y="66"/>
                    <a:pt x="198" y="63"/>
                  </a:cubicBezTo>
                  <a:cubicBezTo>
                    <a:pt x="198" y="61"/>
                    <a:pt x="198" y="58"/>
                    <a:pt x="198" y="58"/>
                  </a:cubicBezTo>
                  <a:cubicBezTo>
                    <a:pt x="198" y="58"/>
                    <a:pt x="198" y="56"/>
                    <a:pt x="198" y="55"/>
                  </a:cubicBezTo>
                  <a:cubicBezTo>
                    <a:pt x="197" y="54"/>
                    <a:pt x="197" y="49"/>
                    <a:pt x="197" y="49"/>
                  </a:cubicBezTo>
                  <a:cubicBezTo>
                    <a:pt x="197" y="49"/>
                    <a:pt x="198" y="48"/>
                    <a:pt x="200" y="45"/>
                  </a:cubicBezTo>
                  <a:cubicBezTo>
                    <a:pt x="202" y="43"/>
                    <a:pt x="200" y="41"/>
                    <a:pt x="200" y="41"/>
                  </a:cubicBezTo>
                  <a:cubicBezTo>
                    <a:pt x="198" y="40"/>
                    <a:pt x="195" y="37"/>
                    <a:pt x="195" y="37"/>
                  </a:cubicBezTo>
                  <a:cubicBezTo>
                    <a:pt x="195" y="37"/>
                    <a:pt x="197" y="32"/>
                    <a:pt x="197" y="30"/>
                  </a:cubicBezTo>
                  <a:cubicBezTo>
                    <a:pt x="197" y="28"/>
                    <a:pt x="195" y="27"/>
                    <a:pt x="195" y="26"/>
                  </a:cubicBezTo>
                  <a:cubicBezTo>
                    <a:pt x="194" y="26"/>
                    <a:pt x="192" y="22"/>
                    <a:pt x="191" y="18"/>
                  </a:cubicBezTo>
                  <a:cubicBezTo>
                    <a:pt x="190" y="15"/>
                    <a:pt x="183" y="10"/>
                    <a:pt x="183" y="10"/>
                  </a:cubicBezTo>
                  <a:cubicBezTo>
                    <a:pt x="185" y="5"/>
                    <a:pt x="184" y="0"/>
                    <a:pt x="174" y="0"/>
                  </a:cubicBezTo>
                </a:path>
              </a:pathLst>
            </a:custGeom>
            <a:solidFill>
              <a:schemeClr val="tx2">
                <a:lumMod val="50000"/>
                <a:alpha val="1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pic>
          <p:nvPicPr>
            <p:cNvPr id="43" name="图片 27">
              <a:extLst>
                <a:ext uri="{FF2B5EF4-FFF2-40B4-BE49-F238E27FC236}">
                  <a16:creationId xmlns:a16="http://schemas.microsoft.com/office/drawing/2014/main" id="{046251EB-60F7-7EA8-D4CD-30ED84C21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52261" y="3658132"/>
              <a:ext cx="927920" cy="2102503"/>
            </a:xfrm>
            <a:prstGeom prst="rect">
              <a:avLst/>
            </a:prstGeom>
          </p:spPr>
        </p:pic>
        <p:sp>
          <p:nvSpPr>
            <p:cNvPr id="44" name="Freeform 369">
              <a:extLst>
                <a:ext uri="{FF2B5EF4-FFF2-40B4-BE49-F238E27FC236}">
                  <a16:creationId xmlns:a16="http://schemas.microsoft.com/office/drawing/2014/main" id="{458FD62A-9E53-1FA4-BB19-8AC25E10B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653" y="4281340"/>
              <a:ext cx="2857471" cy="2277359"/>
            </a:xfrm>
            <a:custGeom>
              <a:avLst/>
              <a:gdLst>
                <a:gd name="T0" fmla="*/ 589 w 727"/>
                <a:gd name="T1" fmla="*/ 117 h 579"/>
                <a:gd name="T2" fmla="*/ 589 w 727"/>
                <a:gd name="T3" fmla="*/ 26 h 579"/>
                <a:gd name="T4" fmla="*/ 725 w 727"/>
                <a:gd name="T5" fmla="*/ 0 h 579"/>
                <a:gd name="T6" fmla="*/ 727 w 727"/>
                <a:gd name="T7" fmla="*/ 514 h 579"/>
                <a:gd name="T8" fmla="*/ 0 w 727"/>
                <a:gd name="T9" fmla="*/ 539 h 579"/>
                <a:gd name="T10" fmla="*/ 0 w 727"/>
                <a:gd name="T11" fmla="*/ 451 h 579"/>
                <a:gd name="T12" fmla="*/ 117 w 727"/>
                <a:gd name="T13" fmla="*/ 464 h 579"/>
                <a:gd name="T14" fmla="*/ 117 w 727"/>
                <a:gd name="T15" fmla="*/ 376 h 579"/>
                <a:gd name="T16" fmla="*/ 235 w 727"/>
                <a:gd name="T17" fmla="*/ 384 h 579"/>
                <a:gd name="T18" fmla="*/ 235 w 727"/>
                <a:gd name="T19" fmla="*/ 296 h 579"/>
                <a:gd name="T20" fmla="*/ 353 w 727"/>
                <a:gd name="T21" fmla="*/ 299 h 579"/>
                <a:gd name="T22" fmla="*/ 353 w 727"/>
                <a:gd name="T23" fmla="*/ 211 h 579"/>
                <a:gd name="T24" fmla="*/ 471 w 727"/>
                <a:gd name="T25" fmla="*/ 209 h 579"/>
                <a:gd name="T26" fmla="*/ 471 w 727"/>
                <a:gd name="T27" fmla="*/ 127 h 579"/>
                <a:gd name="T28" fmla="*/ 589 w 727"/>
                <a:gd name="T29" fmla="*/ 11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7" h="579">
                  <a:moveTo>
                    <a:pt x="589" y="117"/>
                  </a:moveTo>
                  <a:cubicBezTo>
                    <a:pt x="589" y="88"/>
                    <a:pt x="589" y="55"/>
                    <a:pt x="589" y="26"/>
                  </a:cubicBezTo>
                  <a:cubicBezTo>
                    <a:pt x="589" y="26"/>
                    <a:pt x="694" y="28"/>
                    <a:pt x="725" y="0"/>
                  </a:cubicBezTo>
                  <a:cubicBezTo>
                    <a:pt x="727" y="514"/>
                    <a:pt x="727" y="514"/>
                    <a:pt x="727" y="514"/>
                  </a:cubicBezTo>
                  <a:cubicBezTo>
                    <a:pt x="674" y="579"/>
                    <a:pt x="240" y="571"/>
                    <a:pt x="0" y="539"/>
                  </a:cubicBezTo>
                  <a:cubicBezTo>
                    <a:pt x="0" y="510"/>
                    <a:pt x="0" y="481"/>
                    <a:pt x="0" y="451"/>
                  </a:cubicBezTo>
                  <a:cubicBezTo>
                    <a:pt x="39" y="456"/>
                    <a:pt x="78" y="461"/>
                    <a:pt x="117" y="464"/>
                  </a:cubicBezTo>
                  <a:cubicBezTo>
                    <a:pt x="117" y="435"/>
                    <a:pt x="117" y="405"/>
                    <a:pt x="117" y="376"/>
                  </a:cubicBezTo>
                  <a:cubicBezTo>
                    <a:pt x="156" y="380"/>
                    <a:pt x="196" y="382"/>
                    <a:pt x="235" y="384"/>
                  </a:cubicBezTo>
                  <a:cubicBezTo>
                    <a:pt x="235" y="355"/>
                    <a:pt x="235" y="325"/>
                    <a:pt x="235" y="296"/>
                  </a:cubicBezTo>
                  <a:cubicBezTo>
                    <a:pt x="274" y="298"/>
                    <a:pt x="314" y="299"/>
                    <a:pt x="353" y="299"/>
                  </a:cubicBezTo>
                  <a:cubicBezTo>
                    <a:pt x="353" y="270"/>
                    <a:pt x="353" y="240"/>
                    <a:pt x="353" y="211"/>
                  </a:cubicBezTo>
                  <a:cubicBezTo>
                    <a:pt x="392" y="211"/>
                    <a:pt x="432" y="210"/>
                    <a:pt x="471" y="209"/>
                  </a:cubicBezTo>
                  <a:cubicBezTo>
                    <a:pt x="471" y="179"/>
                    <a:pt x="471" y="156"/>
                    <a:pt x="471" y="127"/>
                  </a:cubicBezTo>
                  <a:cubicBezTo>
                    <a:pt x="471" y="127"/>
                    <a:pt x="565" y="123"/>
                    <a:pt x="589" y="117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5" name="Freeform 378">
              <a:extLst>
                <a:ext uri="{FF2B5EF4-FFF2-40B4-BE49-F238E27FC236}">
                  <a16:creationId xmlns:a16="http://schemas.microsoft.com/office/drawing/2014/main" id="{E30E88EA-AC1C-5B31-8CF6-AC9FC9D0D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314" y="2373315"/>
              <a:ext cx="2995041" cy="1723765"/>
            </a:xfrm>
            <a:custGeom>
              <a:avLst/>
              <a:gdLst>
                <a:gd name="T0" fmla="*/ 3 w 762"/>
                <a:gd name="T1" fmla="*/ 0 h 437"/>
                <a:gd name="T2" fmla="*/ 275 w 762"/>
                <a:gd name="T3" fmla="*/ 0 h 437"/>
                <a:gd name="T4" fmla="*/ 275 w 762"/>
                <a:gd name="T5" fmla="*/ 76 h 437"/>
                <a:gd name="T6" fmla="*/ 397 w 762"/>
                <a:gd name="T7" fmla="*/ 76 h 437"/>
                <a:gd name="T8" fmla="*/ 397 w 762"/>
                <a:gd name="T9" fmla="*/ 159 h 437"/>
                <a:gd name="T10" fmla="*/ 519 w 762"/>
                <a:gd name="T11" fmla="*/ 159 h 437"/>
                <a:gd name="T12" fmla="*/ 519 w 762"/>
                <a:gd name="T13" fmla="*/ 246 h 437"/>
                <a:gd name="T14" fmla="*/ 641 w 762"/>
                <a:gd name="T15" fmla="*/ 249 h 437"/>
                <a:gd name="T16" fmla="*/ 641 w 762"/>
                <a:gd name="T17" fmla="*/ 337 h 437"/>
                <a:gd name="T18" fmla="*/ 762 w 762"/>
                <a:gd name="T19" fmla="*/ 346 h 437"/>
                <a:gd name="T20" fmla="*/ 762 w 762"/>
                <a:gd name="T21" fmla="*/ 434 h 437"/>
                <a:gd name="T22" fmla="*/ 759 w 762"/>
                <a:gd name="T23" fmla="*/ 437 h 437"/>
                <a:gd name="T24" fmla="*/ 759 w 762"/>
                <a:gd name="T25" fmla="*/ 349 h 437"/>
                <a:gd name="T26" fmla="*/ 637 w 762"/>
                <a:gd name="T27" fmla="*/ 340 h 437"/>
                <a:gd name="T28" fmla="*/ 637 w 762"/>
                <a:gd name="T29" fmla="*/ 252 h 437"/>
                <a:gd name="T30" fmla="*/ 515 w 762"/>
                <a:gd name="T31" fmla="*/ 248 h 437"/>
                <a:gd name="T32" fmla="*/ 515 w 762"/>
                <a:gd name="T33" fmla="*/ 162 h 437"/>
                <a:gd name="T34" fmla="*/ 394 w 762"/>
                <a:gd name="T35" fmla="*/ 162 h 437"/>
                <a:gd name="T36" fmla="*/ 394 w 762"/>
                <a:gd name="T37" fmla="*/ 79 h 437"/>
                <a:gd name="T38" fmla="*/ 272 w 762"/>
                <a:gd name="T39" fmla="*/ 79 h 437"/>
                <a:gd name="T40" fmla="*/ 272 w 762"/>
                <a:gd name="T41" fmla="*/ 3 h 437"/>
                <a:gd name="T42" fmla="*/ 0 w 762"/>
                <a:gd name="T43" fmla="*/ 3 h 437"/>
                <a:gd name="T44" fmla="*/ 3 w 762"/>
                <a:gd name="T4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2" h="437">
                  <a:moveTo>
                    <a:pt x="3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75" y="30"/>
                    <a:pt x="275" y="47"/>
                    <a:pt x="275" y="76"/>
                  </a:cubicBezTo>
                  <a:cubicBezTo>
                    <a:pt x="397" y="76"/>
                    <a:pt x="397" y="76"/>
                    <a:pt x="397" y="76"/>
                  </a:cubicBezTo>
                  <a:cubicBezTo>
                    <a:pt x="397" y="105"/>
                    <a:pt x="397" y="129"/>
                    <a:pt x="397" y="159"/>
                  </a:cubicBezTo>
                  <a:cubicBezTo>
                    <a:pt x="519" y="159"/>
                    <a:pt x="519" y="159"/>
                    <a:pt x="519" y="159"/>
                  </a:cubicBezTo>
                  <a:cubicBezTo>
                    <a:pt x="519" y="188"/>
                    <a:pt x="519" y="216"/>
                    <a:pt x="519" y="246"/>
                  </a:cubicBezTo>
                  <a:cubicBezTo>
                    <a:pt x="559" y="246"/>
                    <a:pt x="600" y="247"/>
                    <a:pt x="641" y="249"/>
                  </a:cubicBezTo>
                  <a:cubicBezTo>
                    <a:pt x="641" y="278"/>
                    <a:pt x="641" y="308"/>
                    <a:pt x="641" y="337"/>
                  </a:cubicBezTo>
                  <a:cubicBezTo>
                    <a:pt x="681" y="339"/>
                    <a:pt x="722" y="342"/>
                    <a:pt x="762" y="346"/>
                  </a:cubicBezTo>
                  <a:cubicBezTo>
                    <a:pt x="762" y="375"/>
                    <a:pt x="762" y="404"/>
                    <a:pt x="762" y="434"/>
                  </a:cubicBezTo>
                  <a:cubicBezTo>
                    <a:pt x="759" y="437"/>
                    <a:pt x="759" y="437"/>
                    <a:pt x="759" y="437"/>
                  </a:cubicBezTo>
                  <a:cubicBezTo>
                    <a:pt x="759" y="407"/>
                    <a:pt x="759" y="378"/>
                    <a:pt x="759" y="349"/>
                  </a:cubicBezTo>
                  <a:cubicBezTo>
                    <a:pt x="719" y="345"/>
                    <a:pt x="678" y="342"/>
                    <a:pt x="637" y="340"/>
                  </a:cubicBezTo>
                  <a:cubicBezTo>
                    <a:pt x="637" y="310"/>
                    <a:pt x="637" y="281"/>
                    <a:pt x="637" y="252"/>
                  </a:cubicBezTo>
                  <a:cubicBezTo>
                    <a:pt x="597" y="250"/>
                    <a:pt x="556" y="249"/>
                    <a:pt x="515" y="248"/>
                  </a:cubicBezTo>
                  <a:cubicBezTo>
                    <a:pt x="515" y="219"/>
                    <a:pt x="515" y="191"/>
                    <a:pt x="515" y="162"/>
                  </a:cubicBezTo>
                  <a:cubicBezTo>
                    <a:pt x="394" y="162"/>
                    <a:pt x="394" y="162"/>
                    <a:pt x="394" y="162"/>
                  </a:cubicBezTo>
                  <a:cubicBezTo>
                    <a:pt x="394" y="132"/>
                    <a:pt x="394" y="108"/>
                    <a:pt x="394" y="79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2" y="49"/>
                    <a:pt x="272" y="32"/>
                    <a:pt x="272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25400" dir="8100000" algn="tr" rotWithShape="0">
                <a:srgbClr val="015A63">
                  <a:alpha val="4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6" name="Freeform 382">
              <a:extLst>
                <a:ext uri="{FF2B5EF4-FFF2-40B4-BE49-F238E27FC236}">
                  <a16:creationId xmlns:a16="http://schemas.microsoft.com/office/drawing/2014/main" id="{C9B4B3BA-1B0E-5569-A37C-DEB0373A9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7060" y="4367550"/>
              <a:ext cx="2317137" cy="1745312"/>
            </a:xfrm>
            <a:custGeom>
              <a:avLst/>
              <a:gdLst>
                <a:gd name="T0" fmla="*/ 589 w 589"/>
                <a:gd name="T1" fmla="*/ 96 h 443"/>
                <a:gd name="T2" fmla="*/ 589 w 589"/>
                <a:gd name="T3" fmla="*/ 4 h 443"/>
                <a:gd name="T4" fmla="*/ 583 w 589"/>
                <a:gd name="T5" fmla="*/ 0 h 443"/>
                <a:gd name="T6" fmla="*/ 584 w 589"/>
                <a:gd name="T7" fmla="*/ 92 h 443"/>
                <a:gd name="T8" fmla="*/ 466 w 589"/>
                <a:gd name="T9" fmla="*/ 101 h 443"/>
                <a:gd name="T10" fmla="*/ 466 w 589"/>
                <a:gd name="T11" fmla="*/ 183 h 443"/>
                <a:gd name="T12" fmla="*/ 348 w 589"/>
                <a:gd name="T13" fmla="*/ 185 h 443"/>
                <a:gd name="T14" fmla="*/ 348 w 589"/>
                <a:gd name="T15" fmla="*/ 273 h 443"/>
                <a:gd name="T16" fmla="*/ 232 w 589"/>
                <a:gd name="T17" fmla="*/ 271 h 443"/>
                <a:gd name="T18" fmla="*/ 232 w 589"/>
                <a:gd name="T19" fmla="*/ 359 h 443"/>
                <a:gd name="T20" fmla="*/ 120 w 589"/>
                <a:gd name="T21" fmla="*/ 351 h 443"/>
                <a:gd name="T22" fmla="*/ 117 w 589"/>
                <a:gd name="T23" fmla="*/ 355 h 443"/>
                <a:gd name="T24" fmla="*/ 117 w 589"/>
                <a:gd name="T25" fmla="*/ 439 h 443"/>
                <a:gd name="T26" fmla="*/ 3 w 589"/>
                <a:gd name="T27" fmla="*/ 427 h 443"/>
                <a:gd name="T28" fmla="*/ 0 w 589"/>
                <a:gd name="T29" fmla="*/ 430 h 443"/>
                <a:gd name="T30" fmla="*/ 118 w 589"/>
                <a:gd name="T31" fmla="*/ 443 h 443"/>
                <a:gd name="T32" fmla="*/ 118 w 589"/>
                <a:gd name="T33" fmla="*/ 355 h 443"/>
                <a:gd name="T34" fmla="*/ 235 w 589"/>
                <a:gd name="T35" fmla="*/ 363 h 443"/>
                <a:gd name="T36" fmla="*/ 235 w 589"/>
                <a:gd name="T37" fmla="*/ 275 h 443"/>
                <a:gd name="T38" fmla="*/ 353 w 589"/>
                <a:gd name="T39" fmla="*/ 278 h 443"/>
                <a:gd name="T40" fmla="*/ 353 w 589"/>
                <a:gd name="T41" fmla="*/ 190 h 443"/>
                <a:gd name="T42" fmla="*/ 471 w 589"/>
                <a:gd name="T43" fmla="*/ 188 h 443"/>
                <a:gd name="T44" fmla="*/ 471 w 589"/>
                <a:gd name="T45" fmla="*/ 105 h 443"/>
                <a:gd name="T46" fmla="*/ 589 w 589"/>
                <a:gd name="T47" fmla="*/ 9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9" h="443">
                  <a:moveTo>
                    <a:pt x="589" y="96"/>
                  </a:moveTo>
                  <a:cubicBezTo>
                    <a:pt x="589" y="67"/>
                    <a:pt x="589" y="34"/>
                    <a:pt x="589" y="4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4" y="92"/>
                    <a:pt x="584" y="92"/>
                    <a:pt x="584" y="92"/>
                  </a:cubicBezTo>
                  <a:cubicBezTo>
                    <a:pt x="560" y="97"/>
                    <a:pt x="466" y="101"/>
                    <a:pt x="466" y="101"/>
                  </a:cubicBezTo>
                  <a:cubicBezTo>
                    <a:pt x="466" y="131"/>
                    <a:pt x="466" y="154"/>
                    <a:pt x="466" y="183"/>
                  </a:cubicBezTo>
                  <a:cubicBezTo>
                    <a:pt x="427" y="185"/>
                    <a:pt x="387" y="186"/>
                    <a:pt x="348" y="185"/>
                  </a:cubicBezTo>
                  <a:cubicBezTo>
                    <a:pt x="348" y="215"/>
                    <a:pt x="348" y="244"/>
                    <a:pt x="348" y="273"/>
                  </a:cubicBezTo>
                  <a:cubicBezTo>
                    <a:pt x="309" y="273"/>
                    <a:pt x="272" y="272"/>
                    <a:pt x="232" y="271"/>
                  </a:cubicBezTo>
                  <a:cubicBezTo>
                    <a:pt x="232" y="300"/>
                    <a:pt x="232" y="329"/>
                    <a:pt x="232" y="359"/>
                  </a:cubicBezTo>
                  <a:cubicBezTo>
                    <a:pt x="193" y="357"/>
                    <a:pt x="120" y="351"/>
                    <a:pt x="120" y="351"/>
                  </a:cubicBezTo>
                  <a:cubicBezTo>
                    <a:pt x="117" y="355"/>
                    <a:pt x="117" y="355"/>
                    <a:pt x="117" y="355"/>
                  </a:cubicBezTo>
                  <a:cubicBezTo>
                    <a:pt x="117" y="355"/>
                    <a:pt x="117" y="411"/>
                    <a:pt x="117" y="439"/>
                  </a:cubicBezTo>
                  <a:cubicBezTo>
                    <a:pt x="78" y="436"/>
                    <a:pt x="42" y="432"/>
                    <a:pt x="3" y="427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39" y="435"/>
                    <a:pt x="78" y="439"/>
                    <a:pt x="118" y="443"/>
                  </a:cubicBezTo>
                  <a:cubicBezTo>
                    <a:pt x="118" y="414"/>
                    <a:pt x="118" y="384"/>
                    <a:pt x="118" y="355"/>
                  </a:cubicBezTo>
                  <a:cubicBezTo>
                    <a:pt x="157" y="358"/>
                    <a:pt x="196" y="361"/>
                    <a:pt x="235" y="363"/>
                  </a:cubicBezTo>
                  <a:cubicBezTo>
                    <a:pt x="235" y="333"/>
                    <a:pt x="235" y="304"/>
                    <a:pt x="235" y="275"/>
                  </a:cubicBezTo>
                  <a:cubicBezTo>
                    <a:pt x="275" y="277"/>
                    <a:pt x="314" y="278"/>
                    <a:pt x="353" y="278"/>
                  </a:cubicBezTo>
                  <a:cubicBezTo>
                    <a:pt x="353" y="248"/>
                    <a:pt x="353" y="219"/>
                    <a:pt x="353" y="190"/>
                  </a:cubicBezTo>
                  <a:cubicBezTo>
                    <a:pt x="393" y="190"/>
                    <a:pt x="432" y="189"/>
                    <a:pt x="471" y="188"/>
                  </a:cubicBezTo>
                  <a:cubicBezTo>
                    <a:pt x="471" y="158"/>
                    <a:pt x="471" y="135"/>
                    <a:pt x="471" y="105"/>
                  </a:cubicBezTo>
                  <a:cubicBezTo>
                    <a:pt x="471" y="105"/>
                    <a:pt x="566" y="101"/>
                    <a:pt x="589" y="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2700000" algn="tl" rotWithShape="0">
                <a:srgbClr val="0192A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7" name="Freeform 386">
              <a:extLst>
                <a:ext uri="{FF2B5EF4-FFF2-40B4-BE49-F238E27FC236}">
                  <a16:creationId xmlns:a16="http://schemas.microsoft.com/office/drawing/2014/main" id="{89B34D35-C725-3EDD-F599-2AF0FC393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889" y="4086757"/>
              <a:ext cx="764091" cy="306632"/>
            </a:xfrm>
            <a:custGeom>
              <a:avLst/>
              <a:gdLst>
                <a:gd name="T0" fmla="*/ 3 w 192"/>
                <a:gd name="T1" fmla="*/ 0 h 75"/>
                <a:gd name="T2" fmla="*/ 136 w 192"/>
                <a:gd name="T3" fmla="*/ 16 h 75"/>
                <a:gd name="T4" fmla="*/ 192 w 192"/>
                <a:gd name="T5" fmla="*/ 47 h 75"/>
                <a:gd name="T6" fmla="*/ 136 w 192"/>
                <a:gd name="T7" fmla="*/ 68 h 75"/>
                <a:gd name="T8" fmla="*/ 56 w 192"/>
                <a:gd name="T9" fmla="*/ 73 h 75"/>
                <a:gd name="T10" fmla="*/ 50 w 192"/>
                <a:gd name="T11" fmla="*/ 68 h 75"/>
                <a:gd name="T12" fmla="*/ 65 w 192"/>
                <a:gd name="T13" fmla="*/ 69 h 75"/>
                <a:gd name="T14" fmla="*/ 136 w 192"/>
                <a:gd name="T15" fmla="*/ 64 h 75"/>
                <a:gd name="T16" fmla="*/ 186 w 192"/>
                <a:gd name="T17" fmla="*/ 47 h 75"/>
                <a:gd name="T18" fmla="*/ 136 w 192"/>
                <a:gd name="T19" fmla="*/ 21 h 75"/>
                <a:gd name="T20" fmla="*/ 0 w 192"/>
                <a:gd name="T21" fmla="*/ 3 h 75"/>
                <a:gd name="T22" fmla="*/ 3 w 19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75">
                  <a:moveTo>
                    <a:pt x="3" y="0"/>
                  </a:moveTo>
                  <a:cubicBezTo>
                    <a:pt x="3" y="0"/>
                    <a:pt x="96" y="9"/>
                    <a:pt x="136" y="16"/>
                  </a:cubicBezTo>
                  <a:cubicBezTo>
                    <a:pt x="177" y="24"/>
                    <a:pt x="192" y="38"/>
                    <a:pt x="192" y="47"/>
                  </a:cubicBezTo>
                  <a:cubicBezTo>
                    <a:pt x="192" y="47"/>
                    <a:pt x="181" y="62"/>
                    <a:pt x="136" y="68"/>
                  </a:cubicBezTo>
                  <a:cubicBezTo>
                    <a:pt x="136" y="68"/>
                    <a:pt x="83" y="75"/>
                    <a:pt x="56" y="73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2" y="69"/>
                    <a:pt x="61" y="69"/>
                    <a:pt x="65" y="69"/>
                  </a:cubicBezTo>
                  <a:cubicBezTo>
                    <a:pt x="92" y="69"/>
                    <a:pt x="135" y="64"/>
                    <a:pt x="136" y="64"/>
                  </a:cubicBezTo>
                  <a:cubicBezTo>
                    <a:pt x="171" y="59"/>
                    <a:pt x="184" y="49"/>
                    <a:pt x="186" y="47"/>
                  </a:cubicBezTo>
                  <a:cubicBezTo>
                    <a:pt x="186" y="41"/>
                    <a:pt x="172" y="28"/>
                    <a:pt x="136" y="21"/>
                  </a:cubicBezTo>
                  <a:cubicBezTo>
                    <a:pt x="96" y="13"/>
                    <a:pt x="1" y="3"/>
                    <a:pt x="0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8" name="Freeform 398">
              <a:extLst>
                <a:ext uri="{FF2B5EF4-FFF2-40B4-BE49-F238E27FC236}">
                  <a16:creationId xmlns:a16="http://schemas.microsoft.com/office/drawing/2014/main" id="{4B2BA0E9-4D77-6ACA-9635-1C1EB7662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4963" y="3646864"/>
              <a:ext cx="933153" cy="2124870"/>
            </a:xfrm>
            <a:custGeom>
              <a:avLst/>
              <a:gdLst>
                <a:gd name="T0" fmla="*/ 209 w 236"/>
                <a:gd name="T1" fmla="*/ 439 h 540"/>
                <a:gd name="T2" fmla="*/ 224 w 236"/>
                <a:gd name="T3" fmla="*/ 304 h 540"/>
                <a:gd name="T4" fmla="*/ 151 w 236"/>
                <a:gd name="T5" fmla="*/ 250 h 540"/>
                <a:gd name="T6" fmla="*/ 189 w 236"/>
                <a:gd name="T7" fmla="*/ 240 h 540"/>
                <a:gd name="T8" fmla="*/ 191 w 236"/>
                <a:gd name="T9" fmla="*/ 237 h 540"/>
                <a:gd name="T10" fmla="*/ 217 w 236"/>
                <a:gd name="T11" fmla="*/ 247 h 540"/>
                <a:gd name="T12" fmla="*/ 227 w 236"/>
                <a:gd name="T13" fmla="*/ 237 h 540"/>
                <a:gd name="T14" fmla="*/ 228 w 236"/>
                <a:gd name="T15" fmla="*/ 222 h 540"/>
                <a:gd name="T16" fmla="*/ 218 w 236"/>
                <a:gd name="T17" fmla="*/ 217 h 540"/>
                <a:gd name="T18" fmla="*/ 198 w 236"/>
                <a:gd name="T19" fmla="*/ 219 h 540"/>
                <a:gd name="T20" fmla="*/ 142 w 236"/>
                <a:gd name="T21" fmla="*/ 195 h 540"/>
                <a:gd name="T22" fmla="*/ 126 w 236"/>
                <a:gd name="T23" fmla="*/ 135 h 540"/>
                <a:gd name="T24" fmla="*/ 117 w 236"/>
                <a:gd name="T25" fmla="*/ 97 h 540"/>
                <a:gd name="T26" fmla="*/ 109 w 236"/>
                <a:gd name="T27" fmla="*/ 78 h 540"/>
                <a:gd name="T28" fmla="*/ 119 w 236"/>
                <a:gd name="T29" fmla="*/ 79 h 540"/>
                <a:gd name="T30" fmla="*/ 121 w 236"/>
                <a:gd name="T31" fmla="*/ 70 h 540"/>
                <a:gd name="T32" fmla="*/ 123 w 236"/>
                <a:gd name="T33" fmla="*/ 60 h 540"/>
                <a:gd name="T34" fmla="*/ 121 w 236"/>
                <a:gd name="T35" fmla="*/ 51 h 540"/>
                <a:gd name="T36" fmla="*/ 125 w 236"/>
                <a:gd name="T37" fmla="*/ 43 h 540"/>
                <a:gd name="T38" fmla="*/ 122 w 236"/>
                <a:gd name="T39" fmla="*/ 32 h 540"/>
                <a:gd name="T40" fmla="*/ 116 w 236"/>
                <a:gd name="T41" fmla="*/ 21 h 540"/>
                <a:gd name="T42" fmla="*/ 81 w 236"/>
                <a:gd name="T43" fmla="*/ 6 h 540"/>
                <a:gd name="T44" fmla="*/ 67 w 236"/>
                <a:gd name="T45" fmla="*/ 68 h 540"/>
                <a:gd name="T46" fmla="*/ 70 w 236"/>
                <a:gd name="T47" fmla="*/ 72 h 540"/>
                <a:gd name="T48" fmla="*/ 70 w 236"/>
                <a:gd name="T49" fmla="*/ 82 h 540"/>
                <a:gd name="T50" fmla="*/ 41 w 236"/>
                <a:gd name="T51" fmla="*/ 139 h 540"/>
                <a:gd name="T52" fmla="*/ 35 w 236"/>
                <a:gd name="T53" fmla="*/ 266 h 540"/>
                <a:gd name="T54" fmla="*/ 38 w 236"/>
                <a:gd name="T55" fmla="*/ 285 h 540"/>
                <a:gd name="T56" fmla="*/ 59 w 236"/>
                <a:gd name="T57" fmla="*/ 313 h 540"/>
                <a:gd name="T58" fmla="*/ 1 w 236"/>
                <a:gd name="T59" fmla="*/ 323 h 540"/>
                <a:gd name="T60" fmla="*/ 8 w 236"/>
                <a:gd name="T61" fmla="*/ 426 h 540"/>
                <a:gd name="T62" fmla="*/ 25 w 236"/>
                <a:gd name="T63" fmla="*/ 430 h 540"/>
                <a:gd name="T64" fmla="*/ 41 w 236"/>
                <a:gd name="T65" fmla="*/ 427 h 540"/>
                <a:gd name="T66" fmla="*/ 14 w 236"/>
                <a:gd name="T67" fmla="*/ 498 h 540"/>
                <a:gd name="T68" fmla="*/ 19 w 236"/>
                <a:gd name="T69" fmla="*/ 522 h 540"/>
                <a:gd name="T70" fmla="*/ 26 w 236"/>
                <a:gd name="T71" fmla="*/ 526 h 540"/>
                <a:gd name="T72" fmla="*/ 84 w 236"/>
                <a:gd name="T73" fmla="*/ 538 h 540"/>
                <a:gd name="T74" fmla="*/ 48 w 236"/>
                <a:gd name="T75" fmla="*/ 505 h 540"/>
                <a:gd name="T76" fmla="*/ 122 w 236"/>
                <a:gd name="T77" fmla="*/ 427 h 540"/>
                <a:gd name="T78" fmla="*/ 140 w 236"/>
                <a:gd name="T79" fmla="*/ 430 h 540"/>
                <a:gd name="T80" fmla="*/ 150 w 236"/>
                <a:gd name="T81" fmla="*/ 427 h 540"/>
                <a:gd name="T82" fmla="*/ 110 w 236"/>
                <a:gd name="T83" fmla="*/ 324 h 540"/>
                <a:gd name="T84" fmla="*/ 172 w 236"/>
                <a:gd name="T85" fmla="*/ 320 h 540"/>
                <a:gd name="T86" fmla="*/ 164 w 236"/>
                <a:gd name="T87" fmla="*/ 435 h 540"/>
                <a:gd name="T88" fmla="*/ 164 w 236"/>
                <a:gd name="T89" fmla="*/ 457 h 540"/>
                <a:gd name="T90" fmla="*/ 183 w 236"/>
                <a:gd name="T91" fmla="*/ 453 h 540"/>
                <a:gd name="T92" fmla="*/ 235 w 236"/>
                <a:gd name="T93" fmla="*/ 45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6" h="540">
                  <a:moveTo>
                    <a:pt x="234" y="454"/>
                  </a:moveTo>
                  <a:cubicBezTo>
                    <a:pt x="224" y="446"/>
                    <a:pt x="221" y="444"/>
                    <a:pt x="209" y="439"/>
                  </a:cubicBezTo>
                  <a:cubicBezTo>
                    <a:pt x="196" y="433"/>
                    <a:pt x="202" y="419"/>
                    <a:pt x="202" y="419"/>
                  </a:cubicBezTo>
                  <a:cubicBezTo>
                    <a:pt x="224" y="304"/>
                    <a:pt x="224" y="304"/>
                    <a:pt x="224" y="304"/>
                  </a:cubicBezTo>
                  <a:cubicBezTo>
                    <a:pt x="227" y="284"/>
                    <a:pt x="215" y="277"/>
                    <a:pt x="215" y="277"/>
                  </a:cubicBezTo>
                  <a:cubicBezTo>
                    <a:pt x="209" y="272"/>
                    <a:pt x="151" y="250"/>
                    <a:pt x="151" y="250"/>
                  </a:cubicBezTo>
                  <a:cubicBezTo>
                    <a:pt x="151" y="250"/>
                    <a:pt x="149" y="240"/>
                    <a:pt x="147" y="228"/>
                  </a:cubicBezTo>
                  <a:cubicBezTo>
                    <a:pt x="189" y="240"/>
                    <a:pt x="189" y="240"/>
                    <a:pt x="189" y="240"/>
                  </a:cubicBezTo>
                  <a:cubicBezTo>
                    <a:pt x="190" y="237"/>
                    <a:pt x="190" y="237"/>
                    <a:pt x="190" y="237"/>
                  </a:cubicBezTo>
                  <a:cubicBezTo>
                    <a:pt x="191" y="237"/>
                    <a:pt x="191" y="237"/>
                    <a:pt x="191" y="237"/>
                  </a:cubicBezTo>
                  <a:cubicBezTo>
                    <a:pt x="194" y="239"/>
                    <a:pt x="197" y="242"/>
                    <a:pt x="200" y="245"/>
                  </a:cubicBezTo>
                  <a:cubicBezTo>
                    <a:pt x="203" y="249"/>
                    <a:pt x="214" y="247"/>
                    <a:pt x="217" y="247"/>
                  </a:cubicBezTo>
                  <a:cubicBezTo>
                    <a:pt x="221" y="246"/>
                    <a:pt x="222" y="246"/>
                    <a:pt x="222" y="244"/>
                  </a:cubicBezTo>
                  <a:cubicBezTo>
                    <a:pt x="223" y="241"/>
                    <a:pt x="227" y="239"/>
                    <a:pt x="227" y="237"/>
                  </a:cubicBezTo>
                  <a:cubicBezTo>
                    <a:pt x="227" y="235"/>
                    <a:pt x="229" y="231"/>
                    <a:pt x="229" y="229"/>
                  </a:cubicBezTo>
                  <a:cubicBezTo>
                    <a:pt x="230" y="227"/>
                    <a:pt x="230" y="224"/>
                    <a:pt x="228" y="222"/>
                  </a:cubicBezTo>
                  <a:cubicBezTo>
                    <a:pt x="226" y="220"/>
                    <a:pt x="219" y="220"/>
                    <a:pt x="219" y="220"/>
                  </a:cubicBezTo>
                  <a:cubicBezTo>
                    <a:pt x="219" y="220"/>
                    <a:pt x="219" y="220"/>
                    <a:pt x="218" y="217"/>
                  </a:cubicBezTo>
                  <a:cubicBezTo>
                    <a:pt x="218" y="214"/>
                    <a:pt x="214" y="216"/>
                    <a:pt x="208" y="216"/>
                  </a:cubicBezTo>
                  <a:cubicBezTo>
                    <a:pt x="203" y="217"/>
                    <a:pt x="199" y="219"/>
                    <a:pt x="198" y="219"/>
                  </a:cubicBezTo>
                  <a:cubicBezTo>
                    <a:pt x="199" y="216"/>
                    <a:pt x="199" y="216"/>
                    <a:pt x="199" y="216"/>
                  </a:cubicBezTo>
                  <a:cubicBezTo>
                    <a:pt x="142" y="195"/>
                    <a:pt x="142" y="195"/>
                    <a:pt x="142" y="195"/>
                  </a:cubicBezTo>
                  <a:cubicBezTo>
                    <a:pt x="142" y="190"/>
                    <a:pt x="141" y="186"/>
                    <a:pt x="141" y="183"/>
                  </a:cubicBezTo>
                  <a:cubicBezTo>
                    <a:pt x="140" y="168"/>
                    <a:pt x="131" y="143"/>
                    <a:pt x="126" y="135"/>
                  </a:cubicBezTo>
                  <a:cubicBezTo>
                    <a:pt x="121" y="127"/>
                    <a:pt x="116" y="114"/>
                    <a:pt x="116" y="114"/>
                  </a:cubicBezTo>
                  <a:cubicBezTo>
                    <a:pt x="116" y="114"/>
                    <a:pt x="118" y="103"/>
                    <a:pt x="117" y="97"/>
                  </a:cubicBezTo>
                  <a:cubicBezTo>
                    <a:pt x="116" y="91"/>
                    <a:pt x="107" y="88"/>
                    <a:pt x="107" y="8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11" y="79"/>
                    <a:pt x="112" y="80"/>
                    <a:pt x="114" y="80"/>
                  </a:cubicBezTo>
                  <a:cubicBezTo>
                    <a:pt x="117" y="80"/>
                    <a:pt x="117" y="80"/>
                    <a:pt x="119" y="79"/>
                  </a:cubicBezTo>
                  <a:cubicBezTo>
                    <a:pt x="120" y="78"/>
                    <a:pt x="122" y="78"/>
                    <a:pt x="121" y="76"/>
                  </a:cubicBezTo>
                  <a:cubicBezTo>
                    <a:pt x="121" y="73"/>
                    <a:pt x="122" y="72"/>
                    <a:pt x="121" y="70"/>
                  </a:cubicBezTo>
                  <a:cubicBezTo>
                    <a:pt x="121" y="69"/>
                    <a:pt x="122" y="67"/>
                    <a:pt x="123" y="65"/>
                  </a:cubicBezTo>
                  <a:cubicBezTo>
                    <a:pt x="123" y="62"/>
                    <a:pt x="123" y="60"/>
                    <a:pt x="123" y="60"/>
                  </a:cubicBezTo>
                  <a:cubicBezTo>
                    <a:pt x="123" y="60"/>
                    <a:pt x="123" y="58"/>
                    <a:pt x="122" y="57"/>
                  </a:cubicBezTo>
                  <a:cubicBezTo>
                    <a:pt x="122" y="56"/>
                    <a:pt x="121" y="51"/>
                    <a:pt x="121" y="51"/>
                  </a:cubicBezTo>
                  <a:cubicBezTo>
                    <a:pt x="121" y="51"/>
                    <a:pt x="123" y="50"/>
                    <a:pt x="125" y="47"/>
                  </a:cubicBezTo>
                  <a:cubicBezTo>
                    <a:pt x="127" y="45"/>
                    <a:pt x="125" y="43"/>
                    <a:pt x="125" y="43"/>
                  </a:cubicBezTo>
                  <a:cubicBezTo>
                    <a:pt x="123" y="43"/>
                    <a:pt x="120" y="39"/>
                    <a:pt x="120" y="39"/>
                  </a:cubicBezTo>
                  <a:cubicBezTo>
                    <a:pt x="120" y="39"/>
                    <a:pt x="122" y="34"/>
                    <a:pt x="122" y="32"/>
                  </a:cubicBezTo>
                  <a:cubicBezTo>
                    <a:pt x="122" y="30"/>
                    <a:pt x="120" y="29"/>
                    <a:pt x="119" y="29"/>
                  </a:cubicBezTo>
                  <a:cubicBezTo>
                    <a:pt x="119" y="28"/>
                    <a:pt x="117" y="25"/>
                    <a:pt x="116" y="21"/>
                  </a:cubicBezTo>
                  <a:cubicBezTo>
                    <a:pt x="115" y="17"/>
                    <a:pt x="108" y="13"/>
                    <a:pt x="108" y="13"/>
                  </a:cubicBezTo>
                  <a:cubicBezTo>
                    <a:pt x="111" y="6"/>
                    <a:pt x="107" y="0"/>
                    <a:pt x="81" y="6"/>
                  </a:cubicBezTo>
                  <a:cubicBezTo>
                    <a:pt x="55" y="13"/>
                    <a:pt x="54" y="31"/>
                    <a:pt x="57" y="43"/>
                  </a:cubicBezTo>
                  <a:cubicBezTo>
                    <a:pt x="59" y="55"/>
                    <a:pt x="66" y="66"/>
                    <a:pt x="67" y="68"/>
                  </a:cubicBezTo>
                  <a:cubicBezTo>
                    <a:pt x="68" y="70"/>
                    <a:pt x="68" y="75"/>
                    <a:pt x="68" y="75"/>
                  </a:cubicBezTo>
                  <a:cubicBezTo>
                    <a:pt x="68" y="75"/>
                    <a:pt x="69" y="71"/>
                    <a:pt x="70" y="72"/>
                  </a:cubicBezTo>
                  <a:cubicBezTo>
                    <a:pt x="70" y="73"/>
                    <a:pt x="70" y="75"/>
                    <a:pt x="70" y="78"/>
                  </a:cubicBezTo>
                  <a:cubicBezTo>
                    <a:pt x="70" y="79"/>
                    <a:pt x="70" y="80"/>
                    <a:pt x="70" y="82"/>
                  </a:cubicBezTo>
                  <a:cubicBezTo>
                    <a:pt x="65" y="92"/>
                    <a:pt x="54" y="108"/>
                    <a:pt x="49" y="119"/>
                  </a:cubicBezTo>
                  <a:cubicBezTo>
                    <a:pt x="48" y="120"/>
                    <a:pt x="44" y="131"/>
                    <a:pt x="41" y="139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76"/>
                    <a:pt x="38" y="285"/>
                    <a:pt x="38" y="285"/>
                  </a:cubicBezTo>
                  <a:cubicBezTo>
                    <a:pt x="59" y="293"/>
                    <a:pt x="59" y="293"/>
                    <a:pt x="59" y="293"/>
                  </a:cubicBezTo>
                  <a:cubicBezTo>
                    <a:pt x="59" y="313"/>
                    <a:pt x="59" y="313"/>
                    <a:pt x="59" y="313"/>
                  </a:cubicBezTo>
                  <a:cubicBezTo>
                    <a:pt x="57" y="316"/>
                    <a:pt x="56" y="319"/>
                    <a:pt x="56" y="324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8" y="426"/>
                    <a:pt x="8" y="426"/>
                    <a:pt x="8" y="426"/>
                  </a:cubicBezTo>
                  <a:cubicBezTo>
                    <a:pt x="8" y="430"/>
                    <a:pt x="8" y="430"/>
                    <a:pt x="8" y="430"/>
                  </a:cubicBezTo>
                  <a:cubicBezTo>
                    <a:pt x="25" y="430"/>
                    <a:pt x="25" y="430"/>
                    <a:pt x="25" y="430"/>
                  </a:cubicBezTo>
                  <a:cubicBezTo>
                    <a:pt x="25" y="426"/>
                    <a:pt x="25" y="426"/>
                    <a:pt x="25" y="426"/>
                  </a:cubicBezTo>
                  <a:cubicBezTo>
                    <a:pt x="41" y="427"/>
                    <a:pt x="41" y="427"/>
                    <a:pt x="41" y="427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8"/>
                    <a:pt x="14" y="498"/>
                    <a:pt x="14" y="498"/>
                  </a:cubicBezTo>
                  <a:cubicBezTo>
                    <a:pt x="16" y="499"/>
                    <a:pt x="6" y="511"/>
                    <a:pt x="8" y="513"/>
                  </a:cubicBezTo>
                  <a:cubicBezTo>
                    <a:pt x="10" y="516"/>
                    <a:pt x="14" y="519"/>
                    <a:pt x="19" y="522"/>
                  </a:cubicBezTo>
                  <a:cubicBezTo>
                    <a:pt x="20" y="523"/>
                    <a:pt x="23" y="521"/>
                    <a:pt x="24" y="521"/>
                  </a:cubicBezTo>
                  <a:cubicBezTo>
                    <a:pt x="26" y="522"/>
                    <a:pt x="25" y="526"/>
                    <a:pt x="26" y="526"/>
                  </a:cubicBezTo>
                  <a:cubicBezTo>
                    <a:pt x="35" y="531"/>
                    <a:pt x="44" y="536"/>
                    <a:pt x="49" y="537"/>
                  </a:cubicBezTo>
                  <a:cubicBezTo>
                    <a:pt x="59" y="539"/>
                    <a:pt x="77" y="540"/>
                    <a:pt x="84" y="538"/>
                  </a:cubicBezTo>
                  <a:cubicBezTo>
                    <a:pt x="92" y="535"/>
                    <a:pt x="73" y="526"/>
                    <a:pt x="66" y="522"/>
                  </a:cubicBezTo>
                  <a:cubicBezTo>
                    <a:pt x="58" y="519"/>
                    <a:pt x="48" y="505"/>
                    <a:pt x="48" y="505"/>
                  </a:cubicBezTo>
                  <a:cubicBezTo>
                    <a:pt x="48" y="505"/>
                    <a:pt x="71" y="457"/>
                    <a:pt x="86" y="427"/>
                  </a:cubicBezTo>
                  <a:cubicBezTo>
                    <a:pt x="122" y="427"/>
                    <a:pt x="122" y="427"/>
                    <a:pt x="122" y="427"/>
                  </a:cubicBezTo>
                  <a:cubicBezTo>
                    <a:pt x="122" y="430"/>
                    <a:pt x="122" y="430"/>
                    <a:pt x="122" y="430"/>
                  </a:cubicBezTo>
                  <a:cubicBezTo>
                    <a:pt x="140" y="430"/>
                    <a:pt x="140" y="430"/>
                    <a:pt x="140" y="430"/>
                  </a:cubicBezTo>
                  <a:cubicBezTo>
                    <a:pt x="140" y="427"/>
                    <a:pt x="140" y="427"/>
                    <a:pt x="140" y="427"/>
                  </a:cubicBezTo>
                  <a:cubicBezTo>
                    <a:pt x="150" y="427"/>
                    <a:pt x="150" y="427"/>
                    <a:pt x="150" y="427"/>
                  </a:cubicBezTo>
                  <a:cubicBezTo>
                    <a:pt x="150" y="324"/>
                    <a:pt x="150" y="324"/>
                    <a:pt x="150" y="324"/>
                  </a:cubicBezTo>
                  <a:cubicBezTo>
                    <a:pt x="110" y="324"/>
                    <a:pt x="110" y="324"/>
                    <a:pt x="110" y="324"/>
                  </a:cubicBezTo>
                  <a:cubicBezTo>
                    <a:pt x="112" y="311"/>
                    <a:pt x="113" y="301"/>
                    <a:pt x="113" y="301"/>
                  </a:cubicBezTo>
                  <a:cubicBezTo>
                    <a:pt x="172" y="320"/>
                    <a:pt x="172" y="320"/>
                    <a:pt x="172" y="320"/>
                  </a:cubicBezTo>
                  <a:cubicBezTo>
                    <a:pt x="179" y="323"/>
                    <a:pt x="177" y="326"/>
                    <a:pt x="177" y="326"/>
                  </a:cubicBezTo>
                  <a:cubicBezTo>
                    <a:pt x="176" y="331"/>
                    <a:pt x="164" y="435"/>
                    <a:pt x="164" y="435"/>
                  </a:cubicBezTo>
                  <a:cubicBezTo>
                    <a:pt x="166" y="437"/>
                    <a:pt x="166" y="437"/>
                    <a:pt x="166" y="437"/>
                  </a:cubicBezTo>
                  <a:cubicBezTo>
                    <a:pt x="161" y="443"/>
                    <a:pt x="164" y="457"/>
                    <a:pt x="164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6"/>
                    <a:pt x="183" y="453"/>
                    <a:pt x="183" y="453"/>
                  </a:cubicBezTo>
                  <a:cubicBezTo>
                    <a:pt x="186" y="456"/>
                    <a:pt x="190" y="457"/>
                    <a:pt x="190" y="457"/>
                  </a:cubicBezTo>
                  <a:cubicBezTo>
                    <a:pt x="195" y="458"/>
                    <a:pt x="235" y="458"/>
                    <a:pt x="235" y="457"/>
                  </a:cubicBezTo>
                  <a:cubicBezTo>
                    <a:pt x="236" y="456"/>
                    <a:pt x="234" y="454"/>
                    <a:pt x="234" y="4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984FB6CD-7FD1-2579-BE0E-7C6B73CBA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730" y="4031670"/>
              <a:ext cx="530389" cy="580113"/>
            </a:xfrm>
            <a:custGeom>
              <a:avLst/>
              <a:gdLst>
                <a:gd name="T0" fmla="*/ 123 w 132"/>
                <a:gd name="T1" fmla="*/ 20 h 145"/>
                <a:gd name="T2" fmla="*/ 61 w 132"/>
                <a:gd name="T3" fmla="*/ 74 h 145"/>
                <a:gd name="T4" fmla="*/ 31 w 132"/>
                <a:gd name="T5" fmla="*/ 138 h 145"/>
                <a:gd name="T6" fmla="*/ 2 w 132"/>
                <a:gd name="T7" fmla="*/ 145 h 145"/>
                <a:gd name="T8" fmla="*/ 0 w 132"/>
                <a:gd name="T9" fmla="*/ 130 h 145"/>
                <a:gd name="T10" fmla="*/ 113 w 132"/>
                <a:gd name="T11" fmla="*/ 18 h 145"/>
                <a:gd name="T12" fmla="*/ 121 w 132"/>
                <a:gd name="T13" fmla="*/ 0 h 145"/>
                <a:gd name="T14" fmla="*/ 123 w 132"/>
                <a:gd name="T15" fmla="*/ 2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45">
                  <a:moveTo>
                    <a:pt x="123" y="20"/>
                  </a:moveTo>
                  <a:cubicBezTo>
                    <a:pt x="123" y="20"/>
                    <a:pt x="85" y="47"/>
                    <a:pt x="61" y="74"/>
                  </a:cubicBezTo>
                  <a:cubicBezTo>
                    <a:pt x="38" y="102"/>
                    <a:pt x="32" y="125"/>
                    <a:pt x="31" y="138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39" y="47"/>
                    <a:pt x="113" y="18"/>
                  </a:cubicBezTo>
                  <a:cubicBezTo>
                    <a:pt x="113" y="18"/>
                    <a:pt x="126" y="11"/>
                    <a:pt x="121" y="0"/>
                  </a:cubicBezTo>
                  <a:cubicBezTo>
                    <a:pt x="121" y="0"/>
                    <a:pt x="132" y="5"/>
                    <a:pt x="12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01" name="Arrow: Pentagon 10">
            <a:extLst>
              <a:ext uri="{FF2B5EF4-FFF2-40B4-BE49-F238E27FC236}">
                <a16:creationId xmlns:a16="http://schemas.microsoft.com/office/drawing/2014/main" id="{8D632C37-4AA2-89D7-AA5F-57FEAAA86BB4}"/>
              </a:ext>
            </a:extLst>
          </p:cNvPr>
          <p:cNvSpPr/>
          <p:nvPr/>
        </p:nvSpPr>
        <p:spPr>
          <a:xfrm>
            <a:off x="0" y="1069501"/>
            <a:ext cx="2324101" cy="1508125"/>
          </a:xfrm>
          <a:prstGeom prst="homePlate">
            <a:avLst>
              <a:gd name="adj" fmla="val 41472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635000" dist="673100" sx="90000" sy="900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285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" name="Arrow: Pentagon 11">
            <a:extLst>
              <a:ext uri="{FF2B5EF4-FFF2-40B4-BE49-F238E27FC236}">
                <a16:creationId xmlns:a16="http://schemas.microsoft.com/office/drawing/2014/main" id="{1F877EA3-658A-420E-5398-547914D9446F}"/>
              </a:ext>
            </a:extLst>
          </p:cNvPr>
          <p:cNvSpPr/>
          <p:nvPr/>
        </p:nvSpPr>
        <p:spPr>
          <a:xfrm>
            <a:off x="967612" y="1442564"/>
            <a:ext cx="764783" cy="762000"/>
          </a:xfrm>
          <a:prstGeom prst="homePlate">
            <a:avLst>
              <a:gd name="adj" fmla="val 4147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28600" dist="165100" dir="2700000" sx="90000" sy="9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285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3" name="Group 13">
            <a:extLst>
              <a:ext uri="{FF2B5EF4-FFF2-40B4-BE49-F238E27FC236}">
                <a16:creationId xmlns:a16="http://schemas.microsoft.com/office/drawing/2014/main" id="{F281FB1E-F109-6498-2F93-DFB332C6667C}"/>
              </a:ext>
            </a:extLst>
          </p:cNvPr>
          <p:cNvGrpSpPr/>
          <p:nvPr/>
        </p:nvGrpSpPr>
        <p:grpSpPr>
          <a:xfrm>
            <a:off x="1160838" y="1678208"/>
            <a:ext cx="199926" cy="290711"/>
            <a:chOff x="10146507" y="3505994"/>
            <a:chExt cx="319881" cy="465138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104" name="AutoShape 30">
              <a:extLst>
                <a:ext uri="{FF2B5EF4-FFF2-40B4-BE49-F238E27FC236}">
                  <a16:creationId xmlns:a16="http://schemas.microsoft.com/office/drawing/2014/main" id="{16818400-2061-3882-DD3D-97DD4F1E6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AutoShape 31">
              <a:extLst>
                <a:ext uri="{FF2B5EF4-FFF2-40B4-BE49-F238E27FC236}">
                  <a16:creationId xmlns:a16="http://schemas.microsoft.com/office/drawing/2014/main" id="{AD043CF5-C104-473E-F7A5-3EA477A4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244" y="3709194"/>
              <a:ext cx="205580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1" name="矩形 51">
            <a:extLst>
              <a:ext uri="{FF2B5EF4-FFF2-40B4-BE49-F238E27FC236}">
                <a16:creationId xmlns:a16="http://schemas.microsoft.com/office/drawing/2014/main" id="{218A1723-10B4-F126-65BB-B50D5528CBA6}"/>
              </a:ext>
            </a:extLst>
          </p:cNvPr>
          <p:cNvSpPr/>
          <p:nvPr/>
        </p:nvSpPr>
        <p:spPr>
          <a:xfrm>
            <a:off x="2568719" y="1369946"/>
            <a:ext cx="4583806" cy="492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pt-BR" altLang="zh-CN" sz="20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Os fornos, para qualquer utilização, devem ser construídos solidamente, revestidos com material refratário, de forma que o calor radiante não ultrapasse os limites de tolerância estabelecidos pela </a:t>
            </a:r>
            <a:r>
              <a:rPr lang="pt-BR" altLang="zh-CN" sz="2000" b="1" kern="0" dirty="0">
                <a:solidFill>
                  <a:srgbClr val="C00000"/>
                </a:solidFill>
                <a:cs typeface="+mn-ea"/>
                <a:sym typeface="+mn-lt"/>
              </a:rPr>
              <a:t>NR-15 – Atividades e operações insalubres.</a:t>
            </a:r>
          </a:p>
        </p:txBody>
      </p:sp>
      <p:sp>
        <p:nvSpPr>
          <p:cNvPr id="3" name="直角三角形 44">
            <a:extLst>
              <a:ext uri="{FF2B5EF4-FFF2-40B4-BE49-F238E27FC236}">
                <a16:creationId xmlns:a16="http://schemas.microsoft.com/office/drawing/2014/main" id="{B574356B-4381-D56A-9DE2-547F86FE9519}"/>
              </a:ext>
            </a:extLst>
          </p:cNvPr>
          <p:cNvSpPr/>
          <p:nvPr/>
        </p:nvSpPr>
        <p:spPr>
          <a:xfrm flipH="1" flipV="1">
            <a:off x="0" y="0"/>
            <a:ext cx="12192000" cy="1447490"/>
          </a:xfrm>
          <a:prstGeom prst="rt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4123399A-2E4C-824D-202F-842289396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76" y="285161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1" grpId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4">
            <a:extLst>
              <a:ext uri="{FF2B5EF4-FFF2-40B4-BE49-F238E27FC236}">
                <a16:creationId xmlns:a16="http://schemas.microsoft.com/office/drawing/2014/main" id="{62319961-DD37-AB72-6568-A742167B2556}"/>
              </a:ext>
            </a:extLst>
          </p:cNvPr>
          <p:cNvGrpSpPr/>
          <p:nvPr/>
        </p:nvGrpSpPr>
        <p:grpSpPr>
          <a:xfrm flipH="1">
            <a:off x="990600" y="3175000"/>
            <a:ext cx="3817476" cy="3683000"/>
            <a:chOff x="1869240" y="1695207"/>
            <a:chExt cx="4053990" cy="4056338"/>
          </a:xfrm>
          <a:effectLst>
            <a:outerShdw blurRad="152400" dist="165100" dir="2700000" algn="tl" rotWithShape="0">
              <a:prstClr val="black">
                <a:alpha val="2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853C04D-CCA9-7F1B-87F9-8ECC3D60BE4B}"/>
                </a:ext>
              </a:extLst>
            </p:cNvPr>
            <p:cNvGrpSpPr/>
            <p:nvPr/>
          </p:nvGrpSpPr>
          <p:grpSpPr>
            <a:xfrm rot="20767753">
              <a:off x="1869240" y="1695207"/>
              <a:ext cx="4053990" cy="4056338"/>
              <a:chOff x="3429000" y="1858963"/>
              <a:chExt cx="2739233" cy="2740819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49432E9-7037-FF24-964E-B3E8014BE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3370" y="3794920"/>
                <a:ext cx="804863" cy="804862"/>
              </a:xfrm>
              <a:custGeom>
                <a:avLst/>
                <a:gdLst/>
                <a:ahLst/>
                <a:cxnLst>
                  <a:cxn ang="0">
                    <a:pos x="1046" y="168"/>
                  </a:cxn>
                  <a:cxn ang="0">
                    <a:pos x="1122" y="107"/>
                  </a:cxn>
                  <a:cxn ang="0">
                    <a:pos x="1207" y="61"/>
                  </a:cxn>
                  <a:cxn ang="0">
                    <a:pos x="1295" y="27"/>
                  </a:cxn>
                  <a:cxn ang="0">
                    <a:pos x="1388" y="7"/>
                  </a:cxn>
                  <a:cxn ang="0">
                    <a:pos x="1481" y="0"/>
                  </a:cxn>
                  <a:cxn ang="0">
                    <a:pos x="1575" y="7"/>
                  </a:cxn>
                  <a:cxn ang="0">
                    <a:pos x="1667" y="27"/>
                  </a:cxn>
                  <a:cxn ang="0">
                    <a:pos x="1756" y="61"/>
                  </a:cxn>
                  <a:cxn ang="0">
                    <a:pos x="1840" y="107"/>
                  </a:cxn>
                  <a:cxn ang="0">
                    <a:pos x="1918" y="168"/>
                  </a:cxn>
                  <a:cxn ang="0">
                    <a:pos x="4899" y="3149"/>
                  </a:cxn>
                  <a:cxn ang="0">
                    <a:pos x="4960" y="3227"/>
                  </a:cxn>
                  <a:cxn ang="0">
                    <a:pos x="5006" y="3312"/>
                  </a:cxn>
                  <a:cxn ang="0">
                    <a:pos x="5040" y="3400"/>
                  </a:cxn>
                  <a:cxn ang="0">
                    <a:pos x="5059" y="3493"/>
                  </a:cxn>
                  <a:cxn ang="0">
                    <a:pos x="5066" y="3587"/>
                  </a:cxn>
                  <a:cxn ang="0">
                    <a:pos x="5059" y="3681"/>
                  </a:cxn>
                  <a:cxn ang="0">
                    <a:pos x="5040" y="3773"/>
                  </a:cxn>
                  <a:cxn ang="0">
                    <a:pos x="5006" y="3861"/>
                  </a:cxn>
                  <a:cxn ang="0">
                    <a:pos x="4960" y="3946"/>
                  </a:cxn>
                  <a:cxn ang="0">
                    <a:pos x="4899" y="4024"/>
                  </a:cxn>
                  <a:cxn ang="0">
                    <a:pos x="4021" y="4902"/>
                  </a:cxn>
                  <a:cxn ang="0">
                    <a:pos x="3943" y="4963"/>
                  </a:cxn>
                  <a:cxn ang="0">
                    <a:pos x="3859" y="5009"/>
                  </a:cxn>
                  <a:cxn ang="0">
                    <a:pos x="3770" y="5043"/>
                  </a:cxn>
                  <a:cxn ang="0">
                    <a:pos x="3678" y="5062"/>
                  </a:cxn>
                  <a:cxn ang="0">
                    <a:pos x="3584" y="5070"/>
                  </a:cxn>
                  <a:cxn ang="0">
                    <a:pos x="3490" y="5062"/>
                  </a:cxn>
                  <a:cxn ang="0">
                    <a:pos x="3398" y="5043"/>
                  </a:cxn>
                  <a:cxn ang="0">
                    <a:pos x="3310" y="5009"/>
                  </a:cxn>
                  <a:cxn ang="0">
                    <a:pos x="3225" y="4963"/>
                  </a:cxn>
                  <a:cxn ang="0">
                    <a:pos x="3148" y="4902"/>
                  </a:cxn>
                  <a:cxn ang="0">
                    <a:pos x="168" y="1919"/>
                  </a:cxn>
                  <a:cxn ang="0">
                    <a:pos x="107" y="1841"/>
                  </a:cxn>
                  <a:cxn ang="0">
                    <a:pos x="61" y="1757"/>
                  </a:cxn>
                  <a:cxn ang="0">
                    <a:pos x="27" y="1668"/>
                  </a:cxn>
                  <a:cxn ang="0">
                    <a:pos x="7" y="1576"/>
                  </a:cxn>
                  <a:cxn ang="0">
                    <a:pos x="0" y="1482"/>
                  </a:cxn>
                  <a:cxn ang="0">
                    <a:pos x="7" y="1389"/>
                  </a:cxn>
                  <a:cxn ang="0">
                    <a:pos x="27" y="1297"/>
                  </a:cxn>
                  <a:cxn ang="0">
                    <a:pos x="61" y="1207"/>
                  </a:cxn>
                  <a:cxn ang="0">
                    <a:pos x="107" y="1123"/>
                  </a:cxn>
                  <a:cxn ang="0">
                    <a:pos x="168" y="1046"/>
                  </a:cxn>
                </a:cxnLst>
                <a:rect l="0" t="0" r="r" b="b"/>
                <a:pathLst>
                  <a:path w="5066" h="5070">
                    <a:moveTo>
                      <a:pt x="190" y="1021"/>
                    </a:moveTo>
                    <a:lnTo>
                      <a:pt x="1021" y="190"/>
                    </a:lnTo>
                    <a:lnTo>
                      <a:pt x="1046" y="168"/>
                    </a:lnTo>
                    <a:lnTo>
                      <a:pt x="1070" y="146"/>
                    </a:lnTo>
                    <a:lnTo>
                      <a:pt x="1096" y="126"/>
                    </a:lnTo>
                    <a:lnTo>
                      <a:pt x="1122" y="107"/>
                    </a:lnTo>
                    <a:lnTo>
                      <a:pt x="1150" y="90"/>
                    </a:lnTo>
                    <a:lnTo>
                      <a:pt x="1179" y="75"/>
                    </a:lnTo>
                    <a:lnTo>
                      <a:pt x="1207" y="61"/>
                    </a:lnTo>
                    <a:lnTo>
                      <a:pt x="1236" y="48"/>
                    </a:lnTo>
                    <a:lnTo>
                      <a:pt x="1266" y="37"/>
                    </a:lnTo>
                    <a:lnTo>
                      <a:pt x="1295" y="27"/>
                    </a:lnTo>
                    <a:lnTo>
                      <a:pt x="1327" y="18"/>
                    </a:lnTo>
                    <a:lnTo>
                      <a:pt x="1357" y="12"/>
                    </a:lnTo>
                    <a:lnTo>
                      <a:pt x="1388" y="7"/>
                    </a:lnTo>
                    <a:lnTo>
                      <a:pt x="1419" y="3"/>
                    </a:lnTo>
                    <a:lnTo>
                      <a:pt x="1450" y="1"/>
                    </a:lnTo>
                    <a:lnTo>
                      <a:pt x="1481" y="0"/>
                    </a:lnTo>
                    <a:lnTo>
                      <a:pt x="1513" y="1"/>
                    </a:lnTo>
                    <a:lnTo>
                      <a:pt x="1544" y="3"/>
                    </a:lnTo>
                    <a:lnTo>
                      <a:pt x="1575" y="7"/>
                    </a:lnTo>
                    <a:lnTo>
                      <a:pt x="1607" y="12"/>
                    </a:lnTo>
                    <a:lnTo>
                      <a:pt x="1637" y="18"/>
                    </a:lnTo>
                    <a:lnTo>
                      <a:pt x="1667" y="27"/>
                    </a:lnTo>
                    <a:lnTo>
                      <a:pt x="1698" y="37"/>
                    </a:lnTo>
                    <a:lnTo>
                      <a:pt x="1727" y="48"/>
                    </a:lnTo>
                    <a:lnTo>
                      <a:pt x="1756" y="61"/>
                    </a:lnTo>
                    <a:lnTo>
                      <a:pt x="1785" y="75"/>
                    </a:lnTo>
                    <a:lnTo>
                      <a:pt x="1813" y="90"/>
                    </a:lnTo>
                    <a:lnTo>
                      <a:pt x="1840" y="107"/>
                    </a:lnTo>
                    <a:lnTo>
                      <a:pt x="1867" y="126"/>
                    </a:lnTo>
                    <a:lnTo>
                      <a:pt x="1893" y="146"/>
                    </a:lnTo>
                    <a:lnTo>
                      <a:pt x="1918" y="168"/>
                    </a:lnTo>
                    <a:lnTo>
                      <a:pt x="1943" y="190"/>
                    </a:lnTo>
                    <a:lnTo>
                      <a:pt x="4876" y="3126"/>
                    </a:lnTo>
                    <a:lnTo>
                      <a:pt x="4899" y="3149"/>
                    </a:lnTo>
                    <a:lnTo>
                      <a:pt x="4921" y="3175"/>
                    </a:lnTo>
                    <a:lnTo>
                      <a:pt x="4940" y="3201"/>
                    </a:lnTo>
                    <a:lnTo>
                      <a:pt x="4960" y="3227"/>
                    </a:lnTo>
                    <a:lnTo>
                      <a:pt x="4976" y="3255"/>
                    </a:lnTo>
                    <a:lnTo>
                      <a:pt x="4992" y="3284"/>
                    </a:lnTo>
                    <a:lnTo>
                      <a:pt x="5006" y="3312"/>
                    </a:lnTo>
                    <a:lnTo>
                      <a:pt x="5019" y="3341"/>
                    </a:lnTo>
                    <a:lnTo>
                      <a:pt x="5030" y="3371"/>
                    </a:lnTo>
                    <a:lnTo>
                      <a:pt x="5040" y="3400"/>
                    </a:lnTo>
                    <a:lnTo>
                      <a:pt x="5047" y="3431"/>
                    </a:lnTo>
                    <a:lnTo>
                      <a:pt x="5054" y="3462"/>
                    </a:lnTo>
                    <a:lnTo>
                      <a:pt x="5059" y="3493"/>
                    </a:lnTo>
                    <a:lnTo>
                      <a:pt x="5064" y="3524"/>
                    </a:lnTo>
                    <a:lnTo>
                      <a:pt x="5066" y="3555"/>
                    </a:lnTo>
                    <a:lnTo>
                      <a:pt x="5066" y="3587"/>
                    </a:lnTo>
                    <a:lnTo>
                      <a:pt x="5066" y="3618"/>
                    </a:lnTo>
                    <a:lnTo>
                      <a:pt x="5064" y="3649"/>
                    </a:lnTo>
                    <a:lnTo>
                      <a:pt x="5059" y="3681"/>
                    </a:lnTo>
                    <a:lnTo>
                      <a:pt x="5054" y="3711"/>
                    </a:lnTo>
                    <a:lnTo>
                      <a:pt x="5047" y="3742"/>
                    </a:lnTo>
                    <a:lnTo>
                      <a:pt x="5040" y="3773"/>
                    </a:lnTo>
                    <a:lnTo>
                      <a:pt x="5030" y="3803"/>
                    </a:lnTo>
                    <a:lnTo>
                      <a:pt x="5019" y="3832"/>
                    </a:lnTo>
                    <a:lnTo>
                      <a:pt x="5006" y="3861"/>
                    </a:lnTo>
                    <a:lnTo>
                      <a:pt x="4992" y="3891"/>
                    </a:lnTo>
                    <a:lnTo>
                      <a:pt x="4976" y="3919"/>
                    </a:lnTo>
                    <a:lnTo>
                      <a:pt x="4960" y="3946"/>
                    </a:lnTo>
                    <a:lnTo>
                      <a:pt x="4940" y="3973"/>
                    </a:lnTo>
                    <a:lnTo>
                      <a:pt x="4921" y="3999"/>
                    </a:lnTo>
                    <a:lnTo>
                      <a:pt x="4899" y="4024"/>
                    </a:lnTo>
                    <a:lnTo>
                      <a:pt x="4876" y="4047"/>
                    </a:lnTo>
                    <a:lnTo>
                      <a:pt x="4045" y="4879"/>
                    </a:lnTo>
                    <a:lnTo>
                      <a:pt x="4021" y="4902"/>
                    </a:lnTo>
                    <a:lnTo>
                      <a:pt x="3996" y="4924"/>
                    </a:lnTo>
                    <a:lnTo>
                      <a:pt x="3970" y="4943"/>
                    </a:lnTo>
                    <a:lnTo>
                      <a:pt x="3943" y="4963"/>
                    </a:lnTo>
                    <a:lnTo>
                      <a:pt x="3916" y="4979"/>
                    </a:lnTo>
                    <a:lnTo>
                      <a:pt x="3888" y="4995"/>
                    </a:lnTo>
                    <a:lnTo>
                      <a:pt x="3859" y="5009"/>
                    </a:lnTo>
                    <a:lnTo>
                      <a:pt x="3830" y="5022"/>
                    </a:lnTo>
                    <a:lnTo>
                      <a:pt x="3801" y="5033"/>
                    </a:lnTo>
                    <a:lnTo>
                      <a:pt x="3770" y="5043"/>
                    </a:lnTo>
                    <a:lnTo>
                      <a:pt x="3740" y="5050"/>
                    </a:lnTo>
                    <a:lnTo>
                      <a:pt x="3709" y="5058"/>
                    </a:lnTo>
                    <a:lnTo>
                      <a:pt x="3678" y="5062"/>
                    </a:lnTo>
                    <a:lnTo>
                      <a:pt x="3647" y="5067"/>
                    </a:lnTo>
                    <a:lnTo>
                      <a:pt x="3616" y="5069"/>
                    </a:lnTo>
                    <a:lnTo>
                      <a:pt x="3584" y="5070"/>
                    </a:lnTo>
                    <a:lnTo>
                      <a:pt x="3553" y="5069"/>
                    </a:lnTo>
                    <a:lnTo>
                      <a:pt x="3522" y="5067"/>
                    </a:lnTo>
                    <a:lnTo>
                      <a:pt x="3490" y="5062"/>
                    </a:lnTo>
                    <a:lnTo>
                      <a:pt x="3460" y="5058"/>
                    </a:lnTo>
                    <a:lnTo>
                      <a:pt x="3429" y="5050"/>
                    </a:lnTo>
                    <a:lnTo>
                      <a:pt x="3398" y="5043"/>
                    </a:lnTo>
                    <a:lnTo>
                      <a:pt x="3369" y="5033"/>
                    </a:lnTo>
                    <a:lnTo>
                      <a:pt x="3339" y="5022"/>
                    </a:lnTo>
                    <a:lnTo>
                      <a:pt x="3310" y="5009"/>
                    </a:lnTo>
                    <a:lnTo>
                      <a:pt x="3282" y="4995"/>
                    </a:lnTo>
                    <a:lnTo>
                      <a:pt x="3254" y="4979"/>
                    </a:lnTo>
                    <a:lnTo>
                      <a:pt x="3225" y="4963"/>
                    </a:lnTo>
                    <a:lnTo>
                      <a:pt x="3199" y="4943"/>
                    </a:lnTo>
                    <a:lnTo>
                      <a:pt x="3173" y="4924"/>
                    </a:lnTo>
                    <a:lnTo>
                      <a:pt x="3148" y="4902"/>
                    </a:lnTo>
                    <a:lnTo>
                      <a:pt x="3124" y="4879"/>
                    </a:lnTo>
                    <a:lnTo>
                      <a:pt x="190" y="1944"/>
                    </a:lnTo>
                    <a:lnTo>
                      <a:pt x="168" y="1919"/>
                    </a:lnTo>
                    <a:lnTo>
                      <a:pt x="146" y="1894"/>
                    </a:lnTo>
                    <a:lnTo>
                      <a:pt x="125" y="1868"/>
                    </a:lnTo>
                    <a:lnTo>
                      <a:pt x="107" y="1841"/>
                    </a:lnTo>
                    <a:lnTo>
                      <a:pt x="90" y="1814"/>
                    </a:lnTo>
                    <a:lnTo>
                      <a:pt x="75" y="1786"/>
                    </a:lnTo>
                    <a:lnTo>
                      <a:pt x="61" y="1757"/>
                    </a:lnTo>
                    <a:lnTo>
                      <a:pt x="48" y="1728"/>
                    </a:lnTo>
                    <a:lnTo>
                      <a:pt x="37" y="1699"/>
                    </a:lnTo>
                    <a:lnTo>
                      <a:pt x="27" y="1668"/>
                    </a:lnTo>
                    <a:lnTo>
                      <a:pt x="18" y="1638"/>
                    </a:lnTo>
                    <a:lnTo>
                      <a:pt x="12" y="1608"/>
                    </a:lnTo>
                    <a:lnTo>
                      <a:pt x="7" y="1576"/>
                    </a:lnTo>
                    <a:lnTo>
                      <a:pt x="3" y="1545"/>
                    </a:lnTo>
                    <a:lnTo>
                      <a:pt x="1" y="1514"/>
                    </a:lnTo>
                    <a:lnTo>
                      <a:pt x="0" y="1482"/>
                    </a:lnTo>
                    <a:lnTo>
                      <a:pt x="1" y="1451"/>
                    </a:lnTo>
                    <a:lnTo>
                      <a:pt x="3" y="1421"/>
                    </a:lnTo>
                    <a:lnTo>
                      <a:pt x="7" y="1389"/>
                    </a:lnTo>
                    <a:lnTo>
                      <a:pt x="12" y="1358"/>
                    </a:lnTo>
                    <a:lnTo>
                      <a:pt x="18" y="1328"/>
                    </a:lnTo>
                    <a:lnTo>
                      <a:pt x="27" y="1297"/>
                    </a:lnTo>
                    <a:lnTo>
                      <a:pt x="37" y="1267"/>
                    </a:lnTo>
                    <a:lnTo>
                      <a:pt x="48" y="1237"/>
                    </a:lnTo>
                    <a:lnTo>
                      <a:pt x="61" y="1207"/>
                    </a:lnTo>
                    <a:lnTo>
                      <a:pt x="75" y="1179"/>
                    </a:lnTo>
                    <a:lnTo>
                      <a:pt x="90" y="1151"/>
                    </a:lnTo>
                    <a:lnTo>
                      <a:pt x="107" y="1123"/>
                    </a:lnTo>
                    <a:lnTo>
                      <a:pt x="125" y="1097"/>
                    </a:lnTo>
                    <a:lnTo>
                      <a:pt x="146" y="1071"/>
                    </a:lnTo>
                    <a:lnTo>
                      <a:pt x="168" y="1046"/>
                    </a:lnTo>
                    <a:lnTo>
                      <a:pt x="190" y="1021"/>
                    </a:lnTo>
                  </a:path>
                </a:pathLst>
              </a:custGeom>
              <a:solidFill>
                <a:srgbClr val="C00000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4392E12-C4EA-9196-EF0E-04D349719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1945" y="3823495"/>
                <a:ext cx="300038" cy="300037"/>
              </a:xfrm>
              <a:custGeom>
                <a:avLst/>
                <a:gdLst/>
                <a:ahLst/>
                <a:cxnLst>
                  <a:cxn ang="0">
                    <a:pos x="0" y="1753"/>
                  </a:cxn>
                  <a:cxn ang="0">
                    <a:pos x="1751" y="0"/>
                  </a:cxn>
                  <a:cxn ang="0">
                    <a:pos x="1888" y="136"/>
                  </a:cxn>
                  <a:cxn ang="0">
                    <a:pos x="136" y="1889"/>
                  </a:cxn>
                  <a:cxn ang="0">
                    <a:pos x="0" y="1753"/>
                  </a:cxn>
                </a:cxnLst>
                <a:rect l="0" t="0" r="r" b="b"/>
                <a:pathLst>
                  <a:path w="1888" h="1889">
                    <a:moveTo>
                      <a:pt x="0" y="1753"/>
                    </a:moveTo>
                    <a:lnTo>
                      <a:pt x="1751" y="0"/>
                    </a:lnTo>
                    <a:lnTo>
                      <a:pt x="1888" y="136"/>
                    </a:lnTo>
                    <a:lnTo>
                      <a:pt x="136" y="1889"/>
                    </a:lnTo>
                    <a:lnTo>
                      <a:pt x="0" y="1753"/>
                    </a:lnTo>
                    <a:close/>
                  </a:path>
                </a:pathLst>
              </a:custGeom>
              <a:solidFill>
                <a:schemeClr val="bg1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F7F7472C-24AA-46EC-9CFB-2D10C1D24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1207" y="4271170"/>
                <a:ext cx="298450" cy="300037"/>
              </a:xfrm>
              <a:custGeom>
                <a:avLst/>
                <a:gdLst/>
                <a:ahLst/>
                <a:cxnLst>
                  <a:cxn ang="0">
                    <a:pos x="0" y="1752"/>
                  </a:cxn>
                  <a:cxn ang="0">
                    <a:pos x="1752" y="0"/>
                  </a:cxn>
                  <a:cxn ang="0">
                    <a:pos x="1889" y="136"/>
                  </a:cxn>
                  <a:cxn ang="0">
                    <a:pos x="136" y="1890"/>
                  </a:cxn>
                  <a:cxn ang="0">
                    <a:pos x="0" y="1752"/>
                  </a:cxn>
                </a:cxnLst>
                <a:rect l="0" t="0" r="r" b="b"/>
                <a:pathLst>
                  <a:path w="1889" h="1890">
                    <a:moveTo>
                      <a:pt x="0" y="1752"/>
                    </a:moveTo>
                    <a:lnTo>
                      <a:pt x="1752" y="0"/>
                    </a:lnTo>
                    <a:lnTo>
                      <a:pt x="1889" y="136"/>
                    </a:lnTo>
                    <a:lnTo>
                      <a:pt x="136" y="1890"/>
                    </a:lnTo>
                    <a:lnTo>
                      <a:pt x="0" y="1752"/>
                    </a:lnTo>
                    <a:close/>
                  </a:path>
                </a:pathLst>
              </a:custGeom>
              <a:solidFill>
                <a:schemeClr val="bg1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90E9E7ED-71CD-F22B-5ABC-E6275FD33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870" y="3477420"/>
                <a:ext cx="481013" cy="481012"/>
              </a:xfrm>
              <a:custGeom>
                <a:avLst/>
                <a:gdLst/>
                <a:ahLst/>
                <a:cxnLst>
                  <a:cxn ang="0">
                    <a:pos x="2174" y="3030"/>
                  </a:cxn>
                  <a:cxn ang="0">
                    <a:pos x="3029" y="2176"/>
                  </a:cxn>
                  <a:cxn ang="0">
                    <a:pos x="854" y="0"/>
                  </a:cxn>
                  <a:cxn ang="0">
                    <a:pos x="0" y="855"/>
                  </a:cxn>
                  <a:cxn ang="0">
                    <a:pos x="2174" y="3030"/>
                  </a:cxn>
                </a:cxnLst>
                <a:rect l="0" t="0" r="r" b="b"/>
                <a:pathLst>
                  <a:path w="3029" h="3030">
                    <a:moveTo>
                      <a:pt x="2174" y="3030"/>
                    </a:moveTo>
                    <a:lnTo>
                      <a:pt x="3029" y="2176"/>
                    </a:lnTo>
                    <a:lnTo>
                      <a:pt x="854" y="0"/>
                    </a:lnTo>
                    <a:lnTo>
                      <a:pt x="0" y="855"/>
                    </a:lnTo>
                    <a:lnTo>
                      <a:pt x="2174" y="303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C70DE29-AE01-911A-A8BE-89B4575E4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882" y="3451226"/>
                <a:ext cx="163513" cy="163512"/>
              </a:xfrm>
              <a:custGeom>
                <a:avLst/>
                <a:gdLst/>
                <a:ahLst/>
                <a:cxnLst>
                  <a:cxn ang="0">
                    <a:pos x="0" y="855"/>
                  </a:cxn>
                  <a:cxn ang="0">
                    <a:pos x="854" y="0"/>
                  </a:cxn>
                  <a:cxn ang="0">
                    <a:pos x="1032" y="179"/>
                  </a:cxn>
                  <a:cxn ang="0">
                    <a:pos x="178" y="1034"/>
                  </a:cxn>
                  <a:cxn ang="0">
                    <a:pos x="0" y="855"/>
                  </a:cxn>
                </a:cxnLst>
                <a:rect l="0" t="0" r="r" b="b"/>
                <a:pathLst>
                  <a:path w="1032" h="1034">
                    <a:moveTo>
                      <a:pt x="0" y="855"/>
                    </a:moveTo>
                    <a:lnTo>
                      <a:pt x="854" y="0"/>
                    </a:lnTo>
                    <a:lnTo>
                      <a:pt x="1032" y="179"/>
                    </a:lnTo>
                    <a:lnTo>
                      <a:pt x="178" y="1034"/>
                    </a:lnTo>
                    <a:lnTo>
                      <a:pt x="0" y="855"/>
                    </a:lnTo>
                    <a:close/>
                  </a:path>
                </a:pathLst>
              </a:custGeom>
              <a:solidFill>
                <a:srgbClr val="C00000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368DF199-90DB-7013-C4E2-E0102DBA2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0" y="1858963"/>
                <a:ext cx="1949450" cy="1949450"/>
              </a:xfrm>
              <a:custGeom>
                <a:avLst/>
                <a:gdLst/>
                <a:ahLst/>
                <a:cxnLst>
                  <a:cxn ang="0">
                    <a:pos x="10899" y="10020"/>
                  </a:cxn>
                  <a:cxn ang="0">
                    <a:pos x="11425" y="9264"/>
                  </a:cxn>
                  <a:cxn ang="0">
                    <a:pos x="11824" y="8454"/>
                  </a:cxn>
                  <a:cxn ang="0">
                    <a:pos x="12097" y="7604"/>
                  </a:cxn>
                  <a:cxn ang="0">
                    <a:pos x="12244" y="6730"/>
                  </a:cxn>
                  <a:cxn ang="0">
                    <a:pos x="12266" y="5845"/>
                  </a:cxn>
                  <a:cxn ang="0">
                    <a:pos x="12160" y="4965"/>
                  </a:cxn>
                  <a:cxn ang="0">
                    <a:pos x="11930" y="4105"/>
                  </a:cxn>
                  <a:cxn ang="0">
                    <a:pos x="11572" y="3281"/>
                  </a:cxn>
                  <a:cxn ang="0">
                    <a:pos x="11089" y="2505"/>
                  </a:cxn>
                  <a:cxn ang="0">
                    <a:pos x="10479" y="1795"/>
                  </a:cxn>
                  <a:cxn ang="0">
                    <a:pos x="9768" y="1185"/>
                  </a:cxn>
                  <a:cxn ang="0">
                    <a:pos x="8994" y="701"/>
                  </a:cxn>
                  <a:cxn ang="0">
                    <a:pos x="8169" y="343"/>
                  </a:cxn>
                  <a:cxn ang="0">
                    <a:pos x="7311" y="112"/>
                  </a:cxn>
                  <a:cxn ang="0">
                    <a:pos x="6432" y="7"/>
                  </a:cxn>
                  <a:cxn ang="0">
                    <a:pos x="5547" y="27"/>
                  </a:cxn>
                  <a:cxn ang="0">
                    <a:pos x="4672" y="176"/>
                  </a:cxn>
                  <a:cxn ang="0">
                    <a:pos x="3824" y="448"/>
                  </a:cxn>
                  <a:cxn ang="0">
                    <a:pos x="3014" y="849"/>
                  </a:cxn>
                  <a:cxn ang="0">
                    <a:pos x="2259" y="1374"/>
                  </a:cxn>
                  <a:cxn ang="0">
                    <a:pos x="1577" y="2023"/>
                  </a:cxn>
                  <a:cxn ang="0">
                    <a:pos x="1009" y="2757"/>
                  </a:cxn>
                  <a:cxn ang="0">
                    <a:pos x="567" y="3550"/>
                  </a:cxn>
                  <a:cxn ang="0">
                    <a:pos x="252" y="4388"/>
                  </a:cxn>
                  <a:cxn ang="0">
                    <a:pos x="63" y="5257"/>
                  </a:cxn>
                  <a:cxn ang="0">
                    <a:pos x="0" y="6140"/>
                  </a:cxn>
                  <a:cxn ang="0">
                    <a:pos x="63" y="7023"/>
                  </a:cxn>
                  <a:cxn ang="0">
                    <a:pos x="252" y="7890"/>
                  </a:cxn>
                  <a:cxn ang="0">
                    <a:pos x="567" y="8729"/>
                  </a:cxn>
                  <a:cxn ang="0">
                    <a:pos x="1009" y="9523"/>
                  </a:cxn>
                  <a:cxn ang="0">
                    <a:pos x="1577" y="10257"/>
                  </a:cxn>
                  <a:cxn ang="0">
                    <a:pos x="2259" y="10906"/>
                  </a:cxn>
                  <a:cxn ang="0">
                    <a:pos x="3014" y="11431"/>
                  </a:cxn>
                  <a:cxn ang="0">
                    <a:pos x="3824" y="11831"/>
                  </a:cxn>
                  <a:cxn ang="0">
                    <a:pos x="4672" y="12104"/>
                  </a:cxn>
                  <a:cxn ang="0">
                    <a:pos x="5547" y="12251"/>
                  </a:cxn>
                  <a:cxn ang="0">
                    <a:pos x="6432" y="12273"/>
                  </a:cxn>
                  <a:cxn ang="0">
                    <a:pos x="7311" y="12167"/>
                  </a:cxn>
                  <a:cxn ang="0">
                    <a:pos x="8169" y="11937"/>
                  </a:cxn>
                  <a:cxn ang="0">
                    <a:pos x="8994" y="11579"/>
                  </a:cxn>
                  <a:cxn ang="0">
                    <a:pos x="9768" y="11095"/>
                  </a:cxn>
                  <a:cxn ang="0">
                    <a:pos x="10479" y="10485"/>
                  </a:cxn>
                </a:cxnLst>
                <a:rect l="0" t="0" r="r" b="b"/>
                <a:pathLst>
                  <a:path w="12273" h="12280">
                    <a:moveTo>
                      <a:pt x="10479" y="10485"/>
                    </a:moveTo>
                    <a:lnTo>
                      <a:pt x="10696" y="10257"/>
                    </a:lnTo>
                    <a:lnTo>
                      <a:pt x="10899" y="10020"/>
                    </a:lnTo>
                    <a:lnTo>
                      <a:pt x="11089" y="9774"/>
                    </a:lnTo>
                    <a:lnTo>
                      <a:pt x="11264" y="9523"/>
                    </a:lnTo>
                    <a:lnTo>
                      <a:pt x="11425" y="9264"/>
                    </a:lnTo>
                    <a:lnTo>
                      <a:pt x="11572" y="8999"/>
                    </a:lnTo>
                    <a:lnTo>
                      <a:pt x="11705" y="8729"/>
                    </a:lnTo>
                    <a:lnTo>
                      <a:pt x="11824" y="8454"/>
                    </a:lnTo>
                    <a:lnTo>
                      <a:pt x="11930" y="8174"/>
                    </a:lnTo>
                    <a:lnTo>
                      <a:pt x="12021" y="7890"/>
                    </a:lnTo>
                    <a:lnTo>
                      <a:pt x="12097" y="7604"/>
                    </a:lnTo>
                    <a:lnTo>
                      <a:pt x="12160" y="7315"/>
                    </a:lnTo>
                    <a:lnTo>
                      <a:pt x="12210" y="7023"/>
                    </a:lnTo>
                    <a:lnTo>
                      <a:pt x="12244" y="6730"/>
                    </a:lnTo>
                    <a:lnTo>
                      <a:pt x="12266" y="6435"/>
                    </a:lnTo>
                    <a:lnTo>
                      <a:pt x="12273" y="6140"/>
                    </a:lnTo>
                    <a:lnTo>
                      <a:pt x="12266" y="5845"/>
                    </a:lnTo>
                    <a:lnTo>
                      <a:pt x="12244" y="5550"/>
                    </a:lnTo>
                    <a:lnTo>
                      <a:pt x="12210" y="5257"/>
                    </a:lnTo>
                    <a:lnTo>
                      <a:pt x="12160" y="4965"/>
                    </a:lnTo>
                    <a:lnTo>
                      <a:pt x="12097" y="4675"/>
                    </a:lnTo>
                    <a:lnTo>
                      <a:pt x="12021" y="4388"/>
                    </a:lnTo>
                    <a:lnTo>
                      <a:pt x="11930" y="4105"/>
                    </a:lnTo>
                    <a:lnTo>
                      <a:pt x="11824" y="3826"/>
                    </a:lnTo>
                    <a:lnTo>
                      <a:pt x="11705" y="3550"/>
                    </a:lnTo>
                    <a:lnTo>
                      <a:pt x="11572" y="3281"/>
                    </a:lnTo>
                    <a:lnTo>
                      <a:pt x="11425" y="3016"/>
                    </a:lnTo>
                    <a:lnTo>
                      <a:pt x="11264" y="2757"/>
                    </a:lnTo>
                    <a:lnTo>
                      <a:pt x="11089" y="2505"/>
                    </a:lnTo>
                    <a:lnTo>
                      <a:pt x="10899" y="2260"/>
                    </a:lnTo>
                    <a:lnTo>
                      <a:pt x="10696" y="2023"/>
                    </a:lnTo>
                    <a:lnTo>
                      <a:pt x="10479" y="1795"/>
                    </a:lnTo>
                    <a:lnTo>
                      <a:pt x="10251" y="1578"/>
                    </a:lnTo>
                    <a:lnTo>
                      <a:pt x="10014" y="1374"/>
                    </a:lnTo>
                    <a:lnTo>
                      <a:pt x="9768" y="1185"/>
                    </a:lnTo>
                    <a:lnTo>
                      <a:pt x="9517" y="1010"/>
                    </a:lnTo>
                    <a:lnTo>
                      <a:pt x="9259" y="849"/>
                    </a:lnTo>
                    <a:lnTo>
                      <a:pt x="8994" y="701"/>
                    </a:lnTo>
                    <a:lnTo>
                      <a:pt x="8724" y="567"/>
                    </a:lnTo>
                    <a:lnTo>
                      <a:pt x="8449" y="448"/>
                    </a:lnTo>
                    <a:lnTo>
                      <a:pt x="8169" y="343"/>
                    </a:lnTo>
                    <a:lnTo>
                      <a:pt x="7886" y="252"/>
                    </a:lnTo>
                    <a:lnTo>
                      <a:pt x="7599" y="176"/>
                    </a:lnTo>
                    <a:lnTo>
                      <a:pt x="7311" y="112"/>
                    </a:lnTo>
                    <a:lnTo>
                      <a:pt x="7019" y="63"/>
                    </a:lnTo>
                    <a:lnTo>
                      <a:pt x="6726" y="27"/>
                    </a:lnTo>
                    <a:lnTo>
                      <a:pt x="6432" y="7"/>
                    </a:lnTo>
                    <a:lnTo>
                      <a:pt x="6136" y="0"/>
                    </a:lnTo>
                    <a:lnTo>
                      <a:pt x="5841" y="7"/>
                    </a:lnTo>
                    <a:lnTo>
                      <a:pt x="5547" y="27"/>
                    </a:lnTo>
                    <a:lnTo>
                      <a:pt x="5254" y="63"/>
                    </a:lnTo>
                    <a:lnTo>
                      <a:pt x="4962" y="112"/>
                    </a:lnTo>
                    <a:lnTo>
                      <a:pt x="4672" y="176"/>
                    </a:lnTo>
                    <a:lnTo>
                      <a:pt x="4386" y="252"/>
                    </a:lnTo>
                    <a:lnTo>
                      <a:pt x="4103" y="343"/>
                    </a:lnTo>
                    <a:lnTo>
                      <a:pt x="3824" y="448"/>
                    </a:lnTo>
                    <a:lnTo>
                      <a:pt x="3548" y="567"/>
                    </a:lnTo>
                    <a:lnTo>
                      <a:pt x="3279" y="701"/>
                    </a:lnTo>
                    <a:lnTo>
                      <a:pt x="3014" y="849"/>
                    </a:lnTo>
                    <a:lnTo>
                      <a:pt x="2755" y="1010"/>
                    </a:lnTo>
                    <a:lnTo>
                      <a:pt x="2503" y="1185"/>
                    </a:lnTo>
                    <a:lnTo>
                      <a:pt x="2259" y="1374"/>
                    </a:lnTo>
                    <a:lnTo>
                      <a:pt x="2022" y="1578"/>
                    </a:lnTo>
                    <a:lnTo>
                      <a:pt x="1794" y="1795"/>
                    </a:lnTo>
                    <a:lnTo>
                      <a:pt x="1577" y="2023"/>
                    </a:lnTo>
                    <a:lnTo>
                      <a:pt x="1374" y="2260"/>
                    </a:lnTo>
                    <a:lnTo>
                      <a:pt x="1184" y="2505"/>
                    </a:lnTo>
                    <a:lnTo>
                      <a:pt x="1009" y="2757"/>
                    </a:lnTo>
                    <a:lnTo>
                      <a:pt x="848" y="3016"/>
                    </a:lnTo>
                    <a:lnTo>
                      <a:pt x="701" y="3281"/>
                    </a:lnTo>
                    <a:lnTo>
                      <a:pt x="567" y="3550"/>
                    </a:lnTo>
                    <a:lnTo>
                      <a:pt x="448" y="3826"/>
                    </a:lnTo>
                    <a:lnTo>
                      <a:pt x="343" y="4105"/>
                    </a:lnTo>
                    <a:lnTo>
                      <a:pt x="252" y="4388"/>
                    </a:lnTo>
                    <a:lnTo>
                      <a:pt x="175" y="4675"/>
                    </a:lnTo>
                    <a:lnTo>
                      <a:pt x="112" y="4965"/>
                    </a:lnTo>
                    <a:lnTo>
                      <a:pt x="63" y="5257"/>
                    </a:lnTo>
                    <a:lnTo>
                      <a:pt x="27" y="5550"/>
                    </a:lnTo>
                    <a:lnTo>
                      <a:pt x="7" y="5845"/>
                    </a:lnTo>
                    <a:lnTo>
                      <a:pt x="0" y="6140"/>
                    </a:lnTo>
                    <a:lnTo>
                      <a:pt x="7" y="6435"/>
                    </a:lnTo>
                    <a:lnTo>
                      <a:pt x="27" y="6730"/>
                    </a:lnTo>
                    <a:lnTo>
                      <a:pt x="63" y="7023"/>
                    </a:lnTo>
                    <a:lnTo>
                      <a:pt x="112" y="7315"/>
                    </a:lnTo>
                    <a:lnTo>
                      <a:pt x="175" y="7604"/>
                    </a:lnTo>
                    <a:lnTo>
                      <a:pt x="252" y="7890"/>
                    </a:lnTo>
                    <a:lnTo>
                      <a:pt x="343" y="8174"/>
                    </a:lnTo>
                    <a:lnTo>
                      <a:pt x="448" y="8454"/>
                    </a:lnTo>
                    <a:lnTo>
                      <a:pt x="567" y="8729"/>
                    </a:lnTo>
                    <a:lnTo>
                      <a:pt x="701" y="8999"/>
                    </a:lnTo>
                    <a:lnTo>
                      <a:pt x="848" y="9264"/>
                    </a:lnTo>
                    <a:lnTo>
                      <a:pt x="1009" y="9523"/>
                    </a:lnTo>
                    <a:lnTo>
                      <a:pt x="1184" y="9774"/>
                    </a:lnTo>
                    <a:lnTo>
                      <a:pt x="1374" y="10020"/>
                    </a:lnTo>
                    <a:lnTo>
                      <a:pt x="1577" y="10257"/>
                    </a:lnTo>
                    <a:lnTo>
                      <a:pt x="1794" y="10485"/>
                    </a:lnTo>
                    <a:lnTo>
                      <a:pt x="2022" y="10702"/>
                    </a:lnTo>
                    <a:lnTo>
                      <a:pt x="2259" y="10906"/>
                    </a:lnTo>
                    <a:lnTo>
                      <a:pt x="2503" y="11095"/>
                    </a:lnTo>
                    <a:lnTo>
                      <a:pt x="2755" y="11270"/>
                    </a:lnTo>
                    <a:lnTo>
                      <a:pt x="3014" y="11431"/>
                    </a:lnTo>
                    <a:lnTo>
                      <a:pt x="3279" y="11579"/>
                    </a:lnTo>
                    <a:lnTo>
                      <a:pt x="3548" y="11712"/>
                    </a:lnTo>
                    <a:lnTo>
                      <a:pt x="3824" y="11831"/>
                    </a:lnTo>
                    <a:lnTo>
                      <a:pt x="4103" y="11937"/>
                    </a:lnTo>
                    <a:lnTo>
                      <a:pt x="4386" y="12028"/>
                    </a:lnTo>
                    <a:lnTo>
                      <a:pt x="4672" y="12104"/>
                    </a:lnTo>
                    <a:lnTo>
                      <a:pt x="4962" y="12167"/>
                    </a:lnTo>
                    <a:lnTo>
                      <a:pt x="5254" y="12217"/>
                    </a:lnTo>
                    <a:lnTo>
                      <a:pt x="5547" y="12251"/>
                    </a:lnTo>
                    <a:lnTo>
                      <a:pt x="5841" y="12273"/>
                    </a:lnTo>
                    <a:lnTo>
                      <a:pt x="6136" y="12280"/>
                    </a:lnTo>
                    <a:lnTo>
                      <a:pt x="6432" y="12273"/>
                    </a:lnTo>
                    <a:lnTo>
                      <a:pt x="6726" y="12251"/>
                    </a:lnTo>
                    <a:lnTo>
                      <a:pt x="7019" y="12217"/>
                    </a:lnTo>
                    <a:lnTo>
                      <a:pt x="7311" y="12167"/>
                    </a:lnTo>
                    <a:lnTo>
                      <a:pt x="7599" y="12104"/>
                    </a:lnTo>
                    <a:lnTo>
                      <a:pt x="7886" y="12028"/>
                    </a:lnTo>
                    <a:lnTo>
                      <a:pt x="8169" y="11937"/>
                    </a:lnTo>
                    <a:lnTo>
                      <a:pt x="8449" y="11831"/>
                    </a:lnTo>
                    <a:lnTo>
                      <a:pt x="8724" y="11712"/>
                    </a:lnTo>
                    <a:lnTo>
                      <a:pt x="8994" y="11579"/>
                    </a:lnTo>
                    <a:lnTo>
                      <a:pt x="9259" y="11431"/>
                    </a:lnTo>
                    <a:lnTo>
                      <a:pt x="9517" y="11270"/>
                    </a:lnTo>
                    <a:lnTo>
                      <a:pt x="9768" y="11095"/>
                    </a:lnTo>
                    <a:lnTo>
                      <a:pt x="10014" y="10906"/>
                    </a:lnTo>
                    <a:lnTo>
                      <a:pt x="10251" y="10702"/>
                    </a:lnTo>
                    <a:lnTo>
                      <a:pt x="10479" y="10485"/>
                    </a:lnTo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A6A6A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E3C0B7F-16F0-4868-F731-0E06120A4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225" y="2008188"/>
                <a:ext cx="1651000" cy="1652587"/>
              </a:xfrm>
              <a:custGeom>
                <a:avLst/>
                <a:gdLst/>
                <a:ahLst/>
                <a:cxnLst>
                  <a:cxn ang="0">
                    <a:pos x="9237" y="8491"/>
                  </a:cxn>
                  <a:cxn ang="0">
                    <a:pos x="9682" y="7851"/>
                  </a:cxn>
                  <a:cxn ang="0">
                    <a:pos x="10021" y="7164"/>
                  </a:cxn>
                  <a:cxn ang="0">
                    <a:pos x="10252" y="6445"/>
                  </a:cxn>
                  <a:cxn ang="0">
                    <a:pos x="10376" y="5704"/>
                  </a:cxn>
                  <a:cxn ang="0">
                    <a:pos x="10395" y="4954"/>
                  </a:cxn>
                  <a:cxn ang="0">
                    <a:pos x="10305" y="4209"/>
                  </a:cxn>
                  <a:cxn ang="0">
                    <a:pos x="10109" y="3479"/>
                  </a:cxn>
                  <a:cxn ang="0">
                    <a:pos x="9807" y="2781"/>
                  </a:cxn>
                  <a:cxn ang="0">
                    <a:pos x="9397" y="2124"/>
                  </a:cxn>
                  <a:cxn ang="0">
                    <a:pos x="8880" y="1521"/>
                  </a:cxn>
                  <a:cxn ang="0">
                    <a:pos x="8279" y="1005"/>
                  </a:cxn>
                  <a:cxn ang="0">
                    <a:pos x="7622" y="595"/>
                  </a:cxn>
                  <a:cxn ang="0">
                    <a:pos x="6923" y="292"/>
                  </a:cxn>
                  <a:cxn ang="0">
                    <a:pos x="6195" y="95"/>
                  </a:cxn>
                  <a:cxn ang="0">
                    <a:pos x="5450" y="7"/>
                  </a:cxn>
                  <a:cxn ang="0">
                    <a:pos x="4701" y="24"/>
                  </a:cxn>
                  <a:cxn ang="0">
                    <a:pos x="3960" y="149"/>
                  </a:cxn>
                  <a:cxn ang="0">
                    <a:pos x="3240" y="381"/>
                  </a:cxn>
                  <a:cxn ang="0">
                    <a:pos x="2555" y="720"/>
                  </a:cxn>
                  <a:cxn ang="0">
                    <a:pos x="1915" y="1165"/>
                  </a:cxn>
                  <a:cxn ang="0">
                    <a:pos x="1336" y="1716"/>
                  </a:cxn>
                  <a:cxn ang="0">
                    <a:pos x="855" y="2337"/>
                  </a:cxn>
                  <a:cxn ang="0">
                    <a:pos x="481" y="3010"/>
                  </a:cxn>
                  <a:cxn ang="0">
                    <a:pos x="214" y="3720"/>
                  </a:cxn>
                  <a:cxn ang="0">
                    <a:pos x="54" y="4455"/>
                  </a:cxn>
                  <a:cxn ang="0">
                    <a:pos x="0" y="5204"/>
                  </a:cxn>
                  <a:cxn ang="0">
                    <a:pos x="54" y="5952"/>
                  </a:cxn>
                  <a:cxn ang="0">
                    <a:pos x="214" y="6687"/>
                  </a:cxn>
                  <a:cxn ang="0">
                    <a:pos x="481" y="7398"/>
                  </a:cxn>
                  <a:cxn ang="0">
                    <a:pos x="855" y="8070"/>
                  </a:cxn>
                  <a:cxn ang="0">
                    <a:pos x="1336" y="8692"/>
                  </a:cxn>
                  <a:cxn ang="0">
                    <a:pos x="1915" y="9243"/>
                  </a:cxn>
                  <a:cxn ang="0">
                    <a:pos x="2555" y="9688"/>
                  </a:cxn>
                  <a:cxn ang="0">
                    <a:pos x="3240" y="10027"/>
                  </a:cxn>
                  <a:cxn ang="0">
                    <a:pos x="3960" y="10258"/>
                  </a:cxn>
                  <a:cxn ang="0">
                    <a:pos x="4701" y="10383"/>
                  </a:cxn>
                  <a:cxn ang="0">
                    <a:pos x="5450" y="10401"/>
                  </a:cxn>
                  <a:cxn ang="0">
                    <a:pos x="6195" y="10312"/>
                  </a:cxn>
                  <a:cxn ang="0">
                    <a:pos x="6923" y="10116"/>
                  </a:cxn>
                  <a:cxn ang="0">
                    <a:pos x="7622" y="9813"/>
                  </a:cxn>
                  <a:cxn ang="0">
                    <a:pos x="8279" y="9403"/>
                  </a:cxn>
                  <a:cxn ang="0">
                    <a:pos x="8880" y="8886"/>
                  </a:cxn>
                </a:cxnLst>
                <a:rect l="0" t="0" r="r" b="b"/>
                <a:pathLst>
                  <a:path w="10400" h="10407">
                    <a:moveTo>
                      <a:pt x="8880" y="8886"/>
                    </a:moveTo>
                    <a:lnTo>
                      <a:pt x="9064" y="8692"/>
                    </a:lnTo>
                    <a:lnTo>
                      <a:pt x="9237" y="8491"/>
                    </a:lnTo>
                    <a:lnTo>
                      <a:pt x="9397" y="8284"/>
                    </a:lnTo>
                    <a:lnTo>
                      <a:pt x="9545" y="8070"/>
                    </a:lnTo>
                    <a:lnTo>
                      <a:pt x="9682" y="7851"/>
                    </a:lnTo>
                    <a:lnTo>
                      <a:pt x="9807" y="7627"/>
                    </a:lnTo>
                    <a:lnTo>
                      <a:pt x="9919" y="7398"/>
                    </a:lnTo>
                    <a:lnTo>
                      <a:pt x="10021" y="7164"/>
                    </a:lnTo>
                    <a:lnTo>
                      <a:pt x="10109" y="6927"/>
                    </a:lnTo>
                    <a:lnTo>
                      <a:pt x="10186" y="6687"/>
                    </a:lnTo>
                    <a:lnTo>
                      <a:pt x="10252" y="6445"/>
                    </a:lnTo>
                    <a:lnTo>
                      <a:pt x="10305" y="6199"/>
                    </a:lnTo>
                    <a:lnTo>
                      <a:pt x="10347" y="5952"/>
                    </a:lnTo>
                    <a:lnTo>
                      <a:pt x="10376" y="5704"/>
                    </a:lnTo>
                    <a:lnTo>
                      <a:pt x="10395" y="5454"/>
                    </a:lnTo>
                    <a:lnTo>
                      <a:pt x="10400" y="5204"/>
                    </a:lnTo>
                    <a:lnTo>
                      <a:pt x="10395" y="4954"/>
                    </a:lnTo>
                    <a:lnTo>
                      <a:pt x="10376" y="4704"/>
                    </a:lnTo>
                    <a:lnTo>
                      <a:pt x="10347" y="4455"/>
                    </a:lnTo>
                    <a:lnTo>
                      <a:pt x="10305" y="4209"/>
                    </a:lnTo>
                    <a:lnTo>
                      <a:pt x="10252" y="3963"/>
                    </a:lnTo>
                    <a:lnTo>
                      <a:pt x="10186" y="3720"/>
                    </a:lnTo>
                    <a:lnTo>
                      <a:pt x="10109" y="3479"/>
                    </a:lnTo>
                    <a:lnTo>
                      <a:pt x="10021" y="3243"/>
                    </a:lnTo>
                    <a:lnTo>
                      <a:pt x="9919" y="3010"/>
                    </a:lnTo>
                    <a:lnTo>
                      <a:pt x="9807" y="2781"/>
                    </a:lnTo>
                    <a:lnTo>
                      <a:pt x="9682" y="2557"/>
                    </a:lnTo>
                    <a:lnTo>
                      <a:pt x="9545" y="2337"/>
                    </a:lnTo>
                    <a:lnTo>
                      <a:pt x="9397" y="2124"/>
                    </a:lnTo>
                    <a:lnTo>
                      <a:pt x="9237" y="1916"/>
                    </a:lnTo>
                    <a:lnTo>
                      <a:pt x="9064" y="1716"/>
                    </a:lnTo>
                    <a:lnTo>
                      <a:pt x="8880" y="1521"/>
                    </a:lnTo>
                    <a:lnTo>
                      <a:pt x="8686" y="1337"/>
                    </a:lnTo>
                    <a:lnTo>
                      <a:pt x="8485" y="1165"/>
                    </a:lnTo>
                    <a:lnTo>
                      <a:pt x="8279" y="1005"/>
                    </a:lnTo>
                    <a:lnTo>
                      <a:pt x="8065" y="856"/>
                    </a:lnTo>
                    <a:lnTo>
                      <a:pt x="7846" y="720"/>
                    </a:lnTo>
                    <a:lnTo>
                      <a:pt x="7622" y="595"/>
                    </a:lnTo>
                    <a:lnTo>
                      <a:pt x="7393" y="482"/>
                    </a:lnTo>
                    <a:lnTo>
                      <a:pt x="7160" y="381"/>
                    </a:lnTo>
                    <a:lnTo>
                      <a:pt x="6923" y="292"/>
                    </a:lnTo>
                    <a:lnTo>
                      <a:pt x="6683" y="214"/>
                    </a:lnTo>
                    <a:lnTo>
                      <a:pt x="6441" y="149"/>
                    </a:lnTo>
                    <a:lnTo>
                      <a:pt x="6195" y="95"/>
                    </a:lnTo>
                    <a:lnTo>
                      <a:pt x="5948" y="54"/>
                    </a:lnTo>
                    <a:lnTo>
                      <a:pt x="5700" y="24"/>
                    </a:lnTo>
                    <a:lnTo>
                      <a:pt x="5450" y="7"/>
                    </a:lnTo>
                    <a:lnTo>
                      <a:pt x="5200" y="0"/>
                    </a:lnTo>
                    <a:lnTo>
                      <a:pt x="4951" y="7"/>
                    </a:lnTo>
                    <a:lnTo>
                      <a:pt x="4701" y="24"/>
                    </a:lnTo>
                    <a:lnTo>
                      <a:pt x="4452" y="54"/>
                    </a:lnTo>
                    <a:lnTo>
                      <a:pt x="4206" y="95"/>
                    </a:lnTo>
                    <a:lnTo>
                      <a:pt x="3960" y="149"/>
                    </a:lnTo>
                    <a:lnTo>
                      <a:pt x="3717" y="214"/>
                    </a:lnTo>
                    <a:lnTo>
                      <a:pt x="3477" y="292"/>
                    </a:lnTo>
                    <a:lnTo>
                      <a:pt x="3240" y="381"/>
                    </a:lnTo>
                    <a:lnTo>
                      <a:pt x="3008" y="482"/>
                    </a:lnTo>
                    <a:lnTo>
                      <a:pt x="2778" y="595"/>
                    </a:lnTo>
                    <a:lnTo>
                      <a:pt x="2555" y="720"/>
                    </a:lnTo>
                    <a:lnTo>
                      <a:pt x="2335" y="856"/>
                    </a:lnTo>
                    <a:lnTo>
                      <a:pt x="2122" y="1005"/>
                    </a:lnTo>
                    <a:lnTo>
                      <a:pt x="1915" y="1165"/>
                    </a:lnTo>
                    <a:lnTo>
                      <a:pt x="1714" y="1337"/>
                    </a:lnTo>
                    <a:lnTo>
                      <a:pt x="1520" y="1521"/>
                    </a:lnTo>
                    <a:lnTo>
                      <a:pt x="1336" y="1716"/>
                    </a:lnTo>
                    <a:lnTo>
                      <a:pt x="1164" y="1916"/>
                    </a:lnTo>
                    <a:lnTo>
                      <a:pt x="1004" y="2124"/>
                    </a:lnTo>
                    <a:lnTo>
                      <a:pt x="855" y="2337"/>
                    </a:lnTo>
                    <a:lnTo>
                      <a:pt x="719" y="2557"/>
                    </a:lnTo>
                    <a:lnTo>
                      <a:pt x="594" y="2781"/>
                    </a:lnTo>
                    <a:lnTo>
                      <a:pt x="481" y="3010"/>
                    </a:lnTo>
                    <a:lnTo>
                      <a:pt x="380" y="3243"/>
                    </a:lnTo>
                    <a:lnTo>
                      <a:pt x="292" y="3479"/>
                    </a:lnTo>
                    <a:lnTo>
                      <a:pt x="214" y="3720"/>
                    </a:lnTo>
                    <a:lnTo>
                      <a:pt x="149" y="3963"/>
                    </a:lnTo>
                    <a:lnTo>
                      <a:pt x="95" y="4209"/>
                    </a:lnTo>
                    <a:lnTo>
                      <a:pt x="54" y="4455"/>
                    </a:lnTo>
                    <a:lnTo>
                      <a:pt x="23" y="4704"/>
                    </a:lnTo>
                    <a:lnTo>
                      <a:pt x="6" y="4954"/>
                    </a:lnTo>
                    <a:lnTo>
                      <a:pt x="0" y="5204"/>
                    </a:lnTo>
                    <a:lnTo>
                      <a:pt x="6" y="5454"/>
                    </a:lnTo>
                    <a:lnTo>
                      <a:pt x="23" y="5704"/>
                    </a:lnTo>
                    <a:lnTo>
                      <a:pt x="54" y="5952"/>
                    </a:lnTo>
                    <a:lnTo>
                      <a:pt x="95" y="6199"/>
                    </a:lnTo>
                    <a:lnTo>
                      <a:pt x="149" y="6445"/>
                    </a:lnTo>
                    <a:lnTo>
                      <a:pt x="214" y="6687"/>
                    </a:lnTo>
                    <a:lnTo>
                      <a:pt x="292" y="6927"/>
                    </a:lnTo>
                    <a:lnTo>
                      <a:pt x="380" y="7164"/>
                    </a:lnTo>
                    <a:lnTo>
                      <a:pt x="481" y="7398"/>
                    </a:lnTo>
                    <a:lnTo>
                      <a:pt x="594" y="7627"/>
                    </a:lnTo>
                    <a:lnTo>
                      <a:pt x="719" y="7851"/>
                    </a:lnTo>
                    <a:lnTo>
                      <a:pt x="855" y="8070"/>
                    </a:lnTo>
                    <a:lnTo>
                      <a:pt x="1004" y="8284"/>
                    </a:lnTo>
                    <a:lnTo>
                      <a:pt x="1164" y="8491"/>
                    </a:lnTo>
                    <a:lnTo>
                      <a:pt x="1336" y="8692"/>
                    </a:lnTo>
                    <a:lnTo>
                      <a:pt x="1520" y="8886"/>
                    </a:lnTo>
                    <a:lnTo>
                      <a:pt x="1714" y="9070"/>
                    </a:lnTo>
                    <a:lnTo>
                      <a:pt x="1915" y="9243"/>
                    </a:lnTo>
                    <a:lnTo>
                      <a:pt x="2122" y="9403"/>
                    </a:lnTo>
                    <a:lnTo>
                      <a:pt x="2335" y="9551"/>
                    </a:lnTo>
                    <a:lnTo>
                      <a:pt x="2555" y="9688"/>
                    </a:lnTo>
                    <a:lnTo>
                      <a:pt x="2778" y="9813"/>
                    </a:lnTo>
                    <a:lnTo>
                      <a:pt x="3008" y="9925"/>
                    </a:lnTo>
                    <a:lnTo>
                      <a:pt x="3240" y="10027"/>
                    </a:lnTo>
                    <a:lnTo>
                      <a:pt x="3477" y="10116"/>
                    </a:lnTo>
                    <a:lnTo>
                      <a:pt x="3717" y="10192"/>
                    </a:lnTo>
                    <a:lnTo>
                      <a:pt x="3960" y="10258"/>
                    </a:lnTo>
                    <a:lnTo>
                      <a:pt x="4206" y="10312"/>
                    </a:lnTo>
                    <a:lnTo>
                      <a:pt x="4452" y="10354"/>
                    </a:lnTo>
                    <a:lnTo>
                      <a:pt x="4701" y="10383"/>
                    </a:lnTo>
                    <a:lnTo>
                      <a:pt x="4951" y="10401"/>
                    </a:lnTo>
                    <a:lnTo>
                      <a:pt x="5200" y="10407"/>
                    </a:lnTo>
                    <a:lnTo>
                      <a:pt x="5450" y="10401"/>
                    </a:lnTo>
                    <a:lnTo>
                      <a:pt x="5700" y="10383"/>
                    </a:lnTo>
                    <a:lnTo>
                      <a:pt x="5948" y="10354"/>
                    </a:lnTo>
                    <a:lnTo>
                      <a:pt x="6195" y="10312"/>
                    </a:lnTo>
                    <a:lnTo>
                      <a:pt x="6441" y="10258"/>
                    </a:lnTo>
                    <a:lnTo>
                      <a:pt x="6683" y="10192"/>
                    </a:lnTo>
                    <a:lnTo>
                      <a:pt x="6923" y="10116"/>
                    </a:lnTo>
                    <a:lnTo>
                      <a:pt x="7160" y="10027"/>
                    </a:lnTo>
                    <a:lnTo>
                      <a:pt x="7393" y="9925"/>
                    </a:lnTo>
                    <a:lnTo>
                      <a:pt x="7622" y="9813"/>
                    </a:lnTo>
                    <a:lnTo>
                      <a:pt x="7846" y="9688"/>
                    </a:lnTo>
                    <a:lnTo>
                      <a:pt x="8065" y="9551"/>
                    </a:lnTo>
                    <a:lnTo>
                      <a:pt x="8279" y="9403"/>
                    </a:lnTo>
                    <a:lnTo>
                      <a:pt x="8485" y="9243"/>
                    </a:lnTo>
                    <a:lnTo>
                      <a:pt x="8686" y="9070"/>
                    </a:lnTo>
                    <a:lnTo>
                      <a:pt x="8880" y="8886"/>
                    </a:lnTo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50000">
                    <a:srgbClr val="FFFFFF"/>
                  </a:gs>
                  <a:gs pos="100000">
                    <a:srgbClr val="FFFFFF">
                      <a:lumMod val="8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" name="Freeform 196">
              <a:extLst>
                <a:ext uri="{FF2B5EF4-FFF2-40B4-BE49-F238E27FC236}">
                  <a16:creationId xmlns:a16="http://schemas.microsoft.com/office/drawing/2014/main" id="{F3A05176-14C2-0632-BC34-BBEA22686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106" y="2830864"/>
              <a:ext cx="1424708" cy="926056"/>
            </a:xfrm>
            <a:custGeom>
              <a:avLst/>
              <a:gdLst>
                <a:gd name="T0" fmla="*/ 242 w 319"/>
                <a:gd name="T1" fmla="*/ 58 h 207"/>
                <a:gd name="T2" fmla="*/ 229 w 319"/>
                <a:gd name="T3" fmla="*/ 59 h 207"/>
                <a:gd name="T4" fmla="*/ 218 w 319"/>
                <a:gd name="T5" fmla="*/ 35 h 207"/>
                <a:gd name="T6" fmla="*/ 199 w 319"/>
                <a:gd name="T7" fmla="*/ 16 h 207"/>
                <a:gd name="T8" fmla="*/ 175 w 319"/>
                <a:gd name="T9" fmla="*/ 4 h 207"/>
                <a:gd name="T10" fmla="*/ 148 w 319"/>
                <a:gd name="T11" fmla="*/ 0 h 207"/>
                <a:gd name="T12" fmla="*/ 140 w 319"/>
                <a:gd name="T13" fmla="*/ 0 h 207"/>
                <a:gd name="T14" fmla="*/ 124 w 319"/>
                <a:gd name="T15" fmla="*/ 4 h 207"/>
                <a:gd name="T16" fmla="*/ 108 w 319"/>
                <a:gd name="T17" fmla="*/ 10 h 207"/>
                <a:gd name="T18" fmla="*/ 95 w 319"/>
                <a:gd name="T19" fmla="*/ 18 h 207"/>
                <a:gd name="T20" fmla="*/ 83 w 319"/>
                <a:gd name="T21" fmla="*/ 30 h 207"/>
                <a:gd name="T22" fmla="*/ 74 w 319"/>
                <a:gd name="T23" fmla="*/ 43 h 207"/>
                <a:gd name="T24" fmla="*/ 68 w 319"/>
                <a:gd name="T25" fmla="*/ 58 h 207"/>
                <a:gd name="T26" fmla="*/ 64 w 319"/>
                <a:gd name="T27" fmla="*/ 74 h 207"/>
                <a:gd name="T28" fmla="*/ 64 w 319"/>
                <a:gd name="T29" fmla="*/ 83 h 207"/>
                <a:gd name="T30" fmla="*/ 65 w 319"/>
                <a:gd name="T31" fmla="*/ 95 h 207"/>
                <a:gd name="T32" fmla="*/ 57 w 319"/>
                <a:gd name="T33" fmla="*/ 94 h 207"/>
                <a:gd name="T34" fmla="*/ 36 w 319"/>
                <a:gd name="T35" fmla="*/ 99 h 207"/>
                <a:gd name="T36" fmla="*/ 17 w 319"/>
                <a:gd name="T37" fmla="*/ 111 h 207"/>
                <a:gd name="T38" fmla="*/ 5 w 319"/>
                <a:gd name="T39" fmla="*/ 128 h 207"/>
                <a:gd name="T40" fmla="*/ 0 w 319"/>
                <a:gd name="T41" fmla="*/ 151 h 207"/>
                <a:gd name="T42" fmla="*/ 1 w 319"/>
                <a:gd name="T43" fmla="*/ 162 h 207"/>
                <a:gd name="T44" fmla="*/ 10 w 319"/>
                <a:gd name="T45" fmla="*/ 182 h 207"/>
                <a:gd name="T46" fmla="*/ 25 w 319"/>
                <a:gd name="T47" fmla="*/ 197 h 207"/>
                <a:gd name="T48" fmla="*/ 46 w 319"/>
                <a:gd name="T49" fmla="*/ 206 h 207"/>
                <a:gd name="T50" fmla="*/ 137 w 319"/>
                <a:gd name="T51" fmla="*/ 207 h 207"/>
                <a:gd name="T52" fmla="*/ 104 w 319"/>
                <a:gd name="T53" fmla="*/ 147 h 207"/>
                <a:gd name="T54" fmla="*/ 216 w 319"/>
                <a:gd name="T55" fmla="*/ 147 h 207"/>
                <a:gd name="T56" fmla="*/ 181 w 319"/>
                <a:gd name="T57" fmla="*/ 207 h 207"/>
                <a:gd name="T58" fmla="*/ 242 w 319"/>
                <a:gd name="T59" fmla="*/ 207 h 207"/>
                <a:gd name="T60" fmla="*/ 258 w 319"/>
                <a:gd name="T61" fmla="*/ 206 h 207"/>
                <a:gd name="T62" fmla="*/ 272 w 319"/>
                <a:gd name="T63" fmla="*/ 201 h 207"/>
                <a:gd name="T64" fmla="*/ 285 w 319"/>
                <a:gd name="T65" fmla="*/ 194 h 207"/>
                <a:gd name="T66" fmla="*/ 296 w 319"/>
                <a:gd name="T67" fmla="*/ 185 h 207"/>
                <a:gd name="T68" fmla="*/ 306 w 319"/>
                <a:gd name="T69" fmla="*/ 174 h 207"/>
                <a:gd name="T70" fmla="*/ 313 w 319"/>
                <a:gd name="T71" fmla="*/ 161 h 207"/>
                <a:gd name="T72" fmla="*/ 317 w 319"/>
                <a:gd name="T73" fmla="*/ 148 h 207"/>
                <a:gd name="T74" fmla="*/ 319 w 319"/>
                <a:gd name="T75" fmla="*/ 132 h 207"/>
                <a:gd name="T76" fmla="*/ 318 w 319"/>
                <a:gd name="T77" fmla="*/ 125 h 207"/>
                <a:gd name="T78" fmla="*/ 315 w 319"/>
                <a:gd name="T79" fmla="*/ 111 h 207"/>
                <a:gd name="T80" fmla="*/ 310 w 319"/>
                <a:gd name="T81" fmla="*/ 97 h 207"/>
                <a:gd name="T82" fmla="*/ 301 w 319"/>
                <a:gd name="T83" fmla="*/ 85 h 207"/>
                <a:gd name="T84" fmla="*/ 291 w 319"/>
                <a:gd name="T85" fmla="*/ 74 h 207"/>
                <a:gd name="T86" fmla="*/ 279 w 319"/>
                <a:gd name="T87" fmla="*/ 67 h 207"/>
                <a:gd name="T88" fmla="*/ 265 w 319"/>
                <a:gd name="T89" fmla="*/ 61 h 207"/>
                <a:gd name="T90" fmla="*/ 250 w 319"/>
                <a:gd name="T91" fmla="*/ 58 h 207"/>
                <a:gd name="T92" fmla="*/ 242 w 319"/>
                <a:gd name="T93" fmla="*/ 5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9" h="207">
                  <a:moveTo>
                    <a:pt x="242" y="58"/>
                  </a:moveTo>
                  <a:lnTo>
                    <a:pt x="242" y="58"/>
                  </a:lnTo>
                  <a:lnTo>
                    <a:pt x="229" y="59"/>
                  </a:lnTo>
                  <a:lnTo>
                    <a:pt x="229" y="59"/>
                  </a:lnTo>
                  <a:lnTo>
                    <a:pt x="225" y="46"/>
                  </a:lnTo>
                  <a:lnTo>
                    <a:pt x="218" y="35"/>
                  </a:lnTo>
                  <a:lnTo>
                    <a:pt x="209" y="25"/>
                  </a:lnTo>
                  <a:lnTo>
                    <a:pt x="199" y="16"/>
                  </a:lnTo>
                  <a:lnTo>
                    <a:pt x="188" y="9"/>
                  </a:lnTo>
                  <a:lnTo>
                    <a:pt x="175" y="4"/>
                  </a:lnTo>
                  <a:lnTo>
                    <a:pt x="163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0" y="0"/>
                  </a:lnTo>
                  <a:lnTo>
                    <a:pt x="131" y="2"/>
                  </a:lnTo>
                  <a:lnTo>
                    <a:pt x="124" y="4"/>
                  </a:lnTo>
                  <a:lnTo>
                    <a:pt x="115" y="6"/>
                  </a:lnTo>
                  <a:lnTo>
                    <a:pt x="108" y="10"/>
                  </a:lnTo>
                  <a:lnTo>
                    <a:pt x="101" y="14"/>
                  </a:lnTo>
                  <a:lnTo>
                    <a:pt x="95" y="18"/>
                  </a:lnTo>
                  <a:lnTo>
                    <a:pt x="88" y="24"/>
                  </a:lnTo>
                  <a:lnTo>
                    <a:pt x="83" y="30"/>
                  </a:lnTo>
                  <a:lnTo>
                    <a:pt x="78" y="36"/>
                  </a:lnTo>
                  <a:lnTo>
                    <a:pt x="74" y="43"/>
                  </a:lnTo>
                  <a:lnTo>
                    <a:pt x="70" y="51"/>
                  </a:lnTo>
                  <a:lnTo>
                    <a:pt x="68" y="58"/>
                  </a:lnTo>
                  <a:lnTo>
                    <a:pt x="66" y="66"/>
                  </a:lnTo>
                  <a:lnTo>
                    <a:pt x="64" y="74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46" y="95"/>
                  </a:lnTo>
                  <a:lnTo>
                    <a:pt x="36" y="99"/>
                  </a:lnTo>
                  <a:lnTo>
                    <a:pt x="25" y="104"/>
                  </a:lnTo>
                  <a:lnTo>
                    <a:pt x="17" y="111"/>
                  </a:lnTo>
                  <a:lnTo>
                    <a:pt x="10" y="119"/>
                  </a:lnTo>
                  <a:lnTo>
                    <a:pt x="5" y="128"/>
                  </a:lnTo>
                  <a:lnTo>
                    <a:pt x="1" y="139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" y="162"/>
                  </a:lnTo>
                  <a:lnTo>
                    <a:pt x="5" y="173"/>
                  </a:lnTo>
                  <a:lnTo>
                    <a:pt x="10" y="182"/>
                  </a:lnTo>
                  <a:lnTo>
                    <a:pt x="17" y="190"/>
                  </a:lnTo>
                  <a:lnTo>
                    <a:pt x="25" y="197"/>
                  </a:lnTo>
                  <a:lnTo>
                    <a:pt x="36" y="203"/>
                  </a:lnTo>
                  <a:lnTo>
                    <a:pt x="46" y="206"/>
                  </a:lnTo>
                  <a:lnTo>
                    <a:pt x="57" y="207"/>
                  </a:lnTo>
                  <a:lnTo>
                    <a:pt x="137" y="207"/>
                  </a:lnTo>
                  <a:lnTo>
                    <a:pt x="137" y="147"/>
                  </a:lnTo>
                  <a:lnTo>
                    <a:pt x="104" y="147"/>
                  </a:lnTo>
                  <a:lnTo>
                    <a:pt x="160" y="73"/>
                  </a:lnTo>
                  <a:lnTo>
                    <a:pt x="216" y="147"/>
                  </a:lnTo>
                  <a:lnTo>
                    <a:pt x="181" y="147"/>
                  </a:lnTo>
                  <a:lnTo>
                    <a:pt x="181" y="207"/>
                  </a:lnTo>
                  <a:lnTo>
                    <a:pt x="242" y="207"/>
                  </a:lnTo>
                  <a:lnTo>
                    <a:pt x="242" y="207"/>
                  </a:lnTo>
                  <a:lnTo>
                    <a:pt x="250" y="207"/>
                  </a:lnTo>
                  <a:lnTo>
                    <a:pt x="258" y="206"/>
                  </a:lnTo>
                  <a:lnTo>
                    <a:pt x="265" y="204"/>
                  </a:lnTo>
                  <a:lnTo>
                    <a:pt x="272" y="201"/>
                  </a:lnTo>
                  <a:lnTo>
                    <a:pt x="279" y="197"/>
                  </a:lnTo>
                  <a:lnTo>
                    <a:pt x="285" y="194"/>
                  </a:lnTo>
                  <a:lnTo>
                    <a:pt x="291" y="190"/>
                  </a:lnTo>
                  <a:lnTo>
                    <a:pt x="296" y="185"/>
                  </a:lnTo>
                  <a:lnTo>
                    <a:pt x="301" y="180"/>
                  </a:lnTo>
                  <a:lnTo>
                    <a:pt x="306" y="174"/>
                  </a:lnTo>
                  <a:lnTo>
                    <a:pt x="310" y="167"/>
                  </a:lnTo>
                  <a:lnTo>
                    <a:pt x="313" y="161"/>
                  </a:lnTo>
                  <a:lnTo>
                    <a:pt x="315" y="154"/>
                  </a:lnTo>
                  <a:lnTo>
                    <a:pt x="317" y="148"/>
                  </a:lnTo>
                  <a:lnTo>
                    <a:pt x="318" y="139"/>
                  </a:lnTo>
                  <a:lnTo>
                    <a:pt x="319" y="132"/>
                  </a:lnTo>
                  <a:lnTo>
                    <a:pt x="319" y="132"/>
                  </a:lnTo>
                  <a:lnTo>
                    <a:pt x="318" y="125"/>
                  </a:lnTo>
                  <a:lnTo>
                    <a:pt x="317" y="118"/>
                  </a:lnTo>
                  <a:lnTo>
                    <a:pt x="315" y="111"/>
                  </a:lnTo>
                  <a:lnTo>
                    <a:pt x="313" y="103"/>
                  </a:lnTo>
                  <a:lnTo>
                    <a:pt x="310" y="97"/>
                  </a:lnTo>
                  <a:lnTo>
                    <a:pt x="306" y="91"/>
                  </a:lnTo>
                  <a:lnTo>
                    <a:pt x="301" y="85"/>
                  </a:lnTo>
                  <a:lnTo>
                    <a:pt x="296" y="79"/>
                  </a:lnTo>
                  <a:lnTo>
                    <a:pt x="291" y="74"/>
                  </a:lnTo>
                  <a:lnTo>
                    <a:pt x="285" y="70"/>
                  </a:lnTo>
                  <a:lnTo>
                    <a:pt x="279" y="67"/>
                  </a:lnTo>
                  <a:lnTo>
                    <a:pt x="272" y="64"/>
                  </a:lnTo>
                  <a:lnTo>
                    <a:pt x="265" y="61"/>
                  </a:lnTo>
                  <a:lnTo>
                    <a:pt x="258" y="59"/>
                  </a:lnTo>
                  <a:lnTo>
                    <a:pt x="250" y="58"/>
                  </a:lnTo>
                  <a:lnTo>
                    <a:pt x="242" y="58"/>
                  </a:lnTo>
                  <a:lnTo>
                    <a:pt x="242" y="5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矩形 51">
            <a:extLst>
              <a:ext uri="{FF2B5EF4-FFF2-40B4-BE49-F238E27FC236}">
                <a16:creationId xmlns:a16="http://schemas.microsoft.com/office/drawing/2014/main" id="{D9A33E97-2758-273D-9FCE-B2D37D737232}"/>
              </a:ext>
            </a:extLst>
          </p:cNvPr>
          <p:cNvSpPr/>
          <p:nvPr/>
        </p:nvSpPr>
        <p:spPr>
          <a:xfrm>
            <a:off x="5866323" y="1101696"/>
            <a:ext cx="5653238" cy="46546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t-BR" altLang="zh-CN" sz="20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Fundamental que o projeto de construção siga as normas técnicas para garantir a eficiência dos materiais refratários.</a:t>
            </a:r>
          </a:p>
          <a:p>
            <a:pPr lvl="0">
              <a:lnSpc>
                <a:spcPct val="150000"/>
              </a:lnSpc>
              <a:defRPr/>
            </a:pPr>
            <a:endParaRPr lang="pt-BR" altLang="zh-CN" sz="20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endParaRPr lang="pt-BR" altLang="zh-CN" sz="20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endParaRPr lang="pt-BR" altLang="zh-CN" sz="2000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pt-BR" altLang="zh-CN" sz="20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Entretanto é importante que sejam realizadas as avaliações de calor em conformidade o anexo 03 da NR-15, para certeza desse atendimento.</a:t>
            </a:r>
            <a:endParaRPr lang="pt-BR" altLang="zh-CN" sz="2000" b="1" kern="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4" name="矩形 50">
            <a:extLst>
              <a:ext uri="{FF2B5EF4-FFF2-40B4-BE49-F238E27FC236}">
                <a16:creationId xmlns:a16="http://schemas.microsoft.com/office/drawing/2014/main" id="{3851F504-48E4-DF83-906E-97BD971F664A}"/>
              </a:ext>
            </a:extLst>
          </p:cNvPr>
          <p:cNvSpPr/>
          <p:nvPr/>
        </p:nvSpPr>
        <p:spPr>
          <a:xfrm>
            <a:off x="5974600" y="1022441"/>
            <a:ext cx="511629" cy="6243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53">
            <a:extLst>
              <a:ext uri="{FF2B5EF4-FFF2-40B4-BE49-F238E27FC236}">
                <a16:creationId xmlns:a16="http://schemas.microsoft.com/office/drawing/2014/main" id="{F618731E-C96D-94ED-3AA5-E1895B7F70C8}"/>
              </a:ext>
            </a:extLst>
          </p:cNvPr>
          <p:cNvSpPr/>
          <p:nvPr/>
        </p:nvSpPr>
        <p:spPr>
          <a:xfrm>
            <a:off x="5974600" y="3763716"/>
            <a:ext cx="511629" cy="6243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Imagem 15" descr="Texto&#10;&#10;Descrição gerada automaticamente com confiança baixa">
            <a:extLst>
              <a:ext uri="{FF2B5EF4-FFF2-40B4-BE49-F238E27FC236}">
                <a16:creationId xmlns:a16="http://schemas.microsoft.com/office/drawing/2014/main" id="{530F2B6F-DF35-57E1-3286-80432E0B6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0" y="242384"/>
            <a:ext cx="2261621" cy="627889"/>
          </a:xfrm>
          <a:prstGeom prst="rect">
            <a:avLst/>
          </a:prstGeom>
        </p:spPr>
      </p:pic>
      <p:pic>
        <p:nvPicPr>
          <p:cNvPr id="2050" name="Picture 2" descr="EPIs e principais medidas de proteção para trabalhos em fornos">
            <a:extLst>
              <a:ext uri="{FF2B5EF4-FFF2-40B4-BE49-F238E27FC236}">
                <a16:creationId xmlns:a16="http://schemas.microsoft.com/office/drawing/2014/main" id="{4A5CB041-AF2A-2393-ADE8-36FFA261C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6" y="3181454"/>
            <a:ext cx="54864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BCDEE77-B075-AD4B-75CC-ACAEBB43FE2F}"/>
              </a:ext>
            </a:extLst>
          </p:cNvPr>
          <p:cNvSpPr/>
          <p:nvPr/>
        </p:nvSpPr>
        <p:spPr>
          <a:xfrm>
            <a:off x="0" y="0"/>
            <a:ext cx="12192000" cy="634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E355216D-92D6-4971-90E0-2CD370503B47}"/>
              </a:ext>
            </a:extLst>
          </p:cNvPr>
          <p:cNvSpPr>
            <a:spLocks/>
          </p:cNvSpPr>
          <p:nvPr/>
        </p:nvSpPr>
        <p:spPr bwMode="auto">
          <a:xfrm>
            <a:off x="5234276" y="2243044"/>
            <a:ext cx="711662" cy="983366"/>
          </a:xfrm>
          <a:custGeom>
            <a:avLst/>
            <a:gdLst>
              <a:gd name="T0" fmla="*/ 508 w 508"/>
              <a:gd name="T1" fmla="*/ 0 h 702"/>
              <a:gd name="T2" fmla="*/ 508 w 508"/>
              <a:gd name="T3" fmla="*/ 0 h 702"/>
              <a:gd name="T4" fmla="*/ 0 w 508"/>
              <a:gd name="T5" fmla="*/ 702 h 702"/>
              <a:gd name="T6" fmla="*/ 0 w 508"/>
              <a:gd name="T7" fmla="*/ 702 h 702"/>
              <a:gd name="T8" fmla="*/ 508 w 508"/>
              <a:gd name="T9" fmla="*/ 0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702">
                <a:moveTo>
                  <a:pt x="508" y="0"/>
                </a:moveTo>
                <a:cubicBezTo>
                  <a:pt x="508" y="0"/>
                  <a:pt x="508" y="0"/>
                  <a:pt x="508" y="0"/>
                </a:cubicBezTo>
                <a:cubicBezTo>
                  <a:pt x="312" y="89"/>
                  <a:pt x="112" y="372"/>
                  <a:pt x="0" y="702"/>
                </a:cubicBezTo>
                <a:cubicBezTo>
                  <a:pt x="0" y="702"/>
                  <a:pt x="0" y="702"/>
                  <a:pt x="0" y="702"/>
                </a:cubicBezTo>
                <a:cubicBezTo>
                  <a:pt x="112" y="371"/>
                  <a:pt x="312" y="88"/>
                  <a:pt x="508" y="0"/>
                </a:cubicBezTo>
              </a:path>
            </a:pathLst>
          </a:custGeom>
          <a:solidFill>
            <a:srgbClr val="98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FE1ADE13-69ED-4BB6-A211-D3B2EC8161D7}"/>
              </a:ext>
            </a:extLst>
          </p:cNvPr>
          <p:cNvSpPr>
            <a:spLocks noEditPoints="1"/>
          </p:cNvSpPr>
          <p:nvPr/>
        </p:nvSpPr>
        <p:spPr bwMode="auto">
          <a:xfrm>
            <a:off x="6407495" y="2287381"/>
            <a:ext cx="26148" cy="3410"/>
          </a:xfrm>
          <a:custGeom>
            <a:avLst/>
            <a:gdLst>
              <a:gd name="T0" fmla="*/ 0 w 19"/>
              <a:gd name="T1" fmla="*/ 2 h 2"/>
              <a:gd name="T2" fmla="*/ 1 w 19"/>
              <a:gd name="T3" fmla="*/ 2 h 2"/>
              <a:gd name="T4" fmla="*/ 2 w 19"/>
              <a:gd name="T5" fmla="*/ 2 h 2"/>
              <a:gd name="T6" fmla="*/ 2 w 19"/>
              <a:gd name="T7" fmla="*/ 2 h 2"/>
              <a:gd name="T8" fmla="*/ 3 w 19"/>
              <a:gd name="T9" fmla="*/ 2 h 2"/>
              <a:gd name="T10" fmla="*/ 3 w 19"/>
              <a:gd name="T11" fmla="*/ 2 h 2"/>
              <a:gd name="T12" fmla="*/ 4 w 19"/>
              <a:gd name="T13" fmla="*/ 2 h 2"/>
              <a:gd name="T14" fmla="*/ 4 w 19"/>
              <a:gd name="T15" fmla="*/ 2 h 2"/>
              <a:gd name="T16" fmla="*/ 4 w 19"/>
              <a:gd name="T17" fmla="*/ 2 h 2"/>
              <a:gd name="T18" fmla="*/ 5 w 19"/>
              <a:gd name="T19" fmla="*/ 2 h 2"/>
              <a:gd name="T20" fmla="*/ 5 w 19"/>
              <a:gd name="T21" fmla="*/ 2 h 2"/>
              <a:gd name="T22" fmla="*/ 6 w 19"/>
              <a:gd name="T23" fmla="*/ 2 h 2"/>
              <a:gd name="T24" fmla="*/ 6 w 19"/>
              <a:gd name="T25" fmla="*/ 2 h 2"/>
              <a:gd name="T26" fmla="*/ 6 w 19"/>
              <a:gd name="T27" fmla="*/ 2 h 2"/>
              <a:gd name="T28" fmla="*/ 7 w 19"/>
              <a:gd name="T29" fmla="*/ 1 h 2"/>
              <a:gd name="T30" fmla="*/ 7 w 19"/>
              <a:gd name="T31" fmla="*/ 1 h 2"/>
              <a:gd name="T32" fmla="*/ 7 w 19"/>
              <a:gd name="T33" fmla="*/ 1 h 2"/>
              <a:gd name="T34" fmla="*/ 8 w 19"/>
              <a:gd name="T35" fmla="*/ 1 h 2"/>
              <a:gd name="T36" fmla="*/ 8 w 19"/>
              <a:gd name="T37" fmla="*/ 1 h 2"/>
              <a:gd name="T38" fmla="*/ 9 w 19"/>
              <a:gd name="T39" fmla="*/ 1 h 2"/>
              <a:gd name="T40" fmla="*/ 9 w 19"/>
              <a:gd name="T41" fmla="*/ 1 h 2"/>
              <a:gd name="T42" fmla="*/ 9 w 19"/>
              <a:gd name="T43" fmla="*/ 1 h 2"/>
              <a:gd name="T44" fmla="*/ 10 w 19"/>
              <a:gd name="T45" fmla="*/ 1 h 2"/>
              <a:gd name="T46" fmla="*/ 10 w 19"/>
              <a:gd name="T47" fmla="*/ 1 h 2"/>
              <a:gd name="T48" fmla="*/ 10 w 19"/>
              <a:gd name="T49" fmla="*/ 1 h 2"/>
              <a:gd name="T50" fmla="*/ 11 w 19"/>
              <a:gd name="T51" fmla="*/ 1 h 2"/>
              <a:gd name="T52" fmla="*/ 11 w 19"/>
              <a:gd name="T53" fmla="*/ 1 h 2"/>
              <a:gd name="T54" fmla="*/ 12 w 19"/>
              <a:gd name="T55" fmla="*/ 1 h 2"/>
              <a:gd name="T56" fmla="*/ 12 w 19"/>
              <a:gd name="T57" fmla="*/ 1 h 2"/>
              <a:gd name="T58" fmla="*/ 12 w 19"/>
              <a:gd name="T59" fmla="*/ 1 h 2"/>
              <a:gd name="T60" fmla="*/ 13 w 19"/>
              <a:gd name="T61" fmla="*/ 1 h 2"/>
              <a:gd name="T62" fmla="*/ 13 w 19"/>
              <a:gd name="T63" fmla="*/ 1 h 2"/>
              <a:gd name="T64" fmla="*/ 14 w 19"/>
              <a:gd name="T65" fmla="*/ 1 h 2"/>
              <a:gd name="T66" fmla="*/ 14 w 19"/>
              <a:gd name="T67" fmla="*/ 1 h 2"/>
              <a:gd name="T68" fmla="*/ 14 w 19"/>
              <a:gd name="T69" fmla="*/ 1 h 2"/>
              <a:gd name="T70" fmla="*/ 15 w 19"/>
              <a:gd name="T71" fmla="*/ 0 h 2"/>
              <a:gd name="T72" fmla="*/ 16 w 19"/>
              <a:gd name="T73" fmla="*/ 0 h 2"/>
              <a:gd name="T74" fmla="*/ 16 w 19"/>
              <a:gd name="T75" fmla="*/ 0 h 2"/>
              <a:gd name="T76" fmla="*/ 16 w 19"/>
              <a:gd name="T77" fmla="*/ 0 h 2"/>
              <a:gd name="T78" fmla="*/ 17 w 19"/>
              <a:gd name="T79" fmla="*/ 0 h 2"/>
              <a:gd name="T80" fmla="*/ 17 w 19"/>
              <a:gd name="T81" fmla="*/ 0 h 2"/>
              <a:gd name="T82" fmla="*/ 17 w 19"/>
              <a:gd name="T83" fmla="*/ 0 h 2"/>
              <a:gd name="T84" fmla="*/ 18 w 19"/>
              <a:gd name="T85" fmla="*/ 0 h 2"/>
              <a:gd name="T86" fmla="*/ 18 w 19"/>
              <a:gd name="T87" fmla="*/ 0 h 2"/>
              <a:gd name="T88" fmla="*/ 19 w 19"/>
              <a:gd name="T89" fmla="*/ 0 h 2"/>
              <a:gd name="T90" fmla="*/ 19 w 19"/>
              <a:gd name="T9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4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4" y="2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5" y="2"/>
                </a:move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moveTo>
                  <a:pt x="5" y="2"/>
                </a:move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moveTo>
                  <a:pt x="6" y="2"/>
                </a:move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moveTo>
                  <a:pt x="6" y="2"/>
                </a:move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moveTo>
                  <a:pt x="6" y="2"/>
                </a:move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moveTo>
                  <a:pt x="7" y="1"/>
                </a:moveTo>
                <a:cubicBezTo>
                  <a:pt x="7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9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10" y="1"/>
                </a:moveTo>
                <a:cubicBezTo>
                  <a:pt x="10" y="1"/>
                  <a:pt x="9" y="1"/>
                  <a:pt x="9" y="1"/>
                </a:cubicBezTo>
                <a:cubicBezTo>
                  <a:pt x="9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1" y="1"/>
                </a:moveTo>
                <a:cubicBezTo>
                  <a:pt x="11" y="1"/>
                  <a:pt x="11" y="1"/>
                  <a:pt x="10" y="1"/>
                </a:cubicBezTo>
                <a:cubicBezTo>
                  <a:pt x="11" y="1"/>
                  <a:pt x="11" y="1"/>
                  <a:pt x="11" y="1"/>
                </a:cubicBezTo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2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2" y="1"/>
                </a:cubicBezTo>
                <a:moveTo>
                  <a:pt x="12" y="1"/>
                </a:move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moveTo>
                  <a:pt x="12" y="1"/>
                </a:move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moveTo>
                  <a:pt x="13" y="1"/>
                </a:moveTo>
                <a:cubicBezTo>
                  <a:pt x="13" y="1"/>
                  <a:pt x="12" y="1"/>
                  <a:pt x="12" y="1"/>
                </a:cubicBezTo>
                <a:cubicBezTo>
                  <a:pt x="12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5" y="0"/>
                </a:moveTo>
                <a:cubicBezTo>
                  <a:pt x="15" y="0"/>
                  <a:pt x="15" y="0"/>
                  <a:pt x="15" y="1"/>
                </a:cubicBezTo>
                <a:cubicBezTo>
                  <a:pt x="15" y="0"/>
                  <a:pt x="15" y="0"/>
                  <a:pt x="15" y="0"/>
                </a:cubicBezTo>
                <a:moveTo>
                  <a:pt x="16" y="0"/>
                </a:moveTo>
                <a:cubicBezTo>
                  <a:pt x="16" y="0"/>
                  <a:pt x="15" y="0"/>
                  <a:pt x="15" y="0"/>
                </a:cubicBezTo>
                <a:cubicBezTo>
                  <a:pt x="15" y="0"/>
                  <a:pt x="15" y="0"/>
                  <a:pt x="16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7" y="0"/>
                </a:moveTo>
                <a:cubicBezTo>
                  <a:pt x="17" y="0"/>
                  <a:pt x="17" y="0"/>
                  <a:pt x="16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7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5" name="Group 37">
            <a:extLst>
              <a:ext uri="{FF2B5EF4-FFF2-40B4-BE49-F238E27FC236}">
                <a16:creationId xmlns:a16="http://schemas.microsoft.com/office/drawing/2014/main" id="{F9BC98FE-941D-4901-8340-0EEDB710B60A}"/>
              </a:ext>
            </a:extLst>
          </p:cNvPr>
          <p:cNvGrpSpPr/>
          <p:nvPr/>
        </p:nvGrpSpPr>
        <p:grpSpPr>
          <a:xfrm>
            <a:off x="4568088" y="2190750"/>
            <a:ext cx="2015617" cy="1710943"/>
            <a:chOff x="4337562" y="1866900"/>
            <a:chExt cx="2015617" cy="1710943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F42994E-2D84-4F7A-A5BC-F0C307ECD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562" y="1878268"/>
              <a:ext cx="1527913" cy="1699575"/>
            </a:xfrm>
            <a:custGeom>
              <a:avLst/>
              <a:gdLst>
                <a:gd name="T0" fmla="*/ 1064 w 1091"/>
                <a:gd name="T1" fmla="*/ 0 h 1213"/>
                <a:gd name="T2" fmla="*/ 6 w 1091"/>
                <a:gd name="T3" fmla="*/ 908 h 1213"/>
                <a:gd name="T4" fmla="*/ 6 w 1091"/>
                <a:gd name="T5" fmla="*/ 908 h 1213"/>
                <a:gd name="T6" fmla="*/ 386 w 1091"/>
                <a:gd name="T7" fmla="*/ 1213 h 1213"/>
                <a:gd name="T8" fmla="*/ 1091 w 1091"/>
                <a:gd name="T9" fmla="*/ 0 h 1213"/>
                <a:gd name="T10" fmla="*/ 1064 w 1091"/>
                <a:gd name="T11" fmla="*/ 0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1" h="1213">
                  <a:moveTo>
                    <a:pt x="1064" y="0"/>
                  </a:moveTo>
                  <a:cubicBezTo>
                    <a:pt x="528" y="0"/>
                    <a:pt x="84" y="394"/>
                    <a:pt x="6" y="908"/>
                  </a:cubicBezTo>
                  <a:cubicBezTo>
                    <a:pt x="6" y="908"/>
                    <a:pt x="6" y="908"/>
                    <a:pt x="6" y="908"/>
                  </a:cubicBezTo>
                  <a:cubicBezTo>
                    <a:pt x="0" y="1039"/>
                    <a:pt x="152" y="1145"/>
                    <a:pt x="386" y="1213"/>
                  </a:cubicBezTo>
                  <a:cubicBezTo>
                    <a:pt x="401" y="646"/>
                    <a:pt x="775" y="21"/>
                    <a:pt x="1091" y="0"/>
                  </a:cubicBezTo>
                  <a:cubicBezTo>
                    <a:pt x="1082" y="0"/>
                    <a:pt x="1073" y="0"/>
                    <a:pt x="1064" y="0"/>
                  </a:cubicBezTo>
                </a:path>
              </a:pathLst>
            </a:custGeom>
            <a:solidFill>
              <a:srgbClr val="B80006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275C862-9817-4987-9602-A1C1D2A27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561" y="1866900"/>
              <a:ext cx="1475618" cy="1710943"/>
            </a:xfrm>
            <a:custGeom>
              <a:avLst/>
              <a:gdLst>
                <a:gd name="T0" fmla="*/ 0 w 1053"/>
                <a:gd name="T1" fmla="*/ 1221 h 1221"/>
                <a:gd name="T2" fmla="*/ 1053 w 1053"/>
                <a:gd name="T3" fmla="*/ 590 h 1221"/>
                <a:gd name="T4" fmla="*/ 710 w 1053"/>
                <a:gd name="T5" fmla="*/ 8 h 1221"/>
                <a:gd name="T6" fmla="*/ 0 w 1053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3" h="1221">
                  <a:moveTo>
                    <a:pt x="0" y="1221"/>
                  </a:moveTo>
                  <a:cubicBezTo>
                    <a:pt x="1053" y="590"/>
                    <a:pt x="1053" y="590"/>
                    <a:pt x="1053" y="590"/>
                  </a:cubicBezTo>
                  <a:cubicBezTo>
                    <a:pt x="1030" y="218"/>
                    <a:pt x="898" y="0"/>
                    <a:pt x="710" y="8"/>
                  </a:cubicBezTo>
                  <a:cubicBezTo>
                    <a:pt x="394" y="22"/>
                    <a:pt x="15" y="651"/>
                    <a:pt x="0" y="1221"/>
                  </a:cubicBezTo>
                </a:path>
              </a:pathLst>
            </a:custGeom>
            <a:solidFill>
              <a:srgbClr val="B80006">
                <a:lumMod val="75000"/>
              </a:srgbClr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0123784-6D3A-4E76-B3BB-79981121A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4340" y="1919194"/>
              <a:ext cx="931072" cy="983366"/>
            </a:xfrm>
            <a:custGeom>
              <a:avLst/>
              <a:gdLst>
                <a:gd name="T0" fmla="*/ 224 w 665"/>
                <a:gd name="T1" fmla="*/ 453 h 702"/>
                <a:gd name="T2" fmla="*/ 165 w 665"/>
                <a:gd name="T3" fmla="*/ 423 h 702"/>
                <a:gd name="T4" fmla="*/ 217 w 665"/>
                <a:gd name="T5" fmla="*/ 342 h 702"/>
                <a:gd name="T6" fmla="*/ 275 w 665"/>
                <a:gd name="T7" fmla="*/ 356 h 702"/>
                <a:gd name="T8" fmla="*/ 224 w 665"/>
                <a:gd name="T9" fmla="*/ 453 h 702"/>
                <a:gd name="T10" fmla="*/ 143 w 665"/>
                <a:gd name="T11" fmla="*/ 415 h 702"/>
                <a:gd name="T12" fmla="*/ 98 w 665"/>
                <a:gd name="T13" fmla="*/ 405 h 702"/>
                <a:gd name="T14" fmla="*/ 135 w 665"/>
                <a:gd name="T15" fmla="*/ 334 h 702"/>
                <a:gd name="T16" fmla="*/ 191 w 665"/>
                <a:gd name="T17" fmla="*/ 338 h 702"/>
                <a:gd name="T18" fmla="*/ 143 w 665"/>
                <a:gd name="T19" fmla="*/ 415 h 702"/>
                <a:gd name="T20" fmla="*/ 273 w 665"/>
                <a:gd name="T21" fmla="*/ 226 h 702"/>
                <a:gd name="T22" fmla="*/ 273 w 665"/>
                <a:gd name="T23" fmla="*/ 226 h 702"/>
                <a:gd name="T24" fmla="*/ 273 w 665"/>
                <a:gd name="T25" fmla="*/ 226 h 702"/>
                <a:gd name="T26" fmla="*/ 206 w 665"/>
                <a:gd name="T27" fmla="*/ 316 h 702"/>
                <a:gd name="T28" fmla="*/ 152 w 665"/>
                <a:gd name="T29" fmla="*/ 311 h 702"/>
                <a:gd name="T30" fmla="*/ 218 w 665"/>
                <a:gd name="T31" fmla="*/ 246 h 702"/>
                <a:gd name="T32" fmla="*/ 273 w 665"/>
                <a:gd name="T33" fmla="*/ 226 h 702"/>
                <a:gd name="T34" fmla="*/ 288 w 665"/>
                <a:gd name="T35" fmla="*/ 335 h 702"/>
                <a:gd name="T36" fmla="*/ 232 w 665"/>
                <a:gd name="T37" fmla="*/ 321 h 702"/>
                <a:gd name="T38" fmla="*/ 310 w 665"/>
                <a:gd name="T39" fmla="*/ 219 h 702"/>
                <a:gd name="T40" fmla="*/ 331 w 665"/>
                <a:gd name="T41" fmla="*/ 218 h 702"/>
                <a:gd name="T42" fmla="*/ 372 w 665"/>
                <a:gd name="T43" fmla="*/ 222 h 702"/>
                <a:gd name="T44" fmla="*/ 288 w 665"/>
                <a:gd name="T45" fmla="*/ 335 h 702"/>
                <a:gd name="T46" fmla="*/ 665 w 665"/>
                <a:gd name="T47" fmla="*/ 0 h 702"/>
                <a:gd name="T48" fmla="*/ 0 w 665"/>
                <a:gd name="T49" fmla="*/ 432 h 702"/>
                <a:gd name="T50" fmla="*/ 157 w 665"/>
                <a:gd name="T51" fmla="*/ 702 h 702"/>
                <a:gd name="T52" fmla="*/ 665 w 665"/>
                <a:gd name="T53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5" h="702">
                  <a:moveTo>
                    <a:pt x="224" y="453"/>
                  </a:moveTo>
                  <a:cubicBezTo>
                    <a:pt x="224" y="453"/>
                    <a:pt x="197" y="437"/>
                    <a:pt x="165" y="423"/>
                  </a:cubicBezTo>
                  <a:cubicBezTo>
                    <a:pt x="179" y="400"/>
                    <a:pt x="198" y="371"/>
                    <a:pt x="217" y="342"/>
                  </a:cubicBezTo>
                  <a:cubicBezTo>
                    <a:pt x="240" y="346"/>
                    <a:pt x="259" y="351"/>
                    <a:pt x="275" y="356"/>
                  </a:cubicBezTo>
                  <a:cubicBezTo>
                    <a:pt x="253" y="394"/>
                    <a:pt x="235" y="429"/>
                    <a:pt x="224" y="453"/>
                  </a:cubicBezTo>
                  <a:moveTo>
                    <a:pt x="143" y="415"/>
                  </a:moveTo>
                  <a:cubicBezTo>
                    <a:pt x="126" y="409"/>
                    <a:pt x="110" y="405"/>
                    <a:pt x="98" y="405"/>
                  </a:cubicBezTo>
                  <a:cubicBezTo>
                    <a:pt x="98" y="393"/>
                    <a:pt x="114" y="364"/>
                    <a:pt x="135" y="334"/>
                  </a:cubicBezTo>
                  <a:cubicBezTo>
                    <a:pt x="156" y="335"/>
                    <a:pt x="174" y="336"/>
                    <a:pt x="191" y="338"/>
                  </a:cubicBezTo>
                  <a:cubicBezTo>
                    <a:pt x="172" y="366"/>
                    <a:pt x="156" y="393"/>
                    <a:pt x="143" y="415"/>
                  </a:cubicBezTo>
                  <a:moveTo>
                    <a:pt x="273" y="226"/>
                  </a:moveTo>
                  <a:cubicBezTo>
                    <a:pt x="273" y="226"/>
                    <a:pt x="273" y="226"/>
                    <a:pt x="273" y="226"/>
                  </a:cubicBezTo>
                  <a:cubicBezTo>
                    <a:pt x="273" y="226"/>
                    <a:pt x="273" y="226"/>
                    <a:pt x="273" y="226"/>
                  </a:cubicBezTo>
                  <a:cubicBezTo>
                    <a:pt x="251" y="253"/>
                    <a:pt x="228" y="285"/>
                    <a:pt x="206" y="316"/>
                  </a:cubicBezTo>
                  <a:cubicBezTo>
                    <a:pt x="190" y="314"/>
                    <a:pt x="172" y="312"/>
                    <a:pt x="152" y="311"/>
                  </a:cubicBezTo>
                  <a:cubicBezTo>
                    <a:pt x="176" y="280"/>
                    <a:pt x="201" y="253"/>
                    <a:pt x="218" y="246"/>
                  </a:cubicBezTo>
                  <a:cubicBezTo>
                    <a:pt x="229" y="242"/>
                    <a:pt x="248" y="233"/>
                    <a:pt x="273" y="226"/>
                  </a:cubicBezTo>
                  <a:moveTo>
                    <a:pt x="288" y="335"/>
                  </a:moveTo>
                  <a:cubicBezTo>
                    <a:pt x="272" y="330"/>
                    <a:pt x="254" y="325"/>
                    <a:pt x="232" y="321"/>
                  </a:cubicBezTo>
                  <a:cubicBezTo>
                    <a:pt x="258" y="283"/>
                    <a:pt x="286" y="247"/>
                    <a:pt x="310" y="219"/>
                  </a:cubicBezTo>
                  <a:cubicBezTo>
                    <a:pt x="317" y="218"/>
                    <a:pt x="324" y="218"/>
                    <a:pt x="331" y="218"/>
                  </a:cubicBezTo>
                  <a:cubicBezTo>
                    <a:pt x="344" y="218"/>
                    <a:pt x="358" y="219"/>
                    <a:pt x="372" y="222"/>
                  </a:cubicBezTo>
                  <a:cubicBezTo>
                    <a:pt x="344" y="251"/>
                    <a:pt x="314" y="293"/>
                    <a:pt x="288" y="335"/>
                  </a:cubicBezTo>
                  <a:moveTo>
                    <a:pt x="665" y="0"/>
                  </a:moveTo>
                  <a:cubicBezTo>
                    <a:pt x="351" y="28"/>
                    <a:pt x="0" y="227"/>
                    <a:pt x="0" y="432"/>
                  </a:cubicBezTo>
                  <a:cubicBezTo>
                    <a:pt x="0" y="534"/>
                    <a:pt x="59" y="628"/>
                    <a:pt x="157" y="702"/>
                  </a:cubicBezTo>
                  <a:cubicBezTo>
                    <a:pt x="269" y="372"/>
                    <a:pt x="469" y="89"/>
                    <a:pt x="665" y="0"/>
                  </a:cubicBezTo>
                </a:path>
              </a:pathLst>
            </a:custGeom>
            <a:gradFill>
              <a:gsLst>
                <a:gs pos="0">
                  <a:srgbClr val="FFFFFF">
                    <a:alpha val="61000"/>
                  </a:srgbClr>
                </a:gs>
                <a:gs pos="69000">
                  <a:srgbClr val="FFFFFF">
                    <a:alpha val="0"/>
                  </a:srgb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067F2EA-9E8E-4D5F-8D72-A3523D5B25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0761" y="2223867"/>
              <a:ext cx="384252" cy="329683"/>
            </a:xfrm>
            <a:custGeom>
              <a:avLst/>
              <a:gdLst>
                <a:gd name="T0" fmla="*/ 119 w 274"/>
                <a:gd name="T1" fmla="*/ 124 h 235"/>
                <a:gd name="T2" fmla="*/ 67 w 274"/>
                <a:gd name="T3" fmla="*/ 205 h 235"/>
                <a:gd name="T4" fmla="*/ 126 w 274"/>
                <a:gd name="T5" fmla="*/ 235 h 235"/>
                <a:gd name="T6" fmla="*/ 177 w 274"/>
                <a:gd name="T7" fmla="*/ 138 h 235"/>
                <a:gd name="T8" fmla="*/ 119 w 274"/>
                <a:gd name="T9" fmla="*/ 124 h 235"/>
                <a:gd name="T10" fmla="*/ 37 w 274"/>
                <a:gd name="T11" fmla="*/ 116 h 235"/>
                <a:gd name="T12" fmla="*/ 0 w 274"/>
                <a:gd name="T13" fmla="*/ 187 h 235"/>
                <a:gd name="T14" fmla="*/ 45 w 274"/>
                <a:gd name="T15" fmla="*/ 197 h 235"/>
                <a:gd name="T16" fmla="*/ 93 w 274"/>
                <a:gd name="T17" fmla="*/ 120 h 235"/>
                <a:gd name="T18" fmla="*/ 37 w 274"/>
                <a:gd name="T19" fmla="*/ 116 h 235"/>
                <a:gd name="T20" fmla="*/ 175 w 274"/>
                <a:gd name="T21" fmla="*/ 8 h 235"/>
                <a:gd name="T22" fmla="*/ 120 w 274"/>
                <a:gd name="T23" fmla="*/ 28 h 235"/>
                <a:gd name="T24" fmla="*/ 54 w 274"/>
                <a:gd name="T25" fmla="*/ 93 h 235"/>
                <a:gd name="T26" fmla="*/ 108 w 274"/>
                <a:gd name="T27" fmla="*/ 98 h 235"/>
                <a:gd name="T28" fmla="*/ 175 w 274"/>
                <a:gd name="T29" fmla="*/ 8 h 235"/>
                <a:gd name="T30" fmla="*/ 233 w 274"/>
                <a:gd name="T31" fmla="*/ 0 h 235"/>
                <a:gd name="T32" fmla="*/ 212 w 274"/>
                <a:gd name="T33" fmla="*/ 1 h 235"/>
                <a:gd name="T34" fmla="*/ 134 w 274"/>
                <a:gd name="T35" fmla="*/ 103 h 235"/>
                <a:gd name="T36" fmla="*/ 190 w 274"/>
                <a:gd name="T37" fmla="*/ 117 h 235"/>
                <a:gd name="T38" fmla="*/ 274 w 274"/>
                <a:gd name="T39" fmla="*/ 4 h 235"/>
                <a:gd name="T40" fmla="*/ 233 w 274"/>
                <a:gd name="T4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4" h="235">
                  <a:moveTo>
                    <a:pt x="119" y="124"/>
                  </a:moveTo>
                  <a:cubicBezTo>
                    <a:pt x="100" y="153"/>
                    <a:pt x="81" y="182"/>
                    <a:pt x="67" y="205"/>
                  </a:cubicBezTo>
                  <a:cubicBezTo>
                    <a:pt x="99" y="219"/>
                    <a:pt x="126" y="235"/>
                    <a:pt x="126" y="235"/>
                  </a:cubicBezTo>
                  <a:cubicBezTo>
                    <a:pt x="137" y="211"/>
                    <a:pt x="155" y="176"/>
                    <a:pt x="177" y="138"/>
                  </a:cubicBezTo>
                  <a:cubicBezTo>
                    <a:pt x="161" y="133"/>
                    <a:pt x="142" y="128"/>
                    <a:pt x="119" y="124"/>
                  </a:cubicBezTo>
                  <a:moveTo>
                    <a:pt x="37" y="116"/>
                  </a:moveTo>
                  <a:cubicBezTo>
                    <a:pt x="16" y="146"/>
                    <a:pt x="0" y="175"/>
                    <a:pt x="0" y="187"/>
                  </a:cubicBezTo>
                  <a:cubicBezTo>
                    <a:pt x="12" y="187"/>
                    <a:pt x="28" y="191"/>
                    <a:pt x="45" y="197"/>
                  </a:cubicBezTo>
                  <a:cubicBezTo>
                    <a:pt x="58" y="175"/>
                    <a:pt x="74" y="148"/>
                    <a:pt x="93" y="120"/>
                  </a:cubicBezTo>
                  <a:cubicBezTo>
                    <a:pt x="76" y="118"/>
                    <a:pt x="58" y="117"/>
                    <a:pt x="37" y="116"/>
                  </a:cubicBezTo>
                  <a:moveTo>
                    <a:pt x="175" y="8"/>
                  </a:moveTo>
                  <a:cubicBezTo>
                    <a:pt x="150" y="15"/>
                    <a:pt x="131" y="24"/>
                    <a:pt x="120" y="28"/>
                  </a:cubicBezTo>
                  <a:cubicBezTo>
                    <a:pt x="103" y="35"/>
                    <a:pt x="78" y="62"/>
                    <a:pt x="54" y="93"/>
                  </a:cubicBezTo>
                  <a:cubicBezTo>
                    <a:pt x="74" y="94"/>
                    <a:pt x="92" y="96"/>
                    <a:pt x="108" y="98"/>
                  </a:cubicBezTo>
                  <a:cubicBezTo>
                    <a:pt x="130" y="67"/>
                    <a:pt x="153" y="35"/>
                    <a:pt x="175" y="8"/>
                  </a:cubicBezTo>
                  <a:moveTo>
                    <a:pt x="233" y="0"/>
                  </a:moveTo>
                  <a:cubicBezTo>
                    <a:pt x="226" y="0"/>
                    <a:pt x="219" y="0"/>
                    <a:pt x="212" y="1"/>
                  </a:cubicBezTo>
                  <a:cubicBezTo>
                    <a:pt x="188" y="29"/>
                    <a:pt x="160" y="65"/>
                    <a:pt x="134" y="103"/>
                  </a:cubicBezTo>
                  <a:cubicBezTo>
                    <a:pt x="156" y="107"/>
                    <a:pt x="174" y="112"/>
                    <a:pt x="190" y="117"/>
                  </a:cubicBezTo>
                  <a:cubicBezTo>
                    <a:pt x="216" y="75"/>
                    <a:pt x="246" y="33"/>
                    <a:pt x="274" y="4"/>
                  </a:cubicBezTo>
                  <a:cubicBezTo>
                    <a:pt x="260" y="1"/>
                    <a:pt x="246" y="0"/>
                    <a:pt x="233" y="0"/>
                  </a:cubicBezTo>
                </a:path>
              </a:pathLst>
            </a:custGeom>
            <a:gradFill>
              <a:gsLst>
                <a:gs pos="38000">
                  <a:srgbClr val="FFFFFF">
                    <a:alpha val="61000"/>
                  </a:srgbClr>
                </a:gs>
                <a:gs pos="79000">
                  <a:srgbClr val="FFFFFF">
                    <a:alpha val="0"/>
                  </a:srgb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Freeform 18">
            <a:extLst>
              <a:ext uri="{FF2B5EF4-FFF2-40B4-BE49-F238E27FC236}">
                <a16:creationId xmlns:a16="http://schemas.microsoft.com/office/drawing/2014/main" id="{9E025A3E-9205-4559-BAFB-C40F485B025A}"/>
              </a:ext>
            </a:extLst>
          </p:cNvPr>
          <p:cNvSpPr>
            <a:spLocks noEditPoints="1"/>
          </p:cNvSpPr>
          <p:nvPr/>
        </p:nvSpPr>
        <p:spPr bwMode="auto">
          <a:xfrm>
            <a:off x="5122866" y="4297314"/>
            <a:ext cx="0" cy="12505"/>
          </a:xfrm>
          <a:custGeom>
            <a:avLst/>
            <a:gdLst>
              <a:gd name="T0" fmla="*/ 9 h 9"/>
              <a:gd name="T1" fmla="*/ 9 h 9"/>
              <a:gd name="T2" fmla="*/ 9 h 9"/>
              <a:gd name="T3" fmla="*/ 5 h 9"/>
              <a:gd name="T4" fmla="*/ 5 h 9"/>
              <a:gd name="T5" fmla="*/ 5 h 9"/>
              <a:gd name="T6" fmla="*/ 4 h 9"/>
              <a:gd name="T7" fmla="*/ 4 h 9"/>
              <a:gd name="T8" fmla="*/ 4 h 9"/>
              <a:gd name="T9" fmla="*/ 3 h 9"/>
              <a:gd name="T10" fmla="*/ 4 h 9"/>
              <a:gd name="T11" fmla="*/ 3 h 9"/>
              <a:gd name="T12" fmla="*/ 3 h 9"/>
              <a:gd name="T13" fmla="*/ 3 h 9"/>
              <a:gd name="T14" fmla="*/ 3 h 9"/>
              <a:gd name="T15" fmla="*/ 2 h 9"/>
              <a:gd name="T16" fmla="*/ 3 h 9"/>
              <a:gd name="T17" fmla="*/ 2 h 9"/>
              <a:gd name="T18" fmla="*/ 2 h 9"/>
              <a:gd name="T19" fmla="*/ 2 h 9"/>
              <a:gd name="T20" fmla="*/ 2 h 9"/>
              <a:gd name="T21" fmla="*/ 1 h 9"/>
              <a:gd name="T22" fmla="*/ 1 h 9"/>
              <a:gd name="T23" fmla="*/ 1 h 9"/>
              <a:gd name="T24" fmla="*/ 1 h 9"/>
              <a:gd name="T25" fmla="*/ 1 h 9"/>
              <a:gd name="T26" fmla="*/ 1 h 9"/>
              <a:gd name="T27" fmla="*/ 0 h 9"/>
              <a:gd name="T28" fmla="*/ 0 h 9"/>
              <a:gd name="T29" fmla="*/ 0 h 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</a:cxnLst>
            <a:rect l="0" t="0" r="r" b="b"/>
            <a:pathLst>
              <a:path h="9"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3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8FB9CC43-8B89-4DB2-9211-3AD26729FC28}"/>
              </a:ext>
            </a:extLst>
          </p:cNvPr>
          <p:cNvSpPr>
            <a:spLocks/>
          </p:cNvSpPr>
          <p:nvPr/>
        </p:nvSpPr>
        <p:spPr bwMode="auto">
          <a:xfrm>
            <a:off x="6360884" y="4085861"/>
            <a:ext cx="1090230" cy="326273"/>
          </a:xfrm>
          <a:custGeom>
            <a:avLst/>
            <a:gdLst>
              <a:gd name="T0" fmla="*/ 778 w 778"/>
              <a:gd name="T1" fmla="*/ 0 h 233"/>
              <a:gd name="T2" fmla="*/ 0 w 778"/>
              <a:gd name="T3" fmla="*/ 233 h 233"/>
              <a:gd name="T4" fmla="*/ 0 w 778"/>
              <a:gd name="T5" fmla="*/ 233 h 233"/>
              <a:gd name="T6" fmla="*/ 778 w 778"/>
              <a:gd name="T7" fmla="*/ 0 h 233"/>
              <a:gd name="T8" fmla="*/ 778 w 778"/>
              <a:gd name="T9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8" h="233">
                <a:moveTo>
                  <a:pt x="778" y="0"/>
                </a:moveTo>
                <a:cubicBezTo>
                  <a:pt x="655" y="111"/>
                  <a:pt x="364" y="206"/>
                  <a:pt x="0" y="233"/>
                </a:cubicBezTo>
                <a:cubicBezTo>
                  <a:pt x="0" y="233"/>
                  <a:pt x="0" y="233"/>
                  <a:pt x="0" y="233"/>
                </a:cubicBezTo>
                <a:cubicBezTo>
                  <a:pt x="364" y="206"/>
                  <a:pt x="655" y="111"/>
                  <a:pt x="778" y="0"/>
                </a:cubicBezTo>
                <a:cubicBezTo>
                  <a:pt x="778" y="0"/>
                  <a:pt x="778" y="0"/>
                  <a:pt x="778" y="0"/>
                </a:cubicBezTo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Oval 40">
            <a:extLst>
              <a:ext uri="{FF2B5EF4-FFF2-40B4-BE49-F238E27FC236}">
                <a16:creationId xmlns:a16="http://schemas.microsoft.com/office/drawing/2014/main" id="{B624A6A4-2E3A-47D4-8E00-6FF93E903C6C}"/>
              </a:ext>
            </a:extLst>
          </p:cNvPr>
          <p:cNvSpPr/>
          <p:nvPr/>
        </p:nvSpPr>
        <p:spPr>
          <a:xfrm>
            <a:off x="4150883" y="5410378"/>
            <a:ext cx="3890234" cy="806186"/>
          </a:xfrm>
          <a:prstGeom prst="ellipse">
            <a:avLst/>
          </a:prstGeom>
          <a:solidFill>
            <a:srgbClr val="000000">
              <a:alpha val="38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2032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50">
            <a:extLst>
              <a:ext uri="{FF2B5EF4-FFF2-40B4-BE49-F238E27FC236}">
                <a16:creationId xmlns:a16="http://schemas.microsoft.com/office/drawing/2014/main" id="{8A9EE603-E7C5-26B8-8885-54733A094CEA}"/>
              </a:ext>
            </a:extLst>
          </p:cNvPr>
          <p:cNvSpPr/>
          <p:nvPr/>
        </p:nvSpPr>
        <p:spPr>
          <a:xfrm>
            <a:off x="-16070" y="1311772"/>
            <a:ext cx="4230082" cy="142295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3E59E256-9579-4491-AA24-720407368C72}"/>
              </a:ext>
            </a:extLst>
          </p:cNvPr>
          <p:cNvSpPr txBox="1"/>
          <p:nvPr/>
        </p:nvSpPr>
        <p:spPr>
          <a:xfrm>
            <a:off x="315133" y="1550804"/>
            <a:ext cx="347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2000" b="1" dirty="0">
                <a:solidFill>
                  <a:schemeClr val="bg1"/>
                </a:solidFill>
                <a:cs typeface="+mn-ea"/>
                <a:sym typeface="+mn-lt"/>
              </a:rPr>
              <a:t>Como já mencionado os fornos devem ser instalados: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直角三角形 44">
            <a:extLst>
              <a:ext uri="{FF2B5EF4-FFF2-40B4-BE49-F238E27FC236}">
                <a16:creationId xmlns:a16="http://schemas.microsoft.com/office/drawing/2014/main" id="{AFF9F39C-9CB4-8468-A3D0-C0A5D3D13940}"/>
              </a:ext>
            </a:extLst>
          </p:cNvPr>
          <p:cNvSpPr/>
          <p:nvPr/>
        </p:nvSpPr>
        <p:spPr>
          <a:xfrm flipH="1" flipV="1">
            <a:off x="0" y="0"/>
            <a:ext cx="12192000" cy="1447490"/>
          </a:xfrm>
          <a:prstGeom prst="rt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2614D4F4-291D-1619-D86E-90CA34923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76" y="285161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BCDEE77-B075-AD4B-75CC-ACAEBB43FE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E355216D-92D6-4971-90E0-2CD370503B47}"/>
              </a:ext>
            </a:extLst>
          </p:cNvPr>
          <p:cNvSpPr>
            <a:spLocks/>
          </p:cNvSpPr>
          <p:nvPr/>
        </p:nvSpPr>
        <p:spPr bwMode="auto">
          <a:xfrm>
            <a:off x="5234276" y="2243044"/>
            <a:ext cx="711662" cy="983366"/>
          </a:xfrm>
          <a:custGeom>
            <a:avLst/>
            <a:gdLst>
              <a:gd name="T0" fmla="*/ 508 w 508"/>
              <a:gd name="T1" fmla="*/ 0 h 702"/>
              <a:gd name="T2" fmla="*/ 508 w 508"/>
              <a:gd name="T3" fmla="*/ 0 h 702"/>
              <a:gd name="T4" fmla="*/ 0 w 508"/>
              <a:gd name="T5" fmla="*/ 702 h 702"/>
              <a:gd name="T6" fmla="*/ 0 w 508"/>
              <a:gd name="T7" fmla="*/ 702 h 702"/>
              <a:gd name="T8" fmla="*/ 508 w 508"/>
              <a:gd name="T9" fmla="*/ 0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702">
                <a:moveTo>
                  <a:pt x="508" y="0"/>
                </a:moveTo>
                <a:cubicBezTo>
                  <a:pt x="508" y="0"/>
                  <a:pt x="508" y="0"/>
                  <a:pt x="508" y="0"/>
                </a:cubicBezTo>
                <a:cubicBezTo>
                  <a:pt x="312" y="89"/>
                  <a:pt x="112" y="372"/>
                  <a:pt x="0" y="702"/>
                </a:cubicBezTo>
                <a:cubicBezTo>
                  <a:pt x="0" y="702"/>
                  <a:pt x="0" y="702"/>
                  <a:pt x="0" y="702"/>
                </a:cubicBezTo>
                <a:cubicBezTo>
                  <a:pt x="112" y="371"/>
                  <a:pt x="312" y="88"/>
                  <a:pt x="508" y="0"/>
                </a:cubicBezTo>
              </a:path>
            </a:pathLst>
          </a:custGeom>
          <a:solidFill>
            <a:srgbClr val="98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FE1ADE13-69ED-4BB6-A211-D3B2EC8161D7}"/>
              </a:ext>
            </a:extLst>
          </p:cNvPr>
          <p:cNvSpPr>
            <a:spLocks noEditPoints="1"/>
          </p:cNvSpPr>
          <p:nvPr/>
        </p:nvSpPr>
        <p:spPr bwMode="auto">
          <a:xfrm>
            <a:off x="6407495" y="2287381"/>
            <a:ext cx="26148" cy="3410"/>
          </a:xfrm>
          <a:custGeom>
            <a:avLst/>
            <a:gdLst>
              <a:gd name="T0" fmla="*/ 0 w 19"/>
              <a:gd name="T1" fmla="*/ 2 h 2"/>
              <a:gd name="T2" fmla="*/ 1 w 19"/>
              <a:gd name="T3" fmla="*/ 2 h 2"/>
              <a:gd name="T4" fmla="*/ 2 w 19"/>
              <a:gd name="T5" fmla="*/ 2 h 2"/>
              <a:gd name="T6" fmla="*/ 2 w 19"/>
              <a:gd name="T7" fmla="*/ 2 h 2"/>
              <a:gd name="T8" fmla="*/ 3 w 19"/>
              <a:gd name="T9" fmla="*/ 2 h 2"/>
              <a:gd name="T10" fmla="*/ 3 w 19"/>
              <a:gd name="T11" fmla="*/ 2 h 2"/>
              <a:gd name="T12" fmla="*/ 4 w 19"/>
              <a:gd name="T13" fmla="*/ 2 h 2"/>
              <a:gd name="T14" fmla="*/ 4 w 19"/>
              <a:gd name="T15" fmla="*/ 2 h 2"/>
              <a:gd name="T16" fmla="*/ 4 w 19"/>
              <a:gd name="T17" fmla="*/ 2 h 2"/>
              <a:gd name="T18" fmla="*/ 5 w 19"/>
              <a:gd name="T19" fmla="*/ 2 h 2"/>
              <a:gd name="T20" fmla="*/ 5 w 19"/>
              <a:gd name="T21" fmla="*/ 2 h 2"/>
              <a:gd name="T22" fmla="*/ 6 w 19"/>
              <a:gd name="T23" fmla="*/ 2 h 2"/>
              <a:gd name="T24" fmla="*/ 6 w 19"/>
              <a:gd name="T25" fmla="*/ 2 h 2"/>
              <a:gd name="T26" fmla="*/ 6 w 19"/>
              <a:gd name="T27" fmla="*/ 2 h 2"/>
              <a:gd name="T28" fmla="*/ 7 w 19"/>
              <a:gd name="T29" fmla="*/ 1 h 2"/>
              <a:gd name="T30" fmla="*/ 7 w 19"/>
              <a:gd name="T31" fmla="*/ 1 h 2"/>
              <a:gd name="T32" fmla="*/ 7 w 19"/>
              <a:gd name="T33" fmla="*/ 1 h 2"/>
              <a:gd name="T34" fmla="*/ 8 w 19"/>
              <a:gd name="T35" fmla="*/ 1 h 2"/>
              <a:gd name="T36" fmla="*/ 8 w 19"/>
              <a:gd name="T37" fmla="*/ 1 h 2"/>
              <a:gd name="T38" fmla="*/ 9 w 19"/>
              <a:gd name="T39" fmla="*/ 1 h 2"/>
              <a:gd name="T40" fmla="*/ 9 w 19"/>
              <a:gd name="T41" fmla="*/ 1 h 2"/>
              <a:gd name="T42" fmla="*/ 9 w 19"/>
              <a:gd name="T43" fmla="*/ 1 h 2"/>
              <a:gd name="T44" fmla="*/ 10 w 19"/>
              <a:gd name="T45" fmla="*/ 1 h 2"/>
              <a:gd name="T46" fmla="*/ 10 w 19"/>
              <a:gd name="T47" fmla="*/ 1 h 2"/>
              <a:gd name="T48" fmla="*/ 10 w 19"/>
              <a:gd name="T49" fmla="*/ 1 h 2"/>
              <a:gd name="T50" fmla="*/ 11 w 19"/>
              <a:gd name="T51" fmla="*/ 1 h 2"/>
              <a:gd name="T52" fmla="*/ 11 w 19"/>
              <a:gd name="T53" fmla="*/ 1 h 2"/>
              <a:gd name="T54" fmla="*/ 12 w 19"/>
              <a:gd name="T55" fmla="*/ 1 h 2"/>
              <a:gd name="T56" fmla="*/ 12 w 19"/>
              <a:gd name="T57" fmla="*/ 1 h 2"/>
              <a:gd name="T58" fmla="*/ 12 w 19"/>
              <a:gd name="T59" fmla="*/ 1 h 2"/>
              <a:gd name="T60" fmla="*/ 13 w 19"/>
              <a:gd name="T61" fmla="*/ 1 h 2"/>
              <a:gd name="T62" fmla="*/ 13 w 19"/>
              <a:gd name="T63" fmla="*/ 1 h 2"/>
              <a:gd name="T64" fmla="*/ 14 w 19"/>
              <a:gd name="T65" fmla="*/ 1 h 2"/>
              <a:gd name="T66" fmla="*/ 14 w 19"/>
              <a:gd name="T67" fmla="*/ 1 h 2"/>
              <a:gd name="T68" fmla="*/ 14 w 19"/>
              <a:gd name="T69" fmla="*/ 1 h 2"/>
              <a:gd name="T70" fmla="*/ 15 w 19"/>
              <a:gd name="T71" fmla="*/ 0 h 2"/>
              <a:gd name="T72" fmla="*/ 16 w 19"/>
              <a:gd name="T73" fmla="*/ 0 h 2"/>
              <a:gd name="T74" fmla="*/ 16 w 19"/>
              <a:gd name="T75" fmla="*/ 0 h 2"/>
              <a:gd name="T76" fmla="*/ 16 w 19"/>
              <a:gd name="T77" fmla="*/ 0 h 2"/>
              <a:gd name="T78" fmla="*/ 17 w 19"/>
              <a:gd name="T79" fmla="*/ 0 h 2"/>
              <a:gd name="T80" fmla="*/ 17 w 19"/>
              <a:gd name="T81" fmla="*/ 0 h 2"/>
              <a:gd name="T82" fmla="*/ 17 w 19"/>
              <a:gd name="T83" fmla="*/ 0 h 2"/>
              <a:gd name="T84" fmla="*/ 18 w 19"/>
              <a:gd name="T85" fmla="*/ 0 h 2"/>
              <a:gd name="T86" fmla="*/ 18 w 19"/>
              <a:gd name="T87" fmla="*/ 0 h 2"/>
              <a:gd name="T88" fmla="*/ 19 w 19"/>
              <a:gd name="T89" fmla="*/ 0 h 2"/>
              <a:gd name="T90" fmla="*/ 19 w 19"/>
              <a:gd name="T9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4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4" y="2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5" y="2"/>
                </a:move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moveTo>
                  <a:pt x="5" y="2"/>
                </a:move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moveTo>
                  <a:pt x="6" y="2"/>
                </a:move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moveTo>
                  <a:pt x="6" y="2"/>
                </a:move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moveTo>
                  <a:pt x="6" y="2"/>
                </a:move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moveTo>
                  <a:pt x="7" y="1"/>
                </a:moveTo>
                <a:cubicBezTo>
                  <a:pt x="7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9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10" y="1"/>
                </a:moveTo>
                <a:cubicBezTo>
                  <a:pt x="10" y="1"/>
                  <a:pt x="9" y="1"/>
                  <a:pt x="9" y="1"/>
                </a:cubicBezTo>
                <a:cubicBezTo>
                  <a:pt x="9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1" y="1"/>
                </a:moveTo>
                <a:cubicBezTo>
                  <a:pt x="11" y="1"/>
                  <a:pt x="11" y="1"/>
                  <a:pt x="10" y="1"/>
                </a:cubicBezTo>
                <a:cubicBezTo>
                  <a:pt x="11" y="1"/>
                  <a:pt x="11" y="1"/>
                  <a:pt x="11" y="1"/>
                </a:cubicBezTo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2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2" y="1"/>
                </a:cubicBezTo>
                <a:moveTo>
                  <a:pt x="12" y="1"/>
                </a:move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moveTo>
                  <a:pt x="12" y="1"/>
                </a:move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moveTo>
                  <a:pt x="13" y="1"/>
                </a:moveTo>
                <a:cubicBezTo>
                  <a:pt x="13" y="1"/>
                  <a:pt x="12" y="1"/>
                  <a:pt x="12" y="1"/>
                </a:cubicBezTo>
                <a:cubicBezTo>
                  <a:pt x="12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5" y="0"/>
                </a:moveTo>
                <a:cubicBezTo>
                  <a:pt x="15" y="0"/>
                  <a:pt x="15" y="0"/>
                  <a:pt x="15" y="1"/>
                </a:cubicBezTo>
                <a:cubicBezTo>
                  <a:pt x="15" y="0"/>
                  <a:pt x="15" y="0"/>
                  <a:pt x="15" y="0"/>
                </a:cubicBezTo>
                <a:moveTo>
                  <a:pt x="16" y="0"/>
                </a:moveTo>
                <a:cubicBezTo>
                  <a:pt x="16" y="0"/>
                  <a:pt x="15" y="0"/>
                  <a:pt x="15" y="0"/>
                </a:cubicBezTo>
                <a:cubicBezTo>
                  <a:pt x="15" y="0"/>
                  <a:pt x="15" y="0"/>
                  <a:pt x="16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7" y="0"/>
                </a:moveTo>
                <a:cubicBezTo>
                  <a:pt x="17" y="0"/>
                  <a:pt x="17" y="0"/>
                  <a:pt x="16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7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5" name="Group 37">
            <a:extLst>
              <a:ext uri="{FF2B5EF4-FFF2-40B4-BE49-F238E27FC236}">
                <a16:creationId xmlns:a16="http://schemas.microsoft.com/office/drawing/2014/main" id="{F9BC98FE-941D-4901-8340-0EEDB710B60A}"/>
              </a:ext>
            </a:extLst>
          </p:cNvPr>
          <p:cNvGrpSpPr/>
          <p:nvPr/>
        </p:nvGrpSpPr>
        <p:grpSpPr>
          <a:xfrm>
            <a:off x="4568088" y="2190750"/>
            <a:ext cx="2015617" cy="1710943"/>
            <a:chOff x="4337562" y="1866900"/>
            <a:chExt cx="2015617" cy="1710943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F42994E-2D84-4F7A-A5BC-F0C307ECD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562" y="1878268"/>
              <a:ext cx="1527913" cy="1699575"/>
            </a:xfrm>
            <a:custGeom>
              <a:avLst/>
              <a:gdLst>
                <a:gd name="T0" fmla="*/ 1064 w 1091"/>
                <a:gd name="T1" fmla="*/ 0 h 1213"/>
                <a:gd name="T2" fmla="*/ 6 w 1091"/>
                <a:gd name="T3" fmla="*/ 908 h 1213"/>
                <a:gd name="T4" fmla="*/ 6 w 1091"/>
                <a:gd name="T5" fmla="*/ 908 h 1213"/>
                <a:gd name="T6" fmla="*/ 386 w 1091"/>
                <a:gd name="T7" fmla="*/ 1213 h 1213"/>
                <a:gd name="T8" fmla="*/ 1091 w 1091"/>
                <a:gd name="T9" fmla="*/ 0 h 1213"/>
                <a:gd name="T10" fmla="*/ 1064 w 1091"/>
                <a:gd name="T11" fmla="*/ 0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1" h="1213">
                  <a:moveTo>
                    <a:pt x="1064" y="0"/>
                  </a:moveTo>
                  <a:cubicBezTo>
                    <a:pt x="528" y="0"/>
                    <a:pt x="84" y="394"/>
                    <a:pt x="6" y="908"/>
                  </a:cubicBezTo>
                  <a:cubicBezTo>
                    <a:pt x="6" y="908"/>
                    <a:pt x="6" y="908"/>
                    <a:pt x="6" y="908"/>
                  </a:cubicBezTo>
                  <a:cubicBezTo>
                    <a:pt x="0" y="1039"/>
                    <a:pt x="152" y="1145"/>
                    <a:pt x="386" y="1213"/>
                  </a:cubicBezTo>
                  <a:cubicBezTo>
                    <a:pt x="401" y="646"/>
                    <a:pt x="775" y="21"/>
                    <a:pt x="1091" y="0"/>
                  </a:cubicBezTo>
                  <a:cubicBezTo>
                    <a:pt x="1082" y="0"/>
                    <a:pt x="1073" y="0"/>
                    <a:pt x="1064" y="0"/>
                  </a:cubicBezTo>
                </a:path>
              </a:pathLst>
            </a:custGeom>
            <a:solidFill>
              <a:srgbClr val="B80006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275C862-9817-4987-9602-A1C1D2A27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561" y="1866900"/>
              <a:ext cx="1475618" cy="1710943"/>
            </a:xfrm>
            <a:custGeom>
              <a:avLst/>
              <a:gdLst>
                <a:gd name="T0" fmla="*/ 0 w 1053"/>
                <a:gd name="T1" fmla="*/ 1221 h 1221"/>
                <a:gd name="T2" fmla="*/ 1053 w 1053"/>
                <a:gd name="T3" fmla="*/ 590 h 1221"/>
                <a:gd name="T4" fmla="*/ 710 w 1053"/>
                <a:gd name="T5" fmla="*/ 8 h 1221"/>
                <a:gd name="T6" fmla="*/ 0 w 1053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3" h="1221">
                  <a:moveTo>
                    <a:pt x="0" y="1221"/>
                  </a:moveTo>
                  <a:cubicBezTo>
                    <a:pt x="1053" y="590"/>
                    <a:pt x="1053" y="590"/>
                    <a:pt x="1053" y="590"/>
                  </a:cubicBezTo>
                  <a:cubicBezTo>
                    <a:pt x="1030" y="218"/>
                    <a:pt x="898" y="0"/>
                    <a:pt x="710" y="8"/>
                  </a:cubicBezTo>
                  <a:cubicBezTo>
                    <a:pt x="394" y="22"/>
                    <a:pt x="15" y="651"/>
                    <a:pt x="0" y="1221"/>
                  </a:cubicBezTo>
                </a:path>
              </a:pathLst>
            </a:custGeom>
            <a:solidFill>
              <a:srgbClr val="B80006">
                <a:lumMod val="75000"/>
              </a:srgbClr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0123784-6D3A-4E76-B3BB-79981121A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4340" y="1919194"/>
              <a:ext cx="931072" cy="983366"/>
            </a:xfrm>
            <a:custGeom>
              <a:avLst/>
              <a:gdLst>
                <a:gd name="T0" fmla="*/ 224 w 665"/>
                <a:gd name="T1" fmla="*/ 453 h 702"/>
                <a:gd name="T2" fmla="*/ 165 w 665"/>
                <a:gd name="T3" fmla="*/ 423 h 702"/>
                <a:gd name="T4" fmla="*/ 217 w 665"/>
                <a:gd name="T5" fmla="*/ 342 h 702"/>
                <a:gd name="T6" fmla="*/ 275 w 665"/>
                <a:gd name="T7" fmla="*/ 356 h 702"/>
                <a:gd name="T8" fmla="*/ 224 w 665"/>
                <a:gd name="T9" fmla="*/ 453 h 702"/>
                <a:gd name="T10" fmla="*/ 143 w 665"/>
                <a:gd name="T11" fmla="*/ 415 h 702"/>
                <a:gd name="T12" fmla="*/ 98 w 665"/>
                <a:gd name="T13" fmla="*/ 405 h 702"/>
                <a:gd name="T14" fmla="*/ 135 w 665"/>
                <a:gd name="T15" fmla="*/ 334 h 702"/>
                <a:gd name="T16" fmla="*/ 191 w 665"/>
                <a:gd name="T17" fmla="*/ 338 h 702"/>
                <a:gd name="T18" fmla="*/ 143 w 665"/>
                <a:gd name="T19" fmla="*/ 415 h 702"/>
                <a:gd name="T20" fmla="*/ 273 w 665"/>
                <a:gd name="T21" fmla="*/ 226 h 702"/>
                <a:gd name="T22" fmla="*/ 273 w 665"/>
                <a:gd name="T23" fmla="*/ 226 h 702"/>
                <a:gd name="T24" fmla="*/ 273 w 665"/>
                <a:gd name="T25" fmla="*/ 226 h 702"/>
                <a:gd name="T26" fmla="*/ 206 w 665"/>
                <a:gd name="T27" fmla="*/ 316 h 702"/>
                <a:gd name="T28" fmla="*/ 152 w 665"/>
                <a:gd name="T29" fmla="*/ 311 h 702"/>
                <a:gd name="T30" fmla="*/ 218 w 665"/>
                <a:gd name="T31" fmla="*/ 246 h 702"/>
                <a:gd name="T32" fmla="*/ 273 w 665"/>
                <a:gd name="T33" fmla="*/ 226 h 702"/>
                <a:gd name="T34" fmla="*/ 288 w 665"/>
                <a:gd name="T35" fmla="*/ 335 h 702"/>
                <a:gd name="T36" fmla="*/ 232 w 665"/>
                <a:gd name="T37" fmla="*/ 321 h 702"/>
                <a:gd name="T38" fmla="*/ 310 w 665"/>
                <a:gd name="T39" fmla="*/ 219 h 702"/>
                <a:gd name="T40" fmla="*/ 331 w 665"/>
                <a:gd name="T41" fmla="*/ 218 h 702"/>
                <a:gd name="T42" fmla="*/ 372 w 665"/>
                <a:gd name="T43" fmla="*/ 222 h 702"/>
                <a:gd name="T44" fmla="*/ 288 w 665"/>
                <a:gd name="T45" fmla="*/ 335 h 702"/>
                <a:gd name="T46" fmla="*/ 665 w 665"/>
                <a:gd name="T47" fmla="*/ 0 h 702"/>
                <a:gd name="T48" fmla="*/ 0 w 665"/>
                <a:gd name="T49" fmla="*/ 432 h 702"/>
                <a:gd name="T50" fmla="*/ 157 w 665"/>
                <a:gd name="T51" fmla="*/ 702 h 702"/>
                <a:gd name="T52" fmla="*/ 665 w 665"/>
                <a:gd name="T53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5" h="702">
                  <a:moveTo>
                    <a:pt x="224" y="453"/>
                  </a:moveTo>
                  <a:cubicBezTo>
                    <a:pt x="224" y="453"/>
                    <a:pt x="197" y="437"/>
                    <a:pt x="165" y="423"/>
                  </a:cubicBezTo>
                  <a:cubicBezTo>
                    <a:pt x="179" y="400"/>
                    <a:pt x="198" y="371"/>
                    <a:pt x="217" y="342"/>
                  </a:cubicBezTo>
                  <a:cubicBezTo>
                    <a:pt x="240" y="346"/>
                    <a:pt x="259" y="351"/>
                    <a:pt x="275" y="356"/>
                  </a:cubicBezTo>
                  <a:cubicBezTo>
                    <a:pt x="253" y="394"/>
                    <a:pt x="235" y="429"/>
                    <a:pt x="224" y="453"/>
                  </a:cubicBezTo>
                  <a:moveTo>
                    <a:pt x="143" y="415"/>
                  </a:moveTo>
                  <a:cubicBezTo>
                    <a:pt x="126" y="409"/>
                    <a:pt x="110" y="405"/>
                    <a:pt x="98" y="405"/>
                  </a:cubicBezTo>
                  <a:cubicBezTo>
                    <a:pt x="98" y="393"/>
                    <a:pt x="114" y="364"/>
                    <a:pt x="135" y="334"/>
                  </a:cubicBezTo>
                  <a:cubicBezTo>
                    <a:pt x="156" y="335"/>
                    <a:pt x="174" y="336"/>
                    <a:pt x="191" y="338"/>
                  </a:cubicBezTo>
                  <a:cubicBezTo>
                    <a:pt x="172" y="366"/>
                    <a:pt x="156" y="393"/>
                    <a:pt x="143" y="415"/>
                  </a:cubicBezTo>
                  <a:moveTo>
                    <a:pt x="273" y="226"/>
                  </a:moveTo>
                  <a:cubicBezTo>
                    <a:pt x="273" y="226"/>
                    <a:pt x="273" y="226"/>
                    <a:pt x="273" y="226"/>
                  </a:cubicBezTo>
                  <a:cubicBezTo>
                    <a:pt x="273" y="226"/>
                    <a:pt x="273" y="226"/>
                    <a:pt x="273" y="226"/>
                  </a:cubicBezTo>
                  <a:cubicBezTo>
                    <a:pt x="251" y="253"/>
                    <a:pt x="228" y="285"/>
                    <a:pt x="206" y="316"/>
                  </a:cubicBezTo>
                  <a:cubicBezTo>
                    <a:pt x="190" y="314"/>
                    <a:pt x="172" y="312"/>
                    <a:pt x="152" y="311"/>
                  </a:cubicBezTo>
                  <a:cubicBezTo>
                    <a:pt x="176" y="280"/>
                    <a:pt x="201" y="253"/>
                    <a:pt x="218" y="246"/>
                  </a:cubicBezTo>
                  <a:cubicBezTo>
                    <a:pt x="229" y="242"/>
                    <a:pt x="248" y="233"/>
                    <a:pt x="273" y="226"/>
                  </a:cubicBezTo>
                  <a:moveTo>
                    <a:pt x="288" y="335"/>
                  </a:moveTo>
                  <a:cubicBezTo>
                    <a:pt x="272" y="330"/>
                    <a:pt x="254" y="325"/>
                    <a:pt x="232" y="321"/>
                  </a:cubicBezTo>
                  <a:cubicBezTo>
                    <a:pt x="258" y="283"/>
                    <a:pt x="286" y="247"/>
                    <a:pt x="310" y="219"/>
                  </a:cubicBezTo>
                  <a:cubicBezTo>
                    <a:pt x="317" y="218"/>
                    <a:pt x="324" y="218"/>
                    <a:pt x="331" y="218"/>
                  </a:cubicBezTo>
                  <a:cubicBezTo>
                    <a:pt x="344" y="218"/>
                    <a:pt x="358" y="219"/>
                    <a:pt x="372" y="222"/>
                  </a:cubicBezTo>
                  <a:cubicBezTo>
                    <a:pt x="344" y="251"/>
                    <a:pt x="314" y="293"/>
                    <a:pt x="288" y="335"/>
                  </a:cubicBezTo>
                  <a:moveTo>
                    <a:pt x="665" y="0"/>
                  </a:moveTo>
                  <a:cubicBezTo>
                    <a:pt x="351" y="28"/>
                    <a:pt x="0" y="227"/>
                    <a:pt x="0" y="432"/>
                  </a:cubicBezTo>
                  <a:cubicBezTo>
                    <a:pt x="0" y="534"/>
                    <a:pt x="59" y="628"/>
                    <a:pt x="157" y="702"/>
                  </a:cubicBezTo>
                  <a:cubicBezTo>
                    <a:pt x="269" y="372"/>
                    <a:pt x="469" y="89"/>
                    <a:pt x="665" y="0"/>
                  </a:cubicBezTo>
                </a:path>
              </a:pathLst>
            </a:custGeom>
            <a:gradFill>
              <a:gsLst>
                <a:gs pos="0">
                  <a:srgbClr val="FFFFFF">
                    <a:alpha val="61000"/>
                  </a:srgbClr>
                </a:gs>
                <a:gs pos="69000">
                  <a:srgbClr val="FFFFFF">
                    <a:alpha val="0"/>
                  </a:srgb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067F2EA-9E8E-4D5F-8D72-A3523D5B25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0761" y="2223867"/>
              <a:ext cx="384252" cy="329683"/>
            </a:xfrm>
            <a:custGeom>
              <a:avLst/>
              <a:gdLst>
                <a:gd name="T0" fmla="*/ 119 w 274"/>
                <a:gd name="T1" fmla="*/ 124 h 235"/>
                <a:gd name="T2" fmla="*/ 67 w 274"/>
                <a:gd name="T3" fmla="*/ 205 h 235"/>
                <a:gd name="T4" fmla="*/ 126 w 274"/>
                <a:gd name="T5" fmla="*/ 235 h 235"/>
                <a:gd name="T6" fmla="*/ 177 w 274"/>
                <a:gd name="T7" fmla="*/ 138 h 235"/>
                <a:gd name="T8" fmla="*/ 119 w 274"/>
                <a:gd name="T9" fmla="*/ 124 h 235"/>
                <a:gd name="T10" fmla="*/ 37 w 274"/>
                <a:gd name="T11" fmla="*/ 116 h 235"/>
                <a:gd name="T12" fmla="*/ 0 w 274"/>
                <a:gd name="T13" fmla="*/ 187 h 235"/>
                <a:gd name="T14" fmla="*/ 45 w 274"/>
                <a:gd name="T15" fmla="*/ 197 h 235"/>
                <a:gd name="T16" fmla="*/ 93 w 274"/>
                <a:gd name="T17" fmla="*/ 120 h 235"/>
                <a:gd name="T18" fmla="*/ 37 w 274"/>
                <a:gd name="T19" fmla="*/ 116 h 235"/>
                <a:gd name="T20" fmla="*/ 175 w 274"/>
                <a:gd name="T21" fmla="*/ 8 h 235"/>
                <a:gd name="T22" fmla="*/ 120 w 274"/>
                <a:gd name="T23" fmla="*/ 28 h 235"/>
                <a:gd name="T24" fmla="*/ 54 w 274"/>
                <a:gd name="T25" fmla="*/ 93 h 235"/>
                <a:gd name="T26" fmla="*/ 108 w 274"/>
                <a:gd name="T27" fmla="*/ 98 h 235"/>
                <a:gd name="T28" fmla="*/ 175 w 274"/>
                <a:gd name="T29" fmla="*/ 8 h 235"/>
                <a:gd name="T30" fmla="*/ 233 w 274"/>
                <a:gd name="T31" fmla="*/ 0 h 235"/>
                <a:gd name="T32" fmla="*/ 212 w 274"/>
                <a:gd name="T33" fmla="*/ 1 h 235"/>
                <a:gd name="T34" fmla="*/ 134 w 274"/>
                <a:gd name="T35" fmla="*/ 103 h 235"/>
                <a:gd name="T36" fmla="*/ 190 w 274"/>
                <a:gd name="T37" fmla="*/ 117 h 235"/>
                <a:gd name="T38" fmla="*/ 274 w 274"/>
                <a:gd name="T39" fmla="*/ 4 h 235"/>
                <a:gd name="T40" fmla="*/ 233 w 274"/>
                <a:gd name="T4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4" h="235">
                  <a:moveTo>
                    <a:pt x="119" y="124"/>
                  </a:moveTo>
                  <a:cubicBezTo>
                    <a:pt x="100" y="153"/>
                    <a:pt x="81" y="182"/>
                    <a:pt x="67" y="205"/>
                  </a:cubicBezTo>
                  <a:cubicBezTo>
                    <a:pt x="99" y="219"/>
                    <a:pt x="126" y="235"/>
                    <a:pt x="126" y="235"/>
                  </a:cubicBezTo>
                  <a:cubicBezTo>
                    <a:pt x="137" y="211"/>
                    <a:pt x="155" y="176"/>
                    <a:pt x="177" y="138"/>
                  </a:cubicBezTo>
                  <a:cubicBezTo>
                    <a:pt x="161" y="133"/>
                    <a:pt x="142" y="128"/>
                    <a:pt x="119" y="124"/>
                  </a:cubicBezTo>
                  <a:moveTo>
                    <a:pt x="37" y="116"/>
                  </a:moveTo>
                  <a:cubicBezTo>
                    <a:pt x="16" y="146"/>
                    <a:pt x="0" y="175"/>
                    <a:pt x="0" y="187"/>
                  </a:cubicBezTo>
                  <a:cubicBezTo>
                    <a:pt x="12" y="187"/>
                    <a:pt x="28" y="191"/>
                    <a:pt x="45" y="197"/>
                  </a:cubicBezTo>
                  <a:cubicBezTo>
                    <a:pt x="58" y="175"/>
                    <a:pt x="74" y="148"/>
                    <a:pt x="93" y="120"/>
                  </a:cubicBezTo>
                  <a:cubicBezTo>
                    <a:pt x="76" y="118"/>
                    <a:pt x="58" y="117"/>
                    <a:pt x="37" y="116"/>
                  </a:cubicBezTo>
                  <a:moveTo>
                    <a:pt x="175" y="8"/>
                  </a:moveTo>
                  <a:cubicBezTo>
                    <a:pt x="150" y="15"/>
                    <a:pt x="131" y="24"/>
                    <a:pt x="120" y="28"/>
                  </a:cubicBezTo>
                  <a:cubicBezTo>
                    <a:pt x="103" y="35"/>
                    <a:pt x="78" y="62"/>
                    <a:pt x="54" y="93"/>
                  </a:cubicBezTo>
                  <a:cubicBezTo>
                    <a:pt x="74" y="94"/>
                    <a:pt x="92" y="96"/>
                    <a:pt x="108" y="98"/>
                  </a:cubicBezTo>
                  <a:cubicBezTo>
                    <a:pt x="130" y="67"/>
                    <a:pt x="153" y="35"/>
                    <a:pt x="175" y="8"/>
                  </a:cubicBezTo>
                  <a:moveTo>
                    <a:pt x="233" y="0"/>
                  </a:moveTo>
                  <a:cubicBezTo>
                    <a:pt x="226" y="0"/>
                    <a:pt x="219" y="0"/>
                    <a:pt x="212" y="1"/>
                  </a:cubicBezTo>
                  <a:cubicBezTo>
                    <a:pt x="188" y="29"/>
                    <a:pt x="160" y="65"/>
                    <a:pt x="134" y="103"/>
                  </a:cubicBezTo>
                  <a:cubicBezTo>
                    <a:pt x="156" y="107"/>
                    <a:pt x="174" y="112"/>
                    <a:pt x="190" y="117"/>
                  </a:cubicBezTo>
                  <a:cubicBezTo>
                    <a:pt x="216" y="75"/>
                    <a:pt x="246" y="33"/>
                    <a:pt x="274" y="4"/>
                  </a:cubicBezTo>
                  <a:cubicBezTo>
                    <a:pt x="260" y="1"/>
                    <a:pt x="246" y="0"/>
                    <a:pt x="233" y="0"/>
                  </a:cubicBezTo>
                </a:path>
              </a:pathLst>
            </a:custGeom>
            <a:gradFill>
              <a:gsLst>
                <a:gs pos="38000">
                  <a:srgbClr val="FFFFFF">
                    <a:alpha val="61000"/>
                  </a:srgbClr>
                </a:gs>
                <a:gs pos="79000">
                  <a:srgbClr val="FFFFFF">
                    <a:alpha val="0"/>
                  </a:srgb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Freeform 18">
            <a:extLst>
              <a:ext uri="{FF2B5EF4-FFF2-40B4-BE49-F238E27FC236}">
                <a16:creationId xmlns:a16="http://schemas.microsoft.com/office/drawing/2014/main" id="{9E025A3E-9205-4559-BAFB-C40F485B025A}"/>
              </a:ext>
            </a:extLst>
          </p:cNvPr>
          <p:cNvSpPr>
            <a:spLocks noEditPoints="1"/>
          </p:cNvSpPr>
          <p:nvPr/>
        </p:nvSpPr>
        <p:spPr bwMode="auto">
          <a:xfrm>
            <a:off x="5122866" y="4297314"/>
            <a:ext cx="0" cy="12505"/>
          </a:xfrm>
          <a:custGeom>
            <a:avLst/>
            <a:gdLst>
              <a:gd name="T0" fmla="*/ 9 h 9"/>
              <a:gd name="T1" fmla="*/ 9 h 9"/>
              <a:gd name="T2" fmla="*/ 9 h 9"/>
              <a:gd name="T3" fmla="*/ 5 h 9"/>
              <a:gd name="T4" fmla="*/ 5 h 9"/>
              <a:gd name="T5" fmla="*/ 5 h 9"/>
              <a:gd name="T6" fmla="*/ 4 h 9"/>
              <a:gd name="T7" fmla="*/ 4 h 9"/>
              <a:gd name="T8" fmla="*/ 4 h 9"/>
              <a:gd name="T9" fmla="*/ 3 h 9"/>
              <a:gd name="T10" fmla="*/ 4 h 9"/>
              <a:gd name="T11" fmla="*/ 3 h 9"/>
              <a:gd name="T12" fmla="*/ 3 h 9"/>
              <a:gd name="T13" fmla="*/ 3 h 9"/>
              <a:gd name="T14" fmla="*/ 3 h 9"/>
              <a:gd name="T15" fmla="*/ 2 h 9"/>
              <a:gd name="T16" fmla="*/ 3 h 9"/>
              <a:gd name="T17" fmla="*/ 2 h 9"/>
              <a:gd name="T18" fmla="*/ 2 h 9"/>
              <a:gd name="T19" fmla="*/ 2 h 9"/>
              <a:gd name="T20" fmla="*/ 2 h 9"/>
              <a:gd name="T21" fmla="*/ 1 h 9"/>
              <a:gd name="T22" fmla="*/ 1 h 9"/>
              <a:gd name="T23" fmla="*/ 1 h 9"/>
              <a:gd name="T24" fmla="*/ 1 h 9"/>
              <a:gd name="T25" fmla="*/ 1 h 9"/>
              <a:gd name="T26" fmla="*/ 1 h 9"/>
              <a:gd name="T27" fmla="*/ 0 h 9"/>
              <a:gd name="T28" fmla="*/ 0 h 9"/>
              <a:gd name="T29" fmla="*/ 0 h 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</a:cxnLst>
            <a:rect l="0" t="0" r="r" b="b"/>
            <a:pathLst>
              <a:path h="9"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3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8FB9CC43-8B89-4DB2-9211-3AD26729FC28}"/>
              </a:ext>
            </a:extLst>
          </p:cNvPr>
          <p:cNvSpPr>
            <a:spLocks/>
          </p:cNvSpPr>
          <p:nvPr/>
        </p:nvSpPr>
        <p:spPr bwMode="auto">
          <a:xfrm>
            <a:off x="6360884" y="4085861"/>
            <a:ext cx="1090230" cy="326273"/>
          </a:xfrm>
          <a:custGeom>
            <a:avLst/>
            <a:gdLst>
              <a:gd name="T0" fmla="*/ 778 w 778"/>
              <a:gd name="T1" fmla="*/ 0 h 233"/>
              <a:gd name="T2" fmla="*/ 0 w 778"/>
              <a:gd name="T3" fmla="*/ 233 h 233"/>
              <a:gd name="T4" fmla="*/ 0 w 778"/>
              <a:gd name="T5" fmla="*/ 233 h 233"/>
              <a:gd name="T6" fmla="*/ 778 w 778"/>
              <a:gd name="T7" fmla="*/ 0 h 233"/>
              <a:gd name="T8" fmla="*/ 778 w 778"/>
              <a:gd name="T9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8" h="233">
                <a:moveTo>
                  <a:pt x="778" y="0"/>
                </a:moveTo>
                <a:cubicBezTo>
                  <a:pt x="655" y="111"/>
                  <a:pt x="364" y="206"/>
                  <a:pt x="0" y="233"/>
                </a:cubicBezTo>
                <a:cubicBezTo>
                  <a:pt x="0" y="233"/>
                  <a:pt x="0" y="233"/>
                  <a:pt x="0" y="233"/>
                </a:cubicBezTo>
                <a:cubicBezTo>
                  <a:pt x="364" y="206"/>
                  <a:pt x="655" y="111"/>
                  <a:pt x="778" y="0"/>
                </a:cubicBezTo>
                <a:cubicBezTo>
                  <a:pt x="778" y="0"/>
                  <a:pt x="778" y="0"/>
                  <a:pt x="778" y="0"/>
                </a:cubicBezTo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2" name="Group 36">
            <a:extLst>
              <a:ext uri="{FF2B5EF4-FFF2-40B4-BE49-F238E27FC236}">
                <a16:creationId xmlns:a16="http://schemas.microsoft.com/office/drawing/2014/main" id="{96F1CA9A-C194-4959-AE04-1FF057CAA888}"/>
              </a:ext>
            </a:extLst>
          </p:cNvPr>
          <p:cNvGrpSpPr/>
          <p:nvPr/>
        </p:nvGrpSpPr>
        <p:grpSpPr>
          <a:xfrm>
            <a:off x="5479833" y="2282834"/>
            <a:ext cx="2077007" cy="1739365"/>
            <a:chOff x="5249307" y="1958984"/>
            <a:chExt cx="2077007" cy="1739365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CC312D4-B966-4DBD-8DC3-C2941822B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307" y="1958984"/>
              <a:ext cx="2077007" cy="1739365"/>
            </a:xfrm>
            <a:custGeom>
              <a:avLst/>
              <a:gdLst>
                <a:gd name="T0" fmla="*/ 1473 w 1483"/>
                <a:gd name="T1" fmla="*/ 867 h 1241"/>
                <a:gd name="T2" fmla="*/ 788 w 1483"/>
                <a:gd name="T3" fmla="*/ 9 h 1241"/>
                <a:gd name="T4" fmla="*/ 788 w 1483"/>
                <a:gd name="T5" fmla="*/ 9 h 1241"/>
                <a:gd name="T6" fmla="*/ 681 w 1483"/>
                <a:gd name="T7" fmla="*/ 3 h 1241"/>
                <a:gd name="T8" fmla="*/ 0 w 1483"/>
                <a:gd name="T9" fmla="*/ 1212 h 1241"/>
                <a:gd name="T10" fmla="*/ 0 w 1483"/>
                <a:gd name="T11" fmla="*/ 1212 h 1241"/>
                <a:gd name="T12" fmla="*/ 0 w 1483"/>
                <a:gd name="T13" fmla="*/ 1212 h 1241"/>
                <a:gd name="T14" fmla="*/ 421 w 1483"/>
                <a:gd name="T15" fmla="*/ 1241 h 1241"/>
                <a:gd name="T16" fmla="*/ 1472 w 1483"/>
                <a:gd name="T17" fmla="*/ 866 h 1241"/>
                <a:gd name="T18" fmla="*/ 1473 w 1483"/>
                <a:gd name="T19" fmla="*/ 867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3" h="1241">
                  <a:moveTo>
                    <a:pt x="1473" y="867"/>
                  </a:moveTo>
                  <a:cubicBezTo>
                    <a:pt x="1420" y="472"/>
                    <a:pt x="1150" y="145"/>
                    <a:pt x="788" y="9"/>
                  </a:cubicBezTo>
                  <a:cubicBezTo>
                    <a:pt x="788" y="9"/>
                    <a:pt x="788" y="9"/>
                    <a:pt x="788" y="9"/>
                  </a:cubicBezTo>
                  <a:cubicBezTo>
                    <a:pt x="755" y="2"/>
                    <a:pt x="719" y="0"/>
                    <a:pt x="681" y="3"/>
                  </a:cubicBezTo>
                  <a:cubicBezTo>
                    <a:pt x="431" y="23"/>
                    <a:pt x="53" y="498"/>
                    <a:pt x="0" y="1212"/>
                  </a:cubicBezTo>
                  <a:cubicBezTo>
                    <a:pt x="0" y="1212"/>
                    <a:pt x="0" y="1212"/>
                    <a:pt x="0" y="1212"/>
                  </a:cubicBezTo>
                  <a:cubicBezTo>
                    <a:pt x="0" y="1212"/>
                    <a:pt x="0" y="1212"/>
                    <a:pt x="0" y="1212"/>
                  </a:cubicBezTo>
                  <a:cubicBezTo>
                    <a:pt x="131" y="1231"/>
                    <a:pt x="274" y="1241"/>
                    <a:pt x="421" y="1241"/>
                  </a:cubicBezTo>
                  <a:cubicBezTo>
                    <a:pt x="1003" y="1241"/>
                    <a:pt x="1483" y="1049"/>
                    <a:pt x="1472" y="866"/>
                  </a:cubicBezTo>
                  <a:cubicBezTo>
                    <a:pt x="1473" y="867"/>
                    <a:pt x="1473" y="867"/>
                    <a:pt x="1473" y="867"/>
                  </a:cubicBezTo>
                </a:path>
              </a:pathLst>
            </a:custGeom>
            <a:solidFill>
              <a:srgbClr val="F55050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E77CBAF-C31C-418C-B205-AB7FF145A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623" y="1963531"/>
              <a:ext cx="1508587" cy="1174355"/>
            </a:xfrm>
            <a:custGeom>
              <a:avLst/>
              <a:gdLst>
                <a:gd name="T0" fmla="*/ 608 w 1077"/>
                <a:gd name="T1" fmla="*/ 0 h 838"/>
                <a:gd name="T2" fmla="*/ 608 w 1077"/>
                <a:gd name="T3" fmla="*/ 0 h 838"/>
                <a:gd name="T4" fmla="*/ 607 w 1077"/>
                <a:gd name="T5" fmla="*/ 0 h 838"/>
                <a:gd name="T6" fmla="*/ 607 w 1077"/>
                <a:gd name="T7" fmla="*/ 0 h 838"/>
                <a:gd name="T8" fmla="*/ 606 w 1077"/>
                <a:gd name="T9" fmla="*/ 0 h 838"/>
                <a:gd name="T10" fmla="*/ 606 w 1077"/>
                <a:gd name="T11" fmla="*/ 0 h 838"/>
                <a:gd name="T12" fmla="*/ 606 w 1077"/>
                <a:gd name="T13" fmla="*/ 0 h 838"/>
                <a:gd name="T14" fmla="*/ 605 w 1077"/>
                <a:gd name="T15" fmla="*/ 0 h 838"/>
                <a:gd name="T16" fmla="*/ 605 w 1077"/>
                <a:gd name="T17" fmla="*/ 0 h 838"/>
                <a:gd name="T18" fmla="*/ 605 w 1077"/>
                <a:gd name="T19" fmla="*/ 0 h 838"/>
                <a:gd name="T20" fmla="*/ 604 w 1077"/>
                <a:gd name="T21" fmla="*/ 0 h 838"/>
                <a:gd name="T22" fmla="*/ 604 w 1077"/>
                <a:gd name="T23" fmla="*/ 1 h 838"/>
                <a:gd name="T24" fmla="*/ 603 w 1077"/>
                <a:gd name="T25" fmla="*/ 1 h 838"/>
                <a:gd name="T26" fmla="*/ 603 w 1077"/>
                <a:gd name="T27" fmla="*/ 1 h 838"/>
                <a:gd name="T28" fmla="*/ 602 w 1077"/>
                <a:gd name="T29" fmla="*/ 1 h 838"/>
                <a:gd name="T30" fmla="*/ 602 w 1077"/>
                <a:gd name="T31" fmla="*/ 1 h 838"/>
                <a:gd name="T32" fmla="*/ 601 w 1077"/>
                <a:gd name="T33" fmla="*/ 1 h 838"/>
                <a:gd name="T34" fmla="*/ 601 w 1077"/>
                <a:gd name="T35" fmla="*/ 1 h 838"/>
                <a:gd name="T36" fmla="*/ 601 w 1077"/>
                <a:gd name="T37" fmla="*/ 1 h 838"/>
                <a:gd name="T38" fmla="*/ 600 w 1077"/>
                <a:gd name="T39" fmla="*/ 1 h 838"/>
                <a:gd name="T40" fmla="*/ 600 w 1077"/>
                <a:gd name="T41" fmla="*/ 1 h 838"/>
                <a:gd name="T42" fmla="*/ 599 w 1077"/>
                <a:gd name="T43" fmla="*/ 1 h 838"/>
                <a:gd name="T44" fmla="*/ 599 w 1077"/>
                <a:gd name="T45" fmla="*/ 1 h 838"/>
                <a:gd name="T46" fmla="*/ 599 w 1077"/>
                <a:gd name="T47" fmla="*/ 1 h 838"/>
                <a:gd name="T48" fmla="*/ 598 w 1077"/>
                <a:gd name="T49" fmla="*/ 1 h 838"/>
                <a:gd name="T50" fmla="*/ 598 w 1077"/>
                <a:gd name="T51" fmla="*/ 1 h 838"/>
                <a:gd name="T52" fmla="*/ 598 w 1077"/>
                <a:gd name="T53" fmla="*/ 1 h 838"/>
                <a:gd name="T54" fmla="*/ 597 w 1077"/>
                <a:gd name="T55" fmla="*/ 1 h 838"/>
                <a:gd name="T56" fmla="*/ 597 w 1077"/>
                <a:gd name="T57" fmla="*/ 1 h 838"/>
                <a:gd name="T58" fmla="*/ 597 w 1077"/>
                <a:gd name="T59" fmla="*/ 1 h 838"/>
                <a:gd name="T60" fmla="*/ 596 w 1077"/>
                <a:gd name="T61" fmla="*/ 1 h 838"/>
                <a:gd name="T62" fmla="*/ 596 w 1077"/>
                <a:gd name="T63" fmla="*/ 1 h 838"/>
                <a:gd name="T64" fmla="*/ 595 w 1077"/>
                <a:gd name="T65" fmla="*/ 1 h 838"/>
                <a:gd name="T66" fmla="*/ 595 w 1077"/>
                <a:gd name="T67" fmla="*/ 2 h 838"/>
                <a:gd name="T68" fmla="*/ 595 w 1077"/>
                <a:gd name="T69" fmla="*/ 2 h 838"/>
                <a:gd name="T70" fmla="*/ 594 w 1077"/>
                <a:gd name="T71" fmla="*/ 2 h 838"/>
                <a:gd name="T72" fmla="*/ 594 w 1077"/>
                <a:gd name="T73" fmla="*/ 2 h 838"/>
                <a:gd name="T74" fmla="*/ 594 w 1077"/>
                <a:gd name="T75" fmla="*/ 2 h 838"/>
                <a:gd name="T76" fmla="*/ 593 w 1077"/>
                <a:gd name="T77" fmla="*/ 2 h 838"/>
                <a:gd name="T78" fmla="*/ 593 w 1077"/>
                <a:gd name="T79" fmla="*/ 2 h 838"/>
                <a:gd name="T80" fmla="*/ 592 w 1077"/>
                <a:gd name="T81" fmla="*/ 2 h 838"/>
                <a:gd name="T82" fmla="*/ 592 w 1077"/>
                <a:gd name="T83" fmla="*/ 2 h 838"/>
                <a:gd name="T84" fmla="*/ 592 w 1077"/>
                <a:gd name="T85" fmla="*/ 2 h 838"/>
                <a:gd name="T86" fmla="*/ 591 w 1077"/>
                <a:gd name="T87" fmla="*/ 2 h 838"/>
                <a:gd name="T88" fmla="*/ 591 w 1077"/>
                <a:gd name="T89" fmla="*/ 2 h 838"/>
                <a:gd name="T90" fmla="*/ 590 w 1077"/>
                <a:gd name="T91" fmla="*/ 2 h 838"/>
                <a:gd name="T92" fmla="*/ 589 w 1077"/>
                <a:gd name="T93" fmla="*/ 2 h 838"/>
                <a:gd name="T94" fmla="*/ 336 w 1077"/>
                <a:gd name="T95" fmla="*/ 838 h 838"/>
                <a:gd name="T96" fmla="*/ 611 w 1077"/>
                <a:gd name="T97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77" h="838">
                  <a:moveTo>
                    <a:pt x="611" y="0"/>
                  </a:moveTo>
                  <a:cubicBezTo>
                    <a:pt x="610" y="0"/>
                    <a:pt x="609" y="0"/>
                    <a:pt x="608" y="0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607" y="0"/>
                    <a:pt x="607" y="0"/>
                    <a:pt x="607" y="0"/>
                  </a:cubicBezTo>
                  <a:cubicBezTo>
                    <a:pt x="607" y="0"/>
                    <a:pt x="607" y="0"/>
                    <a:pt x="607" y="0"/>
                  </a:cubicBezTo>
                  <a:cubicBezTo>
                    <a:pt x="607" y="0"/>
                    <a:pt x="607" y="0"/>
                    <a:pt x="607" y="0"/>
                  </a:cubicBezTo>
                  <a:cubicBezTo>
                    <a:pt x="607" y="0"/>
                    <a:pt x="607" y="0"/>
                    <a:pt x="607" y="0"/>
                  </a:cubicBezTo>
                  <a:cubicBezTo>
                    <a:pt x="607" y="0"/>
                    <a:pt x="607" y="0"/>
                    <a:pt x="606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606" y="0"/>
                    <a:pt x="606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1"/>
                  </a:cubicBezTo>
                  <a:cubicBezTo>
                    <a:pt x="604" y="1"/>
                    <a:pt x="604" y="1"/>
                    <a:pt x="603" y="1"/>
                  </a:cubicBezTo>
                  <a:cubicBezTo>
                    <a:pt x="603" y="1"/>
                    <a:pt x="603" y="1"/>
                    <a:pt x="603" y="1"/>
                  </a:cubicBezTo>
                  <a:cubicBezTo>
                    <a:pt x="603" y="1"/>
                    <a:pt x="603" y="1"/>
                    <a:pt x="603" y="1"/>
                  </a:cubicBezTo>
                  <a:cubicBezTo>
                    <a:pt x="603" y="1"/>
                    <a:pt x="603" y="1"/>
                    <a:pt x="603" y="1"/>
                  </a:cubicBezTo>
                  <a:cubicBezTo>
                    <a:pt x="603" y="1"/>
                    <a:pt x="603" y="1"/>
                    <a:pt x="603" y="1"/>
                  </a:cubicBezTo>
                  <a:cubicBezTo>
                    <a:pt x="603" y="1"/>
                    <a:pt x="602" y="1"/>
                    <a:pt x="602" y="1"/>
                  </a:cubicBezTo>
                  <a:cubicBezTo>
                    <a:pt x="602" y="1"/>
                    <a:pt x="602" y="1"/>
                    <a:pt x="602" y="1"/>
                  </a:cubicBezTo>
                  <a:cubicBezTo>
                    <a:pt x="602" y="1"/>
                    <a:pt x="602" y="1"/>
                    <a:pt x="602" y="1"/>
                  </a:cubicBezTo>
                  <a:cubicBezTo>
                    <a:pt x="602" y="1"/>
                    <a:pt x="602" y="1"/>
                    <a:pt x="602" y="1"/>
                  </a:cubicBezTo>
                  <a:cubicBezTo>
                    <a:pt x="602" y="1"/>
                    <a:pt x="601" y="1"/>
                    <a:pt x="601" y="1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600" y="1"/>
                    <a:pt x="600" y="1"/>
                    <a:pt x="600" y="1"/>
                  </a:cubicBezTo>
                  <a:cubicBezTo>
                    <a:pt x="600" y="1"/>
                    <a:pt x="600" y="1"/>
                    <a:pt x="600" y="1"/>
                  </a:cubicBezTo>
                  <a:cubicBezTo>
                    <a:pt x="600" y="1"/>
                    <a:pt x="600" y="1"/>
                    <a:pt x="600" y="1"/>
                  </a:cubicBezTo>
                  <a:cubicBezTo>
                    <a:pt x="600" y="1"/>
                    <a:pt x="600" y="1"/>
                    <a:pt x="600" y="1"/>
                  </a:cubicBezTo>
                  <a:cubicBezTo>
                    <a:pt x="600" y="1"/>
                    <a:pt x="600" y="1"/>
                    <a:pt x="599" y="1"/>
                  </a:cubicBezTo>
                  <a:cubicBezTo>
                    <a:pt x="599" y="1"/>
                    <a:pt x="599" y="1"/>
                    <a:pt x="599" y="1"/>
                  </a:cubicBezTo>
                  <a:cubicBezTo>
                    <a:pt x="599" y="1"/>
                    <a:pt x="599" y="1"/>
                    <a:pt x="599" y="1"/>
                  </a:cubicBezTo>
                  <a:cubicBezTo>
                    <a:pt x="599" y="1"/>
                    <a:pt x="599" y="1"/>
                    <a:pt x="599" y="1"/>
                  </a:cubicBezTo>
                  <a:cubicBezTo>
                    <a:pt x="599" y="1"/>
                    <a:pt x="599" y="1"/>
                    <a:pt x="599" y="1"/>
                  </a:cubicBezTo>
                  <a:cubicBezTo>
                    <a:pt x="599" y="1"/>
                    <a:pt x="599" y="1"/>
                    <a:pt x="599" y="1"/>
                  </a:cubicBezTo>
                  <a:cubicBezTo>
                    <a:pt x="599" y="1"/>
                    <a:pt x="598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7" y="1"/>
                    <a:pt x="597" y="1"/>
                    <a:pt x="597" y="1"/>
                  </a:cubicBezTo>
                  <a:cubicBezTo>
                    <a:pt x="597" y="1"/>
                    <a:pt x="597" y="1"/>
                    <a:pt x="597" y="1"/>
                  </a:cubicBezTo>
                  <a:cubicBezTo>
                    <a:pt x="597" y="1"/>
                    <a:pt x="597" y="1"/>
                    <a:pt x="597" y="1"/>
                  </a:cubicBezTo>
                  <a:cubicBezTo>
                    <a:pt x="597" y="1"/>
                    <a:pt x="597" y="1"/>
                    <a:pt x="597" y="1"/>
                  </a:cubicBezTo>
                  <a:cubicBezTo>
                    <a:pt x="597" y="1"/>
                    <a:pt x="597" y="1"/>
                    <a:pt x="597" y="1"/>
                  </a:cubicBezTo>
                  <a:cubicBezTo>
                    <a:pt x="596" y="1"/>
                    <a:pt x="596" y="1"/>
                    <a:pt x="596" y="1"/>
                  </a:cubicBezTo>
                  <a:cubicBezTo>
                    <a:pt x="596" y="1"/>
                    <a:pt x="596" y="1"/>
                    <a:pt x="596" y="1"/>
                  </a:cubicBezTo>
                  <a:cubicBezTo>
                    <a:pt x="596" y="1"/>
                    <a:pt x="596" y="1"/>
                    <a:pt x="596" y="1"/>
                  </a:cubicBezTo>
                  <a:cubicBezTo>
                    <a:pt x="596" y="1"/>
                    <a:pt x="596" y="1"/>
                    <a:pt x="596" y="1"/>
                  </a:cubicBezTo>
                  <a:cubicBezTo>
                    <a:pt x="596" y="1"/>
                    <a:pt x="596" y="1"/>
                    <a:pt x="596" y="1"/>
                  </a:cubicBezTo>
                  <a:cubicBezTo>
                    <a:pt x="596" y="1"/>
                    <a:pt x="595" y="1"/>
                    <a:pt x="595" y="1"/>
                  </a:cubicBezTo>
                  <a:cubicBezTo>
                    <a:pt x="595" y="1"/>
                    <a:pt x="595" y="2"/>
                    <a:pt x="595" y="2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93" y="2"/>
                    <a:pt x="593" y="2"/>
                  </a:cubicBezTo>
                  <a:cubicBezTo>
                    <a:pt x="593" y="2"/>
                    <a:pt x="593" y="2"/>
                    <a:pt x="593" y="2"/>
                  </a:cubicBezTo>
                  <a:cubicBezTo>
                    <a:pt x="593" y="2"/>
                    <a:pt x="593" y="2"/>
                    <a:pt x="593" y="2"/>
                  </a:cubicBezTo>
                  <a:cubicBezTo>
                    <a:pt x="593" y="2"/>
                    <a:pt x="593" y="2"/>
                    <a:pt x="593" y="2"/>
                  </a:cubicBezTo>
                  <a:cubicBezTo>
                    <a:pt x="593" y="2"/>
                    <a:pt x="593" y="2"/>
                    <a:pt x="593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592" y="2"/>
                    <a:pt x="591" y="2"/>
                    <a:pt x="591" y="2"/>
                  </a:cubicBezTo>
                  <a:cubicBezTo>
                    <a:pt x="591" y="2"/>
                    <a:pt x="591" y="2"/>
                    <a:pt x="591" y="2"/>
                  </a:cubicBezTo>
                  <a:cubicBezTo>
                    <a:pt x="591" y="2"/>
                    <a:pt x="591" y="2"/>
                    <a:pt x="591" y="2"/>
                  </a:cubicBezTo>
                  <a:cubicBezTo>
                    <a:pt x="591" y="2"/>
                    <a:pt x="591" y="2"/>
                    <a:pt x="591" y="2"/>
                  </a:cubicBezTo>
                  <a:cubicBezTo>
                    <a:pt x="591" y="2"/>
                    <a:pt x="590" y="2"/>
                    <a:pt x="590" y="2"/>
                  </a:cubicBezTo>
                  <a:cubicBezTo>
                    <a:pt x="590" y="2"/>
                    <a:pt x="590" y="2"/>
                    <a:pt x="590" y="2"/>
                  </a:cubicBezTo>
                  <a:cubicBezTo>
                    <a:pt x="590" y="2"/>
                    <a:pt x="590" y="2"/>
                    <a:pt x="589" y="2"/>
                  </a:cubicBezTo>
                  <a:cubicBezTo>
                    <a:pt x="589" y="2"/>
                    <a:pt x="589" y="2"/>
                    <a:pt x="589" y="2"/>
                  </a:cubicBezTo>
                  <a:cubicBezTo>
                    <a:pt x="393" y="35"/>
                    <a:pt x="130" y="330"/>
                    <a:pt x="0" y="790"/>
                  </a:cubicBezTo>
                  <a:cubicBezTo>
                    <a:pt x="101" y="821"/>
                    <a:pt x="215" y="838"/>
                    <a:pt x="336" y="838"/>
                  </a:cubicBezTo>
                  <a:cubicBezTo>
                    <a:pt x="745" y="838"/>
                    <a:pt x="1077" y="622"/>
                    <a:pt x="1077" y="400"/>
                  </a:cubicBezTo>
                  <a:cubicBezTo>
                    <a:pt x="1077" y="233"/>
                    <a:pt x="875" y="70"/>
                    <a:pt x="611" y="0"/>
                  </a:cubicBezTo>
                </a:path>
              </a:pathLst>
            </a:custGeom>
            <a:gradFill>
              <a:gsLst>
                <a:gs pos="0">
                  <a:srgbClr val="FFFFFF">
                    <a:alpha val="61000"/>
                  </a:srgbClr>
                </a:gs>
                <a:gs pos="69000">
                  <a:srgbClr val="FFFFFF">
                    <a:alpha val="0"/>
                  </a:srgb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Oval 40">
            <a:extLst>
              <a:ext uri="{FF2B5EF4-FFF2-40B4-BE49-F238E27FC236}">
                <a16:creationId xmlns:a16="http://schemas.microsoft.com/office/drawing/2014/main" id="{B624A6A4-2E3A-47D4-8E00-6FF93E903C6C}"/>
              </a:ext>
            </a:extLst>
          </p:cNvPr>
          <p:cNvSpPr/>
          <p:nvPr/>
        </p:nvSpPr>
        <p:spPr>
          <a:xfrm>
            <a:off x="4150883" y="5410378"/>
            <a:ext cx="3890234" cy="806186"/>
          </a:xfrm>
          <a:prstGeom prst="ellipse">
            <a:avLst/>
          </a:prstGeom>
          <a:solidFill>
            <a:srgbClr val="000000">
              <a:alpha val="38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2032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6" name="Straight Connector 30">
            <a:extLst>
              <a:ext uri="{FF2B5EF4-FFF2-40B4-BE49-F238E27FC236}">
                <a16:creationId xmlns:a16="http://schemas.microsoft.com/office/drawing/2014/main" id="{E6CFB18B-C8F0-467D-BA46-58FF407CC4E1}"/>
              </a:ext>
            </a:extLst>
          </p:cNvPr>
          <p:cNvCxnSpPr/>
          <p:nvPr/>
        </p:nvCxnSpPr>
        <p:spPr>
          <a:xfrm>
            <a:off x="8519493" y="1648347"/>
            <a:ext cx="28141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4">
            <a:extLst>
              <a:ext uri="{FF2B5EF4-FFF2-40B4-BE49-F238E27FC236}">
                <a16:creationId xmlns:a16="http://schemas.microsoft.com/office/drawing/2014/main" id="{F5DEBC5F-6CC6-4886-B4FA-25390751F5C3}"/>
              </a:ext>
            </a:extLst>
          </p:cNvPr>
          <p:cNvSpPr/>
          <p:nvPr/>
        </p:nvSpPr>
        <p:spPr>
          <a:xfrm>
            <a:off x="9308356" y="1234248"/>
            <a:ext cx="2029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54">
              <a:buClr>
                <a:srgbClr val="E24848"/>
              </a:buClr>
              <a:defRPr/>
            </a:pPr>
            <a:r>
              <a:rPr lang="en-US" sz="2400" b="1" noProof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31" name="TextBox 44">
            <a:extLst>
              <a:ext uri="{FF2B5EF4-FFF2-40B4-BE49-F238E27FC236}">
                <a16:creationId xmlns:a16="http://schemas.microsoft.com/office/drawing/2014/main" id="{516042E0-8A78-428C-9A49-BE6EC9EA6F5A}"/>
              </a:ext>
            </a:extLst>
          </p:cNvPr>
          <p:cNvSpPr txBox="1"/>
          <p:nvPr/>
        </p:nvSpPr>
        <p:spPr>
          <a:xfrm>
            <a:off x="8031123" y="1770485"/>
            <a:ext cx="3379971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pt-BR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em conformidade com o disposto em normas técnicas oficiais;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50">
            <a:extLst>
              <a:ext uri="{FF2B5EF4-FFF2-40B4-BE49-F238E27FC236}">
                <a16:creationId xmlns:a16="http://schemas.microsoft.com/office/drawing/2014/main" id="{8A9EE603-E7C5-26B8-8885-54733A094CEA}"/>
              </a:ext>
            </a:extLst>
          </p:cNvPr>
          <p:cNvSpPr/>
          <p:nvPr/>
        </p:nvSpPr>
        <p:spPr>
          <a:xfrm>
            <a:off x="-16070" y="1311772"/>
            <a:ext cx="4230082" cy="142295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3E59E256-9579-4491-AA24-720407368C72}"/>
              </a:ext>
            </a:extLst>
          </p:cNvPr>
          <p:cNvSpPr txBox="1"/>
          <p:nvPr/>
        </p:nvSpPr>
        <p:spPr>
          <a:xfrm>
            <a:off x="315133" y="1550804"/>
            <a:ext cx="347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2000" b="1" dirty="0">
                <a:solidFill>
                  <a:schemeClr val="bg1"/>
                </a:solidFill>
                <a:cs typeface="+mn-ea"/>
                <a:sym typeface="+mn-lt"/>
              </a:rPr>
              <a:t>Como já mencionado os fornos devem ser instalados: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直角三角形 44">
            <a:extLst>
              <a:ext uri="{FF2B5EF4-FFF2-40B4-BE49-F238E27FC236}">
                <a16:creationId xmlns:a16="http://schemas.microsoft.com/office/drawing/2014/main" id="{C4C153B1-3015-4740-5351-ECFFA7D2E6C7}"/>
              </a:ext>
            </a:extLst>
          </p:cNvPr>
          <p:cNvSpPr/>
          <p:nvPr/>
        </p:nvSpPr>
        <p:spPr>
          <a:xfrm flipH="1" flipV="1">
            <a:off x="0" y="0"/>
            <a:ext cx="12192000" cy="1447490"/>
          </a:xfrm>
          <a:prstGeom prst="rt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BB1265D9-D58D-E190-DB12-3850C477A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76" y="285161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BCDEE77-B075-AD4B-75CC-ACAEBB43FE2F}"/>
              </a:ext>
            </a:extLst>
          </p:cNvPr>
          <p:cNvSpPr/>
          <p:nvPr/>
        </p:nvSpPr>
        <p:spPr>
          <a:xfrm>
            <a:off x="0" y="0"/>
            <a:ext cx="12192000" cy="601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E63BBE0E-D3FD-4CB5-9364-5826E5FD5615}"/>
              </a:ext>
            </a:extLst>
          </p:cNvPr>
          <p:cNvGrpSpPr/>
          <p:nvPr/>
        </p:nvGrpSpPr>
        <p:grpSpPr>
          <a:xfrm>
            <a:off x="4541940" y="3412852"/>
            <a:ext cx="2036081" cy="1785975"/>
            <a:chOff x="4311414" y="3089002"/>
            <a:chExt cx="2036081" cy="1785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4EC2402-59A6-4B43-8F8E-4D595BEAE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340" y="3117423"/>
              <a:ext cx="1455155" cy="1757554"/>
            </a:xfrm>
            <a:custGeom>
              <a:avLst/>
              <a:gdLst>
                <a:gd name="T0" fmla="*/ 1021 w 1039"/>
                <a:gd name="T1" fmla="*/ 165 h 1254"/>
                <a:gd name="T2" fmla="*/ 1039 w 1039"/>
                <a:gd name="T3" fmla="*/ 0 h 1254"/>
                <a:gd name="T4" fmla="*/ 0 w 1039"/>
                <a:gd name="T5" fmla="*/ 611 h 1254"/>
                <a:gd name="T6" fmla="*/ 302 w 1039"/>
                <a:gd name="T7" fmla="*/ 1192 h 1254"/>
                <a:gd name="T8" fmla="*/ 1021 w 1039"/>
                <a:gd name="T9" fmla="*/ 165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9" h="1254">
                  <a:moveTo>
                    <a:pt x="1021" y="165"/>
                  </a:moveTo>
                  <a:cubicBezTo>
                    <a:pt x="1029" y="108"/>
                    <a:pt x="1035" y="53"/>
                    <a:pt x="1039" y="0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33" y="1001"/>
                    <a:pt x="152" y="1144"/>
                    <a:pt x="302" y="1192"/>
                  </a:cubicBezTo>
                  <a:cubicBezTo>
                    <a:pt x="493" y="1254"/>
                    <a:pt x="937" y="790"/>
                    <a:pt x="1021" y="165"/>
                  </a:cubicBezTo>
                </a:path>
              </a:pathLst>
            </a:custGeom>
            <a:solidFill>
              <a:srgbClr val="FB7B7B">
                <a:lumMod val="50000"/>
              </a:srgbClr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1234D40-5222-427D-8148-4427C1896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414" y="3089002"/>
              <a:ext cx="2036081" cy="884461"/>
            </a:xfrm>
            <a:custGeom>
              <a:avLst/>
              <a:gdLst>
                <a:gd name="T0" fmla="*/ 1453 w 1453"/>
                <a:gd name="T1" fmla="*/ 20 h 631"/>
                <a:gd name="T2" fmla="*/ 1090 w 1453"/>
                <a:gd name="T3" fmla="*/ 0 h 631"/>
                <a:gd name="T4" fmla="*/ 24 w 1453"/>
                <a:gd name="T5" fmla="*/ 370 h 631"/>
                <a:gd name="T6" fmla="*/ 414 w 1453"/>
                <a:gd name="T7" fmla="*/ 631 h 631"/>
                <a:gd name="T8" fmla="*/ 414 w 1453"/>
                <a:gd name="T9" fmla="*/ 631 h 631"/>
                <a:gd name="T10" fmla="*/ 1453 w 1453"/>
                <a:gd name="T11" fmla="*/ 20 h 631"/>
                <a:gd name="T12" fmla="*/ 1453 w 1453"/>
                <a:gd name="T13" fmla="*/ 2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3" h="631">
                  <a:moveTo>
                    <a:pt x="1453" y="20"/>
                  </a:moveTo>
                  <a:cubicBezTo>
                    <a:pt x="1344" y="7"/>
                    <a:pt x="1223" y="0"/>
                    <a:pt x="1090" y="0"/>
                  </a:cubicBezTo>
                  <a:cubicBezTo>
                    <a:pt x="417" y="0"/>
                    <a:pt x="0" y="201"/>
                    <a:pt x="24" y="370"/>
                  </a:cubicBezTo>
                  <a:cubicBezTo>
                    <a:pt x="38" y="466"/>
                    <a:pt x="185" y="563"/>
                    <a:pt x="414" y="631"/>
                  </a:cubicBezTo>
                  <a:cubicBezTo>
                    <a:pt x="414" y="631"/>
                    <a:pt x="414" y="631"/>
                    <a:pt x="414" y="631"/>
                  </a:cubicBezTo>
                  <a:cubicBezTo>
                    <a:pt x="1453" y="20"/>
                    <a:pt x="1453" y="20"/>
                    <a:pt x="1453" y="20"/>
                  </a:cubicBezTo>
                  <a:cubicBezTo>
                    <a:pt x="1453" y="20"/>
                    <a:pt x="1453" y="20"/>
                    <a:pt x="1453" y="20"/>
                  </a:cubicBezTo>
                </a:path>
              </a:pathLst>
            </a:custGeom>
            <a:gradFill flip="none" rotWithShape="1">
              <a:gsLst>
                <a:gs pos="61000">
                  <a:srgbClr val="FB7B7B">
                    <a:lumMod val="75000"/>
                  </a:srgbClr>
                </a:gs>
                <a:gs pos="100000">
                  <a:srgbClr val="FB7B7B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02D4606-51C1-4DAF-A836-7ACCEEBB2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519" y="3608537"/>
              <a:ext cx="916293" cy="1159577"/>
            </a:xfrm>
            <a:custGeom>
              <a:avLst/>
              <a:gdLst>
                <a:gd name="T0" fmla="*/ 390 w 654"/>
                <a:gd name="T1" fmla="*/ 260 h 827"/>
                <a:gd name="T2" fmla="*/ 0 w 654"/>
                <a:gd name="T3" fmla="*/ 0 h 827"/>
                <a:gd name="T4" fmla="*/ 654 w 654"/>
                <a:gd name="T5" fmla="*/ 827 h 827"/>
                <a:gd name="T6" fmla="*/ 390 w 654"/>
                <a:gd name="T7" fmla="*/ 26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4" h="827">
                  <a:moveTo>
                    <a:pt x="390" y="260"/>
                  </a:moveTo>
                  <a:cubicBezTo>
                    <a:pt x="162" y="192"/>
                    <a:pt x="14" y="95"/>
                    <a:pt x="0" y="0"/>
                  </a:cubicBezTo>
                  <a:cubicBezTo>
                    <a:pt x="58" y="376"/>
                    <a:pt x="312" y="687"/>
                    <a:pt x="654" y="827"/>
                  </a:cubicBezTo>
                  <a:cubicBezTo>
                    <a:pt x="522" y="767"/>
                    <a:pt x="420" y="616"/>
                    <a:pt x="390" y="260"/>
                  </a:cubicBezTo>
                </a:path>
              </a:pathLst>
            </a:custGeom>
            <a:solidFill>
              <a:srgbClr val="FB7B7B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Freeform 14">
            <a:extLst>
              <a:ext uri="{FF2B5EF4-FFF2-40B4-BE49-F238E27FC236}">
                <a16:creationId xmlns:a16="http://schemas.microsoft.com/office/drawing/2014/main" id="{E355216D-92D6-4971-90E0-2CD370503B47}"/>
              </a:ext>
            </a:extLst>
          </p:cNvPr>
          <p:cNvSpPr>
            <a:spLocks/>
          </p:cNvSpPr>
          <p:nvPr/>
        </p:nvSpPr>
        <p:spPr bwMode="auto">
          <a:xfrm>
            <a:off x="5234276" y="2243044"/>
            <a:ext cx="711662" cy="983366"/>
          </a:xfrm>
          <a:custGeom>
            <a:avLst/>
            <a:gdLst>
              <a:gd name="T0" fmla="*/ 508 w 508"/>
              <a:gd name="T1" fmla="*/ 0 h 702"/>
              <a:gd name="T2" fmla="*/ 508 w 508"/>
              <a:gd name="T3" fmla="*/ 0 h 702"/>
              <a:gd name="T4" fmla="*/ 0 w 508"/>
              <a:gd name="T5" fmla="*/ 702 h 702"/>
              <a:gd name="T6" fmla="*/ 0 w 508"/>
              <a:gd name="T7" fmla="*/ 702 h 702"/>
              <a:gd name="T8" fmla="*/ 508 w 508"/>
              <a:gd name="T9" fmla="*/ 0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702">
                <a:moveTo>
                  <a:pt x="508" y="0"/>
                </a:moveTo>
                <a:cubicBezTo>
                  <a:pt x="508" y="0"/>
                  <a:pt x="508" y="0"/>
                  <a:pt x="508" y="0"/>
                </a:cubicBezTo>
                <a:cubicBezTo>
                  <a:pt x="312" y="89"/>
                  <a:pt x="112" y="372"/>
                  <a:pt x="0" y="702"/>
                </a:cubicBezTo>
                <a:cubicBezTo>
                  <a:pt x="0" y="702"/>
                  <a:pt x="0" y="702"/>
                  <a:pt x="0" y="702"/>
                </a:cubicBezTo>
                <a:cubicBezTo>
                  <a:pt x="112" y="371"/>
                  <a:pt x="312" y="88"/>
                  <a:pt x="508" y="0"/>
                </a:cubicBezTo>
              </a:path>
            </a:pathLst>
          </a:custGeom>
          <a:solidFill>
            <a:srgbClr val="98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FE1ADE13-69ED-4BB6-A211-D3B2EC8161D7}"/>
              </a:ext>
            </a:extLst>
          </p:cNvPr>
          <p:cNvSpPr>
            <a:spLocks noEditPoints="1"/>
          </p:cNvSpPr>
          <p:nvPr/>
        </p:nvSpPr>
        <p:spPr bwMode="auto">
          <a:xfrm>
            <a:off x="6407495" y="2287381"/>
            <a:ext cx="26148" cy="3410"/>
          </a:xfrm>
          <a:custGeom>
            <a:avLst/>
            <a:gdLst>
              <a:gd name="T0" fmla="*/ 0 w 19"/>
              <a:gd name="T1" fmla="*/ 2 h 2"/>
              <a:gd name="T2" fmla="*/ 1 w 19"/>
              <a:gd name="T3" fmla="*/ 2 h 2"/>
              <a:gd name="T4" fmla="*/ 2 w 19"/>
              <a:gd name="T5" fmla="*/ 2 h 2"/>
              <a:gd name="T6" fmla="*/ 2 w 19"/>
              <a:gd name="T7" fmla="*/ 2 h 2"/>
              <a:gd name="T8" fmla="*/ 3 w 19"/>
              <a:gd name="T9" fmla="*/ 2 h 2"/>
              <a:gd name="T10" fmla="*/ 3 w 19"/>
              <a:gd name="T11" fmla="*/ 2 h 2"/>
              <a:gd name="T12" fmla="*/ 4 w 19"/>
              <a:gd name="T13" fmla="*/ 2 h 2"/>
              <a:gd name="T14" fmla="*/ 4 w 19"/>
              <a:gd name="T15" fmla="*/ 2 h 2"/>
              <a:gd name="T16" fmla="*/ 4 w 19"/>
              <a:gd name="T17" fmla="*/ 2 h 2"/>
              <a:gd name="T18" fmla="*/ 5 w 19"/>
              <a:gd name="T19" fmla="*/ 2 h 2"/>
              <a:gd name="T20" fmla="*/ 5 w 19"/>
              <a:gd name="T21" fmla="*/ 2 h 2"/>
              <a:gd name="T22" fmla="*/ 6 w 19"/>
              <a:gd name="T23" fmla="*/ 2 h 2"/>
              <a:gd name="T24" fmla="*/ 6 w 19"/>
              <a:gd name="T25" fmla="*/ 2 h 2"/>
              <a:gd name="T26" fmla="*/ 6 w 19"/>
              <a:gd name="T27" fmla="*/ 2 h 2"/>
              <a:gd name="T28" fmla="*/ 7 w 19"/>
              <a:gd name="T29" fmla="*/ 1 h 2"/>
              <a:gd name="T30" fmla="*/ 7 w 19"/>
              <a:gd name="T31" fmla="*/ 1 h 2"/>
              <a:gd name="T32" fmla="*/ 7 w 19"/>
              <a:gd name="T33" fmla="*/ 1 h 2"/>
              <a:gd name="T34" fmla="*/ 8 w 19"/>
              <a:gd name="T35" fmla="*/ 1 h 2"/>
              <a:gd name="T36" fmla="*/ 8 w 19"/>
              <a:gd name="T37" fmla="*/ 1 h 2"/>
              <a:gd name="T38" fmla="*/ 9 w 19"/>
              <a:gd name="T39" fmla="*/ 1 h 2"/>
              <a:gd name="T40" fmla="*/ 9 w 19"/>
              <a:gd name="T41" fmla="*/ 1 h 2"/>
              <a:gd name="T42" fmla="*/ 9 w 19"/>
              <a:gd name="T43" fmla="*/ 1 h 2"/>
              <a:gd name="T44" fmla="*/ 10 w 19"/>
              <a:gd name="T45" fmla="*/ 1 h 2"/>
              <a:gd name="T46" fmla="*/ 10 w 19"/>
              <a:gd name="T47" fmla="*/ 1 h 2"/>
              <a:gd name="T48" fmla="*/ 10 w 19"/>
              <a:gd name="T49" fmla="*/ 1 h 2"/>
              <a:gd name="T50" fmla="*/ 11 w 19"/>
              <a:gd name="T51" fmla="*/ 1 h 2"/>
              <a:gd name="T52" fmla="*/ 11 w 19"/>
              <a:gd name="T53" fmla="*/ 1 h 2"/>
              <a:gd name="T54" fmla="*/ 12 w 19"/>
              <a:gd name="T55" fmla="*/ 1 h 2"/>
              <a:gd name="T56" fmla="*/ 12 w 19"/>
              <a:gd name="T57" fmla="*/ 1 h 2"/>
              <a:gd name="T58" fmla="*/ 12 w 19"/>
              <a:gd name="T59" fmla="*/ 1 h 2"/>
              <a:gd name="T60" fmla="*/ 13 w 19"/>
              <a:gd name="T61" fmla="*/ 1 h 2"/>
              <a:gd name="T62" fmla="*/ 13 w 19"/>
              <a:gd name="T63" fmla="*/ 1 h 2"/>
              <a:gd name="T64" fmla="*/ 14 w 19"/>
              <a:gd name="T65" fmla="*/ 1 h 2"/>
              <a:gd name="T66" fmla="*/ 14 w 19"/>
              <a:gd name="T67" fmla="*/ 1 h 2"/>
              <a:gd name="T68" fmla="*/ 14 w 19"/>
              <a:gd name="T69" fmla="*/ 1 h 2"/>
              <a:gd name="T70" fmla="*/ 15 w 19"/>
              <a:gd name="T71" fmla="*/ 0 h 2"/>
              <a:gd name="T72" fmla="*/ 16 w 19"/>
              <a:gd name="T73" fmla="*/ 0 h 2"/>
              <a:gd name="T74" fmla="*/ 16 w 19"/>
              <a:gd name="T75" fmla="*/ 0 h 2"/>
              <a:gd name="T76" fmla="*/ 16 w 19"/>
              <a:gd name="T77" fmla="*/ 0 h 2"/>
              <a:gd name="T78" fmla="*/ 17 w 19"/>
              <a:gd name="T79" fmla="*/ 0 h 2"/>
              <a:gd name="T80" fmla="*/ 17 w 19"/>
              <a:gd name="T81" fmla="*/ 0 h 2"/>
              <a:gd name="T82" fmla="*/ 17 w 19"/>
              <a:gd name="T83" fmla="*/ 0 h 2"/>
              <a:gd name="T84" fmla="*/ 18 w 19"/>
              <a:gd name="T85" fmla="*/ 0 h 2"/>
              <a:gd name="T86" fmla="*/ 18 w 19"/>
              <a:gd name="T87" fmla="*/ 0 h 2"/>
              <a:gd name="T88" fmla="*/ 19 w 19"/>
              <a:gd name="T89" fmla="*/ 0 h 2"/>
              <a:gd name="T90" fmla="*/ 19 w 19"/>
              <a:gd name="T9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4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4" y="2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5" y="2"/>
                </a:move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moveTo>
                  <a:pt x="5" y="2"/>
                </a:move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moveTo>
                  <a:pt x="6" y="2"/>
                </a:move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moveTo>
                  <a:pt x="6" y="2"/>
                </a:move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moveTo>
                  <a:pt x="6" y="2"/>
                </a:move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moveTo>
                  <a:pt x="7" y="1"/>
                </a:moveTo>
                <a:cubicBezTo>
                  <a:pt x="7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9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10" y="1"/>
                </a:moveTo>
                <a:cubicBezTo>
                  <a:pt x="10" y="1"/>
                  <a:pt x="9" y="1"/>
                  <a:pt x="9" y="1"/>
                </a:cubicBezTo>
                <a:cubicBezTo>
                  <a:pt x="9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1" y="1"/>
                </a:moveTo>
                <a:cubicBezTo>
                  <a:pt x="11" y="1"/>
                  <a:pt x="11" y="1"/>
                  <a:pt x="10" y="1"/>
                </a:cubicBezTo>
                <a:cubicBezTo>
                  <a:pt x="11" y="1"/>
                  <a:pt x="11" y="1"/>
                  <a:pt x="11" y="1"/>
                </a:cubicBezTo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2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2" y="1"/>
                </a:cubicBezTo>
                <a:moveTo>
                  <a:pt x="12" y="1"/>
                </a:move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moveTo>
                  <a:pt x="12" y="1"/>
                </a:move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moveTo>
                  <a:pt x="13" y="1"/>
                </a:moveTo>
                <a:cubicBezTo>
                  <a:pt x="13" y="1"/>
                  <a:pt x="12" y="1"/>
                  <a:pt x="12" y="1"/>
                </a:cubicBezTo>
                <a:cubicBezTo>
                  <a:pt x="12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5" y="0"/>
                </a:moveTo>
                <a:cubicBezTo>
                  <a:pt x="15" y="0"/>
                  <a:pt x="15" y="0"/>
                  <a:pt x="15" y="1"/>
                </a:cubicBezTo>
                <a:cubicBezTo>
                  <a:pt x="15" y="0"/>
                  <a:pt x="15" y="0"/>
                  <a:pt x="15" y="0"/>
                </a:cubicBezTo>
                <a:moveTo>
                  <a:pt x="16" y="0"/>
                </a:moveTo>
                <a:cubicBezTo>
                  <a:pt x="16" y="0"/>
                  <a:pt x="15" y="0"/>
                  <a:pt x="15" y="0"/>
                </a:cubicBezTo>
                <a:cubicBezTo>
                  <a:pt x="15" y="0"/>
                  <a:pt x="15" y="0"/>
                  <a:pt x="16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7" y="0"/>
                </a:moveTo>
                <a:cubicBezTo>
                  <a:pt x="17" y="0"/>
                  <a:pt x="17" y="0"/>
                  <a:pt x="16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7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5" name="Group 37">
            <a:extLst>
              <a:ext uri="{FF2B5EF4-FFF2-40B4-BE49-F238E27FC236}">
                <a16:creationId xmlns:a16="http://schemas.microsoft.com/office/drawing/2014/main" id="{F9BC98FE-941D-4901-8340-0EEDB710B60A}"/>
              </a:ext>
            </a:extLst>
          </p:cNvPr>
          <p:cNvGrpSpPr/>
          <p:nvPr/>
        </p:nvGrpSpPr>
        <p:grpSpPr>
          <a:xfrm>
            <a:off x="4568088" y="2190750"/>
            <a:ext cx="2015617" cy="1710943"/>
            <a:chOff x="4337562" y="1866900"/>
            <a:chExt cx="2015617" cy="1710943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F42994E-2D84-4F7A-A5BC-F0C307ECD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562" y="1878268"/>
              <a:ext cx="1527913" cy="1699575"/>
            </a:xfrm>
            <a:custGeom>
              <a:avLst/>
              <a:gdLst>
                <a:gd name="T0" fmla="*/ 1064 w 1091"/>
                <a:gd name="T1" fmla="*/ 0 h 1213"/>
                <a:gd name="T2" fmla="*/ 6 w 1091"/>
                <a:gd name="T3" fmla="*/ 908 h 1213"/>
                <a:gd name="T4" fmla="*/ 6 w 1091"/>
                <a:gd name="T5" fmla="*/ 908 h 1213"/>
                <a:gd name="T6" fmla="*/ 386 w 1091"/>
                <a:gd name="T7" fmla="*/ 1213 h 1213"/>
                <a:gd name="T8" fmla="*/ 1091 w 1091"/>
                <a:gd name="T9" fmla="*/ 0 h 1213"/>
                <a:gd name="T10" fmla="*/ 1064 w 1091"/>
                <a:gd name="T11" fmla="*/ 0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1" h="1213">
                  <a:moveTo>
                    <a:pt x="1064" y="0"/>
                  </a:moveTo>
                  <a:cubicBezTo>
                    <a:pt x="528" y="0"/>
                    <a:pt x="84" y="394"/>
                    <a:pt x="6" y="908"/>
                  </a:cubicBezTo>
                  <a:cubicBezTo>
                    <a:pt x="6" y="908"/>
                    <a:pt x="6" y="908"/>
                    <a:pt x="6" y="908"/>
                  </a:cubicBezTo>
                  <a:cubicBezTo>
                    <a:pt x="0" y="1039"/>
                    <a:pt x="152" y="1145"/>
                    <a:pt x="386" y="1213"/>
                  </a:cubicBezTo>
                  <a:cubicBezTo>
                    <a:pt x="401" y="646"/>
                    <a:pt x="775" y="21"/>
                    <a:pt x="1091" y="0"/>
                  </a:cubicBezTo>
                  <a:cubicBezTo>
                    <a:pt x="1082" y="0"/>
                    <a:pt x="1073" y="0"/>
                    <a:pt x="1064" y="0"/>
                  </a:cubicBezTo>
                </a:path>
              </a:pathLst>
            </a:custGeom>
            <a:solidFill>
              <a:srgbClr val="B80006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275C862-9817-4987-9602-A1C1D2A27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561" y="1866900"/>
              <a:ext cx="1475618" cy="1710943"/>
            </a:xfrm>
            <a:custGeom>
              <a:avLst/>
              <a:gdLst>
                <a:gd name="T0" fmla="*/ 0 w 1053"/>
                <a:gd name="T1" fmla="*/ 1221 h 1221"/>
                <a:gd name="T2" fmla="*/ 1053 w 1053"/>
                <a:gd name="T3" fmla="*/ 590 h 1221"/>
                <a:gd name="T4" fmla="*/ 710 w 1053"/>
                <a:gd name="T5" fmla="*/ 8 h 1221"/>
                <a:gd name="T6" fmla="*/ 0 w 1053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3" h="1221">
                  <a:moveTo>
                    <a:pt x="0" y="1221"/>
                  </a:moveTo>
                  <a:cubicBezTo>
                    <a:pt x="1053" y="590"/>
                    <a:pt x="1053" y="590"/>
                    <a:pt x="1053" y="590"/>
                  </a:cubicBezTo>
                  <a:cubicBezTo>
                    <a:pt x="1030" y="218"/>
                    <a:pt x="898" y="0"/>
                    <a:pt x="710" y="8"/>
                  </a:cubicBezTo>
                  <a:cubicBezTo>
                    <a:pt x="394" y="22"/>
                    <a:pt x="15" y="651"/>
                    <a:pt x="0" y="1221"/>
                  </a:cubicBezTo>
                </a:path>
              </a:pathLst>
            </a:custGeom>
            <a:solidFill>
              <a:srgbClr val="B80006">
                <a:lumMod val="75000"/>
              </a:srgbClr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0123784-6D3A-4E76-B3BB-79981121A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4340" y="1919194"/>
              <a:ext cx="931072" cy="983366"/>
            </a:xfrm>
            <a:custGeom>
              <a:avLst/>
              <a:gdLst>
                <a:gd name="T0" fmla="*/ 224 w 665"/>
                <a:gd name="T1" fmla="*/ 453 h 702"/>
                <a:gd name="T2" fmla="*/ 165 w 665"/>
                <a:gd name="T3" fmla="*/ 423 h 702"/>
                <a:gd name="T4" fmla="*/ 217 w 665"/>
                <a:gd name="T5" fmla="*/ 342 h 702"/>
                <a:gd name="T6" fmla="*/ 275 w 665"/>
                <a:gd name="T7" fmla="*/ 356 h 702"/>
                <a:gd name="T8" fmla="*/ 224 w 665"/>
                <a:gd name="T9" fmla="*/ 453 h 702"/>
                <a:gd name="T10" fmla="*/ 143 w 665"/>
                <a:gd name="T11" fmla="*/ 415 h 702"/>
                <a:gd name="T12" fmla="*/ 98 w 665"/>
                <a:gd name="T13" fmla="*/ 405 h 702"/>
                <a:gd name="T14" fmla="*/ 135 w 665"/>
                <a:gd name="T15" fmla="*/ 334 h 702"/>
                <a:gd name="T16" fmla="*/ 191 w 665"/>
                <a:gd name="T17" fmla="*/ 338 h 702"/>
                <a:gd name="T18" fmla="*/ 143 w 665"/>
                <a:gd name="T19" fmla="*/ 415 h 702"/>
                <a:gd name="T20" fmla="*/ 273 w 665"/>
                <a:gd name="T21" fmla="*/ 226 h 702"/>
                <a:gd name="T22" fmla="*/ 273 w 665"/>
                <a:gd name="T23" fmla="*/ 226 h 702"/>
                <a:gd name="T24" fmla="*/ 273 w 665"/>
                <a:gd name="T25" fmla="*/ 226 h 702"/>
                <a:gd name="T26" fmla="*/ 206 w 665"/>
                <a:gd name="T27" fmla="*/ 316 h 702"/>
                <a:gd name="T28" fmla="*/ 152 w 665"/>
                <a:gd name="T29" fmla="*/ 311 h 702"/>
                <a:gd name="T30" fmla="*/ 218 w 665"/>
                <a:gd name="T31" fmla="*/ 246 h 702"/>
                <a:gd name="T32" fmla="*/ 273 w 665"/>
                <a:gd name="T33" fmla="*/ 226 h 702"/>
                <a:gd name="T34" fmla="*/ 288 w 665"/>
                <a:gd name="T35" fmla="*/ 335 h 702"/>
                <a:gd name="T36" fmla="*/ 232 w 665"/>
                <a:gd name="T37" fmla="*/ 321 h 702"/>
                <a:gd name="T38" fmla="*/ 310 w 665"/>
                <a:gd name="T39" fmla="*/ 219 h 702"/>
                <a:gd name="T40" fmla="*/ 331 w 665"/>
                <a:gd name="T41" fmla="*/ 218 h 702"/>
                <a:gd name="T42" fmla="*/ 372 w 665"/>
                <a:gd name="T43" fmla="*/ 222 h 702"/>
                <a:gd name="T44" fmla="*/ 288 w 665"/>
                <a:gd name="T45" fmla="*/ 335 h 702"/>
                <a:gd name="T46" fmla="*/ 665 w 665"/>
                <a:gd name="T47" fmla="*/ 0 h 702"/>
                <a:gd name="T48" fmla="*/ 0 w 665"/>
                <a:gd name="T49" fmla="*/ 432 h 702"/>
                <a:gd name="T50" fmla="*/ 157 w 665"/>
                <a:gd name="T51" fmla="*/ 702 h 702"/>
                <a:gd name="T52" fmla="*/ 665 w 665"/>
                <a:gd name="T53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5" h="702">
                  <a:moveTo>
                    <a:pt x="224" y="453"/>
                  </a:moveTo>
                  <a:cubicBezTo>
                    <a:pt x="224" y="453"/>
                    <a:pt x="197" y="437"/>
                    <a:pt x="165" y="423"/>
                  </a:cubicBezTo>
                  <a:cubicBezTo>
                    <a:pt x="179" y="400"/>
                    <a:pt x="198" y="371"/>
                    <a:pt x="217" y="342"/>
                  </a:cubicBezTo>
                  <a:cubicBezTo>
                    <a:pt x="240" y="346"/>
                    <a:pt x="259" y="351"/>
                    <a:pt x="275" y="356"/>
                  </a:cubicBezTo>
                  <a:cubicBezTo>
                    <a:pt x="253" y="394"/>
                    <a:pt x="235" y="429"/>
                    <a:pt x="224" y="453"/>
                  </a:cubicBezTo>
                  <a:moveTo>
                    <a:pt x="143" y="415"/>
                  </a:moveTo>
                  <a:cubicBezTo>
                    <a:pt x="126" y="409"/>
                    <a:pt x="110" y="405"/>
                    <a:pt x="98" y="405"/>
                  </a:cubicBezTo>
                  <a:cubicBezTo>
                    <a:pt x="98" y="393"/>
                    <a:pt x="114" y="364"/>
                    <a:pt x="135" y="334"/>
                  </a:cubicBezTo>
                  <a:cubicBezTo>
                    <a:pt x="156" y="335"/>
                    <a:pt x="174" y="336"/>
                    <a:pt x="191" y="338"/>
                  </a:cubicBezTo>
                  <a:cubicBezTo>
                    <a:pt x="172" y="366"/>
                    <a:pt x="156" y="393"/>
                    <a:pt x="143" y="415"/>
                  </a:cubicBezTo>
                  <a:moveTo>
                    <a:pt x="273" y="226"/>
                  </a:moveTo>
                  <a:cubicBezTo>
                    <a:pt x="273" y="226"/>
                    <a:pt x="273" y="226"/>
                    <a:pt x="273" y="226"/>
                  </a:cubicBezTo>
                  <a:cubicBezTo>
                    <a:pt x="273" y="226"/>
                    <a:pt x="273" y="226"/>
                    <a:pt x="273" y="226"/>
                  </a:cubicBezTo>
                  <a:cubicBezTo>
                    <a:pt x="251" y="253"/>
                    <a:pt x="228" y="285"/>
                    <a:pt x="206" y="316"/>
                  </a:cubicBezTo>
                  <a:cubicBezTo>
                    <a:pt x="190" y="314"/>
                    <a:pt x="172" y="312"/>
                    <a:pt x="152" y="311"/>
                  </a:cubicBezTo>
                  <a:cubicBezTo>
                    <a:pt x="176" y="280"/>
                    <a:pt x="201" y="253"/>
                    <a:pt x="218" y="246"/>
                  </a:cubicBezTo>
                  <a:cubicBezTo>
                    <a:pt x="229" y="242"/>
                    <a:pt x="248" y="233"/>
                    <a:pt x="273" y="226"/>
                  </a:cubicBezTo>
                  <a:moveTo>
                    <a:pt x="288" y="335"/>
                  </a:moveTo>
                  <a:cubicBezTo>
                    <a:pt x="272" y="330"/>
                    <a:pt x="254" y="325"/>
                    <a:pt x="232" y="321"/>
                  </a:cubicBezTo>
                  <a:cubicBezTo>
                    <a:pt x="258" y="283"/>
                    <a:pt x="286" y="247"/>
                    <a:pt x="310" y="219"/>
                  </a:cubicBezTo>
                  <a:cubicBezTo>
                    <a:pt x="317" y="218"/>
                    <a:pt x="324" y="218"/>
                    <a:pt x="331" y="218"/>
                  </a:cubicBezTo>
                  <a:cubicBezTo>
                    <a:pt x="344" y="218"/>
                    <a:pt x="358" y="219"/>
                    <a:pt x="372" y="222"/>
                  </a:cubicBezTo>
                  <a:cubicBezTo>
                    <a:pt x="344" y="251"/>
                    <a:pt x="314" y="293"/>
                    <a:pt x="288" y="335"/>
                  </a:cubicBezTo>
                  <a:moveTo>
                    <a:pt x="665" y="0"/>
                  </a:moveTo>
                  <a:cubicBezTo>
                    <a:pt x="351" y="28"/>
                    <a:pt x="0" y="227"/>
                    <a:pt x="0" y="432"/>
                  </a:cubicBezTo>
                  <a:cubicBezTo>
                    <a:pt x="0" y="534"/>
                    <a:pt x="59" y="628"/>
                    <a:pt x="157" y="702"/>
                  </a:cubicBezTo>
                  <a:cubicBezTo>
                    <a:pt x="269" y="372"/>
                    <a:pt x="469" y="89"/>
                    <a:pt x="665" y="0"/>
                  </a:cubicBezTo>
                </a:path>
              </a:pathLst>
            </a:custGeom>
            <a:gradFill>
              <a:gsLst>
                <a:gs pos="0">
                  <a:srgbClr val="FFFFFF">
                    <a:alpha val="61000"/>
                  </a:srgbClr>
                </a:gs>
                <a:gs pos="69000">
                  <a:srgbClr val="FFFFFF">
                    <a:alpha val="0"/>
                  </a:srgb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067F2EA-9E8E-4D5F-8D72-A3523D5B25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0761" y="2223867"/>
              <a:ext cx="384252" cy="329683"/>
            </a:xfrm>
            <a:custGeom>
              <a:avLst/>
              <a:gdLst>
                <a:gd name="T0" fmla="*/ 119 w 274"/>
                <a:gd name="T1" fmla="*/ 124 h 235"/>
                <a:gd name="T2" fmla="*/ 67 w 274"/>
                <a:gd name="T3" fmla="*/ 205 h 235"/>
                <a:gd name="T4" fmla="*/ 126 w 274"/>
                <a:gd name="T5" fmla="*/ 235 h 235"/>
                <a:gd name="T6" fmla="*/ 177 w 274"/>
                <a:gd name="T7" fmla="*/ 138 h 235"/>
                <a:gd name="T8" fmla="*/ 119 w 274"/>
                <a:gd name="T9" fmla="*/ 124 h 235"/>
                <a:gd name="T10" fmla="*/ 37 w 274"/>
                <a:gd name="T11" fmla="*/ 116 h 235"/>
                <a:gd name="T12" fmla="*/ 0 w 274"/>
                <a:gd name="T13" fmla="*/ 187 h 235"/>
                <a:gd name="T14" fmla="*/ 45 w 274"/>
                <a:gd name="T15" fmla="*/ 197 h 235"/>
                <a:gd name="T16" fmla="*/ 93 w 274"/>
                <a:gd name="T17" fmla="*/ 120 h 235"/>
                <a:gd name="T18" fmla="*/ 37 w 274"/>
                <a:gd name="T19" fmla="*/ 116 h 235"/>
                <a:gd name="T20" fmla="*/ 175 w 274"/>
                <a:gd name="T21" fmla="*/ 8 h 235"/>
                <a:gd name="T22" fmla="*/ 120 w 274"/>
                <a:gd name="T23" fmla="*/ 28 h 235"/>
                <a:gd name="T24" fmla="*/ 54 w 274"/>
                <a:gd name="T25" fmla="*/ 93 h 235"/>
                <a:gd name="T26" fmla="*/ 108 w 274"/>
                <a:gd name="T27" fmla="*/ 98 h 235"/>
                <a:gd name="T28" fmla="*/ 175 w 274"/>
                <a:gd name="T29" fmla="*/ 8 h 235"/>
                <a:gd name="T30" fmla="*/ 233 w 274"/>
                <a:gd name="T31" fmla="*/ 0 h 235"/>
                <a:gd name="T32" fmla="*/ 212 w 274"/>
                <a:gd name="T33" fmla="*/ 1 h 235"/>
                <a:gd name="T34" fmla="*/ 134 w 274"/>
                <a:gd name="T35" fmla="*/ 103 h 235"/>
                <a:gd name="T36" fmla="*/ 190 w 274"/>
                <a:gd name="T37" fmla="*/ 117 h 235"/>
                <a:gd name="T38" fmla="*/ 274 w 274"/>
                <a:gd name="T39" fmla="*/ 4 h 235"/>
                <a:gd name="T40" fmla="*/ 233 w 274"/>
                <a:gd name="T4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4" h="235">
                  <a:moveTo>
                    <a:pt x="119" y="124"/>
                  </a:moveTo>
                  <a:cubicBezTo>
                    <a:pt x="100" y="153"/>
                    <a:pt x="81" y="182"/>
                    <a:pt x="67" y="205"/>
                  </a:cubicBezTo>
                  <a:cubicBezTo>
                    <a:pt x="99" y="219"/>
                    <a:pt x="126" y="235"/>
                    <a:pt x="126" y="235"/>
                  </a:cubicBezTo>
                  <a:cubicBezTo>
                    <a:pt x="137" y="211"/>
                    <a:pt x="155" y="176"/>
                    <a:pt x="177" y="138"/>
                  </a:cubicBezTo>
                  <a:cubicBezTo>
                    <a:pt x="161" y="133"/>
                    <a:pt x="142" y="128"/>
                    <a:pt x="119" y="124"/>
                  </a:cubicBezTo>
                  <a:moveTo>
                    <a:pt x="37" y="116"/>
                  </a:moveTo>
                  <a:cubicBezTo>
                    <a:pt x="16" y="146"/>
                    <a:pt x="0" y="175"/>
                    <a:pt x="0" y="187"/>
                  </a:cubicBezTo>
                  <a:cubicBezTo>
                    <a:pt x="12" y="187"/>
                    <a:pt x="28" y="191"/>
                    <a:pt x="45" y="197"/>
                  </a:cubicBezTo>
                  <a:cubicBezTo>
                    <a:pt x="58" y="175"/>
                    <a:pt x="74" y="148"/>
                    <a:pt x="93" y="120"/>
                  </a:cubicBezTo>
                  <a:cubicBezTo>
                    <a:pt x="76" y="118"/>
                    <a:pt x="58" y="117"/>
                    <a:pt x="37" y="116"/>
                  </a:cubicBezTo>
                  <a:moveTo>
                    <a:pt x="175" y="8"/>
                  </a:moveTo>
                  <a:cubicBezTo>
                    <a:pt x="150" y="15"/>
                    <a:pt x="131" y="24"/>
                    <a:pt x="120" y="28"/>
                  </a:cubicBezTo>
                  <a:cubicBezTo>
                    <a:pt x="103" y="35"/>
                    <a:pt x="78" y="62"/>
                    <a:pt x="54" y="93"/>
                  </a:cubicBezTo>
                  <a:cubicBezTo>
                    <a:pt x="74" y="94"/>
                    <a:pt x="92" y="96"/>
                    <a:pt x="108" y="98"/>
                  </a:cubicBezTo>
                  <a:cubicBezTo>
                    <a:pt x="130" y="67"/>
                    <a:pt x="153" y="35"/>
                    <a:pt x="175" y="8"/>
                  </a:cubicBezTo>
                  <a:moveTo>
                    <a:pt x="233" y="0"/>
                  </a:moveTo>
                  <a:cubicBezTo>
                    <a:pt x="226" y="0"/>
                    <a:pt x="219" y="0"/>
                    <a:pt x="212" y="1"/>
                  </a:cubicBezTo>
                  <a:cubicBezTo>
                    <a:pt x="188" y="29"/>
                    <a:pt x="160" y="65"/>
                    <a:pt x="134" y="103"/>
                  </a:cubicBezTo>
                  <a:cubicBezTo>
                    <a:pt x="156" y="107"/>
                    <a:pt x="174" y="112"/>
                    <a:pt x="190" y="117"/>
                  </a:cubicBezTo>
                  <a:cubicBezTo>
                    <a:pt x="216" y="75"/>
                    <a:pt x="246" y="33"/>
                    <a:pt x="274" y="4"/>
                  </a:cubicBezTo>
                  <a:cubicBezTo>
                    <a:pt x="260" y="1"/>
                    <a:pt x="246" y="0"/>
                    <a:pt x="233" y="0"/>
                  </a:cubicBezTo>
                </a:path>
              </a:pathLst>
            </a:custGeom>
            <a:gradFill>
              <a:gsLst>
                <a:gs pos="38000">
                  <a:srgbClr val="FFFFFF">
                    <a:alpha val="61000"/>
                  </a:srgbClr>
                </a:gs>
                <a:gs pos="79000">
                  <a:srgbClr val="FFFFFF">
                    <a:alpha val="0"/>
                  </a:srgb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Freeform 18">
            <a:extLst>
              <a:ext uri="{FF2B5EF4-FFF2-40B4-BE49-F238E27FC236}">
                <a16:creationId xmlns:a16="http://schemas.microsoft.com/office/drawing/2014/main" id="{9E025A3E-9205-4559-BAFB-C40F485B025A}"/>
              </a:ext>
            </a:extLst>
          </p:cNvPr>
          <p:cNvSpPr>
            <a:spLocks noEditPoints="1"/>
          </p:cNvSpPr>
          <p:nvPr/>
        </p:nvSpPr>
        <p:spPr bwMode="auto">
          <a:xfrm>
            <a:off x="5122866" y="4297314"/>
            <a:ext cx="0" cy="12505"/>
          </a:xfrm>
          <a:custGeom>
            <a:avLst/>
            <a:gdLst>
              <a:gd name="T0" fmla="*/ 9 h 9"/>
              <a:gd name="T1" fmla="*/ 9 h 9"/>
              <a:gd name="T2" fmla="*/ 9 h 9"/>
              <a:gd name="T3" fmla="*/ 5 h 9"/>
              <a:gd name="T4" fmla="*/ 5 h 9"/>
              <a:gd name="T5" fmla="*/ 5 h 9"/>
              <a:gd name="T6" fmla="*/ 4 h 9"/>
              <a:gd name="T7" fmla="*/ 4 h 9"/>
              <a:gd name="T8" fmla="*/ 4 h 9"/>
              <a:gd name="T9" fmla="*/ 3 h 9"/>
              <a:gd name="T10" fmla="*/ 4 h 9"/>
              <a:gd name="T11" fmla="*/ 3 h 9"/>
              <a:gd name="T12" fmla="*/ 3 h 9"/>
              <a:gd name="T13" fmla="*/ 3 h 9"/>
              <a:gd name="T14" fmla="*/ 3 h 9"/>
              <a:gd name="T15" fmla="*/ 2 h 9"/>
              <a:gd name="T16" fmla="*/ 3 h 9"/>
              <a:gd name="T17" fmla="*/ 2 h 9"/>
              <a:gd name="T18" fmla="*/ 2 h 9"/>
              <a:gd name="T19" fmla="*/ 2 h 9"/>
              <a:gd name="T20" fmla="*/ 2 h 9"/>
              <a:gd name="T21" fmla="*/ 1 h 9"/>
              <a:gd name="T22" fmla="*/ 1 h 9"/>
              <a:gd name="T23" fmla="*/ 1 h 9"/>
              <a:gd name="T24" fmla="*/ 1 h 9"/>
              <a:gd name="T25" fmla="*/ 1 h 9"/>
              <a:gd name="T26" fmla="*/ 1 h 9"/>
              <a:gd name="T27" fmla="*/ 0 h 9"/>
              <a:gd name="T28" fmla="*/ 0 h 9"/>
              <a:gd name="T29" fmla="*/ 0 h 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</a:cxnLst>
            <a:rect l="0" t="0" r="r" b="b"/>
            <a:pathLst>
              <a:path h="9"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3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8FB9CC43-8B89-4DB2-9211-3AD26729FC28}"/>
              </a:ext>
            </a:extLst>
          </p:cNvPr>
          <p:cNvSpPr>
            <a:spLocks/>
          </p:cNvSpPr>
          <p:nvPr/>
        </p:nvSpPr>
        <p:spPr bwMode="auto">
          <a:xfrm>
            <a:off x="6360884" y="4085861"/>
            <a:ext cx="1090230" cy="326273"/>
          </a:xfrm>
          <a:custGeom>
            <a:avLst/>
            <a:gdLst>
              <a:gd name="T0" fmla="*/ 778 w 778"/>
              <a:gd name="T1" fmla="*/ 0 h 233"/>
              <a:gd name="T2" fmla="*/ 0 w 778"/>
              <a:gd name="T3" fmla="*/ 233 h 233"/>
              <a:gd name="T4" fmla="*/ 0 w 778"/>
              <a:gd name="T5" fmla="*/ 233 h 233"/>
              <a:gd name="T6" fmla="*/ 778 w 778"/>
              <a:gd name="T7" fmla="*/ 0 h 233"/>
              <a:gd name="T8" fmla="*/ 778 w 778"/>
              <a:gd name="T9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8" h="233">
                <a:moveTo>
                  <a:pt x="778" y="0"/>
                </a:moveTo>
                <a:cubicBezTo>
                  <a:pt x="655" y="111"/>
                  <a:pt x="364" y="206"/>
                  <a:pt x="0" y="233"/>
                </a:cubicBezTo>
                <a:cubicBezTo>
                  <a:pt x="0" y="233"/>
                  <a:pt x="0" y="233"/>
                  <a:pt x="0" y="233"/>
                </a:cubicBezTo>
                <a:cubicBezTo>
                  <a:pt x="364" y="206"/>
                  <a:pt x="655" y="111"/>
                  <a:pt x="778" y="0"/>
                </a:cubicBezTo>
                <a:cubicBezTo>
                  <a:pt x="778" y="0"/>
                  <a:pt x="778" y="0"/>
                  <a:pt x="778" y="0"/>
                </a:cubicBezTo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2" name="Group 36">
            <a:extLst>
              <a:ext uri="{FF2B5EF4-FFF2-40B4-BE49-F238E27FC236}">
                <a16:creationId xmlns:a16="http://schemas.microsoft.com/office/drawing/2014/main" id="{96F1CA9A-C194-4959-AE04-1FF057CAA888}"/>
              </a:ext>
            </a:extLst>
          </p:cNvPr>
          <p:cNvGrpSpPr/>
          <p:nvPr/>
        </p:nvGrpSpPr>
        <p:grpSpPr>
          <a:xfrm>
            <a:off x="5479833" y="2282834"/>
            <a:ext cx="2077007" cy="1739365"/>
            <a:chOff x="5249307" y="1958984"/>
            <a:chExt cx="2077007" cy="1739365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CC312D4-B966-4DBD-8DC3-C2941822B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307" y="1958984"/>
              <a:ext cx="2077007" cy="1739365"/>
            </a:xfrm>
            <a:custGeom>
              <a:avLst/>
              <a:gdLst>
                <a:gd name="T0" fmla="*/ 1473 w 1483"/>
                <a:gd name="T1" fmla="*/ 867 h 1241"/>
                <a:gd name="T2" fmla="*/ 788 w 1483"/>
                <a:gd name="T3" fmla="*/ 9 h 1241"/>
                <a:gd name="T4" fmla="*/ 788 w 1483"/>
                <a:gd name="T5" fmla="*/ 9 h 1241"/>
                <a:gd name="T6" fmla="*/ 681 w 1483"/>
                <a:gd name="T7" fmla="*/ 3 h 1241"/>
                <a:gd name="T8" fmla="*/ 0 w 1483"/>
                <a:gd name="T9" fmla="*/ 1212 h 1241"/>
                <a:gd name="T10" fmla="*/ 0 w 1483"/>
                <a:gd name="T11" fmla="*/ 1212 h 1241"/>
                <a:gd name="T12" fmla="*/ 0 w 1483"/>
                <a:gd name="T13" fmla="*/ 1212 h 1241"/>
                <a:gd name="T14" fmla="*/ 421 w 1483"/>
                <a:gd name="T15" fmla="*/ 1241 h 1241"/>
                <a:gd name="T16" fmla="*/ 1472 w 1483"/>
                <a:gd name="T17" fmla="*/ 866 h 1241"/>
                <a:gd name="T18" fmla="*/ 1473 w 1483"/>
                <a:gd name="T19" fmla="*/ 867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3" h="1241">
                  <a:moveTo>
                    <a:pt x="1473" y="867"/>
                  </a:moveTo>
                  <a:cubicBezTo>
                    <a:pt x="1420" y="472"/>
                    <a:pt x="1150" y="145"/>
                    <a:pt x="788" y="9"/>
                  </a:cubicBezTo>
                  <a:cubicBezTo>
                    <a:pt x="788" y="9"/>
                    <a:pt x="788" y="9"/>
                    <a:pt x="788" y="9"/>
                  </a:cubicBezTo>
                  <a:cubicBezTo>
                    <a:pt x="755" y="2"/>
                    <a:pt x="719" y="0"/>
                    <a:pt x="681" y="3"/>
                  </a:cubicBezTo>
                  <a:cubicBezTo>
                    <a:pt x="431" y="23"/>
                    <a:pt x="53" y="498"/>
                    <a:pt x="0" y="1212"/>
                  </a:cubicBezTo>
                  <a:cubicBezTo>
                    <a:pt x="0" y="1212"/>
                    <a:pt x="0" y="1212"/>
                    <a:pt x="0" y="1212"/>
                  </a:cubicBezTo>
                  <a:cubicBezTo>
                    <a:pt x="0" y="1212"/>
                    <a:pt x="0" y="1212"/>
                    <a:pt x="0" y="1212"/>
                  </a:cubicBezTo>
                  <a:cubicBezTo>
                    <a:pt x="131" y="1231"/>
                    <a:pt x="274" y="1241"/>
                    <a:pt x="421" y="1241"/>
                  </a:cubicBezTo>
                  <a:cubicBezTo>
                    <a:pt x="1003" y="1241"/>
                    <a:pt x="1483" y="1049"/>
                    <a:pt x="1472" y="866"/>
                  </a:cubicBezTo>
                  <a:cubicBezTo>
                    <a:pt x="1473" y="867"/>
                    <a:pt x="1473" y="867"/>
                    <a:pt x="1473" y="867"/>
                  </a:cubicBezTo>
                </a:path>
              </a:pathLst>
            </a:custGeom>
            <a:solidFill>
              <a:srgbClr val="F55050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E77CBAF-C31C-418C-B205-AB7FF145A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623" y="1963531"/>
              <a:ext cx="1508587" cy="1174355"/>
            </a:xfrm>
            <a:custGeom>
              <a:avLst/>
              <a:gdLst>
                <a:gd name="T0" fmla="*/ 608 w 1077"/>
                <a:gd name="T1" fmla="*/ 0 h 838"/>
                <a:gd name="T2" fmla="*/ 608 w 1077"/>
                <a:gd name="T3" fmla="*/ 0 h 838"/>
                <a:gd name="T4" fmla="*/ 607 w 1077"/>
                <a:gd name="T5" fmla="*/ 0 h 838"/>
                <a:gd name="T6" fmla="*/ 607 w 1077"/>
                <a:gd name="T7" fmla="*/ 0 h 838"/>
                <a:gd name="T8" fmla="*/ 606 w 1077"/>
                <a:gd name="T9" fmla="*/ 0 h 838"/>
                <a:gd name="T10" fmla="*/ 606 w 1077"/>
                <a:gd name="T11" fmla="*/ 0 h 838"/>
                <a:gd name="T12" fmla="*/ 606 w 1077"/>
                <a:gd name="T13" fmla="*/ 0 h 838"/>
                <a:gd name="T14" fmla="*/ 605 w 1077"/>
                <a:gd name="T15" fmla="*/ 0 h 838"/>
                <a:gd name="T16" fmla="*/ 605 w 1077"/>
                <a:gd name="T17" fmla="*/ 0 h 838"/>
                <a:gd name="T18" fmla="*/ 605 w 1077"/>
                <a:gd name="T19" fmla="*/ 0 h 838"/>
                <a:gd name="T20" fmla="*/ 604 w 1077"/>
                <a:gd name="T21" fmla="*/ 0 h 838"/>
                <a:gd name="T22" fmla="*/ 604 w 1077"/>
                <a:gd name="T23" fmla="*/ 1 h 838"/>
                <a:gd name="T24" fmla="*/ 603 w 1077"/>
                <a:gd name="T25" fmla="*/ 1 h 838"/>
                <a:gd name="T26" fmla="*/ 603 w 1077"/>
                <a:gd name="T27" fmla="*/ 1 h 838"/>
                <a:gd name="T28" fmla="*/ 602 w 1077"/>
                <a:gd name="T29" fmla="*/ 1 h 838"/>
                <a:gd name="T30" fmla="*/ 602 w 1077"/>
                <a:gd name="T31" fmla="*/ 1 h 838"/>
                <a:gd name="T32" fmla="*/ 601 w 1077"/>
                <a:gd name="T33" fmla="*/ 1 h 838"/>
                <a:gd name="T34" fmla="*/ 601 w 1077"/>
                <a:gd name="T35" fmla="*/ 1 h 838"/>
                <a:gd name="T36" fmla="*/ 601 w 1077"/>
                <a:gd name="T37" fmla="*/ 1 h 838"/>
                <a:gd name="T38" fmla="*/ 600 w 1077"/>
                <a:gd name="T39" fmla="*/ 1 h 838"/>
                <a:gd name="T40" fmla="*/ 600 w 1077"/>
                <a:gd name="T41" fmla="*/ 1 h 838"/>
                <a:gd name="T42" fmla="*/ 599 w 1077"/>
                <a:gd name="T43" fmla="*/ 1 h 838"/>
                <a:gd name="T44" fmla="*/ 599 w 1077"/>
                <a:gd name="T45" fmla="*/ 1 h 838"/>
                <a:gd name="T46" fmla="*/ 599 w 1077"/>
                <a:gd name="T47" fmla="*/ 1 h 838"/>
                <a:gd name="T48" fmla="*/ 598 w 1077"/>
                <a:gd name="T49" fmla="*/ 1 h 838"/>
                <a:gd name="T50" fmla="*/ 598 w 1077"/>
                <a:gd name="T51" fmla="*/ 1 h 838"/>
                <a:gd name="T52" fmla="*/ 598 w 1077"/>
                <a:gd name="T53" fmla="*/ 1 h 838"/>
                <a:gd name="T54" fmla="*/ 597 w 1077"/>
                <a:gd name="T55" fmla="*/ 1 h 838"/>
                <a:gd name="T56" fmla="*/ 597 w 1077"/>
                <a:gd name="T57" fmla="*/ 1 h 838"/>
                <a:gd name="T58" fmla="*/ 597 w 1077"/>
                <a:gd name="T59" fmla="*/ 1 h 838"/>
                <a:gd name="T60" fmla="*/ 596 w 1077"/>
                <a:gd name="T61" fmla="*/ 1 h 838"/>
                <a:gd name="T62" fmla="*/ 596 w 1077"/>
                <a:gd name="T63" fmla="*/ 1 h 838"/>
                <a:gd name="T64" fmla="*/ 595 w 1077"/>
                <a:gd name="T65" fmla="*/ 1 h 838"/>
                <a:gd name="T66" fmla="*/ 595 w 1077"/>
                <a:gd name="T67" fmla="*/ 2 h 838"/>
                <a:gd name="T68" fmla="*/ 595 w 1077"/>
                <a:gd name="T69" fmla="*/ 2 h 838"/>
                <a:gd name="T70" fmla="*/ 594 w 1077"/>
                <a:gd name="T71" fmla="*/ 2 h 838"/>
                <a:gd name="T72" fmla="*/ 594 w 1077"/>
                <a:gd name="T73" fmla="*/ 2 h 838"/>
                <a:gd name="T74" fmla="*/ 594 w 1077"/>
                <a:gd name="T75" fmla="*/ 2 h 838"/>
                <a:gd name="T76" fmla="*/ 593 w 1077"/>
                <a:gd name="T77" fmla="*/ 2 h 838"/>
                <a:gd name="T78" fmla="*/ 593 w 1077"/>
                <a:gd name="T79" fmla="*/ 2 h 838"/>
                <a:gd name="T80" fmla="*/ 592 w 1077"/>
                <a:gd name="T81" fmla="*/ 2 h 838"/>
                <a:gd name="T82" fmla="*/ 592 w 1077"/>
                <a:gd name="T83" fmla="*/ 2 h 838"/>
                <a:gd name="T84" fmla="*/ 592 w 1077"/>
                <a:gd name="T85" fmla="*/ 2 h 838"/>
                <a:gd name="T86" fmla="*/ 591 w 1077"/>
                <a:gd name="T87" fmla="*/ 2 h 838"/>
                <a:gd name="T88" fmla="*/ 591 w 1077"/>
                <a:gd name="T89" fmla="*/ 2 h 838"/>
                <a:gd name="T90" fmla="*/ 590 w 1077"/>
                <a:gd name="T91" fmla="*/ 2 h 838"/>
                <a:gd name="T92" fmla="*/ 589 w 1077"/>
                <a:gd name="T93" fmla="*/ 2 h 838"/>
                <a:gd name="T94" fmla="*/ 336 w 1077"/>
                <a:gd name="T95" fmla="*/ 838 h 838"/>
                <a:gd name="T96" fmla="*/ 611 w 1077"/>
                <a:gd name="T97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77" h="838">
                  <a:moveTo>
                    <a:pt x="611" y="0"/>
                  </a:moveTo>
                  <a:cubicBezTo>
                    <a:pt x="610" y="0"/>
                    <a:pt x="609" y="0"/>
                    <a:pt x="608" y="0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607" y="0"/>
                    <a:pt x="607" y="0"/>
                    <a:pt x="607" y="0"/>
                  </a:cubicBezTo>
                  <a:cubicBezTo>
                    <a:pt x="607" y="0"/>
                    <a:pt x="607" y="0"/>
                    <a:pt x="607" y="0"/>
                  </a:cubicBezTo>
                  <a:cubicBezTo>
                    <a:pt x="607" y="0"/>
                    <a:pt x="607" y="0"/>
                    <a:pt x="607" y="0"/>
                  </a:cubicBezTo>
                  <a:cubicBezTo>
                    <a:pt x="607" y="0"/>
                    <a:pt x="607" y="0"/>
                    <a:pt x="607" y="0"/>
                  </a:cubicBezTo>
                  <a:cubicBezTo>
                    <a:pt x="607" y="0"/>
                    <a:pt x="607" y="0"/>
                    <a:pt x="606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606" y="0"/>
                    <a:pt x="606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1"/>
                  </a:cubicBezTo>
                  <a:cubicBezTo>
                    <a:pt x="604" y="1"/>
                    <a:pt x="604" y="1"/>
                    <a:pt x="603" y="1"/>
                  </a:cubicBezTo>
                  <a:cubicBezTo>
                    <a:pt x="603" y="1"/>
                    <a:pt x="603" y="1"/>
                    <a:pt x="603" y="1"/>
                  </a:cubicBezTo>
                  <a:cubicBezTo>
                    <a:pt x="603" y="1"/>
                    <a:pt x="603" y="1"/>
                    <a:pt x="603" y="1"/>
                  </a:cubicBezTo>
                  <a:cubicBezTo>
                    <a:pt x="603" y="1"/>
                    <a:pt x="603" y="1"/>
                    <a:pt x="603" y="1"/>
                  </a:cubicBezTo>
                  <a:cubicBezTo>
                    <a:pt x="603" y="1"/>
                    <a:pt x="603" y="1"/>
                    <a:pt x="603" y="1"/>
                  </a:cubicBezTo>
                  <a:cubicBezTo>
                    <a:pt x="603" y="1"/>
                    <a:pt x="602" y="1"/>
                    <a:pt x="602" y="1"/>
                  </a:cubicBezTo>
                  <a:cubicBezTo>
                    <a:pt x="602" y="1"/>
                    <a:pt x="602" y="1"/>
                    <a:pt x="602" y="1"/>
                  </a:cubicBezTo>
                  <a:cubicBezTo>
                    <a:pt x="602" y="1"/>
                    <a:pt x="602" y="1"/>
                    <a:pt x="602" y="1"/>
                  </a:cubicBezTo>
                  <a:cubicBezTo>
                    <a:pt x="602" y="1"/>
                    <a:pt x="602" y="1"/>
                    <a:pt x="602" y="1"/>
                  </a:cubicBezTo>
                  <a:cubicBezTo>
                    <a:pt x="602" y="1"/>
                    <a:pt x="601" y="1"/>
                    <a:pt x="601" y="1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600" y="1"/>
                    <a:pt x="600" y="1"/>
                    <a:pt x="600" y="1"/>
                  </a:cubicBezTo>
                  <a:cubicBezTo>
                    <a:pt x="600" y="1"/>
                    <a:pt x="600" y="1"/>
                    <a:pt x="600" y="1"/>
                  </a:cubicBezTo>
                  <a:cubicBezTo>
                    <a:pt x="600" y="1"/>
                    <a:pt x="600" y="1"/>
                    <a:pt x="600" y="1"/>
                  </a:cubicBezTo>
                  <a:cubicBezTo>
                    <a:pt x="600" y="1"/>
                    <a:pt x="600" y="1"/>
                    <a:pt x="600" y="1"/>
                  </a:cubicBezTo>
                  <a:cubicBezTo>
                    <a:pt x="600" y="1"/>
                    <a:pt x="600" y="1"/>
                    <a:pt x="599" y="1"/>
                  </a:cubicBezTo>
                  <a:cubicBezTo>
                    <a:pt x="599" y="1"/>
                    <a:pt x="599" y="1"/>
                    <a:pt x="599" y="1"/>
                  </a:cubicBezTo>
                  <a:cubicBezTo>
                    <a:pt x="599" y="1"/>
                    <a:pt x="599" y="1"/>
                    <a:pt x="599" y="1"/>
                  </a:cubicBezTo>
                  <a:cubicBezTo>
                    <a:pt x="599" y="1"/>
                    <a:pt x="599" y="1"/>
                    <a:pt x="599" y="1"/>
                  </a:cubicBezTo>
                  <a:cubicBezTo>
                    <a:pt x="599" y="1"/>
                    <a:pt x="599" y="1"/>
                    <a:pt x="599" y="1"/>
                  </a:cubicBezTo>
                  <a:cubicBezTo>
                    <a:pt x="599" y="1"/>
                    <a:pt x="599" y="1"/>
                    <a:pt x="599" y="1"/>
                  </a:cubicBezTo>
                  <a:cubicBezTo>
                    <a:pt x="599" y="1"/>
                    <a:pt x="598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7" y="1"/>
                    <a:pt x="597" y="1"/>
                    <a:pt x="597" y="1"/>
                  </a:cubicBezTo>
                  <a:cubicBezTo>
                    <a:pt x="597" y="1"/>
                    <a:pt x="597" y="1"/>
                    <a:pt x="597" y="1"/>
                  </a:cubicBezTo>
                  <a:cubicBezTo>
                    <a:pt x="597" y="1"/>
                    <a:pt x="597" y="1"/>
                    <a:pt x="597" y="1"/>
                  </a:cubicBezTo>
                  <a:cubicBezTo>
                    <a:pt x="597" y="1"/>
                    <a:pt x="597" y="1"/>
                    <a:pt x="597" y="1"/>
                  </a:cubicBezTo>
                  <a:cubicBezTo>
                    <a:pt x="597" y="1"/>
                    <a:pt x="597" y="1"/>
                    <a:pt x="597" y="1"/>
                  </a:cubicBezTo>
                  <a:cubicBezTo>
                    <a:pt x="596" y="1"/>
                    <a:pt x="596" y="1"/>
                    <a:pt x="596" y="1"/>
                  </a:cubicBezTo>
                  <a:cubicBezTo>
                    <a:pt x="596" y="1"/>
                    <a:pt x="596" y="1"/>
                    <a:pt x="596" y="1"/>
                  </a:cubicBezTo>
                  <a:cubicBezTo>
                    <a:pt x="596" y="1"/>
                    <a:pt x="596" y="1"/>
                    <a:pt x="596" y="1"/>
                  </a:cubicBezTo>
                  <a:cubicBezTo>
                    <a:pt x="596" y="1"/>
                    <a:pt x="596" y="1"/>
                    <a:pt x="596" y="1"/>
                  </a:cubicBezTo>
                  <a:cubicBezTo>
                    <a:pt x="596" y="1"/>
                    <a:pt x="596" y="1"/>
                    <a:pt x="596" y="1"/>
                  </a:cubicBezTo>
                  <a:cubicBezTo>
                    <a:pt x="596" y="1"/>
                    <a:pt x="595" y="1"/>
                    <a:pt x="595" y="1"/>
                  </a:cubicBezTo>
                  <a:cubicBezTo>
                    <a:pt x="595" y="1"/>
                    <a:pt x="595" y="2"/>
                    <a:pt x="595" y="2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93" y="2"/>
                    <a:pt x="593" y="2"/>
                  </a:cubicBezTo>
                  <a:cubicBezTo>
                    <a:pt x="593" y="2"/>
                    <a:pt x="593" y="2"/>
                    <a:pt x="593" y="2"/>
                  </a:cubicBezTo>
                  <a:cubicBezTo>
                    <a:pt x="593" y="2"/>
                    <a:pt x="593" y="2"/>
                    <a:pt x="593" y="2"/>
                  </a:cubicBezTo>
                  <a:cubicBezTo>
                    <a:pt x="593" y="2"/>
                    <a:pt x="593" y="2"/>
                    <a:pt x="593" y="2"/>
                  </a:cubicBezTo>
                  <a:cubicBezTo>
                    <a:pt x="593" y="2"/>
                    <a:pt x="593" y="2"/>
                    <a:pt x="593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592" y="2"/>
                    <a:pt x="591" y="2"/>
                    <a:pt x="591" y="2"/>
                  </a:cubicBezTo>
                  <a:cubicBezTo>
                    <a:pt x="591" y="2"/>
                    <a:pt x="591" y="2"/>
                    <a:pt x="591" y="2"/>
                  </a:cubicBezTo>
                  <a:cubicBezTo>
                    <a:pt x="591" y="2"/>
                    <a:pt x="591" y="2"/>
                    <a:pt x="591" y="2"/>
                  </a:cubicBezTo>
                  <a:cubicBezTo>
                    <a:pt x="591" y="2"/>
                    <a:pt x="591" y="2"/>
                    <a:pt x="591" y="2"/>
                  </a:cubicBezTo>
                  <a:cubicBezTo>
                    <a:pt x="591" y="2"/>
                    <a:pt x="590" y="2"/>
                    <a:pt x="590" y="2"/>
                  </a:cubicBezTo>
                  <a:cubicBezTo>
                    <a:pt x="590" y="2"/>
                    <a:pt x="590" y="2"/>
                    <a:pt x="590" y="2"/>
                  </a:cubicBezTo>
                  <a:cubicBezTo>
                    <a:pt x="590" y="2"/>
                    <a:pt x="590" y="2"/>
                    <a:pt x="589" y="2"/>
                  </a:cubicBezTo>
                  <a:cubicBezTo>
                    <a:pt x="589" y="2"/>
                    <a:pt x="589" y="2"/>
                    <a:pt x="589" y="2"/>
                  </a:cubicBezTo>
                  <a:cubicBezTo>
                    <a:pt x="393" y="35"/>
                    <a:pt x="130" y="330"/>
                    <a:pt x="0" y="790"/>
                  </a:cubicBezTo>
                  <a:cubicBezTo>
                    <a:pt x="101" y="821"/>
                    <a:pt x="215" y="838"/>
                    <a:pt x="336" y="838"/>
                  </a:cubicBezTo>
                  <a:cubicBezTo>
                    <a:pt x="745" y="838"/>
                    <a:pt x="1077" y="622"/>
                    <a:pt x="1077" y="400"/>
                  </a:cubicBezTo>
                  <a:cubicBezTo>
                    <a:pt x="1077" y="233"/>
                    <a:pt x="875" y="70"/>
                    <a:pt x="611" y="0"/>
                  </a:cubicBezTo>
                </a:path>
              </a:pathLst>
            </a:custGeom>
            <a:gradFill>
              <a:gsLst>
                <a:gs pos="0">
                  <a:srgbClr val="FFFFFF">
                    <a:alpha val="61000"/>
                  </a:srgbClr>
                </a:gs>
                <a:gs pos="69000">
                  <a:srgbClr val="FFFFFF">
                    <a:alpha val="0"/>
                  </a:srgb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Oval 40">
            <a:extLst>
              <a:ext uri="{FF2B5EF4-FFF2-40B4-BE49-F238E27FC236}">
                <a16:creationId xmlns:a16="http://schemas.microsoft.com/office/drawing/2014/main" id="{B624A6A4-2E3A-47D4-8E00-6FF93E903C6C}"/>
              </a:ext>
            </a:extLst>
          </p:cNvPr>
          <p:cNvSpPr/>
          <p:nvPr/>
        </p:nvSpPr>
        <p:spPr>
          <a:xfrm>
            <a:off x="4150883" y="5410378"/>
            <a:ext cx="3890234" cy="806186"/>
          </a:xfrm>
          <a:prstGeom prst="ellipse">
            <a:avLst/>
          </a:prstGeom>
          <a:solidFill>
            <a:srgbClr val="000000">
              <a:alpha val="38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2032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6" name="Straight Connector 30">
            <a:extLst>
              <a:ext uri="{FF2B5EF4-FFF2-40B4-BE49-F238E27FC236}">
                <a16:creationId xmlns:a16="http://schemas.microsoft.com/office/drawing/2014/main" id="{E6CFB18B-C8F0-467D-BA46-58FF407CC4E1}"/>
              </a:ext>
            </a:extLst>
          </p:cNvPr>
          <p:cNvCxnSpPr/>
          <p:nvPr/>
        </p:nvCxnSpPr>
        <p:spPr>
          <a:xfrm>
            <a:off x="8519493" y="1648347"/>
            <a:ext cx="28141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4">
            <a:extLst>
              <a:ext uri="{FF2B5EF4-FFF2-40B4-BE49-F238E27FC236}">
                <a16:creationId xmlns:a16="http://schemas.microsoft.com/office/drawing/2014/main" id="{F5DEBC5F-6CC6-4886-B4FA-25390751F5C3}"/>
              </a:ext>
            </a:extLst>
          </p:cNvPr>
          <p:cNvSpPr/>
          <p:nvPr/>
        </p:nvSpPr>
        <p:spPr>
          <a:xfrm>
            <a:off x="9308356" y="1234248"/>
            <a:ext cx="2029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54">
              <a:buClr>
                <a:srgbClr val="E24848"/>
              </a:buClr>
              <a:defRPr/>
            </a:pPr>
            <a:r>
              <a:rPr lang="en-US" sz="2400" b="1" noProof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31" name="TextBox 44">
            <a:extLst>
              <a:ext uri="{FF2B5EF4-FFF2-40B4-BE49-F238E27FC236}">
                <a16:creationId xmlns:a16="http://schemas.microsoft.com/office/drawing/2014/main" id="{516042E0-8A78-428C-9A49-BE6EC9EA6F5A}"/>
              </a:ext>
            </a:extLst>
          </p:cNvPr>
          <p:cNvSpPr txBox="1"/>
          <p:nvPr/>
        </p:nvSpPr>
        <p:spPr>
          <a:xfrm>
            <a:off x="8031123" y="1770485"/>
            <a:ext cx="3379971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pt-BR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em conformidade com o disposto em normas técnicas oficiais;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3" name="Straight Connector 31">
            <a:extLst>
              <a:ext uri="{FF2B5EF4-FFF2-40B4-BE49-F238E27FC236}">
                <a16:creationId xmlns:a16="http://schemas.microsoft.com/office/drawing/2014/main" id="{E5B70953-6730-483C-BAC1-6739F6AAE4FB}"/>
              </a:ext>
            </a:extLst>
          </p:cNvPr>
          <p:cNvCxnSpPr/>
          <p:nvPr/>
        </p:nvCxnSpPr>
        <p:spPr>
          <a:xfrm>
            <a:off x="886026" y="4567979"/>
            <a:ext cx="27285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2">
            <a:extLst>
              <a:ext uri="{FF2B5EF4-FFF2-40B4-BE49-F238E27FC236}">
                <a16:creationId xmlns:a16="http://schemas.microsoft.com/office/drawing/2014/main" id="{70AEE90C-A825-43D7-B0B7-5EDAC0A0E286}"/>
              </a:ext>
            </a:extLst>
          </p:cNvPr>
          <p:cNvSpPr/>
          <p:nvPr/>
        </p:nvSpPr>
        <p:spPr>
          <a:xfrm>
            <a:off x="886027" y="4142037"/>
            <a:ext cx="2029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>
              <a:buClr>
                <a:srgbClr val="E24848"/>
              </a:buClr>
              <a:defRPr/>
            </a:pPr>
            <a:r>
              <a:rPr lang="en-US" altLang="zh-CN" sz="2400" b="1" noProof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B</a:t>
            </a:r>
            <a:endParaRPr lang="zh-CN" altLang="en-US" sz="2400" b="1" noProof="1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6" name="TextBox 44">
            <a:extLst>
              <a:ext uri="{FF2B5EF4-FFF2-40B4-BE49-F238E27FC236}">
                <a16:creationId xmlns:a16="http://schemas.microsoft.com/office/drawing/2014/main" id="{E20B4C50-AAD8-402A-836A-DA9C0F976361}"/>
              </a:ext>
            </a:extLst>
          </p:cNvPr>
          <p:cNvSpPr txBox="1"/>
          <p:nvPr/>
        </p:nvSpPr>
        <p:spPr>
          <a:xfrm>
            <a:off x="821935" y="4678274"/>
            <a:ext cx="3339973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em locais que ofereçam segurança e conforto aos trabalhadores;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50">
            <a:extLst>
              <a:ext uri="{FF2B5EF4-FFF2-40B4-BE49-F238E27FC236}">
                <a16:creationId xmlns:a16="http://schemas.microsoft.com/office/drawing/2014/main" id="{8A9EE603-E7C5-26B8-8885-54733A094CEA}"/>
              </a:ext>
            </a:extLst>
          </p:cNvPr>
          <p:cNvSpPr/>
          <p:nvPr/>
        </p:nvSpPr>
        <p:spPr>
          <a:xfrm>
            <a:off x="-16070" y="1311772"/>
            <a:ext cx="4230082" cy="142295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3E59E256-9579-4491-AA24-720407368C72}"/>
              </a:ext>
            </a:extLst>
          </p:cNvPr>
          <p:cNvSpPr txBox="1"/>
          <p:nvPr/>
        </p:nvSpPr>
        <p:spPr>
          <a:xfrm>
            <a:off x="315133" y="1550804"/>
            <a:ext cx="347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2000" b="1" dirty="0">
                <a:solidFill>
                  <a:schemeClr val="bg1"/>
                </a:solidFill>
                <a:cs typeface="+mn-ea"/>
                <a:sym typeface="+mn-lt"/>
              </a:rPr>
              <a:t>Como já mencionado os fornos devem ser instalados: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直角三角形 44">
            <a:extLst>
              <a:ext uri="{FF2B5EF4-FFF2-40B4-BE49-F238E27FC236}">
                <a16:creationId xmlns:a16="http://schemas.microsoft.com/office/drawing/2014/main" id="{2879FEBF-9AB5-DDB1-DC85-5C5D11281633}"/>
              </a:ext>
            </a:extLst>
          </p:cNvPr>
          <p:cNvSpPr/>
          <p:nvPr/>
        </p:nvSpPr>
        <p:spPr>
          <a:xfrm flipH="1" flipV="1">
            <a:off x="0" y="0"/>
            <a:ext cx="12192000" cy="1447490"/>
          </a:xfrm>
          <a:prstGeom prst="rt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id="{5B4B6395-7146-4A0F-EAF7-C36200CE9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76" y="285161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BCDEE77-B075-AD4B-75CC-ACAEBB43FE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E63BBE0E-D3FD-4CB5-9364-5826E5FD5615}"/>
              </a:ext>
            </a:extLst>
          </p:cNvPr>
          <p:cNvGrpSpPr/>
          <p:nvPr/>
        </p:nvGrpSpPr>
        <p:grpSpPr>
          <a:xfrm>
            <a:off x="4541940" y="3412852"/>
            <a:ext cx="2036081" cy="1785975"/>
            <a:chOff x="4311414" y="3089002"/>
            <a:chExt cx="2036081" cy="1785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4EC2402-59A6-4B43-8F8E-4D595BEAE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340" y="3117423"/>
              <a:ext cx="1455155" cy="1757554"/>
            </a:xfrm>
            <a:custGeom>
              <a:avLst/>
              <a:gdLst>
                <a:gd name="T0" fmla="*/ 1021 w 1039"/>
                <a:gd name="T1" fmla="*/ 165 h 1254"/>
                <a:gd name="T2" fmla="*/ 1039 w 1039"/>
                <a:gd name="T3" fmla="*/ 0 h 1254"/>
                <a:gd name="T4" fmla="*/ 0 w 1039"/>
                <a:gd name="T5" fmla="*/ 611 h 1254"/>
                <a:gd name="T6" fmla="*/ 302 w 1039"/>
                <a:gd name="T7" fmla="*/ 1192 h 1254"/>
                <a:gd name="T8" fmla="*/ 1021 w 1039"/>
                <a:gd name="T9" fmla="*/ 165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9" h="1254">
                  <a:moveTo>
                    <a:pt x="1021" y="165"/>
                  </a:moveTo>
                  <a:cubicBezTo>
                    <a:pt x="1029" y="108"/>
                    <a:pt x="1035" y="53"/>
                    <a:pt x="1039" y="0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33" y="1001"/>
                    <a:pt x="152" y="1144"/>
                    <a:pt x="302" y="1192"/>
                  </a:cubicBezTo>
                  <a:cubicBezTo>
                    <a:pt x="493" y="1254"/>
                    <a:pt x="937" y="790"/>
                    <a:pt x="1021" y="165"/>
                  </a:cubicBezTo>
                </a:path>
              </a:pathLst>
            </a:custGeom>
            <a:solidFill>
              <a:srgbClr val="FB7B7B">
                <a:lumMod val="50000"/>
              </a:srgbClr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1234D40-5222-427D-8148-4427C1896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414" y="3089002"/>
              <a:ext cx="2036081" cy="884461"/>
            </a:xfrm>
            <a:custGeom>
              <a:avLst/>
              <a:gdLst>
                <a:gd name="T0" fmla="*/ 1453 w 1453"/>
                <a:gd name="T1" fmla="*/ 20 h 631"/>
                <a:gd name="T2" fmla="*/ 1090 w 1453"/>
                <a:gd name="T3" fmla="*/ 0 h 631"/>
                <a:gd name="T4" fmla="*/ 24 w 1453"/>
                <a:gd name="T5" fmla="*/ 370 h 631"/>
                <a:gd name="T6" fmla="*/ 414 w 1453"/>
                <a:gd name="T7" fmla="*/ 631 h 631"/>
                <a:gd name="T8" fmla="*/ 414 w 1453"/>
                <a:gd name="T9" fmla="*/ 631 h 631"/>
                <a:gd name="T10" fmla="*/ 1453 w 1453"/>
                <a:gd name="T11" fmla="*/ 20 h 631"/>
                <a:gd name="T12" fmla="*/ 1453 w 1453"/>
                <a:gd name="T13" fmla="*/ 2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3" h="631">
                  <a:moveTo>
                    <a:pt x="1453" y="20"/>
                  </a:moveTo>
                  <a:cubicBezTo>
                    <a:pt x="1344" y="7"/>
                    <a:pt x="1223" y="0"/>
                    <a:pt x="1090" y="0"/>
                  </a:cubicBezTo>
                  <a:cubicBezTo>
                    <a:pt x="417" y="0"/>
                    <a:pt x="0" y="201"/>
                    <a:pt x="24" y="370"/>
                  </a:cubicBezTo>
                  <a:cubicBezTo>
                    <a:pt x="38" y="466"/>
                    <a:pt x="185" y="563"/>
                    <a:pt x="414" y="631"/>
                  </a:cubicBezTo>
                  <a:cubicBezTo>
                    <a:pt x="414" y="631"/>
                    <a:pt x="414" y="631"/>
                    <a:pt x="414" y="631"/>
                  </a:cubicBezTo>
                  <a:cubicBezTo>
                    <a:pt x="1453" y="20"/>
                    <a:pt x="1453" y="20"/>
                    <a:pt x="1453" y="20"/>
                  </a:cubicBezTo>
                  <a:cubicBezTo>
                    <a:pt x="1453" y="20"/>
                    <a:pt x="1453" y="20"/>
                    <a:pt x="1453" y="20"/>
                  </a:cubicBezTo>
                </a:path>
              </a:pathLst>
            </a:custGeom>
            <a:gradFill flip="none" rotWithShape="1">
              <a:gsLst>
                <a:gs pos="61000">
                  <a:srgbClr val="FB7B7B">
                    <a:lumMod val="75000"/>
                  </a:srgbClr>
                </a:gs>
                <a:gs pos="100000">
                  <a:srgbClr val="FB7B7B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02D4606-51C1-4DAF-A836-7ACCEEBB2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519" y="3608537"/>
              <a:ext cx="916293" cy="1159577"/>
            </a:xfrm>
            <a:custGeom>
              <a:avLst/>
              <a:gdLst>
                <a:gd name="T0" fmla="*/ 390 w 654"/>
                <a:gd name="T1" fmla="*/ 260 h 827"/>
                <a:gd name="T2" fmla="*/ 0 w 654"/>
                <a:gd name="T3" fmla="*/ 0 h 827"/>
                <a:gd name="T4" fmla="*/ 654 w 654"/>
                <a:gd name="T5" fmla="*/ 827 h 827"/>
                <a:gd name="T6" fmla="*/ 390 w 654"/>
                <a:gd name="T7" fmla="*/ 26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4" h="827">
                  <a:moveTo>
                    <a:pt x="390" y="260"/>
                  </a:moveTo>
                  <a:cubicBezTo>
                    <a:pt x="162" y="192"/>
                    <a:pt x="14" y="95"/>
                    <a:pt x="0" y="0"/>
                  </a:cubicBezTo>
                  <a:cubicBezTo>
                    <a:pt x="58" y="376"/>
                    <a:pt x="312" y="687"/>
                    <a:pt x="654" y="827"/>
                  </a:cubicBezTo>
                  <a:cubicBezTo>
                    <a:pt x="522" y="767"/>
                    <a:pt x="420" y="616"/>
                    <a:pt x="390" y="260"/>
                  </a:cubicBezTo>
                </a:path>
              </a:pathLst>
            </a:custGeom>
            <a:solidFill>
              <a:srgbClr val="FB7B7B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id="{45A281B0-2E37-4BC4-89AB-40723A982FC2}"/>
              </a:ext>
            </a:extLst>
          </p:cNvPr>
          <p:cNvGrpSpPr/>
          <p:nvPr/>
        </p:nvGrpSpPr>
        <p:grpSpPr>
          <a:xfrm>
            <a:off x="5476422" y="3521989"/>
            <a:ext cx="2071322" cy="1680249"/>
            <a:chOff x="5245896" y="3198139"/>
            <a:chExt cx="2071322" cy="1680249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4848AEC-76DC-4CAB-9441-23B9D2986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991" y="3198139"/>
              <a:ext cx="2062227" cy="900377"/>
            </a:xfrm>
            <a:custGeom>
              <a:avLst/>
              <a:gdLst>
                <a:gd name="T0" fmla="*/ 1466 w 1472"/>
                <a:gd name="T1" fmla="*/ 292 h 642"/>
                <a:gd name="T2" fmla="*/ 1079 w 1472"/>
                <a:gd name="T3" fmla="*/ 0 h 642"/>
                <a:gd name="T4" fmla="*/ 0 w 1472"/>
                <a:gd name="T5" fmla="*/ 611 h 642"/>
                <a:gd name="T6" fmla="*/ 417 w 1472"/>
                <a:gd name="T7" fmla="*/ 642 h 642"/>
                <a:gd name="T8" fmla="*/ 1466 w 1472"/>
                <a:gd name="T9" fmla="*/ 29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2" h="642">
                  <a:moveTo>
                    <a:pt x="1466" y="292"/>
                  </a:moveTo>
                  <a:cubicBezTo>
                    <a:pt x="1472" y="188"/>
                    <a:pt x="1341" y="74"/>
                    <a:pt x="1079" y="0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127" y="631"/>
                    <a:pt x="268" y="642"/>
                    <a:pt x="417" y="642"/>
                  </a:cubicBezTo>
                  <a:cubicBezTo>
                    <a:pt x="999" y="642"/>
                    <a:pt x="1455" y="468"/>
                    <a:pt x="1466" y="292"/>
                  </a:cubicBezTo>
                </a:path>
              </a:pathLst>
            </a:custGeom>
            <a:gradFill>
              <a:gsLst>
                <a:gs pos="49000">
                  <a:srgbClr val="FD6666">
                    <a:lumMod val="75000"/>
                  </a:srgbClr>
                </a:gs>
                <a:gs pos="100000">
                  <a:srgbClr val="FD6666">
                    <a:lumMod val="60000"/>
                    <a:lumOff val="40000"/>
                  </a:srgbClr>
                </a:gs>
              </a:gsLst>
              <a:lin ang="4200000" scaled="0"/>
            </a:gra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A5F7356-A4EA-49AA-B9B2-6D8171BE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896" y="3625591"/>
              <a:ext cx="2061091" cy="1252797"/>
            </a:xfrm>
            <a:custGeom>
              <a:avLst/>
              <a:gdLst>
                <a:gd name="T0" fmla="*/ 423 w 1471"/>
                <a:gd name="T1" fmla="*/ 337 h 894"/>
                <a:gd name="T2" fmla="*/ 0 w 1471"/>
                <a:gd name="T3" fmla="*/ 305 h 894"/>
                <a:gd name="T4" fmla="*/ 0 w 1471"/>
                <a:gd name="T5" fmla="*/ 305 h 894"/>
                <a:gd name="T6" fmla="*/ 0 w 1471"/>
                <a:gd name="T7" fmla="*/ 305 h 894"/>
                <a:gd name="T8" fmla="*/ 415 w 1471"/>
                <a:gd name="T9" fmla="*/ 894 h 894"/>
                <a:gd name="T10" fmla="*/ 1471 w 1471"/>
                <a:gd name="T11" fmla="*/ 0 h 894"/>
                <a:gd name="T12" fmla="*/ 423 w 1471"/>
                <a:gd name="T13" fmla="*/ 337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1" h="894">
                  <a:moveTo>
                    <a:pt x="423" y="337"/>
                  </a:moveTo>
                  <a:cubicBezTo>
                    <a:pt x="272" y="337"/>
                    <a:pt x="129" y="325"/>
                    <a:pt x="0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33" y="755"/>
                    <a:pt x="252" y="894"/>
                    <a:pt x="415" y="894"/>
                  </a:cubicBezTo>
                  <a:cubicBezTo>
                    <a:pt x="946" y="894"/>
                    <a:pt x="1386" y="507"/>
                    <a:pt x="1471" y="0"/>
                  </a:cubicBezTo>
                  <a:cubicBezTo>
                    <a:pt x="1440" y="171"/>
                    <a:pt x="992" y="337"/>
                    <a:pt x="423" y="337"/>
                  </a:cubicBezTo>
                </a:path>
              </a:pathLst>
            </a:custGeom>
            <a:gradFill>
              <a:gsLst>
                <a:gs pos="65000">
                  <a:srgbClr val="970F1B"/>
                </a:gs>
                <a:gs pos="41000">
                  <a:srgbClr val="FD6666"/>
                </a:gs>
                <a:gs pos="100000">
                  <a:srgbClr val="FD6666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Freeform 14">
            <a:extLst>
              <a:ext uri="{FF2B5EF4-FFF2-40B4-BE49-F238E27FC236}">
                <a16:creationId xmlns:a16="http://schemas.microsoft.com/office/drawing/2014/main" id="{E355216D-92D6-4971-90E0-2CD370503B47}"/>
              </a:ext>
            </a:extLst>
          </p:cNvPr>
          <p:cNvSpPr>
            <a:spLocks/>
          </p:cNvSpPr>
          <p:nvPr/>
        </p:nvSpPr>
        <p:spPr bwMode="auto">
          <a:xfrm>
            <a:off x="5234276" y="2243044"/>
            <a:ext cx="711662" cy="983366"/>
          </a:xfrm>
          <a:custGeom>
            <a:avLst/>
            <a:gdLst>
              <a:gd name="T0" fmla="*/ 508 w 508"/>
              <a:gd name="T1" fmla="*/ 0 h 702"/>
              <a:gd name="T2" fmla="*/ 508 w 508"/>
              <a:gd name="T3" fmla="*/ 0 h 702"/>
              <a:gd name="T4" fmla="*/ 0 w 508"/>
              <a:gd name="T5" fmla="*/ 702 h 702"/>
              <a:gd name="T6" fmla="*/ 0 w 508"/>
              <a:gd name="T7" fmla="*/ 702 h 702"/>
              <a:gd name="T8" fmla="*/ 508 w 508"/>
              <a:gd name="T9" fmla="*/ 0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8" h="702">
                <a:moveTo>
                  <a:pt x="508" y="0"/>
                </a:moveTo>
                <a:cubicBezTo>
                  <a:pt x="508" y="0"/>
                  <a:pt x="508" y="0"/>
                  <a:pt x="508" y="0"/>
                </a:cubicBezTo>
                <a:cubicBezTo>
                  <a:pt x="312" y="89"/>
                  <a:pt x="112" y="372"/>
                  <a:pt x="0" y="702"/>
                </a:cubicBezTo>
                <a:cubicBezTo>
                  <a:pt x="0" y="702"/>
                  <a:pt x="0" y="702"/>
                  <a:pt x="0" y="702"/>
                </a:cubicBezTo>
                <a:cubicBezTo>
                  <a:pt x="112" y="371"/>
                  <a:pt x="312" y="88"/>
                  <a:pt x="508" y="0"/>
                </a:cubicBezTo>
              </a:path>
            </a:pathLst>
          </a:custGeom>
          <a:solidFill>
            <a:srgbClr val="98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FE1ADE13-69ED-4BB6-A211-D3B2EC8161D7}"/>
              </a:ext>
            </a:extLst>
          </p:cNvPr>
          <p:cNvSpPr>
            <a:spLocks noEditPoints="1"/>
          </p:cNvSpPr>
          <p:nvPr/>
        </p:nvSpPr>
        <p:spPr bwMode="auto">
          <a:xfrm>
            <a:off x="6407495" y="2287381"/>
            <a:ext cx="26148" cy="3410"/>
          </a:xfrm>
          <a:custGeom>
            <a:avLst/>
            <a:gdLst>
              <a:gd name="T0" fmla="*/ 0 w 19"/>
              <a:gd name="T1" fmla="*/ 2 h 2"/>
              <a:gd name="T2" fmla="*/ 1 w 19"/>
              <a:gd name="T3" fmla="*/ 2 h 2"/>
              <a:gd name="T4" fmla="*/ 2 w 19"/>
              <a:gd name="T5" fmla="*/ 2 h 2"/>
              <a:gd name="T6" fmla="*/ 2 w 19"/>
              <a:gd name="T7" fmla="*/ 2 h 2"/>
              <a:gd name="T8" fmla="*/ 3 w 19"/>
              <a:gd name="T9" fmla="*/ 2 h 2"/>
              <a:gd name="T10" fmla="*/ 3 w 19"/>
              <a:gd name="T11" fmla="*/ 2 h 2"/>
              <a:gd name="T12" fmla="*/ 4 w 19"/>
              <a:gd name="T13" fmla="*/ 2 h 2"/>
              <a:gd name="T14" fmla="*/ 4 w 19"/>
              <a:gd name="T15" fmla="*/ 2 h 2"/>
              <a:gd name="T16" fmla="*/ 4 w 19"/>
              <a:gd name="T17" fmla="*/ 2 h 2"/>
              <a:gd name="T18" fmla="*/ 5 w 19"/>
              <a:gd name="T19" fmla="*/ 2 h 2"/>
              <a:gd name="T20" fmla="*/ 5 w 19"/>
              <a:gd name="T21" fmla="*/ 2 h 2"/>
              <a:gd name="T22" fmla="*/ 6 w 19"/>
              <a:gd name="T23" fmla="*/ 2 h 2"/>
              <a:gd name="T24" fmla="*/ 6 w 19"/>
              <a:gd name="T25" fmla="*/ 2 h 2"/>
              <a:gd name="T26" fmla="*/ 6 w 19"/>
              <a:gd name="T27" fmla="*/ 2 h 2"/>
              <a:gd name="T28" fmla="*/ 7 w 19"/>
              <a:gd name="T29" fmla="*/ 1 h 2"/>
              <a:gd name="T30" fmla="*/ 7 w 19"/>
              <a:gd name="T31" fmla="*/ 1 h 2"/>
              <a:gd name="T32" fmla="*/ 7 w 19"/>
              <a:gd name="T33" fmla="*/ 1 h 2"/>
              <a:gd name="T34" fmla="*/ 8 w 19"/>
              <a:gd name="T35" fmla="*/ 1 h 2"/>
              <a:gd name="T36" fmla="*/ 8 w 19"/>
              <a:gd name="T37" fmla="*/ 1 h 2"/>
              <a:gd name="T38" fmla="*/ 9 w 19"/>
              <a:gd name="T39" fmla="*/ 1 h 2"/>
              <a:gd name="T40" fmla="*/ 9 w 19"/>
              <a:gd name="T41" fmla="*/ 1 h 2"/>
              <a:gd name="T42" fmla="*/ 9 w 19"/>
              <a:gd name="T43" fmla="*/ 1 h 2"/>
              <a:gd name="T44" fmla="*/ 10 w 19"/>
              <a:gd name="T45" fmla="*/ 1 h 2"/>
              <a:gd name="T46" fmla="*/ 10 w 19"/>
              <a:gd name="T47" fmla="*/ 1 h 2"/>
              <a:gd name="T48" fmla="*/ 10 w 19"/>
              <a:gd name="T49" fmla="*/ 1 h 2"/>
              <a:gd name="T50" fmla="*/ 11 w 19"/>
              <a:gd name="T51" fmla="*/ 1 h 2"/>
              <a:gd name="T52" fmla="*/ 11 w 19"/>
              <a:gd name="T53" fmla="*/ 1 h 2"/>
              <a:gd name="T54" fmla="*/ 12 w 19"/>
              <a:gd name="T55" fmla="*/ 1 h 2"/>
              <a:gd name="T56" fmla="*/ 12 w 19"/>
              <a:gd name="T57" fmla="*/ 1 h 2"/>
              <a:gd name="T58" fmla="*/ 12 w 19"/>
              <a:gd name="T59" fmla="*/ 1 h 2"/>
              <a:gd name="T60" fmla="*/ 13 w 19"/>
              <a:gd name="T61" fmla="*/ 1 h 2"/>
              <a:gd name="T62" fmla="*/ 13 w 19"/>
              <a:gd name="T63" fmla="*/ 1 h 2"/>
              <a:gd name="T64" fmla="*/ 14 w 19"/>
              <a:gd name="T65" fmla="*/ 1 h 2"/>
              <a:gd name="T66" fmla="*/ 14 w 19"/>
              <a:gd name="T67" fmla="*/ 1 h 2"/>
              <a:gd name="T68" fmla="*/ 14 w 19"/>
              <a:gd name="T69" fmla="*/ 1 h 2"/>
              <a:gd name="T70" fmla="*/ 15 w 19"/>
              <a:gd name="T71" fmla="*/ 0 h 2"/>
              <a:gd name="T72" fmla="*/ 16 w 19"/>
              <a:gd name="T73" fmla="*/ 0 h 2"/>
              <a:gd name="T74" fmla="*/ 16 w 19"/>
              <a:gd name="T75" fmla="*/ 0 h 2"/>
              <a:gd name="T76" fmla="*/ 16 w 19"/>
              <a:gd name="T77" fmla="*/ 0 h 2"/>
              <a:gd name="T78" fmla="*/ 17 w 19"/>
              <a:gd name="T79" fmla="*/ 0 h 2"/>
              <a:gd name="T80" fmla="*/ 17 w 19"/>
              <a:gd name="T81" fmla="*/ 0 h 2"/>
              <a:gd name="T82" fmla="*/ 17 w 19"/>
              <a:gd name="T83" fmla="*/ 0 h 2"/>
              <a:gd name="T84" fmla="*/ 18 w 19"/>
              <a:gd name="T85" fmla="*/ 0 h 2"/>
              <a:gd name="T86" fmla="*/ 18 w 19"/>
              <a:gd name="T87" fmla="*/ 0 h 2"/>
              <a:gd name="T88" fmla="*/ 19 w 19"/>
              <a:gd name="T89" fmla="*/ 0 h 2"/>
              <a:gd name="T90" fmla="*/ 19 w 19"/>
              <a:gd name="T9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4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4" y="2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5" y="2"/>
                </a:move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moveTo>
                  <a:pt x="5" y="2"/>
                </a:move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moveTo>
                  <a:pt x="6" y="2"/>
                </a:move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moveTo>
                  <a:pt x="6" y="2"/>
                </a:move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moveTo>
                  <a:pt x="6" y="2"/>
                </a:move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moveTo>
                  <a:pt x="7" y="1"/>
                </a:moveTo>
                <a:cubicBezTo>
                  <a:pt x="7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9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10" y="1"/>
                </a:moveTo>
                <a:cubicBezTo>
                  <a:pt x="10" y="1"/>
                  <a:pt x="9" y="1"/>
                  <a:pt x="9" y="1"/>
                </a:cubicBezTo>
                <a:cubicBezTo>
                  <a:pt x="9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1" y="1"/>
                </a:moveTo>
                <a:cubicBezTo>
                  <a:pt x="11" y="1"/>
                  <a:pt x="11" y="1"/>
                  <a:pt x="10" y="1"/>
                </a:cubicBezTo>
                <a:cubicBezTo>
                  <a:pt x="11" y="1"/>
                  <a:pt x="11" y="1"/>
                  <a:pt x="11" y="1"/>
                </a:cubicBezTo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2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2" y="1"/>
                </a:cubicBezTo>
                <a:moveTo>
                  <a:pt x="12" y="1"/>
                </a:move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moveTo>
                  <a:pt x="12" y="1"/>
                </a:move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moveTo>
                  <a:pt x="13" y="1"/>
                </a:moveTo>
                <a:cubicBezTo>
                  <a:pt x="13" y="1"/>
                  <a:pt x="12" y="1"/>
                  <a:pt x="12" y="1"/>
                </a:cubicBezTo>
                <a:cubicBezTo>
                  <a:pt x="12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5" y="0"/>
                </a:moveTo>
                <a:cubicBezTo>
                  <a:pt x="15" y="0"/>
                  <a:pt x="15" y="0"/>
                  <a:pt x="15" y="1"/>
                </a:cubicBezTo>
                <a:cubicBezTo>
                  <a:pt x="15" y="0"/>
                  <a:pt x="15" y="0"/>
                  <a:pt x="15" y="0"/>
                </a:cubicBezTo>
                <a:moveTo>
                  <a:pt x="16" y="0"/>
                </a:moveTo>
                <a:cubicBezTo>
                  <a:pt x="16" y="0"/>
                  <a:pt x="15" y="0"/>
                  <a:pt x="15" y="0"/>
                </a:cubicBezTo>
                <a:cubicBezTo>
                  <a:pt x="15" y="0"/>
                  <a:pt x="15" y="0"/>
                  <a:pt x="16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7" y="0"/>
                </a:moveTo>
                <a:cubicBezTo>
                  <a:pt x="17" y="0"/>
                  <a:pt x="17" y="0"/>
                  <a:pt x="16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7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5" name="Group 37">
            <a:extLst>
              <a:ext uri="{FF2B5EF4-FFF2-40B4-BE49-F238E27FC236}">
                <a16:creationId xmlns:a16="http://schemas.microsoft.com/office/drawing/2014/main" id="{F9BC98FE-941D-4901-8340-0EEDB710B60A}"/>
              </a:ext>
            </a:extLst>
          </p:cNvPr>
          <p:cNvGrpSpPr/>
          <p:nvPr/>
        </p:nvGrpSpPr>
        <p:grpSpPr>
          <a:xfrm>
            <a:off x="4568088" y="2190750"/>
            <a:ext cx="2015617" cy="1710943"/>
            <a:chOff x="4337562" y="1866900"/>
            <a:chExt cx="2015617" cy="1710943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F42994E-2D84-4F7A-A5BC-F0C307ECD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562" y="1878268"/>
              <a:ext cx="1527913" cy="1699575"/>
            </a:xfrm>
            <a:custGeom>
              <a:avLst/>
              <a:gdLst>
                <a:gd name="T0" fmla="*/ 1064 w 1091"/>
                <a:gd name="T1" fmla="*/ 0 h 1213"/>
                <a:gd name="T2" fmla="*/ 6 w 1091"/>
                <a:gd name="T3" fmla="*/ 908 h 1213"/>
                <a:gd name="T4" fmla="*/ 6 w 1091"/>
                <a:gd name="T5" fmla="*/ 908 h 1213"/>
                <a:gd name="T6" fmla="*/ 386 w 1091"/>
                <a:gd name="T7" fmla="*/ 1213 h 1213"/>
                <a:gd name="T8" fmla="*/ 1091 w 1091"/>
                <a:gd name="T9" fmla="*/ 0 h 1213"/>
                <a:gd name="T10" fmla="*/ 1064 w 1091"/>
                <a:gd name="T11" fmla="*/ 0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1" h="1213">
                  <a:moveTo>
                    <a:pt x="1064" y="0"/>
                  </a:moveTo>
                  <a:cubicBezTo>
                    <a:pt x="528" y="0"/>
                    <a:pt x="84" y="394"/>
                    <a:pt x="6" y="908"/>
                  </a:cubicBezTo>
                  <a:cubicBezTo>
                    <a:pt x="6" y="908"/>
                    <a:pt x="6" y="908"/>
                    <a:pt x="6" y="908"/>
                  </a:cubicBezTo>
                  <a:cubicBezTo>
                    <a:pt x="0" y="1039"/>
                    <a:pt x="152" y="1145"/>
                    <a:pt x="386" y="1213"/>
                  </a:cubicBezTo>
                  <a:cubicBezTo>
                    <a:pt x="401" y="646"/>
                    <a:pt x="775" y="21"/>
                    <a:pt x="1091" y="0"/>
                  </a:cubicBezTo>
                  <a:cubicBezTo>
                    <a:pt x="1082" y="0"/>
                    <a:pt x="1073" y="0"/>
                    <a:pt x="1064" y="0"/>
                  </a:cubicBezTo>
                </a:path>
              </a:pathLst>
            </a:custGeom>
            <a:solidFill>
              <a:srgbClr val="B80006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275C862-9817-4987-9602-A1C1D2A27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561" y="1866900"/>
              <a:ext cx="1475618" cy="1710943"/>
            </a:xfrm>
            <a:custGeom>
              <a:avLst/>
              <a:gdLst>
                <a:gd name="T0" fmla="*/ 0 w 1053"/>
                <a:gd name="T1" fmla="*/ 1221 h 1221"/>
                <a:gd name="T2" fmla="*/ 1053 w 1053"/>
                <a:gd name="T3" fmla="*/ 590 h 1221"/>
                <a:gd name="T4" fmla="*/ 710 w 1053"/>
                <a:gd name="T5" fmla="*/ 8 h 1221"/>
                <a:gd name="T6" fmla="*/ 0 w 1053"/>
                <a:gd name="T7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3" h="1221">
                  <a:moveTo>
                    <a:pt x="0" y="1221"/>
                  </a:moveTo>
                  <a:cubicBezTo>
                    <a:pt x="1053" y="590"/>
                    <a:pt x="1053" y="590"/>
                    <a:pt x="1053" y="590"/>
                  </a:cubicBezTo>
                  <a:cubicBezTo>
                    <a:pt x="1030" y="218"/>
                    <a:pt x="898" y="0"/>
                    <a:pt x="710" y="8"/>
                  </a:cubicBezTo>
                  <a:cubicBezTo>
                    <a:pt x="394" y="22"/>
                    <a:pt x="15" y="651"/>
                    <a:pt x="0" y="1221"/>
                  </a:cubicBezTo>
                </a:path>
              </a:pathLst>
            </a:custGeom>
            <a:solidFill>
              <a:srgbClr val="B80006">
                <a:lumMod val="75000"/>
              </a:srgbClr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0123784-6D3A-4E76-B3BB-79981121A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4340" y="1919194"/>
              <a:ext cx="931072" cy="983366"/>
            </a:xfrm>
            <a:custGeom>
              <a:avLst/>
              <a:gdLst>
                <a:gd name="T0" fmla="*/ 224 w 665"/>
                <a:gd name="T1" fmla="*/ 453 h 702"/>
                <a:gd name="T2" fmla="*/ 165 w 665"/>
                <a:gd name="T3" fmla="*/ 423 h 702"/>
                <a:gd name="T4" fmla="*/ 217 w 665"/>
                <a:gd name="T5" fmla="*/ 342 h 702"/>
                <a:gd name="T6" fmla="*/ 275 w 665"/>
                <a:gd name="T7" fmla="*/ 356 h 702"/>
                <a:gd name="T8" fmla="*/ 224 w 665"/>
                <a:gd name="T9" fmla="*/ 453 h 702"/>
                <a:gd name="T10" fmla="*/ 143 w 665"/>
                <a:gd name="T11" fmla="*/ 415 h 702"/>
                <a:gd name="T12" fmla="*/ 98 w 665"/>
                <a:gd name="T13" fmla="*/ 405 h 702"/>
                <a:gd name="T14" fmla="*/ 135 w 665"/>
                <a:gd name="T15" fmla="*/ 334 h 702"/>
                <a:gd name="T16" fmla="*/ 191 w 665"/>
                <a:gd name="T17" fmla="*/ 338 h 702"/>
                <a:gd name="T18" fmla="*/ 143 w 665"/>
                <a:gd name="T19" fmla="*/ 415 h 702"/>
                <a:gd name="T20" fmla="*/ 273 w 665"/>
                <a:gd name="T21" fmla="*/ 226 h 702"/>
                <a:gd name="T22" fmla="*/ 273 w 665"/>
                <a:gd name="T23" fmla="*/ 226 h 702"/>
                <a:gd name="T24" fmla="*/ 273 w 665"/>
                <a:gd name="T25" fmla="*/ 226 h 702"/>
                <a:gd name="T26" fmla="*/ 206 w 665"/>
                <a:gd name="T27" fmla="*/ 316 h 702"/>
                <a:gd name="T28" fmla="*/ 152 w 665"/>
                <a:gd name="T29" fmla="*/ 311 h 702"/>
                <a:gd name="T30" fmla="*/ 218 w 665"/>
                <a:gd name="T31" fmla="*/ 246 h 702"/>
                <a:gd name="T32" fmla="*/ 273 w 665"/>
                <a:gd name="T33" fmla="*/ 226 h 702"/>
                <a:gd name="T34" fmla="*/ 288 w 665"/>
                <a:gd name="T35" fmla="*/ 335 h 702"/>
                <a:gd name="T36" fmla="*/ 232 w 665"/>
                <a:gd name="T37" fmla="*/ 321 h 702"/>
                <a:gd name="T38" fmla="*/ 310 w 665"/>
                <a:gd name="T39" fmla="*/ 219 h 702"/>
                <a:gd name="T40" fmla="*/ 331 w 665"/>
                <a:gd name="T41" fmla="*/ 218 h 702"/>
                <a:gd name="T42" fmla="*/ 372 w 665"/>
                <a:gd name="T43" fmla="*/ 222 h 702"/>
                <a:gd name="T44" fmla="*/ 288 w 665"/>
                <a:gd name="T45" fmla="*/ 335 h 702"/>
                <a:gd name="T46" fmla="*/ 665 w 665"/>
                <a:gd name="T47" fmla="*/ 0 h 702"/>
                <a:gd name="T48" fmla="*/ 0 w 665"/>
                <a:gd name="T49" fmla="*/ 432 h 702"/>
                <a:gd name="T50" fmla="*/ 157 w 665"/>
                <a:gd name="T51" fmla="*/ 702 h 702"/>
                <a:gd name="T52" fmla="*/ 665 w 665"/>
                <a:gd name="T53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5" h="702">
                  <a:moveTo>
                    <a:pt x="224" y="453"/>
                  </a:moveTo>
                  <a:cubicBezTo>
                    <a:pt x="224" y="453"/>
                    <a:pt x="197" y="437"/>
                    <a:pt x="165" y="423"/>
                  </a:cubicBezTo>
                  <a:cubicBezTo>
                    <a:pt x="179" y="400"/>
                    <a:pt x="198" y="371"/>
                    <a:pt x="217" y="342"/>
                  </a:cubicBezTo>
                  <a:cubicBezTo>
                    <a:pt x="240" y="346"/>
                    <a:pt x="259" y="351"/>
                    <a:pt x="275" y="356"/>
                  </a:cubicBezTo>
                  <a:cubicBezTo>
                    <a:pt x="253" y="394"/>
                    <a:pt x="235" y="429"/>
                    <a:pt x="224" y="453"/>
                  </a:cubicBezTo>
                  <a:moveTo>
                    <a:pt x="143" y="415"/>
                  </a:moveTo>
                  <a:cubicBezTo>
                    <a:pt x="126" y="409"/>
                    <a:pt x="110" y="405"/>
                    <a:pt x="98" y="405"/>
                  </a:cubicBezTo>
                  <a:cubicBezTo>
                    <a:pt x="98" y="393"/>
                    <a:pt x="114" y="364"/>
                    <a:pt x="135" y="334"/>
                  </a:cubicBezTo>
                  <a:cubicBezTo>
                    <a:pt x="156" y="335"/>
                    <a:pt x="174" y="336"/>
                    <a:pt x="191" y="338"/>
                  </a:cubicBezTo>
                  <a:cubicBezTo>
                    <a:pt x="172" y="366"/>
                    <a:pt x="156" y="393"/>
                    <a:pt x="143" y="415"/>
                  </a:cubicBezTo>
                  <a:moveTo>
                    <a:pt x="273" y="226"/>
                  </a:moveTo>
                  <a:cubicBezTo>
                    <a:pt x="273" y="226"/>
                    <a:pt x="273" y="226"/>
                    <a:pt x="273" y="226"/>
                  </a:cubicBezTo>
                  <a:cubicBezTo>
                    <a:pt x="273" y="226"/>
                    <a:pt x="273" y="226"/>
                    <a:pt x="273" y="226"/>
                  </a:cubicBezTo>
                  <a:cubicBezTo>
                    <a:pt x="251" y="253"/>
                    <a:pt x="228" y="285"/>
                    <a:pt x="206" y="316"/>
                  </a:cubicBezTo>
                  <a:cubicBezTo>
                    <a:pt x="190" y="314"/>
                    <a:pt x="172" y="312"/>
                    <a:pt x="152" y="311"/>
                  </a:cubicBezTo>
                  <a:cubicBezTo>
                    <a:pt x="176" y="280"/>
                    <a:pt x="201" y="253"/>
                    <a:pt x="218" y="246"/>
                  </a:cubicBezTo>
                  <a:cubicBezTo>
                    <a:pt x="229" y="242"/>
                    <a:pt x="248" y="233"/>
                    <a:pt x="273" y="226"/>
                  </a:cubicBezTo>
                  <a:moveTo>
                    <a:pt x="288" y="335"/>
                  </a:moveTo>
                  <a:cubicBezTo>
                    <a:pt x="272" y="330"/>
                    <a:pt x="254" y="325"/>
                    <a:pt x="232" y="321"/>
                  </a:cubicBezTo>
                  <a:cubicBezTo>
                    <a:pt x="258" y="283"/>
                    <a:pt x="286" y="247"/>
                    <a:pt x="310" y="219"/>
                  </a:cubicBezTo>
                  <a:cubicBezTo>
                    <a:pt x="317" y="218"/>
                    <a:pt x="324" y="218"/>
                    <a:pt x="331" y="218"/>
                  </a:cubicBezTo>
                  <a:cubicBezTo>
                    <a:pt x="344" y="218"/>
                    <a:pt x="358" y="219"/>
                    <a:pt x="372" y="222"/>
                  </a:cubicBezTo>
                  <a:cubicBezTo>
                    <a:pt x="344" y="251"/>
                    <a:pt x="314" y="293"/>
                    <a:pt x="288" y="335"/>
                  </a:cubicBezTo>
                  <a:moveTo>
                    <a:pt x="665" y="0"/>
                  </a:moveTo>
                  <a:cubicBezTo>
                    <a:pt x="351" y="28"/>
                    <a:pt x="0" y="227"/>
                    <a:pt x="0" y="432"/>
                  </a:cubicBezTo>
                  <a:cubicBezTo>
                    <a:pt x="0" y="534"/>
                    <a:pt x="59" y="628"/>
                    <a:pt x="157" y="702"/>
                  </a:cubicBezTo>
                  <a:cubicBezTo>
                    <a:pt x="269" y="372"/>
                    <a:pt x="469" y="89"/>
                    <a:pt x="665" y="0"/>
                  </a:cubicBezTo>
                </a:path>
              </a:pathLst>
            </a:custGeom>
            <a:gradFill>
              <a:gsLst>
                <a:gs pos="0">
                  <a:srgbClr val="FFFFFF">
                    <a:alpha val="61000"/>
                  </a:srgbClr>
                </a:gs>
                <a:gs pos="69000">
                  <a:srgbClr val="FFFFFF">
                    <a:alpha val="0"/>
                  </a:srgb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067F2EA-9E8E-4D5F-8D72-A3523D5B25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0761" y="2223867"/>
              <a:ext cx="384252" cy="329683"/>
            </a:xfrm>
            <a:custGeom>
              <a:avLst/>
              <a:gdLst>
                <a:gd name="T0" fmla="*/ 119 w 274"/>
                <a:gd name="T1" fmla="*/ 124 h 235"/>
                <a:gd name="T2" fmla="*/ 67 w 274"/>
                <a:gd name="T3" fmla="*/ 205 h 235"/>
                <a:gd name="T4" fmla="*/ 126 w 274"/>
                <a:gd name="T5" fmla="*/ 235 h 235"/>
                <a:gd name="T6" fmla="*/ 177 w 274"/>
                <a:gd name="T7" fmla="*/ 138 h 235"/>
                <a:gd name="T8" fmla="*/ 119 w 274"/>
                <a:gd name="T9" fmla="*/ 124 h 235"/>
                <a:gd name="T10" fmla="*/ 37 w 274"/>
                <a:gd name="T11" fmla="*/ 116 h 235"/>
                <a:gd name="T12" fmla="*/ 0 w 274"/>
                <a:gd name="T13" fmla="*/ 187 h 235"/>
                <a:gd name="T14" fmla="*/ 45 w 274"/>
                <a:gd name="T15" fmla="*/ 197 h 235"/>
                <a:gd name="T16" fmla="*/ 93 w 274"/>
                <a:gd name="T17" fmla="*/ 120 h 235"/>
                <a:gd name="T18" fmla="*/ 37 w 274"/>
                <a:gd name="T19" fmla="*/ 116 h 235"/>
                <a:gd name="T20" fmla="*/ 175 w 274"/>
                <a:gd name="T21" fmla="*/ 8 h 235"/>
                <a:gd name="T22" fmla="*/ 120 w 274"/>
                <a:gd name="T23" fmla="*/ 28 h 235"/>
                <a:gd name="T24" fmla="*/ 54 w 274"/>
                <a:gd name="T25" fmla="*/ 93 h 235"/>
                <a:gd name="T26" fmla="*/ 108 w 274"/>
                <a:gd name="T27" fmla="*/ 98 h 235"/>
                <a:gd name="T28" fmla="*/ 175 w 274"/>
                <a:gd name="T29" fmla="*/ 8 h 235"/>
                <a:gd name="T30" fmla="*/ 233 w 274"/>
                <a:gd name="T31" fmla="*/ 0 h 235"/>
                <a:gd name="T32" fmla="*/ 212 w 274"/>
                <a:gd name="T33" fmla="*/ 1 h 235"/>
                <a:gd name="T34" fmla="*/ 134 w 274"/>
                <a:gd name="T35" fmla="*/ 103 h 235"/>
                <a:gd name="T36" fmla="*/ 190 w 274"/>
                <a:gd name="T37" fmla="*/ 117 h 235"/>
                <a:gd name="T38" fmla="*/ 274 w 274"/>
                <a:gd name="T39" fmla="*/ 4 h 235"/>
                <a:gd name="T40" fmla="*/ 233 w 274"/>
                <a:gd name="T4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4" h="235">
                  <a:moveTo>
                    <a:pt x="119" y="124"/>
                  </a:moveTo>
                  <a:cubicBezTo>
                    <a:pt x="100" y="153"/>
                    <a:pt x="81" y="182"/>
                    <a:pt x="67" y="205"/>
                  </a:cubicBezTo>
                  <a:cubicBezTo>
                    <a:pt x="99" y="219"/>
                    <a:pt x="126" y="235"/>
                    <a:pt x="126" y="235"/>
                  </a:cubicBezTo>
                  <a:cubicBezTo>
                    <a:pt x="137" y="211"/>
                    <a:pt x="155" y="176"/>
                    <a:pt x="177" y="138"/>
                  </a:cubicBezTo>
                  <a:cubicBezTo>
                    <a:pt x="161" y="133"/>
                    <a:pt x="142" y="128"/>
                    <a:pt x="119" y="124"/>
                  </a:cubicBezTo>
                  <a:moveTo>
                    <a:pt x="37" y="116"/>
                  </a:moveTo>
                  <a:cubicBezTo>
                    <a:pt x="16" y="146"/>
                    <a:pt x="0" y="175"/>
                    <a:pt x="0" y="187"/>
                  </a:cubicBezTo>
                  <a:cubicBezTo>
                    <a:pt x="12" y="187"/>
                    <a:pt x="28" y="191"/>
                    <a:pt x="45" y="197"/>
                  </a:cubicBezTo>
                  <a:cubicBezTo>
                    <a:pt x="58" y="175"/>
                    <a:pt x="74" y="148"/>
                    <a:pt x="93" y="120"/>
                  </a:cubicBezTo>
                  <a:cubicBezTo>
                    <a:pt x="76" y="118"/>
                    <a:pt x="58" y="117"/>
                    <a:pt x="37" y="116"/>
                  </a:cubicBezTo>
                  <a:moveTo>
                    <a:pt x="175" y="8"/>
                  </a:moveTo>
                  <a:cubicBezTo>
                    <a:pt x="150" y="15"/>
                    <a:pt x="131" y="24"/>
                    <a:pt x="120" y="28"/>
                  </a:cubicBezTo>
                  <a:cubicBezTo>
                    <a:pt x="103" y="35"/>
                    <a:pt x="78" y="62"/>
                    <a:pt x="54" y="93"/>
                  </a:cubicBezTo>
                  <a:cubicBezTo>
                    <a:pt x="74" y="94"/>
                    <a:pt x="92" y="96"/>
                    <a:pt x="108" y="98"/>
                  </a:cubicBezTo>
                  <a:cubicBezTo>
                    <a:pt x="130" y="67"/>
                    <a:pt x="153" y="35"/>
                    <a:pt x="175" y="8"/>
                  </a:cubicBezTo>
                  <a:moveTo>
                    <a:pt x="233" y="0"/>
                  </a:moveTo>
                  <a:cubicBezTo>
                    <a:pt x="226" y="0"/>
                    <a:pt x="219" y="0"/>
                    <a:pt x="212" y="1"/>
                  </a:cubicBezTo>
                  <a:cubicBezTo>
                    <a:pt x="188" y="29"/>
                    <a:pt x="160" y="65"/>
                    <a:pt x="134" y="103"/>
                  </a:cubicBezTo>
                  <a:cubicBezTo>
                    <a:pt x="156" y="107"/>
                    <a:pt x="174" y="112"/>
                    <a:pt x="190" y="117"/>
                  </a:cubicBezTo>
                  <a:cubicBezTo>
                    <a:pt x="216" y="75"/>
                    <a:pt x="246" y="33"/>
                    <a:pt x="274" y="4"/>
                  </a:cubicBezTo>
                  <a:cubicBezTo>
                    <a:pt x="260" y="1"/>
                    <a:pt x="246" y="0"/>
                    <a:pt x="233" y="0"/>
                  </a:cubicBezTo>
                </a:path>
              </a:pathLst>
            </a:custGeom>
            <a:gradFill>
              <a:gsLst>
                <a:gs pos="38000">
                  <a:srgbClr val="FFFFFF">
                    <a:alpha val="61000"/>
                  </a:srgbClr>
                </a:gs>
                <a:gs pos="79000">
                  <a:srgbClr val="FFFFFF">
                    <a:alpha val="0"/>
                  </a:srgb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Freeform 18">
            <a:extLst>
              <a:ext uri="{FF2B5EF4-FFF2-40B4-BE49-F238E27FC236}">
                <a16:creationId xmlns:a16="http://schemas.microsoft.com/office/drawing/2014/main" id="{9E025A3E-9205-4559-BAFB-C40F485B025A}"/>
              </a:ext>
            </a:extLst>
          </p:cNvPr>
          <p:cNvSpPr>
            <a:spLocks noEditPoints="1"/>
          </p:cNvSpPr>
          <p:nvPr/>
        </p:nvSpPr>
        <p:spPr bwMode="auto">
          <a:xfrm>
            <a:off x="5122866" y="4297314"/>
            <a:ext cx="0" cy="12505"/>
          </a:xfrm>
          <a:custGeom>
            <a:avLst/>
            <a:gdLst>
              <a:gd name="T0" fmla="*/ 9 h 9"/>
              <a:gd name="T1" fmla="*/ 9 h 9"/>
              <a:gd name="T2" fmla="*/ 9 h 9"/>
              <a:gd name="T3" fmla="*/ 5 h 9"/>
              <a:gd name="T4" fmla="*/ 5 h 9"/>
              <a:gd name="T5" fmla="*/ 5 h 9"/>
              <a:gd name="T6" fmla="*/ 4 h 9"/>
              <a:gd name="T7" fmla="*/ 4 h 9"/>
              <a:gd name="T8" fmla="*/ 4 h 9"/>
              <a:gd name="T9" fmla="*/ 3 h 9"/>
              <a:gd name="T10" fmla="*/ 4 h 9"/>
              <a:gd name="T11" fmla="*/ 3 h 9"/>
              <a:gd name="T12" fmla="*/ 3 h 9"/>
              <a:gd name="T13" fmla="*/ 3 h 9"/>
              <a:gd name="T14" fmla="*/ 3 h 9"/>
              <a:gd name="T15" fmla="*/ 2 h 9"/>
              <a:gd name="T16" fmla="*/ 3 h 9"/>
              <a:gd name="T17" fmla="*/ 2 h 9"/>
              <a:gd name="T18" fmla="*/ 2 h 9"/>
              <a:gd name="T19" fmla="*/ 2 h 9"/>
              <a:gd name="T20" fmla="*/ 2 h 9"/>
              <a:gd name="T21" fmla="*/ 1 h 9"/>
              <a:gd name="T22" fmla="*/ 1 h 9"/>
              <a:gd name="T23" fmla="*/ 1 h 9"/>
              <a:gd name="T24" fmla="*/ 1 h 9"/>
              <a:gd name="T25" fmla="*/ 1 h 9"/>
              <a:gd name="T26" fmla="*/ 1 h 9"/>
              <a:gd name="T27" fmla="*/ 0 h 9"/>
              <a:gd name="T28" fmla="*/ 0 h 9"/>
              <a:gd name="T29" fmla="*/ 0 h 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</a:cxnLst>
            <a:rect l="0" t="0" r="r" b="b"/>
            <a:pathLst>
              <a:path h="9"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3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8FB9CC43-8B89-4DB2-9211-3AD26729FC28}"/>
              </a:ext>
            </a:extLst>
          </p:cNvPr>
          <p:cNvSpPr>
            <a:spLocks/>
          </p:cNvSpPr>
          <p:nvPr/>
        </p:nvSpPr>
        <p:spPr bwMode="auto">
          <a:xfrm>
            <a:off x="6360884" y="4085861"/>
            <a:ext cx="1090230" cy="326273"/>
          </a:xfrm>
          <a:custGeom>
            <a:avLst/>
            <a:gdLst>
              <a:gd name="T0" fmla="*/ 778 w 778"/>
              <a:gd name="T1" fmla="*/ 0 h 233"/>
              <a:gd name="T2" fmla="*/ 0 w 778"/>
              <a:gd name="T3" fmla="*/ 233 h 233"/>
              <a:gd name="T4" fmla="*/ 0 w 778"/>
              <a:gd name="T5" fmla="*/ 233 h 233"/>
              <a:gd name="T6" fmla="*/ 778 w 778"/>
              <a:gd name="T7" fmla="*/ 0 h 233"/>
              <a:gd name="T8" fmla="*/ 778 w 778"/>
              <a:gd name="T9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8" h="233">
                <a:moveTo>
                  <a:pt x="778" y="0"/>
                </a:moveTo>
                <a:cubicBezTo>
                  <a:pt x="655" y="111"/>
                  <a:pt x="364" y="206"/>
                  <a:pt x="0" y="233"/>
                </a:cubicBezTo>
                <a:cubicBezTo>
                  <a:pt x="0" y="233"/>
                  <a:pt x="0" y="233"/>
                  <a:pt x="0" y="233"/>
                </a:cubicBezTo>
                <a:cubicBezTo>
                  <a:pt x="364" y="206"/>
                  <a:pt x="655" y="111"/>
                  <a:pt x="778" y="0"/>
                </a:cubicBezTo>
                <a:cubicBezTo>
                  <a:pt x="778" y="0"/>
                  <a:pt x="778" y="0"/>
                  <a:pt x="778" y="0"/>
                </a:cubicBezTo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2" name="Group 36">
            <a:extLst>
              <a:ext uri="{FF2B5EF4-FFF2-40B4-BE49-F238E27FC236}">
                <a16:creationId xmlns:a16="http://schemas.microsoft.com/office/drawing/2014/main" id="{96F1CA9A-C194-4959-AE04-1FF057CAA888}"/>
              </a:ext>
            </a:extLst>
          </p:cNvPr>
          <p:cNvGrpSpPr/>
          <p:nvPr/>
        </p:nvGrpSpPr>
        <p:grpSpPr>
          <a:xfrm>
            <a:off x="5479833" y="2282834"/>
            <a:ext cx="2077007" cy="1739365"/>
            <a:chOff x="5249307" y="1958984"/>
            <a:chExt cx="2077007" cy="1739365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CC312D4-B966-4DBD-8DC3-C2941822B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307" y="1958984"/>
              <a:ext cx="2077007" cy="1739365"/>
            </a:xfrm>
            <a:custGeom>
              <a:avLst/>
              <a:gdLst>
                <a:gd name="T0" fmla="*/ 1473 w 1483"/>
                <a:gd name="T1" fmla="*/ 867 h 1241"/>
                <a:gd name="T2" fmla="*/ 788 w 1483"/>
                <a:gd name="T3" fmla="*/ 9 h 1241"/>
                <a:gd name="T4" fmla="*/ 788 w 1483"/>
                <a:gd name="T5" fmla="*/ 9 h 1241"/>
                <a:gd name="T6" fmla="*/ 681 w 1483"/>
                <a:gd name="T7" fmla="*/ 3 h 1241"/>
                <a:gd name="T8" fmla="*/ 0 w 1483"/>
                <a:gd name="T9" fmla="*/ 1212 h 1241"/>
                <a:gd name="T10" fmla="*/ 0 w 1483"/>
                <a:gd name="T11" fmla="*/ 1212 h 1241"/>
                <a:gd name="T12" fmla="*/ 0 w 1483"/>
                <a:gd name="T13" fmla="*/ 1212 h 1241"/>
                <a:gd name="T14" fmla="*/ 421 w 1483"/>
                <a:gd name="T15" fmla="*/ 1241 h 1241"/>
                <a:gd name="T16" fmla="*/ 1472 w 1483"/>
                <a:gd name="T17" fmla="*/ 866 h 1241"/>
                <a:gd name="T18" fmla="*/ 1473 w 1483"/>
                <a:gd name="T19" fmla="*/ 867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3" h="1241">
                  <a:moveTo>
                    <a:pt x="1473" y="867"/>
                  </a:moveTo>
                  <a:cubicBezTo>
                    <a:pt x="1420" y="472"/>
                    <a:pt x="1150" y="145"/>
                    <a:pt x="788" y="9"/>
                  </a:cubicBezTo>
                  <a:cubicBezTo>
                    <a:pt x="788" y="9"/>
                    <a:pt x="788" y="9"/>
                    <a:pt x="788" y="9"/>
                  </a:cubicBezTo>
                  <a:cubicBezTo>
                    <a:pt x="755" y="2"/>
                    <a:pt x="719" y="0"/>
                    <a:pt x="681" y="3"/>
                  </a:cubicBezTo>
                  <a:cubicBezTo>
                    <a:pt x="431" y="23"/>
                    <a:pt x="53" y="498"/>
                    <a:pt x="0" y="1212"/>
                  </a:cubicBezTo>
                  <a:cubicBezTo>
                    <a:pt x="0" y="1212"/>
                    <a:pt x="0" y="1212"/>
                    <a:pt x="0" y="1212"/>
                  </a:cubicBezTo>
                  <a:cubicBezTo>
                    <a:pt x="0" y="1212"/>
                    <a:pt x="0" y="1212"/>
                    <a:pt x="0" y="1212"/>
                  </a:cubicBezTo>
                  <a:cubicBezTo>
                    <a:pt x="131" y="1231"/>
                    <a:pt x="274" y="1241"/>
                    <a:pt x="421" y="1241"/>
                  </a:cubicBezTo>
                  <a:cubicBezTo>
                    <a:pt x="1003" y="1241"/>
                    <a:pt x="1483" y="1049"/>
                    <a:pt x="1472" y="866"/>
                  </a:cubicBezTo>
                  <a:cubicBezTo>
                    <a:pt x="1473" y="867"/>
                    <a:pt x="1473" y="867"/>
                    <a:pt x="1473" y="867"/>
                  </a:cubicBezTo>
                </a:path>
              </a:pathLst>
            </a:custGeom>
            <a:solidFill>
              <a:srgbClr val="F55050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E77CBAF-C31C-418C-B205-AB7FF145A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623" y="1963531"/>
              <a:ext cx="1508587" cy="1174355"/>
            </a:xfrm>
            <a:custGeom>
              <a:avLst/>
              <a:gdLst>
                <a:gd name="T0" fmla="*/ 608 w 1077"/>
                <a:gd name="T1" fmla="*/ 0 h 838"/>
                <a:gd name="T2" fmla="*/ 608 w 1077"/>
                <a:gd name="T3" fmla="*/ 0 h 838"/>
                <a:gd name="T4" fmla="*/ 607 w 1077"/>
                <a:gd name="T5" fmla="*/ 0 h 838"/>
                <a:gd name="T6" fmla="*/ 607 w 1077"/>
                <a:gd name="T7" fmla="*/ 0 h 838"/>
                <a:gd name="T8" fmla="*/ 606 w 1077"/>
                <a:gd name="T9" fmla="*/ 0 h 838"/>
                <a:gd name="T10" fmla="*/ 606 w 1077"/>
                <a:gd name="T11" fmla="*/ 0 h 838"/>
                <a:gd name="T12" fmla="*/ 606 w 1077"/>
                <a:gd name="T13" fmla="*/ 0 h 838"/>
                <a:gd name="T14" fmla="*/ 605 w 1077"/>
                <a:gd name="T15" fmla="*/ 0 h 838"/>
                <a:gd name="T16" fmla="*/ 605 w 1077"/>
                <a:gd name="T17" fmla="*/ 0 h 838"/>
                <a:gd name="T18" fmla="*/ 605 w 1077"/>
                <a:gd name="T19" fmla="*/ 0 h 838"/>
                <a:gd name="T20" fmla="*/ 604 w 1077"/>
                <a:gd name="T21" fmla="*/ 0 h 838"/>
                <a:gd name="T22" fmla="*/ 604 w 1077"/>
                <a:gd name="T23" fmla="*/ 1 h 838"/>
                <a:gd name="T24" fmla="*/ 603 w 1077"/>
                <a:gd name="T25" fmla="*/ 1 h 838"/>
                <a:gd name="T26" fmla="*/ 603 w 1077"/>
                <a:gd name="T27" fmla="*/ 1 h 838"/>
                <a:gd name="T28" fmla="*/ 602 w 1077"/>
                <a:gd name="T29" fmla="*/ 1 h 838"/>
                <a:gd name="T30" fmla="*/ 602 w 1077"/>
                <a:gd name="T31" fmla="*/ 1 h 838"/>
                <a:gd name="T32" fmla="*/ 601 w 1077"/>
                <a:gd name="T33" fmla="*/ 1 h 838"/>
                <a:gd name="T34" fmla="*/ 601 w 1077"/>
                <a:gd name="T35" fmla="*/ 1 h 838"/>
                <a:gd name="T36" fmla="*/ 601 w 1077"/>
                <a:gd name="T37" fmla="*/ 1 h 838"/>
                <a:gd name="T38" fmla="*/ 600 w 1077"/>
                <a:gd name="T39" fmla="*/ 1 h 838"/>
                <a:gd name="T40" fmla="*/ 600 w 1077"/>
                <a:gd name="T41" fmla="*/ 1 h 838"/>
                <a:gd name="T42" fmla="*/ 599 w 1077"/>
                <a:gd name="T43" fmla="*/ 1 h 838"/>
                <a:gd name="T44" fmla="*/ 599 w 1077"/>
                <a:gd name="T45" fmla="*/ 1 h 838"/>
                <a:gd name="T46" fmla="*/ 599 w 1077"/>
                <a:gd name="T47" fmla="*/ 1 h 838"/>
                <a:gd name="T48" fmla="*/ 598 w 1077"/>
                <a:gd name="T49" fmla="*/ 1 h 838"/>
                <a:gd name="T50" fmla="*/ 598 w 1077"/>
                <a:gd name="T51" fmla="*/ 1 h 838"/>
                <a:gd name="T52" fmla="*/ 598 w 1077"/>
                <a:gd name="T53" fmla="*/ 1 h 838"/>
                <a:gd name="T54" fmla="*/ 597 w 1077"/>
                <a:gd name="T55" fmla="*/ 1 h 838"/>
                <a:gd name="T56" fmla="*/ 597 w 1077"/>
                <a:gd name="T57" fmla="*/ 1 h 838"/>
                <a:gd name="T58" fmla="*/ 597 w 1077"/>
                <a:gd name="T59" fmla="*/ 1 h 838"/>
                <a:gd name="T60" fmla="*/ 596 w 1077"/>
                <a:gd name="T61" fmla="*/ 1 h 838"/>
                <a:gd name="T62" fmla="*/ 596 w 1077"/>
                <a:gd name="T63" fmla="*/ 1 h 838"/>
                <a:gd name="T64" fmla="*/ 595 w 1077"/>
                <a:gd name="T65" fmla="*/ 1 h 838"/>
                <a:gd name="T66" fmla="*/ 595 w 1077"/>
                <a:gd name="T67" fmla="*/ 2 h 838"/>
                <a:gd name="T68" fmla="*/ 595 w 1077"/>
                <a:gd name="T69" fmla="*/ 2 h 838"/>
                <a:gd name="T70" fmla="*/ 594 w 1077"/>
                <a:gd name="T71" fmla="*/ 2 h 838"/>
                <a:gd name="T72" fmla="*/ 594 w 1077"/>
                <a:gd name="T73" fmla="*/ 2 h 838"/>
                <a:gd name="T74" fmla="*/ 594 w 1077"/>
                <a:gd name="T75" fmla="*/ 2 h 838"/>
                <a:gd name="T76" fmla="*/ 593 w 1077"/>
                <a:gd name="T77" fmla="*/ 2 h 838"/>
                <a:gd name="T78" fmla="*/ 593 w 1077"/>
                <a:gd name="T79" fmla="*/ 2 h 838"/>
                <a:gd name="T80" fmla="*/ 592 w 1077"/>
                <a:gd name="T81" fmla="*/ 2 h 838"/>
                <a:gd name="T82" fmla="*/ 592 w 1077"/>
                <a:gd name="T83" fmla="*/ 2 h 838"/>
                <a:gd name="T84" fmla="*/ 592 w 1077"/>
                <a:gd name="T85" fmla="*/ 2 h 838"/>
                <a:gd name="T86" fmla="*/ 591 w 1077"/>
                <a:gd name="T87" fmla="*/ 2 h 838"/>
                <a:gd name="T88" fmla="*/ 591 w 1077"/>
                <a:gd name="T89" fmla="*/ 2 h 838"/>
                <a:gd name="T90" fmla="*/ 590 w 1077"/>
                <a:gd name="T91" fmla="*/ 2 h 838"/>
                <a:gd name="T92" fmla="*/ 589 w 1077"/>
                <a:gd name="T93" fmla="*/ 2 h 838"/>
                <a:gd name="T94" fmla="*/ 336 w 1077"/>
                <a:gd name="T95" fmla="*/ 838 h 838"/>
                <a:gd name="T96" fmla="*/ 611 w 1077"/>
                <a:gd name="T97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77" h="838">
                  <a:moveTo>
                    <a:pt x="611" y="0"/>
                  </a:moveTo>
                  <a:cubicBezTo>
                    <a:pt x="610" y="0"/>
                    <a:pt x="609" y="0"/>
                    <a:pt x="608" y="0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607" y="0"/>
                    <a:pt x="607" y="0"/>
                    <a:pt x="607" y="0"/>
                  </a:cubicBezTo>
                  <a:cubicBezTo>
                    <a:pt x="607" y="0"/>
                    <a:pt x="607" y="0"/>
                    <a:pt x="607" y="0"/>
                  </a:cubicBezTo>
                  <a:cubicBezTo>
                    <a:pt x="607" y="0"/>
                    <a:pt x="607" y="0"/>
                    <a:pt x="607" y="0"/>
                  </a:cubicBezTo>
                  <a:cubicBezTo>
                    <a:pt x="607" y="0"/>
                    <a:pt x="607" y="0"/>
                    <a:pt x="607" y="0"/>
                  </a:cubicBezTo>
                  <a:cubicBezTo>
                    <a:pt x="607" y="0"/>
                    <a:pt x="607" y="0"/>
                    <a:pt x="606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606" y="0"/>
                    <a:pt x="606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1"/>
                  </a:cubicBezTo>
                  <a:cubicBezTo>
                    <a:pt x="604" y="1"/>
                    <a:pt x="604" y="1"/>
                    <a:pt x="603" y="1"/>
                  </a:cubicBezTo>
                  <a:cubicBezTo>
                    <a:pt x="603" y="1"/>
                    <a:pt x="603" y="1"/>
                    <a:pt x="603" y="1"/>
                  </a:cubicBezTo>
                  <a:cubicBezTo>
                    <a:pt x="603" y="1"/>
                    <a:pt x="603" y="1"/>
                    <a:pt x="603" y="1"/>
                  </a:cubicBezTo>
                  <a:cubicBezTo>
                    <a:pt x="603" y="1"/>
                    <a:pt x="603" y="1"/>
                    <a:pt x="603" y="1"/>
                  </a:cubicBezTo>
                  <a:cubicBezTo>
                    <a:pt x="603" y="1"/>
                    <a:pt x="603" y="1"/>
                    <a:pt x="603" y="1"/>
                  </a:cubicBezTo>
                  <a:cubicBezTo>
                    <a:pt x="603" y="1"/>
                    <a:pt x="602" y="1"/>
                    <a:pt x="602" y="1"/>
                  </a:cubicBezTo>
                  <a:cubicBezTo>
                    <a:pt x="602" y="1"/>
                    <a:pt x="602" y="1"/>
                    <a:pt x="602" y="1"/>
                  </a:cubicBezTo>
                  <a:cubicBezTo>
                    <a:pt x="602" y="1"/>
                    <a:pt x="602" y="1"/>
                    <a:pt x="602" y="1"/>
                  </a:cubicBezTo>
                  <a:cubicBezTo>
                    <a:pt x="602" y="1"/>
                    <a:pt x="602" y="1"/>
                    <a:pt x="602" y="1"/>
                  </a:cubicBezTo>
                  <a:cubicBezTo>
                    <a:pt x="602" y="1"/>
                    <a:pt x="601" y="1"/>
                    <a:pt x="601" y="1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601" y="1"/>
                    <a:pt x="601" y="1"/>
                    <a:pt x="601" y="1"/>
                  </a:cubicBezTo>
                  <a:cubicBezTo>
                    <a:pt x="600" y="1"/>
                    <a:pt x="600" y="1"/>
                    <a:pt x="600" y="1"/>
                  </a:cubicBezTo>
                  <a:cubicBezTo>
                    <a:pt x="600" y="1"/>
                    <a:pt x="600" y="1"/>
                    <a:pt x="600" y="1"/>
                  </a:cubicBezTo>
                  <a:cubicBezTo>
                    <a:pt x="600" y="1"/>
                    <a:pt x="600" y="1"/>
                    <a:pt x="600" y="1"/>
                  </a:cubicBezTo>
                  <a:cubicBezTo>
                    <a:pt x="600" y="1"/>
                    <a:pt x="600" y="1"/>
                    <a:pt x="600" y="1"/>
                  </a:cubicBezTo>
                  <a:cubicBezTo>
                    <a:pt x="600" y="1"/>
                    <a:pt x="600" y="1"/>
                    <a:pt x="599" y="1"/>
                  </a:cubicBezTo>
                  <a:cubicBezTo>
                    <a:pt x="599" y="1"/>
                    <a:pt x="599" y="1"/>
                    <a:pt x="599" y="1"/>
                  </a:cubicBezTo>
                  <a:cubicBezTo>
                    <a:pt x="599" y="1"/>
                    <a:pt x="599" y="1"/>
                    <a:pt x="599" y="1"/>
                  </a:cubicBezTo>
                  <a:cubicBezTo>
                    <a:pt x="599" y="1"/>
                    <a:pt x="599" y="1"/>
                    <a:pt x="599" y="1"/>
                  </a:cubicBezTo>
                  <a:cubicBezTo>
                    <a:pt x="599" y="1"/>
                    <a:pt x="599" y="1"/>
                    <a:pt x="599" y="1"/>
                  </a:cubicBezTo>
                  <a:cubicBezTo>
                    <a:pt x="599" y="1"/>
                    <a:pt x="599" y="1"/>
                    <a:pt x="599" y="1"/>
                  </a:cubicBezTo>
                  <a:cubicBezTo>
                    <a:pt x="599" y="1"/>
                    <a:pt x="598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597" y="1"/>
                    <a:pt x="597" y="1"/>
                    <a:pt x="597" y="1"/>
                  </a:cubicBezTo>
                  <a:cubicBezTo>
                    <a:pt x="597" y="1"/>
                    <a:pt x="597" y="1"/>
                    <a:pt x="597" y="1"/>
                  </a:cubicBezTo>
                  <a:cubicBezTo>
                    <a:pt x="597" y="1"/>
                    <a:pt x="597" y="1"/>
                    <a:pt x="597" y="1"/>
                  </a:cubicBezTo>
                  <a:cubicBezTo>
                    <a:pt x="597" y="1"/>
                    <a:pt x="597" y="1"/>
                    <a:pt x="597" y="1"/>
                  </a:cubicBezTo>
                  <a:cubicBezTo>
                    <a:pt x="597" y="1"/>
                    <a:pt x="597" y="1"/>
                    <a:pt x="597" y="1"/>
                  </a:cubicBezTo>
                  <a:cubicBezTo>
                    <a:pt x="596" y="1"/>
                    <a:pt x="596" y="1"/>
                    <a:pt x="596" y="1"/>
                  </a:cubicBezTo>
                  <a:cubicBezTo>
                    <a:pt x="596" y="1"/>
                    <a:pt x="596" y="1"/>
                    <a:pt x="596" y="1"/>
                  </a:cubicBezTo>
                  <a:cubicBezTo>
                    <a:pt x="596" y="1"/>
                    <a:pt x="596" y="1"/>
                    <a:pt x="596" y="1"/>
                  </a:cubicBezTo>
                  <a:cubicBezTo>
                    <a:pt x="596" y="1"/>
                    <a:pt x="596" y="1"/>
                    <a:pt x="596" y="1"/>
                  </a:cubicBezTo>
                  <a:cubicBezTo>
                    <a:pt x="596" y="1"/>
                    <a:pt x="596" y="1"/>
                    <a:pt x="596" y="1"/>
                  </a:cubicBezTo>
                  <a:cubicBezTo>
                    <a:pt x="596" y="1"/>
                    <a:pt x="595" y="1"/>
                    <a:pt x="595" y="1"/>
                  </a:cubicBezTo>
                  <a:cubicBezTo>
                    <a:pt x="595" y="1"/>
                    <a:pt x="595" y="2"/>
                    <a:pt x="595" y="2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93" y="2"/>
                    <a:pt x="593" y="2"/>
                  </a:cubicBezTo>
                  <a:cubicBezTo>
                    <a:pt x="593" y="2"/>
                    <a:pt x="593" y="2"/>
                    <a:pt x="593" y="2"/>
                  </a:cubicBezTo>
                  <a:cubicBezTo>
                    <a:pt x="593" y="2"/>
                    <a:pt x="593" y="2"/>
                    <a:pt x="593" y="2"/>
                  </a:cubicBezTo>
                  <a:cubicBezTo>
                    <a:pt x="593" y="2"/>
                    <a:pt x="593" y="2"/>
                    <a:pt x="593" y="2"/>
                  </a:cubicBezTo>
                  <a:cubicBezTo>
                    <a:pt x="593" y="2"/>
                    <a:pt x="593" y="2"/>
                    <a:pt x="593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592" y="2"/>
                    <a:pt x="591" y="2"/>
                    <a:pt x="591" y="2"/>
                  </a:cubicBezTo>
                  <a:cubicBezTo>
                    <a:pt x="591" y="2"/>
                    <a:pt x="591" y="2"/>
                    <a:pt x="591" y="2"/>
                  </a:cubicBezTo>
                  <a:cubicBezTo>
                    <a:pt x="591" y="2"/>
                    <a:pt x="591" y="2"/>
                    <a:pt x="591" y="2"/>
                  </a:cubicBezTo>
                  <a:cubicBezTo>
                    <a:pt x="591" y="2"/>
                    <a:pt x="591" y="2"/>
                    <a:pt x="591" y="2"/>
                  </a:cubicBezTo>
                  <a:cubicBezTo>
                    <a:pt x="591" y="2"/>
                    <a:pt x="590" y="2"/>
                    <a:pt x="590" y="2"/>
                  </a:cubicBezTo>
                  <a:cubicBezTo>
                    <a:pt x="590" y="2"/>
                    <a:pt x="590" y="2"/>
                    <a:pt x="590" y="2"/>
                  </a:cubicBezTo>
                  <a:cubicBezTo>
                    <a:pt x="590" y="2"/>
                    <a:pt x="590" y="2"/>
                    <a:pt x="589" y="2"/>
                  </a:cubicBezTo>
                  <a:cubicBezTo>
                    <a:pt x="589" y="2"/>
                    <a:pt x="589" y="2"/>
                    <a:pt x="589" y="2"/>
                  </a:cubicBezTo>
                  <a:cubicBezTo>
                    <a:pt x="393" y="35"/>
                    <a:pt x="130" y="330"/>
                    <a:pt x="0" y="790"/>
                  </a:cubicBezTo>
                  <a:cubicBezTo>
                    <a:pt x="101" y="821"/>
                    <a:pt x="215" y="838"/>
                    <a:pt x="336" y="838"/>
                  </a:cubicBezTo>
                  <a:cubicBezTo>
                    <a:pt x="745" y="838"/>
                    <a:pt x="1077" y="622"/>
                    <a:pt x="1077" y="400"/>
                  </a:cubicBezTo>
                  <a:cubicBezTo>
                    <a:pt x="1077" y="233"/>
                    <a:pt x="875" y="70"/>
                    <a:pt x="611" y="0"/>
                  </a:cubicBezTo>
                </a:path>
              </a:pathLst>
            </a:custGeom>
            <a:gradFill>
              <a:gsLst>
                <a:gs pos="0">
                  <a:srgbClr val="FFFFFF">
                    <a:alpha val="61000"/>
                  </a:srgbClr>
                </a:gs>
                <a:gs pos="69000">
                  <a:srgbClr val="FFFFFF">
                    <a:alpha val="0"/>
                  </a:srgb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Oval 40">
            <a:extLst>
              <a:ext uri="{FF2B5EF4-FFF2-40B4-BE49-F238E27FC236}">
                <a16:creationId xmlns:a16="http://schemas.microsoft.com/office/drawing/2014/main" id="{B624A6A4-2E3A-47D4-8E00-6FF93E903C6C}"/>
              </a:ext>
            </a:extLst>
          </p:cNvPr>
          <p:cNvSpPr/>
          <p:nvPr/>
        </p:nvSpPr>
        <p:spPr>
          <a:xfrm>
            <a:off x="4150883" y="5410378"/>
            <a:ext cx="3890234" cy="806186"/>
          </a:xfrm>
          <a:prstGeom prst="ellipse">
            <a:avLst/>
          </a:prstGeom>
          <a:solidFill>
            <a:srgbClr val="000000">
              <a:alpha val="38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2032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6" name="Straight Connector 30">
            <a:extLst>
              <a:ext uri="{FF2B5EF4-FFF2-40B4-BE49-F238E27FC236}">
                <a16:creationId xmlns:a16="http://schemas.microsoft.com/office/drawing/2014/main" id="{E6CFB18B-C8F0-467D-BA46-58FF407CC4E1}"/>
              </a:ext>
            </a:extLst>
          </p:cNvPr>
          <p:cNvCxnSpPr/>
          <p:nvPr/>
        </p:nvCxnSpPr>
        <p:spPr>
          <a:xfrm>
            <a:off x="8519493" y="1648347"/>
            <a:ext cx="28141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4">
            <a:extLst>
              <a:ext uri="{FF2B5EF4-FFF2-40B4-BE49-F238E27FC236}">
                <a16:creationId xmlns:a16="http://schemas.microsoft.com/office/drawing/2014/main" id="{F5DEBC5F-6CC6-4886-B4FA-25390751F5C3}"/>
              </a:ext>
            </a:extLst>
          </p:cNvPr>
          <p:cNvSpPr/>
          <p:nvPr/>
        </p:nvSpPr>
        <p:spPr>
          <a:xfrm>
            <a:off x="9308356" y="1234248"/>
            <a:ext cx="2029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54">
              <a:buClr>
                <a:srgbClr val="E24848"/>
              </a:buClr>
              <a:defRPr/>
            </a:pPr>
            <a:r>
              <a:rPr lang="en-US" sz="2400" b="1" noProof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31" name="TextBox 44">
            <a:extLst>
              <a:ext uri="{FF2B5EF4-FFF2-40B4-BE49-F238E27FC236}">
                <a16:creationId xmlns:a16="http://schemas.microsoft.com/office/drawing/2014/main" id="{516042E0-8A78-428C-9A49-BE6EC9EA6F5A}"/>
              </a:ext>
            </a:extLst>
          </p:cNvPr>
          <p:cNvSpPr txBox="1"/>
          <p:nvPr/>
        </p:nvSpPr>
        <p:spPr>
          <a:xfrm>
            <a:off x="8031123" y="1770485"/>
            <a:ext cx="3379971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pt-BR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em conformidade com o disposto em normas técnicas oficiais;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2" name="Straight Connector 30">
            <a:extLst>
              <a:ext uri="{FF2B5EF4-FFF2-40B4-BE49-F238E27FC236}">
                <a16:creationId xmlns:a16="http://schemas.microsoft.com/office/drawing/2014/main" id="{921B696B-59AC-4C7E-B746-F33E865E303C}"/>
              </a:ext>
            </a:extLst>
          </p:cNvPr>
          <p:cNvCxnSpPr/>
          <p:nvPr/>
        </p:nvCxnSpPr>
        <p:spPr>
          <a:xfrm>
            <a:off x="8538388" y="4556136"/>
            <a:ext cx="28141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1">
            <a:extLst>
              <a:ext uri="{FF2B5EF4-FFF2-40B4-BE49-F238E27FC236}">
                <a16:creationId xmlns:a16="http://schemas.microsoft.com/office/drawing/2014/main" id="{E5B70953-6730-483C-BAC1-6739F6AAE4FB}"/>
              </a:ext>
            </a:extLst>
          </p:cNvPr>
          <p:cNvCxnSpPr/>
          <p:nvPr/>
        </p:nvCxnSpPr>
        <p:spPr>
          <a:xfrm>
            <a:off x="886026" y="4567979"/>
            <a:ext cx="27285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2">
            <a:extLst>
              <a:ext uri="{FF2B5EF4-FFF2-40B4-BE49-F238E27FC236}">
                <a16:creationId xmlns:a16="http://schemas.microsoft.com/office/drawing/2014/main" id="{70AEE90C-A825-43D7-B0B7-5EDAC0A0E286}"/>
              </a:ext>
            </a:extLst>
          </p:cNvPr>
          <p:cNvSpPr/>
          <p:nvPr/>
        </p:nvSpPr>
        <p:spPr>
          <a:xfrm>
            <a:off x="886027" y="4142037"/>
            <a:ext cx="2029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>
              <a:buClr>
                <a:srgbClr val="E24848"/>
              </a:buClr>
              <a:defRPr/>
            </a:pPr>
            <a:r>
              <a:rPr lang="en-US" altLang="zh-CN" sz="2400" b="1" noProof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B</a:t>
            </a:r>
            <a:endParaRPr lang="zh-CN" altLang="en-US" sz="2400" b="1" noProof="1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4EBB47-A56C-4C80-B1EC-FF257A6C3E5F}"/>
              </a:ext>
            </a:extLst>
          </p:cNvPr>
          <p:cNvSpPr/>
          <p:nvPr/>
        </p:nvSpPr>
        <p:spPr>
          <a:xfrm>
            <a:off x="9327251" y="4142037"/>
            <a:ext cx="2029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54">
              <a:buClr>
                <a:srgbClr val="E24848"/>
              </a:buClr>
              <a:defRPr/>
            </a:pPr>
            <a:r>
              <a:rPr lang="en-US" sz="2400" b="1" noProof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</a:t>
            </a:r>
          </a:p>
        </p:txBody>
      </p:sp>
      <p:sp>
        <p:nvSpPr>
          <p:cNvPr id="36" name="TextBox 44">
            <a:extLst>
              <a:ext uri="{FF2B5EF4-FFF2-40B4-BE49-F238E27FC236}">
                <a16:creationId xmlns:a16="http://schemas.microsoft.com/office/drawing/2014/main" id="{E20B4C50-AAD8-402A-836A-DA9C0F976361}"/>
              </a:ext>
            </a:extLst>
          </p:cNvPr>
          <p:cNvSpPr txBox="1"/>
          <p:nvPr/>
        </p:nvSpPr>
        <p:spPr>
          <a:xfrm>
            <a:off x="821935" y="4678274"/>
            <a:ext cx="3339973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em locais que ofereçam segurança e conforto aos trabalhadores;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44">
            <a:extLst>
              <a:ext uri="{FF2B5EF4-FFF2-40B4-BE49-F238E27FC236}">
                <a16:creationId xmlns:a16="http://schemas.microsoft.com/office/drawing/2014/main" id="{F6A2FC14-E16B-48FB-8B3B-429182D8F393}"/>
              </a:ext>
            </a:extLst>
          </p:cNvPr>
          <p:cNvSpPr txBox="1"/>
          <p:nvPr/>
        </p:nvSpPr>
        <p:spPr>
          <a:xfrm>
            <a:off x="8050018" y="4678274"/>
            <a:ext cx="3379971" cy="14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pt-BR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 forma a evitar o acúmulo de gases nocivos e as altas temperaturas em áreas vizinhas.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50">
            <a:extLst>
              <a:ext uri="{FF2B5EF4-FFF2-40B4-BE49-F238E27FC236}">
                <a16:creationId xmlns:a16="http://schemas.microsoft.com/office/drawing/2014/main" id="{8A9EE603-E7C5-26B8-8885-54733A094CEA}"/>
              </a:ext>
            </a:extLst>
          </p:cNvPr>
          <p:cNvSpPr/>
          <p:nvPr/>
        </p:nvSpPr>
        <p:spPr>
          <a:xfrm>
            <a:off x="-16070" y="1311772"/>
            <a:ext cx="4230082" cy="142295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3E59E256-9579-4491-AA24-720407368C72}"/>
              </a:ext>
            </a:extLst>
          </p:cNvPr>
          <p:cNvSpPr txBox="1"/>
          <p:nvPr/>
        </p:nvSpPr>
        <p:spPr>
          <a:xfrm>
            <a:off x="315133" y="1550804"/>
            <a:ext cx="347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2000" b="1" dirty="0">
                <a:solidFill>
                  <a:schemeClr val="bg1"/>
                </a:solidFill>
                <a:cs typeface="+mn-ea"/>
                <a:sym typeface="+mn-lt"/>
              </a:rPr>
              <a:t>Como já mencionado os fornos devem ser instalados: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直角三角形 44">
            <a:extLst>
              <a:ext uri="{FF2B5EF4-FFF2-40B4-BE49-F238E27FC236}">
                <a16:creationId xmlns:a16="http://schemas.microsoft.com/office/drawing/2014/main" id="{E49115F4-B04F-FF2E-DE10-0320B271DD7C}"/>
              </a:ext>
            </a:extLst>
          </p:cNvPr>
          <p:cNvSpPr/>
          <p:nvPr/>
        </p:nvSpPr>
        <p:spPr>
          <a:xfrm flipH="1" flipV="1">
            <a:off x="0" y="0"/>
            <a:ext cx="12192000" cy="1447490"/>
          </a:xfrm>
          <a:prstGeom prst="rt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id="{23BD0972-062A-68C4-0286-0563CE661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76" y="285161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7" descr="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">
            <a:extLst>
              <a:ext uri="{FF2B5EF4-FFF2-40B4-BE49-F238E27FC236}">
                <a16:creationId xmlns:a16="http://schemas.microsoft.com/office/drawing/2014/main" id="{046E0378-EAC2-348A-8DFD-75C3EEB3D745}"/>
              </a:ext>
            </a:extLst>
          </p:cNvPr>
          <p:cNvSpPr/>
          <p:nvPr/>
        </p:nvSpPr>
        <p:spPr>
          <a:xfrm>
            <a:off x="695987" y="993126"/>
            <a:ext cx="1569123" cy="1619972"/>
          </a:xfrm>
          <a:prstGeom prst="roundRect">
            <a:avLst>
              <a:gd name="adj" fmla="val 11631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: Rounded Corners 9" descr="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">
            <a:extLst>
              <a:ext uri="{FF2B5EF4-FFF2-40B4-BE49-F238E27FC236}">
                <a16:creationId xmlns:a16="http://schemas.microsoft.com/office/drawing/2014/main" id="{6D96D587-45A5-A39B-F6D7-15A5AEC3603B}"/>
              </a:ext>
            </a:extLst>
          </p:cNvPr>
          <p:cNvSpPr/>
          <p:nvPr/>
        </p:nvSpPr>
        <p:spPr>
          <a:xfrm>
            <a:off x="1150931" y="1394400"/>
            <a:ext cx="6354769" cy="3814219"/>
          </a:xfrm>
          <a:prstGeom prst="roundRect">
            <a:avLst>
              <a:gd name="adj" fmla="val 223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15900" dist="38100" dir="2700000" algn="tl" rotWithShape="0">
              <a:prstClr val="black">
                <a:alpha val="2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Group 3" descr="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">
            <a:extLst>
              <a:ext uri="{FF2B5EF4-FFF2-40B4-BE49-F238E27FC236}">
                <a16:creationId xmlns:a16="http://schemas.microsoft.com/office/drawing/2014/main" id="{72489AA4-5218-F8FE-C839-1E714C40D33C}"/>
              </a:ext>
            </a:extLst>
          </p:cNvPr>
          <p:cNvGrpSpPr/>
          <p:nvPr/>
        </p:nvGrpSpPr>
        <p:grpSpPr>
          <a:xfrm>
            <a:off x="1562145" y="1949654"/>
            <a:ext cx="5626057" cy="2797048"/>
            <a:chOff x="1610583" y="1964954"/>
            <a:chExt cx="5359308" cy="2797048"/>
          </a:xfrm>
        </p:grpSpPr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5C72E115-964A-667F-C09B-1F69BD2A60E7}"/>
                </a:ext>
              </a:extLst>
            </p:cNvPr>
            <p:cNvSpPr txBox="1"/>
            <p:nvPr/>
          </p:nvSpPr>
          <p:spPr>
            <a:xfrm>
              <a:off x="2006551" y="1964954"/>
              <a:ext cx="4963340" cy="2797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Sim, amigo prevencionista a NR-14, não trata apenas dos trabalhadores. Mas também tem preocupação com a comunidade e o meio ambiente.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5B1DED5F-005E-2648-37EA-4F738D3E812C}"/>
                </a:ext>
              </a:extLst>
            </p:cNvPr>
            <p:cNvGrpSpPr/>
            <p:nvPr/>
          </p:nvGrpSpPr>
          <p:grpSpPr>
            <a:xfrm>
              <a:off x="1610583" y="2197590"/>
              <a:ext cx="295275" cy="246132"/>
              <a:chOff x="466725" y="2427118"/>
              <a:chExt cx="295275" cy="246132"/>
            </a:xfrm>
          </p:grpSpPr>
          <p:sp>
            <p:nvSpPr>
              <p:cNvPr id="9" name="Rectangle: Rounded Corners 15">
                <a:extLst>
                  <a:ext uri="{FF2B5EF4-FFF2-40B4-BE49-F238E27FC236}">
                    <a16:creationId xmlns:a16="http://schemas.microsoft.com/office/drawing/2014/main" id="{68E2066F-D2F4-096A-CDA2-9234FC078F6A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Rectangle: Rounded Corners 16">
                <a:extLst>
                  <a:ext uri="{FF2B5EF4-FFF2-40B4-BE49-F238E27FC236}">
                    <a16:creationId xmlns:a16="http://schemas.microsoft.com/office/drawing/2014/main" id="{C5460B76-C2F8-700D-B0AA-186E5BC0C40A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D32F2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Rectangle: Rounded Corners 39" descr="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">
            <a:extLst>
              <a:ext uri="{FF2B5EF4-FFF2-40B4-BE49-F238E27FC236}">
                <a16:creationId xmlns:a16="http://schemas.microsoft.com/office/drawing/2014/main" id="{C0A97F70-F903-B032-70BF-C625026948F5}"/>
              </a:ext>
            </a:extLst>
          </p:cNvPr>
          <p:cNvSpPr/>
          <p:nvPr/>
        </p:nvSpPr>
        <p:spPr>
          <a:xfrm>
            <a:off x="4236730" y="5561370"/>
            <a:ext cx="400019" cy="412982"/>
          </a:xfrm>
          <a:prstGeom prst="roundRect">
            <a:avLst>
              <a:gd name="adj" fmla="val 11631"/>
            </a:avLst>
          </a:prstGeom>
          <a:solidFill>
            <a:srgbClr val="D32F2F">
              <a:alpha val="2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Imagem 11" descr="Texto&#10;&#10;Descrição gerada automaticamente com confiança baixa">
            <a:extLst>
              <a:ext uri="{FF2B5EF4-FFF2-40B4-BE49-F238E27FC236}">
                <a16:creationId xmlns:a16="http://schemas.microsoft.com/office/drawing/2014/main" id="{BA5B46B1-1A66-D85C-8E03-B23C6B616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0" y="242384"/>
            <a:ext cx="2261621" cy="627889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F4D2C45-018A-F2BA-DF08-8C0BB845B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BEE5D7F-A8FE-90BD-0144-423AC2CD1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" y="0"/>
            <a:ext cx="12186556" cy="6858000"/>
          </a:xfrm>
          <a:prstGeom prst="rect">
            <a:avLst/>
          </a:prstGeom>
        </p:spPr>
      </p:pic>
      <p:pic>
        <p:nvPicPr>
          <p:cNvPr id="3" name="Picture 11" descr="思考">
            <a:extLst>
              <a:ext uri="{FF2B5EF4-FFF2-40B4-BE49-F238E27FC236}">
                <a16:creationId xmlns:a16="http://schemas.microsoft.com/office/drawing/2014/main" id="{9F70BD78-3456-380A-D089-CF08F9E12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7189" y="1104352"/>
            <a:ext cx="2533411" cy="45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Triangle 22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3F1C1B1C-0082-3955-A670-AAA35B82EDB3}"/>
              </a:ext>
            </a:extLst>
          </p:cNvPr>
          <p:cNvSpPr/>
          <p:nvPr/>
        </p:nvSpPr>
        <p:spPr>
          <a:xfrm rot="5400000">
            <a:off x="1339904" y="2638125"/>
            <a:ext cx="384222" cy="384222"/>
          </a:xfrm>
          <a:prstGeom prst="rtTriangle">
            <a:avLst/>
          </a:prstGeom>
          <a:solidFill>
            <a:srgbClr val="DB1D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 23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A05FA945-466B-6841-8D1B-4318B1E9CBE8}"/>
              </a:ext>
            </a:extLst>
          </p:cNvPr>
          <p:cNvSpPr/>
          <p:nvPr/>
        </p:nvSpPr>
        <p:spPr>
          <a:xfrm>
            <a:off x="1591852" y="2685669"/>
            <a:ext cx="6231348" cy="1458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altLang="zh-CN" sz="2400" b="1" dirty="0">
                <a:cs typeface="+mn-ea"/>
                <a:sym typeface="+mn-lt"/>
              </a:rPr>
              <a:t>Poucos profissionais precisam ou vão precisar consultar essa norma, será?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id="{B38CC3D9-7333-C949-3D50-72E2B89B78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38" y="106612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0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R-14: entenda o que diz a norma, importância, cuidados e como seguir!">
            <a:extLst>
              <a:ext uri="{FF2B5EF4-FFF2-40B4-BE49-F238E27FC236}">
                <a16:creationId xmlns:a16="http://schemas.microsoft.com/office/drawing/2014/main" id="{FA693E3C-4555-B1E4-EDC6-36BDD22D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" y="0"/>
            <a:ext cx="13001787" cy="671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50">
            <a:extLst>
              <a:ext uri="{FF2B5EF4-FFF2-40B4-BE49-F238E27FC236}">
                <a16:creationId xmlns:a16="http://schemas.microsoft.com/office/drawing/2014/main" id="{6C73FE1F-0CA1-9D9D-9A43-05ABB034F622}"/>
              </a:ext>
            </a:extLst>
          </p:cNvPr>
          <p:cNvSpPr/>
          <p:nvPr/>
        </p:nvSpPr>
        <p:spPr>
          <a:xfrm>
            <a:off x="7112000" y="0"/>
            <a:ext cx="5080000" cy="6858000"/>
          </a:xfrm>
          <a:prstGeom prst="rect">
            <a:avLst/>
          </a:prstGeom>
          <a:solidFill>
            <a:srgbClr val="C00000">
              <a:alpha val="8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51">
            <a:extLst>
              <a:ext uri="{FF2B5EF4-FFF2-40B4-BE49-F238E27FC236}">
                <a16:creationId xmlns:a16="http://schemas.microsoft.com/office/drawing/2014/main" id="{6533E042-88D0-B269-7784-35D9269FDC64}"/>
              </a:ext>
            </a:extLst>
          </p:cNvPr>
          <p:cNvSpPr txBox="1"/>
          <p:nvPr/>
        </p:nvSpPr>
        <p:spPr>
          <a:xfrm>
            <a:off x="7454900" y="1693920"/>
            <a:ext cx="4419600" cy="4308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altLang="zh-CN" sz="2000" b="1" dirty="0">
                <a:solidFill>
                  <a:prstClr val="white"/>
                </a:solidFill>
                <a:cs typeface="+mn-ea"/>
                <a:sym typeface="+mn-lt"/>
              </a:rPr>
              <a:t>A norma ainda reforça que os fornos devem ser dotados de chaminé suficientemente dimensionada para a livre saída dos gases de combustão, de acordo com normas técnicas oficiais.</a:t>
            </a:r>
            <a:endParaRPr lang="zh-CN" altLang="en-US" sz="2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图片 53" descr="图片包含 物体&#10;&#10;已生成高可信度的说明">
            <a:extLst>
              <a:ext uri="{FF2B5EF4-FFF2-40B4-BE49-F238E27FC236}">
                <a16:creationId xmlns:a16="http://schemas.microsoft.com/office/drawing/2014/main" id="{5A27C2E0-1CA3-F129-565B-323FA82C81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107" y="384150"/>
            <a:ext cx="707186" cy="707186"/>
          </a:xfrm>
          <a:prstGeom prst="rect">
            <a:avLst/>
          </a:prstGeom>
        </p:spPr>
      </p:pic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7A07BB3B-D633-31FB-2257-0343D3B7D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22" y="70205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31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0CFEB9-518D-99FB-899D-7C82B3A35D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 descr="NR-14 Preocupação também com o Meio Ambiente">
            <a:extLst>
              <a:ext uri="{FF2B5EF4-FFF2-40B4-BE49-F238E27FC236}">
                <a16:creationId xmlns:a16="http://schemas.microsoft.com/office/drawing/2014/main" id="{6EBD2EB5-3C23-B0E8-D84C-96EAC277F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B6404EB-EAF9-00DA-1229-6F0CFA5E93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1D1F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矩形 35">
            <a:extLst>
              <a:ext uri="{FF2B5EF4-FFF2-40B4-BE49-F238E27FC236}">
                <a16:creationId xmlns:a16="http://schemas.microsoft.com/office/drawing/2014/main" id="{24720A69-3498-C6CF-19C2-9E7887567FC7}"/>
              </a:ext>
            </a:extLst>
          </p:cNvPr>
          <p:cNvSpPr/>
          <p:nvPr/>
        </p:nvSpPr>
        <p:spPr>
          <a:xfrm>
            <a:off x="0" y="965199"/>
            <a:ext cx="8458200" cy="1270001"/>
          </a:xfrm>
          <a:prstGeom prst="rect">
            <a:avLst/>
          </a:prstGeom>
          <a:solidFill>
            <a:srgbClr val="C00000">
              <a:alpha val="2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Group 130">
            <a:extLst>
              <a:ext uri="{FF2B5EF4-FFF2-40B4-BE49-F238E27FC236}">
                <a16:creationId xmlns:a16="http://schemas.microsoft.com/office/drawing/2014/main" id="{8AC4F732-1330-5CAC-7F29-30F547FC9F2A}"/>
              </a:ext>
            </a:extLst>
          </p:cNvPr>
          <p:cNvGrpSpPr/>
          <p:nvPr/>
        </p:nvGrpSpPr>
        <p:grpSpPr>
          <a:xfrm>
            <a:off x="390750" y="1193814"/>
            <a:ext cx="617922" cy="830564"/>
            <a:chOff x="10146507" y="3505994"/>
            <a:chExt cx="319881" cy="46513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AutoShape 30">
              <a:extLst>
                <a:ext uri="{FF2B5EF4-FFF2-40B4-BE49-F238E27FC236}">
                  <a16:creationId xmlns:a16="http://schemas.microsoft.com/office/drawing/2014/main" id="{6AB348BD-C8EA-E371-B80B-323D09794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AutoShape 31">
              <a:extLst>
                <a:ext uri="{FF2B5EF4-FFF2-40B4-BE49-F238E27FC236}">
                  <a16:creationId xmlns:a16="http://schemas.microsoft.com/office/drawing/2014/main" id="{E5348EEB-E6E7-B829-379C-CBC48DC2D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文本框 51">
            <a:extLst>
              <a:ext uri="{FF2B5EF4-FFF2-40B4-BE49-F238E27FC236}">
                <a16:creationId xmlns:a16="http://schemas.microsoft.com/office/drawing/2014/main" id="{F9A76993-9D51-150F-B950-8294D235C9A1}"/>
              </a:ext>
            </a:extLst>
          </p:cNvPr>
          <p:cNvSpPr txBox="1"/>
          <p:nvPr/>
        </p:nvSpPr>
        <p:spPr>
          <a:xfrm>
            <a:off x="1424822" y="1231914"/>
            <a:ext cx="8226914" cy="61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altLang="zh-CN" sz="2000" b="1" dirty="0">
                <a:solidFill>
                  <a:prstClr val="white"/>
                </a:solidFill>
                <a:cs typeface="+mn-ea"/>
                <a:sym typeface="+mn-lt"/>
              </a:rPr>
              <a:t>NR-14 Preocupação também com o Meio Ambiente</a:t>
            </a:r>
            <a:endParaRPr lang="zh-CN" altLang="en-US" sz="2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" name="Imagem 9" descr="Texto&#10;&#10;Descrição gerada automaticamente com confiança baixa">
            <a:extLst>
              <a:ext uri="{FF2B5EF4-FFF2-40B4-BE49-F238E27FC236}">
                <a16:creationId xmlns:a16="http://schemas.microsoft.com/office/drawing/2014/main" id="{C5439C1E-1DEB-7526-7D55-4C3191B70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0" y="24238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96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0CFEB9-518D-99FB-899D-7C82B3A35D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 descr="NR 14: Resumo da Norma Atualizada dos Fornos - Getwet">
            <a:extLst>
              <a:ext uri="{FF2B5EF4-FFF2-40B4-BE49-F238E27FC236}">
                <a16:creationId xmlns:a16="http://schemas.microsoft.com/office/drawing/2014/main" id="{D9406527-AC9E-4182-2845-B566C3A37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6556"/>
          <a:stretch/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798714BE-9E49-EB13-295A-8F5F96A4D770}"/>
              </a:ext>
            </a:extLst>
          </p:cNvPr>
          <p:cNvSpPr/>
          <p:nvPr/>
        </p:nvSpPr>
        <p:spPr>
          <a:xfrm>
            <a:off x="2984500" y="0"/>
            <a:ext cx="5905500" cy="6858000"/>
          </a:xfrm>
          <a:prstGeom prst="triangle">
            <a:avLst>
              <a:gd name="adj" fmla="val 362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文本框 48">
            <a:extLst>
              <a:ext uri="{FF2B5EF4-FFF2-40B4-BE49-F238E27FC236}">
                <a16:creationId xmlns:a16="http://schemas.microsoft.com/office/drawing/2014/main" id="{82C87EFA-5507-B99D-10E8-866641D9603B}"/>
              </a:ext>
            </a:extLst>
          </p:cNvPr>
          <p:cNvSpPr txBox="1"/>
          <p:nvPr/>
        </p:nvSpPr>
        <p:spPr>
          <a:xfrm>
            <a:off x="4991625" y="2289854"/>
            <a:ext cx="5727175" cy="3692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Caso não tenha um setor ou área de meio ambiente que identifique se a licença de operação traz alguma condição de monitoramento periódico dos gases das chaminés, para indicar ao empregador essa necessidade.</a:t>
            </a: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" name="矩形 50">
            <a:extLst>
              <a:ext uri="{FF2B5EF4-FFF2-40B4-BE49-F238E27FC236}">
                <a16:creationId xmlns:a16="http://schemas.microsoft.com/office/drawing/2014/main" id="{D06869C0-F83E-4C94-626E-38137186A4F5}"/>
              </a:ext>
            </a:extLst>
          </p:cNvPr>
          <p:cNvSpPr/>
          <p:nvPr/>
        </p:nvSpPr>
        <p:spPr>
          <a:xfrm>
            <a:off x="5090070" y="2063398"/>
            <a:ext cx="511629" cy="6243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D783044B-CAAE-C456-D74E-8FAA000280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0" y="24238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0CFEB9-518D-99FB-899D-7C82B3A35D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(NR-14) Uso de fornos na metalurgia">
            <a:extLst>
              <a:ext uri="{FF2B5EF4-FFF2-40B4-BE49-F238E27FC236}">
                <a16:creationId xmlns:a16="http://schemas.microsoft.com/office/drawing/2014/main" id="{66C81E6A-910C-2DBB-1E6E-94C8B8ABB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0"/>
            <a:ext cx="668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CD6254F-E6F3-06E9-3306-C9281D4A93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1D1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luxograma: Entrada Manual 2">
            <a:extLst>
              <a:ext uri="{FF2B5EF4-FFF2-40B4-BE49-F238E27FC236}">
                <a16:creationId xmlns:a16="http://schemas.microsoft.com/office/drawing/2014/main" id="{AF2EC38C-0C95-CC30-4629-5AD55A940983}"/>
              </a:ext>
            </a:extLst>
          </p:cNvPr>
          <p:cNvSpPr/>
          <p:nvPr/>
        </p:nvSpPr>
        <p:spPr>
          <a:xfrm rot="5400000">
            <a:off x="69850" y="-69850"/>
            <a:ext cx="6858000" cy="6997700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oup 1" descr="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">
            <a:extLst>
              <a:ext uri="{FF2B5EF4-FFF2-40B4-BE49-F238E27FC236}">
                <a16:creationId xmlns:a16="http://schemas.microsoft.com/office/drawing/2014/main" id="{D34661B9-5410-9291-36CD-05628588F989}"/>
              </a:ext>
            </a:extLst>
          </p:cNvPr>
          <p:cNvGrpSpPr/>
          <p:nvPr/>
        </p:nvGrpSpPr>
        <p:grpSpPr>
          <a:xfrm>
            <a:off x="5340443" y="2647672"/>
            <a:ext cx="1891654" cy="1891654"/>
            <a:chOff x="13040668" y="3768916"/>
            <a:chExt cx="3026646" cy="3026646"/>
          </a:xfrm>
        </p:grpSpPr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7B52ACA0-2DD9-920B-5EB6-442911826332}"/>
                </a:ext>
              </a:extLst>
            </p:cNvPr>
            <p:cNvSpPr/>
            <p:nvPr/>
          </p:nvSpPr>
          <p:spPr>
            <a:xfrm>
              <a:off x="13040668" y="3768916"/>
              <a:ext cx="3026646" cy="302664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90000" sy="90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id="{7B920F01-DF81-500A-CC0D-8783CD20C799}"/>
                </a:ext>
              </a:extLst>
            </p:cNvPr>
            <p:cNvGrpSpPr/>
            <p:nvPr/>
          </p:nvGrpSpPr>
          <p:grpSpPr>
            <a:xfrm>
              <a:off x="14263395" y="4858634"/>
              <a:ext cx="581192" cy="847210"/>
              <a:chOff x="3582988" y="3510757"/>
              <a:chExt cx="319088" cy="465138"/>
            </a:xfrm>
            <a:solidFill>
              <a:sysClr val="window" lastClr="FFFFFF"/>
            </a:solidFill>
          </p:grpSpPr>
          <p:sp>
            <p:nvSpPr>
              <p:cNvPr id="8" name="AutoShape 113">
                <a:extLst>
                  <a:ext uri="{FF2B5EF4-FFF2-40B4-BE49-F238E27FC236}">
                    <a16:creationId xmlns:a16="http://schemas.microsoft.com/office/drawing/2014/main" id="{B935B5CA-FEAF-3AB8-B7A9-260AF6C22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8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114">
                <a:extLst>
                  <a:ext uri="{FF2B5EF4-FFF2-40B4-BE49-F238E27FC236}">
                    <a16:creationId xmlns:a16="http://schemas.microsoft.com/office/drawing/2014/main" id="{4C2D448A-FB4D-B681-342F-6AB370576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8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TextBox 13">
            <a:extLst>
              <a:ext uri="{FF2B5EF4-FFF2-40B4-BE49-F238E27FC236}">
                <a16:creationId xmlns:a16="http://schemas.microsoft.com/office/drawing/2014/main" id="{567CECA1-11BB-D32B-B10E-ED7A63C001B2}"/>
              </a:ext>
            </a:extLst>
          </p:cNvPr>
          <p:cNvSpPr txBox="1"/>
          <p:nvPr/>
        </p:nvSpPr>
        <p:spPr>
          <a:xfrm>
            <a:off x="723440" y="2597793"/>
            <a:ext cx="3988260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Outra dica é que essas chaminés tem filtros que reduzem ou neutralizam a emissão desses particulados.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Rectangle 21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3BB01964-7136-6D90-3390-7410CDF94891}"/>
              </a:ext>
            </a:extLst>
          </p:cNvPr>
          <p:cNvSpPr/>
          <p:nvPr/>
        </p:nvSpPr>
        <p:spPr>
          <a:xfrm>
            <a:off x="11385503" y="243481"/>
            <a:ext cx="514350" cy="5715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ight Triangle 22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1AE7A01F-0332-0B93-34AC-FC3502DAFBF0}"/>
              </a:ext>
            </a:extLst>
          </p:cNvPr>
          <p:cNvSpPr/>
          <p:nvPr/>
        </p:nvSpPr>
        <p:spPr>
          <a:xfrm rot="5400000">
            <a:off x="583673" y="2405682"/>
            <a:ext cx="384222" cy="384222"/>
          </a:xfrm>
          <a:prstGeom prst="rtTriangle">
            <a:avLst/>
          </a:prstGeom>
          <a:solidFill>
            <a:srgbClr val="DB1D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Imagem 12" descr="Texto&#10;&#10;Descrição gerada automaticamente com confiança baixa">
            <a:extLst>
              <a:ext uri="{FF2B5EF4-FFF2-40B4-BE49-F238E27FC236}">
                <a16:creationId xmlns:a16="http://schemas.microsoft.com/office/drawing/2014/main" id="{544E9B98-3220-FB0E-3115-D380F739B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76" y="285161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4">
            <a:extLst>
              <a:ext uri="{FF2B5EF4-FFF2-40B4-BE49-F238E27FC236}">
                <a16:creationId xmlns:a16="http://schemas.microsoft.com/office/drawing/2014/main" id="{02AB5A85-87D2-3EA5-FF22-7E1680C4E646}"/>
              </a:ext>
            </a:extLst>
          </p:cNvPr>
          <p:cNvSpPr/>
          <p:nvPr/>
        </p:nvSpPr>
        <p:spPr>
          <a:xfrm>
            <a:off x="-1" y="3831771"/>
            <a:ext cx="12192001" cy="3026229"/>
          </a:xfrm>
          <a:prstGeom prst="rt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48">
            <a:extLst>
              <a:ext uri="{FF2B5EF4-FFF2-40B4-BE49-F238E27FC236}">
                <a16:creationId xmlns:a16="http://schemas.microsoft.com/office/drawing/2014/main" id="{09289816-2F23-0D76-178A-CBD8BE3F81D8}"/>
              </a:ext>
            </a:extLst>
          </p:cNvPr>
          <p:cNvSpPr txBox="1"/>
          <p:nvPr/>
        </p:nvSpPr>
        <p:spPr>
          <a:xfrm>
            <a:off x="4998920" y="236119"/>
            <a:ext cx="5639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Aha</a:t>
            </a:r>
            <a:r>
              <a:rPr lang="pt-BR" altLang="zh-CN" sz="2400" b="1" dirty="0">
                <a:solidFill>
                  <a:schemeClr val="bg1"/>
                </a:solidFill>
                <a:cs typeface="+mn-ea"/>
                <a:sym typeface="+mn-lt"/>
              </a:rPr>
              <a:t>, mas meio ambiente não é comigo. Não sou pago para isso.</a:t>
            </a:r>
          </a:p>
          <a:p>
            <a:endParaRPr lang="pt-BR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pt-BR" altLang="zh-CN" sz="2400" b="1" dirty="0">
                <a:solidFill>
                  <a:schemeClr val="bg1"/>
                </a:solidFill>
                <a:cs typeface="+mn-ea"/>
                <a:sym typeface="+mn-lt"/>
              </a:rPr>
              <a:t>Proatividade e dedicação nunca é demais.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50">
            <a:extLst>
              <a:ext uri="{FF2B5EF4-FFF2-40B4-BE49-F238E27FC236}">
                <a16:creationId xmlns:a16="http://schemas.microsoft.com/office/drawing/2014/main" id="{E1EDEEDA-CCA1-0BE1-506B-560957BA34A1}"/>
              </a:ext>
            </a:extLst>
          </p:cNvPr>
          <p:cNvSpPr/>
          <p:nvPr/>
        </p:nvSpPr>
        <p:spPr>
          <a:xfrm>
            <a:off x="5156199" y="1174398"/>
            <a:ext cx="511629" cy="6243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7" descr="未标题-2.png">
            <a:extLst>
              <a:ext uri="{FF2B5EF4-FFF2-40B4-BE49-F238E27FC236}">
                <a16:creationId xmlns:a16="http://schemas.microsoft.com/office/drawing/2014/main" id="{61E68E9A-56B9-D62C-062A-0A21BBF797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94719" y="2775857"/>
            <a:ext cx="3476532" cy="4038303"/>
          </a:xfrm>
          <a:prstGeom prst="rect">
            <a:avLst/>
          </a:prstGeom>
        </p:spPr>
      </p:pic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50D4F5ED-4DF6-FD38-AAFE-239669F8E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6" y="185148"/>
            <a:ext cx="2261621" cy="627889"/>
          </a:xfrm>
          <a:prstGeom prst="rect">
            <a:avLst/>
          </a:prstGeom>
        </p:spPr>
      </p:pic>
      <p:pic>
        <p:nvPicPr>
          <p:cNvPr id="10242" name="Picture 2" descr="NR-14: entenda o que diz a norma, importância, cuidados e como seguir!">
            <a:extLst>
              <a:ext uri="{FF2B5EF4-FFF2-40B4-BE49-F238E27FC236}">
                <a16:creationId xmlns:a16="http://schemas.microsoft.com/office/drawing/2014/main" id="{93872772-D240-C87F-6BCB-76B7DD171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13" y="3231025"/>
            <a:ext cx="5324475" cy="2750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436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0">
            <a:extLst>
              <a:ext uri="{FF2B5EF4-FFF2-40B4-BE49-F238E27FC236}">
                <a16:creationId xmlns:a16="http://schemas.microsoft.com/office/drawing/2014/main" id="{C9F403CE-BB37-85E9-EC6A-738DFAAF4B22}"/>
              </a:ext>
            </a:extLst>
          </p:cNvPr>
          <p:cNvSpPr/>
          <p:nvPr/>
        </p:nvSpPr>
        <p:spPr>
          <a:xfrm>
            <a:off x="-3" y="1450501"/>
            <a:ext cx="2324101" cy="1508125"/>
          </a:xfrm>
          <a:prstGeom prst="homePlate">
            <a:avLst>
              <a:gd name="adj" fmla="val 41472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635000" dist="673100" sx="90000" sy="900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285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Arrow: Pentagon 11">
            <a:extLst>
              <a:ext uri="{FF2B5EF4-FFF2-40B4-BE49-F238E27FC236}">
                <a16:creationId xmlns:a16="http://schemas.microsoft.com/office/drawing/2014/main" id="{F45CF7EE-1C06-EBC2-298D-75AED2B17B25}"/>
              </a:ext>
            </a:extLst>
          </p:cNvPr>
          <p:cNvSpPr/>
          <p:nvPr/>
        </p:nvSpPr>
        <p:spPr>
          <a:xfrm>
            <a:off x="967609" y="1823564"/>
            <a:ext cx="764783" cy="762000"/>
          </a:xfrm>
          <a:prstGeom prst="homePlate">
            <a:avLst>
              <a:gd name="adj" fmla="val 4147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28600" dist="165100" dir="2700000" sx="90000" sy="9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285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E0E4C3-B189-7619-969B-07C8FC617F83}"/>
              </a:ext>
            </a:extLst>
          </p:cNvPr>
          <p:cNvGrpSpPr/>
          <p:nvPr/>
        </p:nvGrpSpPr>
        <p:grpSpPr>
          <a:xfrm>
            <a:off x="1160835" y="2059208"/>
            <a:ext cx="199926" cy="290711"/>
            <a:chOff x="10146507" y="3505994"/>
            <a:chExt cx="319881" cy="465138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17" name="AutoShape 30">
              <a:extLst>
                <a:ext uri="{FF2B5EF4-FFF2-40B4-BE49-F238E27FC236}">
                  <a16:creationId xmlns:a16="http://schemas.microsoft.com/office/drawing/2014/main" id="{2AE449B0-719E-77DB-E2BE-CA6B05022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AutoShape 31">
              <a:extLst>
                <a:ext uri="{FF2B5EF4-FFF2-40B4-BE49-F238E27FC236}">
                  <a16:creationId xmlns:a16="http://schemas.microsoft.com/office/drawing/2014/main" id="{F00B5C78-587A-12B0-DDE4-15A452534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244" y="3709194"/>
              <a:ext cx="205580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Rectangle 23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4E210D6D-EDED-7CB3-FC40-6596E8B7E82E}"/>
              </a:ext>
            </a:extLst>
          </p:cNvPr>
          <p:cNvSpPr/>
          <p:nvPr/>
        </p:nvSpPr>
        <p:spPr>
          <a:xfrm>
            <a:off x="2508669" y="1457355"/>
            <a:ext cx="8485785" cy="333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bg1"/>
                </a:solidFill>
              </a:rPr>
              <a:t>Lembrando que o ambiente ao qual o forno será instalado impacta diretamente nas condições de segurança e saúde dos trabalhadores. </a:t>
            </a:r>
          </a:p>
          <a:p>
            <a:pPr>
              <a:lnSpc>
                <a:spcPct val="200000"/>
              </a:lnSpc>
            </a:pPr>
            <a:endParaRPr lang="pt-BR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pt-BR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pt-BR" b="1" dirty="0">
                <a:solidFill>
                  <a:schemeClr val="bg1"/>
                </a:solidFill>
              </a:rPr>
              <a:t>Então a estrutura física, espaço e ventilação do local são fundamentais para que o impacto no local de trabalho seja o menor possível. 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Arrow: Pentagon 10">
            <a:extLst>
              <a:ext uri="{FF2B5EF4-FFF2-40B4-BE49-F238E27FC236}">
                <a16:creationId xmlns:a16="http://schemas.microsoft.com/office/drawing/2014/main" id="{85E5C616-8CD8-AFEB-DD33-3CA4FF439853}"/>
              </a:ext>
            </a:extLst>
          </p:cNvPr>
          <p:cNvSpPr/>
          <p:nvPr/>
        </p:nvSpPr>
        <p:spPr>
          <a:xfrm>
            <a:off x="-1216" y="3655064"/>
            <a:ext cx="2324101" cy="1508125"/>
          </a:xfrm>
          <a:prstGeom prst="homePlate">
            <a:avLst>
              <a:gd name="adj" fmla="val 41472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635000" dist="673100" sx="90000" sy="900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285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Arrow: Pentagon 11">
            <a:extLst>
              <a:ext uri="{FF2B5EF4-FFF2-40B4-BE49-F238E27FC236}">
                <a16:creationId xmlns:a16="http://schemas.microsoft.com/office/drawing/2014/main" id="{1A069050-5591-9838-E303-F288D7DE192A}"/>
              </a:ext>
            </a:extLst>
          </p:cNvPr>
          <p:cNvSpPr/>
          <p:nvPr/>
        </p:nvSpPr>
        <p:spPr>
          <a:xfrm>
            <a:off x="966396" y="4028127"/>
            <a:ext cx="764783" cy="762000"/>
          </a:xfrm>
          <a:prstGeom prst="homePlate">
            <a:avLst>
              <a:gd name="adj" fmla="val 4147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28600" dist="165100" dir="2700000" sx="90000" sy="9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285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81AFFEBC-A0E2-6BD8-C55F-514D85A4C606}"/>
              </a:ext>
            </a:extLst>
          </p:cNvPr>
          <p:cNvGrpSpPr/>
          <p:nvPr/>
        </p:nvGrpSpPr>
        <p:grpSpPr>
          <a:xfrm>
            <a:off x="1159622" y="4263771"/>
            <a:ext cx="199926" cy="290711"/>
            <a:chOff x="10146507" y="3505994"/>
            <a:chExt cx="319881" cy="465138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6" name="AutoShape 30">
              <a:extLst>
                <a:ext uri="{FF2B5EF4-FFF2-40B4-BE49-F238E27FC236}">
                  <a16:creationId xmlns:a16="http://schemas.microsoft.com/office/drawing/2014/main" id="{C139BB78-854D-0D83-1251-CD2999B7F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AutoShape 31">
              <a:extLst>
                <a:ext uri="{FF2B5EF4-FFF2-40B4-BE49-F238E27FC236}">
                  <a16:creationId xmlns:a16="http://schemas.microsoft.com/office/drawing/2014/main" id="{FAA0FC60-BDC2-4A02-1282-C49F0C90B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244" y="3709194"/>
              <a:ext cx="205580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8" name="Imagem 7" descr="Texto&#10;&#10;Descrição gerada automaticamente com confiança baixa">
            <a:extLst>
              <a:ext uri="{FF2B5EF4-FFF2-40B4-BE49-F238E27FC236}">
                <a16:creationId xmlns:a16="http://schemas.microsoft.com/office/drawing/2014/main" id="{FABCC923-1F23-70B6-7FD5-98190A556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0" y="322136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0CFEB9-518D-99FB-899D-7C82B3A35D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Entenda a NR 14 e saiba quais são os EPIs para trabalho em Fornos">
            <a:extLst>
              <a:ext uri="{FF2B5EF4-FFF2-40B4-BE49-F238E27FC236}">
                <a16:creationId xmlns:a16="http://schemas.microsoft.com/office/drawing/2014/main" id="{822E83CA-84B7-1622-4D40-3D1AAE811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Pentagon 10">
            <a:extLst>
              <a:ext uri="{FF2B5EF4-FFF2-40B4-BE49-F238E27FC236}">
                <a16:creationId xmlns:a16="http://schemas.microsoft.com/office/drawing/2014/main" id="{4EEDC2C9-FD99-A62A-F7A7-4157A17CDD26}"/>
              </a:ext>
            </a:extLst>
          </p:cNvPr>
          <p:cNvSpPr/>
          <p:nvPr/>
        </p:nvSpPr>
        <p:spPr>
          <a:xfrm>
            <a:off x="0" y="0"/>
            <a:ext cx="5757863" cy="6858000"/>
          </a:xfrm>
          <a:prstGeom prst="homePlate">
            <a:avLst>
              <a:gd name="adj" fmla="val 41472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635000" dist="673100" sx="90000" sy="900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285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64" descr="7.png">
            <a:extLst>
              <a:ext uri="{FF2B5EF4-FFF2-40B4-BE49-F238E27FC236}">
                <a16:creationId xmlns:a16="http://schemas.microsoft.com/office/drawing/2014/main" id="{1CDC17A1-3C04-7127-B815-8E6428BEAF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431"/>
          <a:stretch/>
        </p:blipFill>
        <p:spPr>
          <a:xfrm>
            <a:off x="7239171" y="5067300"/>
            <a:ext cx="3691934" cy="1790700"/>
          </a:xfrm>
          <a:prstGeom prst="rect">
            <a:avLst/>
          </a:prstGeom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C6A2DE81-BB51-BDD8-341F-16E623BA737D}"/>
              </a:ext>
            </a:extLst>
          </p:cNvPr>
          <p:cNvSpPr txBox="1"/>
          <p:nvPr/>
        </p:nvSpPr>
        <p:spPr>
          <a:xfrm>
            <a:off x="584761" y="1565247"/>
            <a:ext cx="3902371" cy="335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Nem sempre será possível atuar no forno diretamente, então é necessário ver todo contexto para realizar as medidas necessárias.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2A501BC2-CA83-3639-863B-3D88AF79E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7" y="62514"/>
            <a:ext cx="2261621" cy="627889"/>
          </a:xfrm>
          <a:prstGeom prst="rect">
            <a:avLst/>
          </a:prstGeom>
        </p:spPr>
      </p:pic>
      <p:pic>
        <p:nvPicPr>
          <p:cNvPr id="9218" name="Picture 2" descr="NR 14 – Atualizada e resumida para o mercado de EPIs">
            <a:extLst>
              <a:ext uri="{FF2B5EF4-FFF2-40B4-BE49-F238E27FC236}">
                <a16:creationId xmlns:a16="http://schemas.microsoft.com/office/drawing/2014/main" id="{7A81BA95-5E82-A736-E96A-AA27879C7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9" y="1790700"/>
            <a:ext cx="5343354" cy="27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4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48">
            <a:extLst>
              <a:ext uri="{FF2B5EF4-FFF2-40B4-BE49-F238E27FC236}">
                <a16:creationId xmlns:a16="http://schemas.microsoft.com/office/drawing/2014/main" id="{07CDED3C-D3CB-8698-904F-97DB2376014E}"/>
              </a:ext>
            </a:extLst>
          </p:cNvPr>
          <p:cNvSpPr txBox="1"/>
          <p:nvPr/>
        </p:nvSpPr>
        <p:spPr>
          <a:xfrm>
            <a:off x="1035080" y="4237604"/>
            <a:ext cx="10261644" cy="184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altLang="zh-CN" sz="2000" dirty="0">
                <a:solidFill>
                  <a:schemeClr val="bg1"/>
                </a:solidFill>
                <a:cs typeface="+mn-ea"/>
                <a:sym typeface="+mn-lt"/>
              </a:rPr>
              <a:t>Em fornos maiores que necessitam alguma forma de acesso, a NR-14, estabelece que as escadas e plataformas dos fornos devem ser construídas de modo a garantir aos trabalhadores o acesso e a execução de suas tarefas com segurança</a:t>
            </a:r>
            <a:r>
              <a:rPr lang="pt-BR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9" name="直角三角形 44">
            <a:extLst>
              <a:ext uri="{FF2B5EF4-FFF2-40B4-BE49-F238E27FC236}">
                <a16:creationId xmlns:a16="http://schemas.microsoft.com/office/drawing/2014/main" id="{78B24780-1A13-325D-67FE-33A6FCAAF4A3}"/>
              </a:ext>
            </a:extLst>
          </p:cNvPr>
          <p:cNvSpPr/>
          <p:nvPr/>
        </p:nvSpPr>
        <p:spPr>
          <a:xfrm flipH="1" flipV="1">
            <a:off x="0" y="0"/>
            <a:ext cx="12192000" cy="1357020"/>
          </a:xfrm>
          <a:prstGeom prst="rt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直角三角形 44">
            <a:extLst>
              <a:ext uri="{FF2B5EF4-FFF2-40B4-BE49-F238E27FC236}">
                <a16:creationId xmlns:a16="http://schemas.microsoft.com/office/drawing/2014/main" id="{81B4E2BF-DA20-4993-AA8C-4FCE54AFBD51}"/>
              </a:ext>
            </a:extLst>
          </p:cNvPr>
          <p:cNvSpPr/>
          <p:nvPr/>
        </p:nvSpPr>
        <p:spPr>
          <a:xfrm>
            <a:off x="0" y="6117760"/>
            <a:ext cx="12192000" cy="740240"/>
          </a:xfrm>
          <a:prstGeom prst="rt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15">
            <a:extLst>
              <a:ext uri="{FF2B5EF4-FFF2-40B4-BE49-F238E27FC236}">
                <a16:creationId xmlns:a16="http://schemas.microsoft.com/office/drawing/2014/main" id="{38DC15D4-9E70-AB92-7FA5-EA68301225FD}"/>
              </a:ext>
            </a:extLst>
          </p:cNvPr>
          <p:cNvGrpSpPr/>
          <p:nvPr/>
        </p:nvGrpSpPr>
        <p:grpSpPr>
          <a:xfrm>
            <a:off x="4849571" y="939550"/>
            <a:ext cx="2416658" cy="2949564"/>
            <a:chOff x="6684435" y="2290903"/>
            <a:chExt cx="1409700" cy="1720559"/>
          </a:xfrm>
        </p:grpSpPr>
        <p:grpSp>
          <p:nvGrpSpPr>
            <p:cNvPr id="5" name="Group 793">
              <a:extLst>
                <a:ext uri="{FF2B5EF4-FFF2-40B4-BE49-F238E27FC236}">
                  <a16:creationId xmlns:a16="http://schemas.microsoft.com/office/drawing/2014/main" id="{DACC7CF9-0D21-7C93-F0F7-676AFEABB4E8}"/>
                </a:ext>
              </a:extLst>
            </p:cNvPr>
            <p:cNvGrpSpPr/>
            <p:nvPr/>
          </p:nvGrpSpPr>
          <p:grpSpPr>
            <a:xfrm>
              <a:off x="6684435" y="2290903"/>
              <a:ext cx="1409700" cy="1720559"/>
              <a:chOff x="1294228" y="2741399"/>
              <a:chExt cx="1092830" cy="1333815"/>
            </a:xfrm>
          </p:grpSpPr>
          <p:sp>
            <p:nvSpPr>
              <p:cNvPr id="16" name="Isosceles Triangle 794">
                <a:extLst>
                  <a:ext uri="{FF2B5EF4-FFF2-40B4-BE49-F238E27FC236}">
                    <a16:creationId xmlns:a16="http://schemas.microsoft.com/office/drawing/2014/main" id="{383D11B9-86C2-AD3A-F4F1-FAA05FC5F41E}"/>
                  </a:ext>
                </a:extLst>
              </p:cNvPr>
              <p:cNvSpPr/>
              <p:nvPr/>
            </p:nvSpPr>
            <p:spPr>
              <a:xfrm rot="10800000">
                <a:off x="1731938" y="3924530"/>
                <a:ext cx="229394" cy="150684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cs typeface="+mn-ea"/>
                  <a:sym typeface="+mn-lt"/>
                </a:endParaRPr>
              </a:p>
            </p:txBody>
          </p:sp>
          <p:sp>
            <p:nvSpPr>
              <p:cNvPr id="17" name="Oval 795">
                <a:extLst>
                  <a:ext uri="{FF2B5EF4-FFF2-40B4-BE49-F238E27FC236}">
                    <a16:creationId xmlns:a16="http://schemas.microsoft.com/office/drawing/2014/main" id="{CA18ADCC-8A61-7C3C-3233-41C5F8FD0049}"/>
                  </a:ext>
                </a:extLst>
              </p:cNvPr>
              <p:cNvSpPr/>
              <p:nvPr/>
            </p:nvSpPr>
            <p:spPr>
              <a:xfrm>
                <a:off x="1306214" y="2741399"/>
                <a:ext cx="1080844" cy="10808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cs typeface="+mn-ea"/>
                  <a:sym typeface="+mn-lt"/>
                </a:endParaRPr>
              </a:p>
            </p:txBody>
          </p:sp>
          <p:sp>
            <p:nvSpPr>
              <p:cNvPr id="18" name="Pie 796">
                <a:extLst>
                  <a:ext uri="{FF2B5EF4-FFF2-40B4-BE49-F238E27FC236}">
                    <a16:creationId xmlns:a16="http://schemas.microsoft.com/office/drawing/2014/main" id="{75CAAD11-B934-C757-724B-E6E127C30625}"/>
                  </a:ext>
                </a:extLst>
              </p:cNvPr>
              <p:cNvSpPr/>
              <p:nvPr/>
            </p:nvSpPr>
            <p:spPr>
              <a:xfrm>
                <a:off x="1294228" y="2741560"/>
                <a:ext cx="1087954" cy="1087953"/>
              </a:xfrm>
              <a:prstGeom prst="pie">
                <a:avLst>
                  <a:gd name="adj1" fmla="val 13371241"/>
                  <a:gd name="adj2" fmla="val 30260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cs typeface="+mn-ea"/>
                  <a:sym typeface="+mn-lt"/>
                </a:endParaRPr>
              </a:p>
            </p:txBody>
          </p:sp>
          <p:sp>
            <p:nvSpPr>
              <p:cNvPr id="19" name="Oval 797">
                <a:extLst>
                  <a:ext uri="{FF2B5EF4-FFF2-40B4-BE49-F238E27FC236}">
                    <a16:creationId xmlns:a16="http://schemas.microsoft.com/office/drawing/2014/main" id="{507386AC-2D75-ABFD-9A90-81D4346FDA6E}"/>
                  </a:ext>
                </a:extLst>
              </p:cNvPr>
              <p:cNvSpPr/>
              <p:nvPr/>
            </p:nvSpPr>
            <p:spPr>
              <a:xfrm>
                <a:off x="1476741" y="2911924"/>
                <a:ext cx="739790" cy="7397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4498C4-9BF0-5460-27C4-1C28155D1B8B}"/>
                </a:ext>
              </a:extLst>
            </p:cNvPr>
            <p:cNvGrpSpPr/>
            <p:nvPr/>
          </p:nvGrpSpPr>
          <p:grpSpPr>
            <a:xfrm>
              <a:off x="7137854" y="2783277"/>
              <a:ext cx="523875" cy="398145"/>
              <a:chOff x="3914890" y="5856706"/>
              <a:chExt cx="476250" cy="3619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335">
                <a:extLst>
                  <a:ext uri="{FF2B5EF4-FFF2-40B4-BE49-F238E27FC236}">
                    <a16:creationId xmlns:a16="http://schemas.microsoft.com/office/drawing/2014/main" id="{951FEEAC-879E-8B84-DC44-33CBE979BF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4890" y="5923381"/>
                <a:ext cx="295275" cy="295275"/>
              </a:xfrm>
              <a:custGeom>
                <a:avLst/>
                <a:gdLst>
                  <a:gd name="T0" fmla="*/ 32 w 186"/>
                  <a:gd name="T1" fmla="*/ 122 h 186"/>
                  <a:gd name="T2" fmla="*/ 21 w 186"/>
                  <a:gd name="T3" fmla="*/ 149 h 186"/>
                  <a:gd name="T4" fmla="*/ 37 w 186"/>
                  <a:gd name="T5" fmla="*/ 165 h 186"/>
                  <a:gd name="T6" fmla="*/ 64 w 186"/>
                  <a:gd name="T7" fmla="*/ 155 h 186"/>
                  <a:gd name="T8" fmla="*/ 78 w 186"/>
                  <a:gd name="T9" fmla="*/ 178 h 186"/>
                  <a:gd name="T10" fmla="*/ 93 w 186"/>
                  <a:gd name="T11" fmla="*/ 186 h 186"/>
                  <a:gd name="T12" fmla="*/ 106 w 186"/>
                  <a:gd name="T13" fmla="*/ 181 h 186"/>
                  <a:gd name="T14" fmla="*/ 121 w 186"/>
                  <a:gd name="T15" fmla="*/ 153 h 186"/>
                  <a:gd name="T16" fmla="*/ 145 w 186"/>
                  <a:gd name="T17" fmla="*/ 165 h 186"/>
                  <a:gd name="T18" fmla="*/ 162 w 186"/>
                  <a:gd name="T19" fmla="*/ 155 h 186"/>
                  <a:gd name="T20" fmla="*/ 153 w 186"/>
                  <a:gd name="T21" fmla="*/ 127 h 186"/>
                  <a:gd name="T22" fmla="*/ 159 w 186"/>
                  <a:gd name="T23" fmla="*/ 113 h 186"/>
                  <a:gd name="T24" fmla="*/ 186 w 186"/>
                  <a:gd name="T25" fmla="*/ 100 h 186"/>
                  <a:gd name="T26" fmla="*/ 184 w 186"/>
                  <a:gd name="T27" fmla="*/ 84 h 186"/>
                  <a:gd name="T28" fmla="*/ 158 w 186"/>
                  <a:gd name="T29" fmla="*/ 73 h 186"/>
                  <a:gd name="T30" fmla="*/ 163 w 186"/>
                  <a:gd name="T31" fmla="*/ 44 h 186"/>
                  <a:gd name="T32" fmla="*/ 154 w 186"/>
                  <a:gd name="T33" fmla="*/ 24 h 186"/>
                  <a:gd name="T34" fmla="*/ 126 w 186"/>
                  <a:gd name="T35" fmla="*/ 33 h 186"/>
                  <a:gd name="T36" fmla="*/ 113 w 186"/>
                  <a:gd name="T37" fmla="*/ 30 h 186"/>
                  <a:gd name="T38" fmla="*/ 101 w 186"/>
                  <a:gd name="T39" fmla="*/ 1 h 186"/>
                  <a:gd name="T40" fmla="*/ 86 w 186"/>
                  <a:gd name="T41" fmla="*/ 0 h 186"/>
                  <a:gd name="T42" fmla="*/ 73 w 186"/>
                  <a:gd name="T43" fmla="*/ 27 h 186"/>
                  <a:gd name="T44" fmla="*/ 59 w 186"/>
                  <a:gd name="T45" fmla="*/ 33 h 186"/>
                  <a:gd name="T46" fmla="*/ 31 w 186"/>
                  <a:gd name="T47" fmla="*/ 24 h 186"/>
                  <a:gd name="T48" fmla="*/ 22 w 186"/>
                  <a:gd name="T49" fmla="*/ 44 h 186"/>
                  <a:gd name="T50" fmla="*/ 30 w 186"/>
                  <a:gd name="T51" fmla="*/ 70 h 186"/>
                  <a:gd name="T52" fmla="*/ 2 w 186"/>
                  <a:gd name="T53" fmla="*/ 82 h 186"/>
                  <a:gd name="T54" fmla="*/ 0 w 186"/>
                  <a:gd name="T55" fmla="*/ 100 h 186"/>
                  <a:gd name="T56" fmla="*/ 27 w 186"/>
                  <a:gd name="T57" fmla="*/ 113 h 186"/>
                  <a:gd name="T58" fmla="*/ 9 w 186"/>
                  <a:gd name="T59" fmla="*/ 86 h 186"/>
                  <a:gd name="T60" fmla="*/ 36 w 186"/>
                  <a:gd name="T61" fmla="*/ 74 h 186"/>
                  <a:gd name="T62" fmla="*/ 38 w 186"/>
                  <a:gd name="T63" fmla="*/ 56 h 186"/>
                  <a:gd name="T64" fmla="*/ 36 w 186"/>
                  <a:gd name="T65" fmla="*/ 30 h 186"/>
                  <a:gd name="T66" fmla="*/ 62 w 186"/>
                  <a:gd name="T67" fmla="*/ 40 h 186"/>
                  <a:gd name="T68" fmla="*/ 79 w 186"/>
                  <a:gd name="T69" fmla="*/ 32 h 186"/>
                  <a:gd name="T70" fmla="*/ 87 w 186"/>
                  <a:gd name="T71" fmla="*/ 9 h 186"/>
                  <a:gd name="T72" fmla="*/ 100 w 186"/>
                  <a:gd name="T73" fmla="*/ 10 h 186"/>
                  <a:gd name="T74" fmla="*/ 113 w 186"/>
                  <a:gd name="T75" fmla="*/ 37 h 186"/>
                  <a:gd name="T76" fmla="*/ 130 w 186"/>
                  <a:gd name="T77" fmla="*/ 39 h 186"/>
                  <a:gd name="T78" fmla="*/ 158 w 186"/>
                  <a:gd name="T79" fmla="*/ 37 h 186"/>
                  <a:gd name="T80" fmla="*/ 146 w 186"/>
                  <a:gd name="T81" fmla="*/ 62 h 186"/>
                  <a:gd name="T82" fmla="*/ 153 w 186"/>
                  <a:gd name="T83" fmla="*/ 79 h 186"/>
                  <a:gd name="T84" fmla="*/ 179 w 186"/>
                  <a:gd name="T85" fmla="*/ 88 h 186"/>
                  <a:gd name="T86" fmla="*/ 177 w 186"/>
                  <a:gd name="T87" fmla="*/ 101 h 186"/>
                  <a:gd name="T88" fmla="*/ 151 w 186"/>
                  <a:gd name="T89" fmla="*/ 111 h 186"/>
                  <a:gd name="T90" fmla="*/ 146 w 186"/>
                  <a:gd name="T91" fmla="*/ 128 h 186"/>
                  <a:gd name="T92" fmla="*/ 149 w 186"/>
                  <a:gd name="T93" fmla="*/ 158 h 186"/>
                  <a:gd name="T94" fmla="*/ 130 w 186"/>
                  <a:gd name="T95" fmla="*/ 148 h 186"/>
                  <a:gd name="T96" fmla="*/ 111 w 186"/>
                  <a:gd name="T97" fmla="*/ 151 h 186"/>
                  <a:gd name="T98" fmla="*/ 100 w 186"/>
                  <a:gd name="T99" fmla="*/ 178 h 186"/>
                  <a:gd name="T100" fmla="*/ 87 w 186"/>
                  <a:gd name="T101" fmla="*/ 179 h 186"/>
                  <a:gd name="T102" fmla="*/ 77 w 186"/>
                  <a:gd name="T103" fmla="*/ 153 h 186"/>
                  <a:gd name="T104" fmla="*/ 62 w 186"/>
                  <a:gd name="T105" fmla="*/ 146 h 186"/>
                  <a:gd name="T106" fmla="*/ 36 w 186"/>
                  <a:gd name="T107" fmla="*/ 158 h 186"/>
                  <a:gd name="T108" fmla="*/ 38 w 186"/>
                  <a:gd name="T109" fmla="*/ 130 h 186"/>
                  <a:gd name="T110" fmla="*/ 36 w 186"/>
                  <a:gd name="T111" fmla="*/ 114 h 186"/>
                  <a:gd name="T112" fmla="*/ 9 w 186"/>
                  <a:gd name="T113" fmla="*/ 10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6" h="186">
                    <a:moveTo>
                      <a:pt x="27" y="113"/>
                    </a:moveTo>
                    <a:lnTo>
                      <a:pt x="27" y="113"/>
                    </a:lnTo>
                    <a:lnTo>
                      <a:pt x="28" y="114"/>
                    </a:lnTo>
                    <a:lnTo>
                      <a:pt x="30" y="116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2" y="124"/>
                    </a:lnTo>
                    <a:lnTo>
                      <a:pt x="32" y="12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1" y="146"/>
                    </a:lnTo>
                    <a:lnTo>
                      <a:pt x="21" y="149"/>
                    </a:lnTo>
                    <a:lnTo>
                      <a:pt x="22" y="152"/>
                    </a:lnTo>
                    <a:lnTo>
                      <a:pt x="23" y="155"/>
                    </a:lnTo>
                    <a:lnTo>
                      <a:pt x="31" y="163"/>
                    </a:lnTo>
                    <a:lnTo>
                      <a:pt x="31" y="163"/>
                    </a:lnTo>
                    <a:lnTo>
                      <a:pt x="34" y="165"/>
                    </a:lnTo>
                    <a:lnTo>
                      <a:pt x="37" y="165"/>
                    </a:lnTo>
                    <a:lnTo>
                      <a:pt x="41" y="165"/>
                    </a:lnTo>
                    <a:lnTo>
                      <a:pt x="43" y="164"/>
                    </a:lnTo>
                    <a:lnTo>
                      <a:pt x="59" y="155"/>
                    </a:lnTo>
                    <a:lnTo>
                      <a:pt x="59" y="155"/>
                    </a:lnTo>
                    <a:lnTo>
                      <a:pt x="62" y="153"/>
                    </a:lnTo>
                    <a:lnTo>
                      <a:pt x="64" y="155"/>
                    </a:lnTo>
                    <a:lnTo>
                      <a:pt x="70" y="157"/>
                    </a:lnTo>
                    <a:lnTo>
                      <a:pt x="70" y="157"/>
                    </a:lnTo>
                    <a:lnTo>
                      <a:pt x="72" y="158"/>
                    </a:lnTo>
                    <a:lnTo>
                      <a:pt x="73" y="160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79" y="181"/>
                    </a:lnTo>
                    <a:lnTo>
                      <a:pt x="80" y="184"/>
                    </a:lnTo>
                    <a:lnTo>
                      <a:pt x="84" y="185"/>
                    </a:lnTo>
                    <a:lnTo>
                      <a:pt x="86" y="186"/>
                    </a:lnTo>
                    <a:lnTo>
                      <a:pt x="86" y="186"/>
                    </a:lnTo>
                    <a:lnTo>
                      <a:pt x="93" y="186"/>
                    </a:lnTo>
                    <a:lnTo>
                      <a:pt x="93" y="186"/>
                    </a:lnTo>
                    <a:lnTo>
                      <a:pt x="99" y="186"/>
                    </a:lnTo>
                    <a:lnTo>
                      <a:pt x="99" y="186"/>
                    </a:lnTo>
                    <a:lnTo>
                      <a:pt x="101" y="185"/>
                    </a:lnTo>
                    <a:lnTo>
                      <a:pt x="105" y="184"/>
                    </a:lnTo>
                    <a:lnTo>
                      <a:pt x="106" y="181"/>
                    </a:lnTo>
                    <a:lnTo>
                      <a:pt x="107" y="178"/>
                    </a:lnTo>
                    <a:lnTo>
                      <a:pt x="112" y="160"/>
                    </a:lnTo>
                    <a:lnTo>
                      <a:pt x="112" y="160"/>
                    </a:lnTo>
                    <a:lnTo>
                      <a:pt x="113" y="158"/>
                    </a:lnTo>
                    <a:lnTo>
                      <a:pt x="115" y="157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124" y="153"/>
                    </a:lnTo>
                    <a:lnTo>
                      <a:pt x="126" y="155"/>
                    </a:lnTo>
                    <a:lnTo>
                      <a:pt x="142" y="164"/>
                    </a:lnTo>
                    <a:lnTo>
                      <a:pt x="142" y="164"/>
                    </a:lnTo>
                    <a:lnTo>
                      <a:pt x="145" y="165"/>
                    </a:lnTo>
                    <a:lnTo>
                      <a:pt x="147" y="165"/>
                    </a:lnTo>
                    <a:lnTo>
                      <a:pt x="147" y="165"/>
                    </a:lnTo>
                    <a:lnTo>
                      <a:pt x="151" y="165"/>
                    </a:lnTo>
                    <a:lnTo>
                      <a:pt x="154" y="163"/>
                    </a:lnTo>
                    <a:lnTo>
                      <a:pt x="162" y="155"/>
                    </a:lnTo>
                    <a:lnTo>
                      <a:pt x="162" y="155"/>
                    </a:lnTo>
                    <a:lnTo>
                      <a:pt x="165" y="152"/>
                    </a:lnTo>
                    <a:lnTo>
                      <a:pt x="165" y="149"/>
                    </a:lnTo>
                    <a:lnTo>
                      <a:pt x="165" y="146"/>
                    </a:lnTo>
                    <a:lnTo>
                      <a:pt x="163" y="143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53" y="124"/>
                    </a:lnTo>
                    <a:lnTo>
                      <a:pt x="153" y="122"/>
                    </a:lnTo>
                    <a:lnTo>
                      <a:pt x="155" y="116"/>
                    </a:lnTo>
                    <a:lnTo>
                      <a:pt x="155" y="116"/>
                    </a:lnTo>
                    <a:lnTo>
                      <a:pt x="158" y="114"/>
                    </a:lnTo>
                    <a:lnTo>
                      <a:pt x="159" y="113"/>
                    </a:lnTo>
                    <a:lnTo>
                      <a:pt x="177" y="108"/>
                    </a:lnTo>
                    <a:lnTo>
                      <a:pt x="177" y="108"/>
                    </a:lnTo>
                    <a:lnTo>
                      <a:pt x="181" y="107"/>
                    </a:lnTo>
                    <a:lnTo>
                      <a:pt x="183" y="106"/>
                    </a:lnTo>
                    <a:lnTo>
                      <a:pt x="184" y="102"/>
                    </a:lnTo>
                    <a:lnTo>
                      <a:pt x="186" y="100"/>
                    </a:lnTo>
                    <a:lnTo>
                      <a:pt x="186" y="100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87"/>
                    </a:lnTo>
                    <a:lnTo>
                      <a:pt x="186" y="87"/>
                    </a:lnTo>
                    <a:lnTo>
                      <a:pt x="184" y="84"/>
                    </a:lnTo>
                    <a:lnTo>
                      <a:pt x="183" y="82"/>
                    </a:lnTo>
                    <a:lnTo>
                      <a:pt x="181" y="80"/>
                    </a:lnTo>
                    <a:lnTo>
                      <a:pt x="177" y="79"/>
                    </a:lnTo>
                    <a:lnTo>
                      <a:pt x="159" y="74"/>
                    </a:lnTo>
                    <a:lnTo>
                      <a:pt x="159" y="74"/>
                    </a:lnTo>
                    <a:lnTo>
                      <a:pt x="158" y="73"/>
                    </a:lnTo>
                    <a:lnTo>
                      <a:pt x="155" y="70"/>
                    </a:lnTo>
                    <a:lnTo>
                      <a:pt x="153" y="65"/>
                    </a:lnTo>
                    <a:lnTo>
                      <a:pt x="153" y="65"/>
                    </a:lnTo>
                    <a:lnTo>
                      <a:pt x="153" y="62"/>
                    </a:lnTo>
                    <a:lnTo>
                      <a:pt x="153" y="60"/>
                    </a:lnTo>
                    <a:lnTo>
                      <a:pt x="163" y="44"/>
                    </a:lnTo>
                    <a:lnTo>
                      <a:pt x="163" y="44"/>
                    </a:lnTo>
                    <a:lnTo>
                      <a:pt x="165" y="41"/>
                    </a:lnTo>
                    <a:lnTo>
                      <a:pt x="165" y="38"/>
                    </a:lnTo>
                    <a:lnTo>
                      <a:pt x="163" y="35"/>
                    </a:lnTo>
                    <a:lnTo>
                      <a:pt x="162" y="32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2" y="23"/>
                    </a:lnTo>
                    <a:lnTo>
                      <a:pt x="148" y="21"/>
                    </a:lnTo>
                    <a:lnTo>
                      <a:pt x="145" y="21"/>
                    </a:lnTo>
                    <a:lnTo>
                      <a:pt x="142" y="23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4" y="33"/>
                    </a:lnTo>
                    <a:lnTo>
                      <a:pt x="121" y="33"/>
                    </a:lnTo>
                    <a:lnTo>
                      <a:pt x="115" y="31"/>
                    </a:lnTo>
                    <a:lnTo>
                      <a:pt x="115" y="31"/>
                    </a:lnTo>
                    <a:lnTo>
                      <a:pt x="113" y="30"/>
                    </a:lnTo>
                    <a:lnTo>
                      <a:pt x="112" y="27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6" y="6"/>
                    </a:lnTo>
                    <a:lnTo>
                      <a:pt x="105" y="4"/>
                    </a:lnTo>
                    <a:lnTo>
                      <a:pt x="101" y="1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4" y="1"/>
                    </a:lnTo>
                    <a:lnTo>
                      <a:pt x="80" y="4"/>
                    </a:lnTo>
                    <a:lnTo>
                      <a:pt x="79" y="6"/>
                    </a:lnTo>
                    <a:lnTo>
                      <a:pt x="78" y="9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2" y="30"/>
                    </a:lnTo>
                    <a:lnTo>
                      <a:pt x="70" y="31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2" y="33"/>
                    </a:lnTo>
                    <a:lnTo>
                      <a:pt x="59" y="3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1" y="21"/>
                    </a:lnTo>
                    <a:lnTo>
                      <a:pt x="37" y="21"/>
                    </a:lnTo>
                    <a:lnTo>
                      <a:pt x="34" y="23"/>
                    </a:lnTo>
                    <a:lnTo>
                      <a:pt x="31" y="24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35"/>
                    </a:lnTo>
                    <a:lnTo>
                      <a:pt x="21" y="38"/>
                    </a:lnTo>
                    <a:lnTo>
                      <a:pt x="21" y="41"/>
                    </a:lnTo>
                    <a:lnTo>
                      <a:pt x="22" y="4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5"/>
                    </a:lnTo>
                    <a:lnTo>
                      <a:pt x="30" y="70"/>
                    </a:lnTo>
                    <a:lnTo>
                      <a:pt x="30" y="70"/>
                    </a:lnTo>
                    <a:lnTo>
                      <a:pt x="28" y="73"/>
                    </a:lnTo>
                    <a:lnTo>
                      <a:pt x="27" y="74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6"/>
                    </a:lnTo>
                    <a:lnTo>
                      <a:pt x="4" y="107"/>
                    </a:lnTo>
                    <a:lnTo>
                      <a:pt x="8" y="108"/>
                    </a:lnTo>
                    <a:lnTo>
                      <a:pt x="27" y="113"/>
                    </a:lnTo>
                    <a:close/>
                    <a:moveTo>
                      <a:pt x="7" y="94"/>
                    </a:moveTo>
                    <a:lnTo>
                      <a:pt x="7" y="94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6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30" y="80"/>
                    </a:lnTo>
                    <a:lnTo>
                      <a:pt x="32" y="79"/>
                    </a:lnTo>
                    <a:lnTo>
                      <a:pt x="35" y="76"/>
                    </a:lnTo>
                    <a:lnTo>
                      <a:pt x="36" y="74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5"/>
                    </a:lnTo>
                    <a:lnTo>
                      <a:pt x="40" y="62"/>
                    </a:lnTo>
                    <a:lnTo>
                      <a:pt x="40" y="59"/>
                    </a:lnTo>
                    <a:lnTo>
                      <a:pt x="38" y="56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8" y="3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8" y="40"/>
                    </a:lnTo>
                    <a:lnTo>
                      <a:pt x="62" y="40"/>
                    </a:lnTo>
                    <a:lnTo>
                      <a:pt x="66" y="39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5" y="35"/>
                    </a:lnTo>
                    <a:lnTo>
                      <a:pt x="77" y="34"/>
                    </a:lnTo>
                    <a:lnTo>
                      <a:pt x="79" y="32"/>
                    </a:lnTo>
                    <a:lnTo>
                      <a:pt x="80" y="28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105" y="28"/>
                    </a:lnTo>
                    <a:lnTo>
                      <a:pt x="105" y="28"/>
                    </a:lnTo>
                    <a:lnTo>
                      <a:pt x="106" y="32"/>
                    </a:lnTo>
                    <a:lnTo>
                      <a:pt x="108" y="34"/>
                    </a:lnTo>
                    <a:lnTo>
                      <a:pt x="111" y="35"/>
                    </a:lnTo>
                    <a:lnTo>
                      <a:pt x="113" y="37"/>
                    </a:lnTo>
                    <a:lnTo>
                      <a:pt x="118" y="39"/>
                    </a:lnTo>
                    <a:lnTo>
                      <a:pt x="118" y="39"/>
                    </a:lnTo>
                    <a:lnTo>
                      <a:pt x="121" y="40"/>
                    </a:lnTo>
                    <a:lnTo>
                      <a:pt x="124" y="40"/>
                    </a:lnTo>
                    <a:lnTo>
                      <a:pt x="127" y="40"/>
                    </a:lnTo>
                    <a:lnTo>
                      <a:pt x="130" y="39"/>
                    </a:lnTo>
                    <a:lnTo>
                      <a:pt x="146" y="28"/>
                    </a:lnTo>
                    <a:lnTo>
                      <a:pt x="146" y="28"/>
                    </a:lnTo>
                    <a:lnTo>
                      <a:pt x="147" y="28"/>
                    </a:lnTo>
                    <a:lnTo>
                      <a:pt x="149" y="30"/>
                    </a:lnTo>
                    <a:lnTo>
                      <a:pt x="158" y="37"/>
                    </a:lnTo>
                    <a:lnTo>
                      <a:pt x="158" y="37"/>
                    </a:lnTo>
                    <a:lnTo>
                      <a:pt x="158" y="39"/>
                    </a:lnTo>
                    <a:lnTo>
                      <a:pt x="158" y="40"/>
                    </a:lnTo>
                    <a:lnTo>
                      <a:pt x="147" y="56"/>
                    </a:lnTo>
                    <a:lnTo>
                      <a:pt x="147" y="56"/>
                    </a:lnTo>
                    <a:lnTo>
                      <a:pt x="146" y="59"/>
                    </a:lnTo>
                    <a:lnTo>
                      <a:pt x="146" y="62"/>
                    </a:lnTo>
                    <a:lnTo>
                      <a:pt x="146" y="65"/>
                    </a:lnTo>
                    <a:lnTo>
                      <a:pt x="147" y="68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51" y="76"/>
                    </a:lnTo>
                    <a:lnTo>
                      <a:pt x="153" y="79"/>
                    </a:lnTo>
                    <a:lnTo>
                      <a:pt x="155" y="80"/>
                    </a:lnTo>
                    <a:lnTo>
                      <a:pt x="158" y="81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7" y="87"/>
                    </a:lnTo>
                    <a:lnTo>
                      <a:pt x="179" y="88"/>
                    </a:lnTo>
                    <a:lnTo>
                      <a:pt x="179" y="88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9" y="98"/>
                    </a:lnTo>
                    <a:lnTo>
                      <a:pt x="179" y="98"/>
                    </a:lnTo>
                    <a:lnTo>
                      <a:pt x="177" y="101"/>
                    </a:lnTo>
                    <a:lnTo>
                      <a:pt x="176" y="102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5" y="107"/>
                    </a:lnTo>
                    <a:lnTo>
                      <a:pt x="153" y="109"/>
                    </a:lnTo>
                    <a:lnTo>
                      <a:pt x="151" y="111"/>
                    </a:lnTo>
                    <a:lnTo>
                      <a:pt x="149" y="114"/>
                    </a:lnTo>
                    <a:lnTo>
                      <a:pt x="147" y="120"/>
                    </a:lnTo>
                    <a:lnTo>
                      <a:pt x="147" y="120"/>
                    </a:lnTo>
                    <a:lnTo>
                      <a:pt x="146" y="122"/>
                    </a:lnTo>
                    <a:lnTo>
                      <a:pt x="146" y="124"/>
                    </a:lnTo>
                    <a:lnTo>
                      <a:pt x="146" y="128"/>
                    </a:lnTo>
                    <a:lnTo>
                      <a:pt x="147" y="130"/>
                    </a:lnTo>
                    <a:lnTo>
                      <a:pt x="158" y="146"/>
                    </a:lnTo>
                    <a:lnTo>
                      <a:pt x="158" y="146"/>
                    </a:lnTo>
                    <a:lnTo>
                      <a:pt x="158" y="149"/>
                    </a:lnTo>
                    <a:lnTo>
                      <a:pt x="158" y="150"/>
                    </a:lnTo>
                    <a:lnTo>
                      <a:pt x="149" y="158"/>
                    </a:lnTo>
                    <a:lnTo>
                      <a:pt x="149" y="158"/>
                    </a:lnTo>
                    <a:lnTo>
                      <a:pt x="147" y="158"/>
                    </a:lnTo>
                    <a:lnTo>
                      <a:pt x="147" y="158"/>
                    </a:lnTo>
                    <a:lnTo>
                      <a:pt x="146" y="158"/>
                    </a:lnTo>
                    <a:lnTo>
                      <a:pt x="130" y="148"/>
                    </a:lnTo>
                    <a:lnTo>
                      <a:pt x="130" y="148"/>
                    </a:lnTo>
                    <a:lnTo>
                      <a:pt x="127" y="146"/>
                    </a:lnTo>
                    <a:lnTo>
                      <a:pt x="124" y="146"/>
                    </a:lnTo>
                    <a:lnTo>
                      <a:pt x="119" y="148"/>
                    </a:lnTo>
                    <a:lnTo>
                      <a:pt x="113" y="150"/>
                    </a:lnTo>
                    <a:lnTo>
                      <a:pt x="113" y="150"/>
                    </a:lnTo>
                    <a:lnTo>
                      <a:pt x="111" y="151"/>
                    </a:lnTo>
                    <a:lnTo>
                      <a:pt x="108" y="153"/>
                    </a:lnTo>
                    <a:lnTo>
                      <a:pt x="106" y="156"/>
                    </a:lnTo>
                    <a:lnTo>
                      <a:pt x="105" y="158"/>
                    </a:lnTo>
                    <a:lnTo>
                      <a:pt x="100" y="177"/>
                    </a:lnTo>
                    <a:lnTo>
                      <a:pt x="100" y="177"/>
                    </a:lnTo>
                    <a:lnTo>
                      <a:pt x="100" y="178"/>
                    </a:lnTo>
                    <a:lnTo>
                      <a:pt x="98" y="179"/>
                    </a:lnTo>
                    <a:lnTo>
                      <a:pt x="98" y="179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87" y="179"/>
                    </a:lnTo>
                    <a:lnTo>
                      <a:pt x="87" y="179"/>
                    </a:lnTo>
                    <a:lnTo>
                      <a:pt x="85" y="178"/>
                    </a:lnTo>
                    <a:lnTo>
                      <a:pt x="85" y="177"/>
                    </a:lnTo>
                    <a:lnTo>
                      <a:pt x="80" y="158"/>
                    </a:lnTo>
                    <a:lnTo>
                      <a:pt x="80" y="158"/>
                    </a:lnTo>
                    <a:lnTo>
                      <a:pt x="79" y="156"/>
                    </a:lnTo>
                    <a:lnTo>
                      <a:pt x="77" y="153"/>
                    </a:lnTo>
                    <a:lnTo>
                      <a:pt x="76" y="151"/>
                    </a:lnTo>
                    <a:lnTo>
                      <a:pt x="72" y="150"/>
                    </a:lnTo>
                    <a:lnTo>
                      <a:pt x="68" y="148"/>
                    </a:lnTo>
                    <a:lnTo>
                      <a:pt x="68" y="148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58" y="146"/>
                    </a:lnTo>
                    <a:lnTo>
                      <a:pt x="56" y="14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8" y="158"/>
                    </a:lnTo>
                    <a:lnTo>
                      <a:pt x="36" y="158"/>
                    </a:lnTo>
                    <a:lnTo>
                      <a:pt x="28" y="150"/>
                    </a:lnTo>
                    <a:lnTo>
                      <a:pt x="28" y="150"/>
                    </a:lnTo>
                    <a:lnTo>
                      <a:pt x="28" y="149"/>
                    </a:lnTo>
                    <a:lnTo>
                      <a:pt x="28" y="146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28"/>
                    </a:lnTo>
                    <a:lnTo>
                      <a:pt x="40" y="125"/>
                    </a:lnTo>
                    <a:lnTo>
                      <a:pt x="40" y="122"/>
                    </a:lnTo>
                    <a:lnTo>
                      <a:pt x="38" y="120"/>
                    </a:lnTo>
                    <a:lnTo>
                      <a:pt x="36" y="114"/>
                    </a:lnTo>
                    <a:lnTo>
                      <a:pt x="36" y="114"/>
                    </a:lnTo>
                    <a:lnTo>
                      <a:pt x="35" y="111"/>
                    </a:lnTo>
                    <a:lnTo>
                      <a:pt x="32" y="109"/>
                    </a:lnTo>
                    <a:lnTo>
                      <a:pt x="30" y="107"/>
                    </a:lnTo>
                    <a:lnTo>
                      <a:pt x="28" y="106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8" y="101"/>
                    </a:lnTo>
                    <a:lnTo>
                      <a:pt x="7" y="98"/>
                    </a:lnTo>
                    <a:lnTo>
                      <a:pt x="7" y="98"/>
                    </a:lnTo>
                    <a:lnTo>
                      <a:pt x="7" y="94"/>
                    </a:lnTo>
                    <a:lnTo>
                      <a:pt x="7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+mn-ea"/>
                  <a:sym typeface="+mn-lt"/>
                </a:endParaRPr>
              </a:p>
            </p:txBody>
          </p:sp>
          <p:sp>
            <p:nvSpPr>
              <p:cNvPr id="13" name="Freeform 336">
                <a:extLst>
                  <a:ext uri="{FF2B5EF4-FFF2-40B4-BE49-F238E27FC236}">
                    <a16:creationId xmlns:a16="http://schemas.microsoft.com/office/drawing/2014/main" id="{6CA4DA4A-89CF-11B2-8170-46EE0F627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0615" y="6009106"/>
                <a:ext cx="123825" cy="123825"/>
              </a:xfrm>
              <a:custGeom>
                <a:avLst/>
                <a:gdLst>
                  <a:gd name="T0" fmla="*/ 39 w 78"/>
                  <a:gd name="T1" fmla="*/ 78 h 78"/>
                  <a:gd name="T2" fmla="*/ 54 w 78"/>
                  <a:gd name="T3" fmla="*/ 76 h 78"/>
                  <a:gd name="T4" fmla="*/ 66 w 78"/>
                  <a:gd name="T5" fmla="*/ 67 h 78"/>
                  <a:gd name="T6" fmla="*/ 74 w 78"/>
                  <a:gd name="T7" fmla="*/ 55 h 78"/>
                  <a:gd name="T8" fmla="*/ 78 w 78"/>
                  <a:gd name="T9" fmla="*/ 40 h 78"/>
                  <a:gd name="T10" fmla="*/ 77 w 78"/>
                  <a:gd name="T11" fmla="*/ 32 h 78"/>
                  <a:gd name="T12" fmla="*/ 71 w 78"/>
                  <a:gd name="T13" fmla="*/ 18 h 78"/>
                  <a:gd name="T14" fmla="*/ 60 w 78"/>
                  <a:gd name="T15" fmla="*/ 7 h 78"/>
                  <a:gd name="T16" fmla="*/ 46 w 78"/>
                  <a:gd name="T17" fmla="*/ 1 h 78"/>
                  <a:gd name="T18" fmla="*/ 39 w 78"/>
                  <a:gd name="T19" fmla="*/ 0 h 78"/>
                  <a:gd name="T20" fmla="*/ 23 w 78"/>
                  <a:gd name="T21" fmla="*/ 4 h 78"/>
                  <a:gd name="T22" fmla="*/ 11 w 78"/>
                  <a:gd name="T23" fmla="*/ 12 h 78"/>
                  <a:gd name="T24" fmla="*/ 3 w 78"/>
                  <a:gd name="T25" fmla="*/ 25 h 78"/>
                  <a:gd name="T26" fmla="*/ 0 w 78"/>
                  <a:gd name="T27" fmla="*/ 40 h 78"/>
                  <a:gd name="T28" fmla="*/ 1 w 78"/>
                  <a:gd name="T29" fmla="*/ 47 h 78"/>
                  <a:gd name="T30" fmla="*/ 7 w 78"/>
                  <a:gd name="T31" fmla="*/ 61 h 78"/>
                  <a:gd name="T32" fmla="*/ 17 w 78"/>
                  <a:gd name="T33" fmla="*/ 73 h 78"/>
                  <a:gd name="T34" fmla="*/ 31 w 78"/>
                  <a:gd name="T35" fmla="*/ 78 h 78"/>
                  <a:gd name="T36" fmla="*/ 39 w 78"/>
                  <a:gd name="T37" fmla="*/ 78 h 78"/>
                  <a:gd name="T38" fmla="*/ 39 w 78"/>
                  <a:gd name="T39" fmla="*/ 7 h 78"/>
                  <a:gd name="T40" fmla="*/ 51 w 78"/>
                  <a:gd name="T41" fmla="*/ 9 h 78"/>
                  <a:gd name="T42" fmla="*/ 61 w 78"/>
                  <a:gd name="T43" fmla="*/ 16 h 78"/>
                  <a:gd name="T44" fmla="*/ 68 w 78"/>
                  <a:gd name="T45" fmla="*/ 27 h 78"/>
                  <a:gd name="T46" fmla="*/ 71 w 78"/>
                  <a:gd name="T47" fmla="*/ 40 h 78"/>
                  <a:gd name="T48" fmla="*/ 70 w 78"/>
                  <a:gd name="T49" fmla="*/ 46 h 78"/>
                  <a:gd name="T50" fmla="*/ 65 w 78"/>
                  <a:gd name="T51" fmla="*/ 57 h 78"/>
                  <a:gd name="T52" fmla="*/ 57 w 78"/>
                  <a:gd name="T53" fmla="*/ 66 h 78"/>
                  <a:gd name="T54" fmla="*/ 45 w 78"/>
                  <a:gd name="T55" fmla="*/ 71 h 78"/>
                  <a:gd name="T56" fmla="*/ 39 w 78"/>
                  <a:gd name="T57" fmla="*/ 71 h 78"/>
                  <a:gd name="T58" fmla="*/ 26 w 78"/>
                  <a:gd name="T59" fmla="*/ 69 h 78"/>
                  <a:gd name="T60" fmla="*/ 16 w 78"/>
                  <a:gd name="T61" fmla="*/ 62 h 78"/>
                  <a:gd name="T62" fmla="*/ 9 w 78"/>
                  <a:gd name="T63" fmla="*/ 52 h 78"/>
                  <a:gd name="T64" fmla="*/ 7 w 78"/>
                  <a:gd name="T65" fmla="*/ 40 h 78"/>
                  <a:gd name="T66" fmla="*/ 8 w 78"/>
                  <a:gd name="T67" fmla="*/ 33 h 78"/>
                  <a:gd name="T68" fmla="*/ 12 w 78"/>
                  <a:gd name="T69" fmla="*/ 21 h 78"/>
                  <a:gd name="T70" fmla="*/ 21 w 78"/>
                  <a:gd name="T71" fmla="*/ 13 h 78"/>
                  <a:gd name="T72" fmla="*/ 32 w 78"/>
                  <a:gd name="T73" fmla="*/ 8 h 78"/>
                  <a:gd name="T74" fmla="*/ 39 w 78"/>
                  <a:gd name="T75" fmla="*/ 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" h="78">
                    <a:moveTo>
                      <a:pt x="39" y="78"/>
                    </a:moveTo>
                    <a:lnTo>
                      <a:pt x="39" y="78"/>
                    </a:lnTo>
                    <a:lnTo>
                      <a:pt x="46" y="78"/>
                    </a:lnTo>
                    <a:lnTo>
                      <a:pt x="54" y="76"/>
                    </a:lnTo>
                    <a:lnTo>
                      <a:pt x="60" y="73"/>
                    </a:lnTo>
                    <a:lnTo>
                      <a:pt x="66" y="67"/>
                    </a:lnTo>
                    <a:lnTo>
                      <a:pt x="71" y="61"/>
                    </a:lnTo>
                    <a:lnTo>
                      <a:pt x="74" y="55"/>
                    </a:lnTo>
                    <a:lnTo>
                      <a:pt x="77" y="47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77" y="32"/>
                    </a:lnTo>
                    <a:lnTo>
                      <a:pt x="74" y="25"/>
                    </a:lnTo>
                    <a:lnTo>
                      <a:pt x="71" y="18"/>
                    </a:lnTo>
                    <a:lnTo>
                      <a:pt x="66" y="12"/>
                    </a:lnTo>
                    <a:lnTo>
                      <a:pt x="60" y="7"/>
                    </a:lnTo>
                    <a:lnTo>
                      <a:pt x="54" y="4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1" y="12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5"/>
                    </a:lnTo>
                    <a:lnTo>
                      <a:pt x="7" y="61"/>
                    </a:lnTo>
                    <a:lnTo>
                      <a:pt x="11" y="67"/>
                    </a:lnTo>
                    <a:lnTo>
                      <a:pt x="17" y="73"/>
                    </a:lnTo>
                    <a:lnTo>
                      <a:pt x="23" y="76"/>
                    </a:lnTo>
                    <a:lnTo>
                      <a:pt x="31" y="78"/>
                    </a:lnTo>
                    <a:lnTo>
                      <a:pt x="39" y="78"/>
                    </a:lnTo>
                    <a:lnTo>
                      <a:pt x="39" y="78"/>
                    </a:lnTo>
                    <a:close/>
                    <a:moveTo>
                      <a:pt x="39" y="7"/>
                    </a:moveTo>
                    <a:lnTo>
                      <a:pt x="39" y="7"/>
                    </a:lnTo>
                    <a:lnTo>
                      <a:pt x="45" y="8"/>
                    </a:lnTo>
                    <a:lnTo>
                      <a:pt x="51" y="9"/>
                    </a:lnTo>
                    <a:lnTo>
                      <a:pt x="57" y="13"/>
                    </a:lnTo>
                    <a:lnTo>
                      <a:pt x="61" y="16"/>
                    </a:lnTo>
                    <a:lnTo>
                      <a:pt x="65" y="21"/>
                    </a:lnTo>
                    <a:lnTo>
                      <a:pt x="68" y="27"/>
                    </a:lnTo>
                    <a:lnTo>
                      <a:pt x="70" y="33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0" y="46"/>
                    </a:lnTo>
                    <a:lnTo>
                      <a:pt x="68" y="52"/>
                    </a:lnTo>
                    <a:lnTo>
                      <a:pt x="65" y="57"/>
                    </a:lnTo>
                    <a:lnTo>
                      <a:pt x="61" y="62"/>
                    </a:lnTo>
                    <a:lnTo>
                      <a:pt x="57" y="66"/>
                    </a:lnTo>
                    <a:lnTo>
                      <a:pt x="51" y="69"/>
                    </a:lnTo>
                    <a:lnTo>
                      <a:pt x="45" y="71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2" y="71"/>
                    </a:lnTo>
                    <a:lnTo>
                      <a:pt x="26" y="69"/>
                    </a:lnTo>
                    <a:lnTo>
                      <a:pt x="21" y="66"/>
                    </a:lnTo>
                    <a:lnTo>
                      <a:pt x="16" y="62"/>
                    </a:lnTo>
                    <a:lnTo>
                      <a:pt x="12" y="57"/>
                    </a:lnTo>
                    <a:lnTo>
                      <a:pt x="9" y="52"/>
                    </a:lnTo>
                    <a:lnTo>
                      <a:pt x="8" y="46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8" y="33"/>
                    </a:lnTo>
                    <a:lnTo>
                      <a:pt x="9" y="27"/>
                    </a:lnTo>
                    <a:lnTo>
                      <a:pt x="12" y="21"/>
                    </a:lnTo>
                    <a:lnTo>
                      <a:pt x="16" y="16"/>
                    </a:lnTo>
                    <a:lnTo>
                      <a:pt x="21" y="13"/>
                    </a:lnTo>
                    <a:lnTo>
                      <a:pt x="26" y="9"/>
                    </a:lnTo>
                    <a:lnTo>
                      <a:pt x="32" y="8"/>
                    </a:lnTo>
                    <a:lnTo>
                      <a:pt x="39" y="7"/>
                    </a:lnTo>
                    <a:lnTo>
                      <a:pt x="3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+mn-ea"/>
                  <a:sym typeface="+mn-lt"/>
                </a:endParaRPr>
              </a:p>
            </p:txBody>
          </p:sp>
          <p:sp>
            <p:nvSpPr>
              <p:cNvPr id="14" name="Freeform 337">
                <a:extLst>
                  <a:ext uri="{FF2B5EF4-FFF2-40B4-BE49-F238E27FC236}">
                    <a16:creationId xmlns:a16="http://schemas.microsoft.com/office/drawing/2014/main" id="{44ED1788-4A89-0F26-D167-6FF83A1BBB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7940" y="5856706"/>
                <a:ext cx="203200" cy="204788"/>
              </a:xfrm>
              <a:custGeom>
                <a:avLst/>
                <a:gdLst>
                  <a:gd name="T0" fmla="*/ 9 w 128"/>
                  <a:gd name="T1" fmla="*/ 39 h 129"/>
                  <a:gd name="T2" fmla="*/ 2 w 128"/>
                  <a:gd name="T3" fmla="*/ 43 h 129"/>
                  <a:gd name="T4" fmla="*/ 0 w 128"/>
                  <a:gd name="T5" fmla="*/ 55 h 129"/>
                  <a:gd name="T6" fmla="*/ 15 w 128"/>
                  <a:gd name="T7" fmla="*/ 67 h 129"/>
                  <a:gd name="T8" fmla="*/ 7 w 128"/>
                  <a:gd name="T9" fmla="*/ 84 h 129"/>
                  <a:gd name="T10" fmla="*/ 5 w 128"/>
                  <a:gd name="T11" fmla="*/ 94 h 129"/>
                  <a:gd name="T12" fmla="*/ 16 w 128"/>
                  <a:gd name="T13" fmla="*/ 104 h 129"/>
                  <a:gd name="T14" fmla="*/ 37 w 128"/>
                  <a:gd name="T15" fmla="*/ 103 h 129"/>
                  <a:gd name="T16" fmla="*/ 38 w 128"/>
                  <a:gd name="T17" fmla="*/ 121 h 129"/>
                  <a:gd name="T18" fmla="*/ 48 w 128"/>
                  <a:gd name="T19" fmla="*/ 128 h 129"/>
                  <a:gd name="T20" fmla="*/ 53 w 128"/>
                  <a:gd name="T21" fmla="*/ 129 h 129"/>
                  <a:gd name="T22" fmla="*/ 69 w 128"/>
                  <a:gd name="T23" fmla="*/ 111 h 129"/>
                  <a:gd name="T24" fmla="*/ 84 w 128"/>
                  <a:gd name="T25" fmla="*/ 121 h 129"/>
                  <a:gd name="T26" fmla="*/ 100 w 128"/>
                  <a:gd name="T27" fmla="*/ 117 h 129"/>
                  <a:gd name="T28" fmla="*/ 104 w 128"/>
                  <a:gd name="T29" fmla="*/ 109 h 129"/>
                  <a:gd name="T30" fmla="*/ 102 w 128"/>
                  <a:gd name="T31" fmla="*/ 90 h 129"/>
                  <a:gd name="T32" fmla="*/ 122 w 128"/>
                  <a:gd name="T33" fmla="*/ 88 h 129"/>
                  <a:gd name="T34" fmla="*/ 127 w 128"/>
                  <a:gd name="T35" fmla="*/ 80 h 129"/>
                  <a:gd name="T36" fmla="*/ 126 w 128"/>
                  <a:gd name="T37" fmla="*/ 69 h 129"/>
                  <a:gd name="T38" fmla="*/ 109 w 128"/>
                  <a:gd name="T39" fmla="*/ 55 h 129"/>
                  <a:gd name="T40" fmla="*/ 121 w 128"/>
                  <a:gd name="T41" fmla="*/ 41 h 129"/>
                  <a:gd name="T42" fmla="*/ 118 w 128"/>
                  <a:gd name="T43" fmla="*/ 27 h 129"/>
                  <a:gd name="T44" fmla="*/ 95 w 128"/>
                  <a:gd name="T45" fmla="*/ 28 h 129"/>
                  <a:gd name="T46" fmla="*/ 88 w 128"/>
                  <a:gd name="T47" fmla="*/ 22 h 129"/>
                  <a:gd name="T48" fmla="*/ 86 w 128"/>
                  <a:gd name="T49" fmla="*/ 3 h 129"/>
                  <a:gd name="T50" fmla="*/ 76 w 128"/>
                  <a:gd name="T51" fmla="*/ 0 h 129"/>
                  <a:gd name="T52" fmla="*/ 67 w 128"/>
                  <a:gd name="T53" fmla="*/ 4 h 129"/>
                  <a:gd name="T54" fmla="*/ 55 w 128"/>
                  <a:gd name="T55" fmla="*/ 18 h 129"/>
                  <a:gd name="T56" fmla="*/ 38 w 128"/>
                  <a:gd name="T57" fmla="*/ 5 h 129"/>
                  <a:gd name="T58" fmla="*/ 24 w 128"/>
                  <a:gd name="T59" fmla="*/ 12 h 129"/>
                  <a:gd name="T60" fmla="*/ 28 w 128"/>
                  <a:gd name="T61" fmla="*/ 32 h 129"/>
                  <a:gd name="T62" fmla="*/ 32 w 128"/>
                  <a:gd name="T63" fmla="*/ 39 h 129"/>
                  <a:gd name="T64" fmla="*/ 30 w 128"/>
                  <a:gd name="T65" fmla="*/ 17 h 129"/>
                  <a:gd name="T66" fmla="*/ 50 w 128"/>
                  <a:gd name="T67" fmla="*/ 24 h 129"/>
                  <a:gd name="T68" fmla="*/ 59 w 128"/>
                  <a:gd name="T69" fmla="*/ 24 h 129"/>
                  <a:gd name="T70" fmla="*/ 74 w 128"/>
                  <a:gd name="T71" fmla="*/ 7 h 129"/>
                  <a:gd name="T72" fmla="*/ 81 w 128"/>
                  <a:gd name="T73" fmla="*/ 8 h 129"/>
                  <a:gd name="T74" fmla="*/ 86 w 128"/>
                  <a:gd name="T75" fmla="*/ 31 h 129"/>
                  <a:gd name="T76" fmla="*/ 111 w 128"/>
                  <a:gd name="T77" fmla="*/ 31 h 129"/>
                  <a:gd name="T78" fmla="*/ 115 w 128"/>
                  <a:gd name="T79" fmla="*/ 39 h 129"/>
                  <a:gd name="T80" fmla="*/ 104 w 128"/>
                  <a:gd name="T81" fmla="*/ 60 h 129"/>
                  <a:gd name="T82" fmla="*/ 120 w 128"/>
                  <a:gd name="T83" fmla="*/ 74 h 129"/>
                  <a:gd name="T84" fmla="*/ 119 w 128"/>
                  <a:gd name="T85" fmla="*/ 82 h 129"/>
                  <a:gd name="T86" fmla="*/ 100 w 128"/>
                  <a:gd name="T87" fmla="*/ 83 h 129"/>
                  <a:gd name="T88" fmla="*/ 93 w 128"/>
                  <a:gd name="T89" fmla="*/ 98 h 129"/>
                  <a:gd name="T90" fmla="*/ 90 w 128"/>
                  <a:gd name="T91" fmla="*/ 116 h 129"/>
                  <a:gd name="T92" fmla="*/ 73 w 128"/>
                  <a:gd name="T93" fmla="*/ 103 h 129"/>
                  <a:gd name="T94" fmla="*/ 60 w 128"/>
                  <a:gd name="T95" fmla="*/ 109 h 129"/>
                  <a:gd name="T96" fmla="*/ 53 w 128"/>
                  <a:gd name="T97" fmla="*/ 122 h 129"/>
                  <a:gd name="T98" fmla="*/ 45 w 128"/>
                  <a:gd name="T99" fmla="*/ 118 h 129"/>
                  <a:gd name="T100" fmla="*/ 38 w 128"/>
                  <a:gd name="T101" fmla="*/ 95 h 129"/>
                  <a:gd name="T102" fmla="*/ 29 w 128"/>
                  <a:gd name="T103" fmla="*/ 94 h 129"/>
                  <a:gd name="T104" fmla="*/ 12 w 128"/>
                  <a:gd name="T105" fmla="*/ 90 h 129"/>
                  <a:gd name="T106" fmla="*/ 24 w 128"/>
                  <a:gd name="T107" fmla="*/ 72 h 129"/>
                  <a:gd name="T108" fmla="*/ 7 w 128"/>
                  <a:gd name="T109" fmla="*/ 54 h 129"/>
                  <a:gd name="T110" fmla="*/ 7 w 128"/>
                  <a:gd name="T111" fmla="*/ 49 h 129"/>
                  <a:gd name="T112" fmla="*/ 22 w 128"/>
                  <a:gd name="T113" fmla="*/ 4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8" h="129">
                    <a:moveTo>
                      <a:pt x="24" y="38"/>
                    </a:moveTo>
                    <a:lnTo>
                      <a:pt x="24" y="38"/>
                    </a:lnTo>
                    <a:lnTo>
                      <a:pt x="22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4" y="40"/>
                    </a:lnTo>
                    <a:lnTo>
                      <a:pt x="3" y="42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6" y="69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6" y="75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5" y="87"/>
                    </a:lnTo>
                    <a:lnTo>
                      <a:pt x="4" y="89"/>
                    </a:lnTo>
                    <a:lnTo>
                      <a:pt x="4" y="91"/>
                    </a:lnTo>
                    <a:lnTo>
                      <a:pt x="5" y="94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1" y="103"/>
                    </a:lnTo>
                    <a:lnTo>
                      <a:pt x="14" y="104"/>
                    </a:lnTo>
                    <a:lnTo>
                      <a:pt x="16" y="104"/>
                    </a:lnTo>
                    <a:lnTo>
                      <a:pt x="18" y="104"/>
                    </a:lnTo>
                    <a:lnTo>
                      <a:pt x="31" y="101"/>
                    </a:lnTo>
                    <a:lnTo>
                      <a:pt x="31" y="101"/>
                    </a:lnTo>
                    <a:lnTo>
                      <a:pt x="33" y="101"/>
                    </a:lnTo>
                    <a:lnTo>
                      <a:pt x="37" y="103"/>
                    </a:lnTo>
                    <a:lnTo>
                      <a:pt x="37" y="103"/>
                    </a:lnTo>
                    <a:lnTo>
                      <a:pt x="38" y="105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9" y="123"/>
                    </a:lnTo>
                    <a:lnTo>
                      <a:pt x="42" y="125"/>
                    </a:lnTo>
                    <a:lnTo>
                      <a:pt x="43" y="126"/>
                    </a:lnTo>
                    <a:lnTo>
                      <a:pt x="43" y="126"/>
                    </a:lnTo>
                    <a:lnTo>
                      <a:pt x="48" y="128"/>
                    </a:lnTo>
                    <a:lnTo>
                      <a:pt x="48" y="128"/>
                    </a:lnTo>
                    <a:lnTo>
                      <a:pt x="52" y="129"/>
                    </a:lnTo>
                    <a:lnTo>
                      <a:pt x="52" y="129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57" y="128"/>
                    </a:lnTo>
                    <a:lnTo>
                      <a:pt x="60" y="124"/>
                    </a:lnTo>
                    <a:lnTo>
                      <a:pt x="66" y="112"/>
                    </a:lnTo>
                    <a:lnTo>
                      <a:pt x="66" y="112"/>
                    </a:lnTo>
                    <a:lnTo>
                      <a:pt x="69" y="111"/>
                    </a:lnTo>
                    <a:lnTo>
                      <a:pt x="73" y="110"/>
                    </a:lnTo>
                    <a:lnTo>
                      <a:pt x="73" y="110"/>
                    </a:lnTo>
                    <a:lnTo>
                      <a:pt x="74" y="111"/>
                    </a:lnTo>
                    <a:lnTo>
                      <a:pt x="84" y="121"/>
                    </a:lnTo>
                    <a:lnTo>
                      <a:pt x="84" y="121"/>
                    </a:lnTo>
                    <a:lnTo>
                      <a:pt x="86" y="122"/>
                    </a:lnTo>
                    <a:lnTo>
                      <a:pt x="88" y="123"/>
                    </a:lnTo>
                    <a:lnTo>
                      <a:pt x="91" y="123"/>
                    </a:lnTo>
                    <a:lnTo>
                      <a:pt x="93" y="122"/>
                    </a:lnTo>
                    <a:lnTo>
                      <a:pt x="100" y="117"/>
                    </a:lnTo>
                    <a:lnTo>
                      <a:pt x="100" y="117"/>
                    </a:lnTo>
                    <a:lnTo>
                      <a:pt x="102" y="116"/>
                    </a:lnTo>
                    <a:lnTo>
                      <a:pt x="104" y="114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4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5" y="89"/>
                    </a:lnTo>
                    <a:lnTo>
                      <a:pt x="118" y="89"/>
                    </a:lnTo>
                    <a:lnTo>
                      <a:pt x="118" y="89"/>
                    </a:lnTo>
                    <a:lnTo>
                      <a:pt x="120" y="89"/>
                    </a:lnTo>
                    <a:lnTo>
                      <a:pt x="122" y="88"/>
                    </a:lnTo>
                    <a:lnTo>
                      <a:pt x="125" y="87"/>
                    </a:lnTo>
                    <a:lnTo>
                      <a:pt x="126" y="84"/>
                    </a:lnTo>
                    <a:lnTo>
                      <a:pt x="126" y="84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3"/>
                    </a:lnTo>
                    <a:lnTo>
                      <a:pt x="127" y="70"/>
                    </a:lnTo>
                    <a:lnTo>
                      <a:pt x="126" y="69"/>
                    </a:lnTo>
                    <a:lnTo>
                      <a:pt x="123" y="67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11" y="60"/>
                    </a:lnTo>
                    <a:lnTo>
                      <a:pt x="109" y="55"/>
                    </a:lnTo>
                    <a:lnTo>
                      <a:pt x="109" y="55"/>
                    </a:lnTo>
                    <a:lnTo>
                      <a:pt x="111" y="53"/>
                    </a:lnTo>
                    <a:lnTo>
                      <a:pt x="120" y="43"/>
                    </a:lnTo>
                    <a:lnTo>
                      <a:pt x="120" y="43"/>
                    </a:lnTo>
                    <a:lnTo>
                      <a:pt x="121" y="41"/>
                    </a:lnTo>
                    <a:lnTo>
                      <a:pt x="122" y="39"/>
                    </a:lnTo>
                    <a:lnTo>
                      <a:pt x="122" y="36"/>
                    </a:lnTo>
                    <a:lnTo>
                      <a:pt x="121" y="34"/>
                    </a:lnTo>
                    <a:lnTo>
                      <a:pt x="118" y="27"/>
                    </a:lnTo>
                    <a:lnTo>
                      <a:pt x="118" y="27"/>
                    </a:lnTo>
                    <a:lnTo>
                      <a:pt x="115" y="25"/>
                    </a:lnTo>
                    <a:lnTo>
                      <a:pt x="113" y="24"/>
                    </a:lnTo>
                    <a:lnTo>
                      <a:pt x="111" y="24"/>
                    </a:lnTo>
                    <a:lnTo>
                      <a:pt x="108" y="24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3" y="27"/>
                    </a:lnTo>
                    <a:lnTo>
                      <a:pt x="90" y="25"/>
                    </a:lnTo>
                    <a:lnTo>
                      <a:pt x="90" y="25"/>
                    </a:lnTo>
                    <a:lnTo>
                      <a:pt x="88" y="22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7" y="5"/>
                    </a:lnTo>
                    <a:lnTo>
                      <a:pt x="86" y="3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0" y="1"/>
                    </a:lnTo>
                    <a:lnTo>
                      <a:pt x="67" y="4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9" y="17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2" y="17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0" y="6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6" y="34"/>
                    </a:lnTo>
                    <a:lnTo>
                      <a:pt x="24" y="38"/>
                    </a:lnTo>
                    <a:close/>
                    <a:moveTo>
                      <a:pt x="30" y="42"/>
                    </a:moveTo>
                    <a:lnTo>
                      <a:pt x="32" y="39"/>
                    </a:lnTo>
                    <a:lnTo>
                      <a:pt x="32" y="39"/>
                    </a:lnTo>
                    <a:lnTo>
                      <a:pt x="35" y="34"/>
                    </a:lnTo>
                    <a:lnTo>
                      <a:pt x="35" y="29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7" y="12"/>
                    </a:lnTo>
                    <a:lnTo>
                      <a:pt x="38" y="13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4" y="22"/>
                    </a:lnTo>
                    <a:lnTo>
                      <a:pt x="67" y="19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10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3" y="27"/>
                    </a:lnTo>
                    <a:lnTo>
                      <a:pt x="86" y="31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3" y="35"/>
                    </a:lnTo>
                    <a:lnTo>
                      <a:pt x="98" y="34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5" y="38"/>
                    </a:lnTo>
                    <a:lnTo>
                      <a:pt x="115" y="38"/>
                    </a:lnTo>
                    <a:lnTo>
                      <a:pt x="115" y="39"/>
                    </a:lnTo>
                    <a:lnTo>
                      <a:pt x="106" y="48"/>
                    </a:lnTo>
                    <a:lnTo>
                      <a:pt x="106" y="48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60"/>
                    </a:lnTo>
                    <a:lnTo>
                      <a:pt x="104" y="60"/>
                    </a:lnTo>
                    <a:lnTo>
                      <a:pt x="105" y="65"/>
                    </a:lnTo>
                    <a:lnTo>
                      <a:pt x="108" y="68"/>
                    </a:lnTo>
                    <a:lnTo>
                      <a:pt x="120" y="74"/>
                    </a:lnTo>
                    <a:lnTo>
                      <a:pt x="120" y="74"/>
                    </a:lnTo>
                    <a:lnTo>
                      <a:pt x="121" y="75"/>
                    </a:lnTo>
                    <a:lnTo>
                      <a:pt x="121" y="75"/>
                    </a:lnTo>
                    <a:lnTo>
                      <a:pt x="120" y="79"/>
                    </a:lnTo>
                    <a:lnTo>
                      <a:pt x="120" y="79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05" y="82"/>
                    </a:lnTo>
                    <a:lnTo>
                      <a:pt x="105" y="82"/>
                    </a:lnTo>
                    <a:lnTo>
                      <a:pt x="100" y="83"/>
                    </a:lnTo>
                    <a:lnTo>
                      <a:pt x="97" y="87"/>
                    </a:lnTo>
                    <a:lnTo>
                      <a:pt x="94" y="89"/>
                    </a:lnTo>
                    <a:lnTo>
                      <a:pt x="94" y="89"/>
                    </a:lnTo>
                    <a:lnTo>
                      <a:pt x="93" y="94"/>
                    </a:lnTo>
                    <a:lnTo>
                      <a:pt x="93" y="98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77" y="104"/>
                    </a:lnTo>
                    <a:lnTo>
                      <a:pt x="73" y="103"/>
                    </a:lnTo>
                    <a:lnTo>
                      <a:pt x="73" y="103"/>
                    </a:lnTo>
                    <a:lnTo>
                      <a:pt x="72" y="103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63" y="105"/>
                    </a:lnTo>
                    <a:lnTo>
                      <a:pt x="60" y="109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3" y="122"/>
                    </a:lnTo>
                    <a:lnTo>
                      <a:pt x="53" y="122"/>
                    </a:lnTo>
                    <a:lnTo>
                      <a:pt x="53" y="122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46" y="119"/>
                    </a:lnTo>
                    <a:lnTo>
                      <a:pt x="46" y="119"/>
                    </a:lnTo>
                    <a:lnTo>
                      <a:pt x="45" y="118"/>
                    </a:lnTo>
                    <a:lnTo>
                      <a:pt x="45" y="105"/>
                    </a:lnTo>
                    <a:lnTo>
                      <a:pt x="45" y="105"/>
                    </a:lnTo>
                    <a:lnTo>
                      <a:pt x="44" y="101"/>
                    </a:lnTo>
                    <a:lnTo>
                      <a:pt x="42" y="97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35" y="94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29" y="94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4" y="76"/>
                    </a:lnTo>
                    <a:lnTo>
                      <a:pt x="24" y="72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2" y="63"/>
                    </a:lnTo>
                    <a:lnTo>
                      <a:pt x="18" y="61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6" y="45"/>
                    </a:lnTo>
                    <a:lnTo>
                      <a:pt x="30" y="42"/>
                    </a:lnTo>
                    <a:lnTo>
                      <a:pt x="3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+mn-ea"/>
                  <a:sym typeface="+mn-lt"/>
                </a:endParaRPr>
              </a:p>
            </p:txBody>
          </p:sp>
          <p:sp>
            <p:nvSpPr>
              <p:cNvPr id="15" name="Freeform 338">
                <a:extLst>
                  <a:ext uri="{FF2B5EF4-FFF2-40B4-BE49-F238E27FC236}">
                    <a16:creationId xmlns:a16="http://schemas.microsoft.com/office/drawing/2014/main" id="{5675F64C-224A-E416-C4CB-D635C47937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4615" y="5923381"/>
                <a:ext cx="68263" cy="69850"/>
              </a:xfrm>
              <a:custGeom>
                <a:avLst/>
                <a:gdLst>
                  <a:gd name="T0" fmla="*/ 22 w 43"/>
                  <a:gd name="T1" fmla="*/ 44 h 44"/>
                  <a:gd name="T2" fmla="*/ 22 w 43"/>
                  <a:gd name="T3" fmla="*/ 44 h 44"/>
                  <a:gd name="T4" fmla="*/ 25 w 43"/>
                  <a:gd name="T5" fmla="*/ 44 h 44"/>
                  <a:gd name="T6" fmla="*/ 30 w 43"/>
                  <a:gd name="T7" fmla="*/ 41 h 44"/>
                  <a:gd name="T8" fmla="*/ 34 w 43"/>
                  <a:gd name="T9" fmla="*/ 40 h 44"/>
                  <a:gd name="T10" fmla="*/ 37 w 43"/>
                  <a:gd name="T11" fmla="*/ 38 h 44"/>
                  <a:gd name="T12" fmla="*/ 39 w 43"/>
                  <a:gd name="T13" fmla="*/ 34 h 44"/>
                  <a:gd name="T14" fmla="*/ 42 w 43"/>
                  <a:gd name="T15" fmla="*/ 31 h 44"/>
                  <a:gd name="T16" fmla="*/ 43 w 43"/>
                  <a:gd name="T17" fmla="*/ 26 h 44"/>
                  <a:gd name="T18" fmla="*/ 43 w 43"/>
                  <a:gd name="T19" fmla="*/ 23 h 44"/>
                  <a:gd name="T20" fmla="*/ 43 w 43"/>
                  <a:gd name="T21" fmla="*/ 23 h 44"/>
                  <a:gd name="T22" fmla="*/ 43 w 43"/>
                  <a:gd name="T23" fmla="*/ 18 h 44"/>
                  <a:gd name="T24" fmla="*/ 42 w 43"/>
                  <a:gd name="T25" fmla="*/ 13 h 44"/>
                  <a:gd name="T26" fmla="*/ 39 w 43"/>
                  <a:gd name="T27" fmla="*/ 10 h 44"/>
                  <a:gd name="T28" fmla="*/ 37 w 43"/>
                  <a:gd name="T29" fmla="*/ 7 h 44"/>
                  <a:gd name="T30" fmla="*/ 34 w 43"/>
                  <a:gd name="T31" fmla="*/ 4 h 44"/>
                  <a:gd name="T32" fmla="*/ 30 w 43"/>
                  <a:gd name="T33" fmla="*/ 3 h 44"/>
                  <a:gd name="T34" fmla="*/ 25 w 43"/>
                  <a:gd name="T35" fmla="*/ 1 h 44"/>
                  <a:gd name="T36" fmla="*/ 22 w 43"/>
                  <a:gd name="T37" fmla="*/ 0 h 44"/>
                  <a:gd name="T38" fmla="*/ 22 w 43"/>
                  <a:gd name="T39" fmla="*/ 0 h 44"/>
                  <a:gd name="T40" fmla="*/ 17 w 43"/>
                  <a:gd name="T41" fmla="*/ 1 h 44"/>
                  <a:gd name="T42" fmla="*/ 14 w 43"/>
                  <a:gd name="T43" fmla="*/ 3 h 44"/>
                  <a:gd name="T44" fmla="*/ 9 w 43"/>
                  <a:gd name="T45" fmla="*/ 4 h 44"/>
                  <a:gd name="T46" fmla="*/ 7 w 43"/>
                  <a:gd name="T47" fmla="*/ 7 h 44"/>
                  <a:gd name="T48" fmla="*/ 4 w 43"/>
                  <a:gd name="T49" fmla="*/ 10 h 44"/>
                  <a:gd name="T50" fmla="*/ 2 w 43"/>
                  <a:gd name="T51" fmla="*/ 13 h 44"/>
                  <a:gd name="T52" fmla="*/ 1 w 43"/>
                  <a:gd name="T53" fmla="*/ 18 h 44"/>
                  <a:gd name="T54" fmla="*/ 0 w 43"/>
                  <a:gd name="T55" fmla="*/ 23 h 44"/>
                  <a:gd name="T56" fmla="*/ 0 w 43"/>
                  <a:gd name="T57" fmla="*/ 23 h 44"/>
                  <a:gd name="T58" fmla="*/ 1 w 43"/>
                  <a:gd name="T59" fmla="*/ 26 h 44"/>
                  <a:gd name="T60" fmla="*/ 2 w 43"/>
                  <a:gd name="T61" fmla="*/ 31 h 44"/>
                  <a:gd name="T62" fmla="*/ 4 w 43"/>
                  <a:gd name="T63" fmla="*/ 34 h 44"/>
                  <a:gd name="T64" fmla="*/ 7 w 43"/>
                  <a:gd name="T65" fmla="*/ 38 h 44"/>
                  <a:gd name="T66" fmla="*/ 9 w 43"/>
                  <a:gd name="T67" fmla="*/ 40 h 44"/>
                  <a:gd name="T68" fmla="*/ 14 w 43"/>
                  <a:gd name="T69" fmla="*/ 41 h 44"/>
                  <a:gd name="T70" fmla="*/ 17 w 43"/>
                  <a:gd name="T71" fmla="*/ 44 h 44"/>
                  <a:gd name="T72" fmla="*/ 22 w 43"/>
                  <a:gd name="T73" fmla="*/ 44 h 44"/>
                  <a:gd name="T74" fmla="*/ 22 w 43"/>
                  <a:gd name="T75" fmla="*/ 44 h 44"/>
                  <a:gd name="T76" fmla="*/ 22 w 43"/>
                  <a:gd name="T77" fmla="*/ 7 h 44"/>
                  <a:gd name="T78" fmla="*/ 22 w 43"/>
                  <a:gd name="T79" fmla="*/ 7 h 44"/>
                  <a:gd name="T80" fmla="*/ 27 w 43"/>
                  <a:gd name="T81" fmla="*/ 9 h 44"/>
                  <a:gd name="T82" fmla="*/ 31 w 43"/>
                  <a:gd name="T83" fmla="*/ 12 h 44"/>
                  <a:gd name="T84" fmla="*/ 35 w 43"/>
                  <a:gd name="T85" fmla="*/ 17 h 44"/>
                  <a:gd name="T86" fmla="*/ 36 w 43"/>
                  <a:gd name="T87" fmla="*/ 23 h 44"/>
                  <a:gd name="T88" fmla="*/ 36 w 43"/>
                  <a:gd name="T89" fmla="*/ 23 h 44"/>
                  <a:gd name="T90" fmla="*/ 35 w 43"/>
                  <a:gd name="T91" fmla="*/ 27 h 44"/>
                  <a:gd name="T92" fmla="*/ 31 w 43"/>
                  <a:gd name="T93" fmla="*/ 32 h 44"/>
                  <a:gd name="T94" fmla="*/ 27 w 43"/>
                  <a:gd name="T95" fmla="*/ 35 h 44"/>
                  <a:gd name="T96" fmla="*/ 22 w 43"/>
                  <a:gd name="T97" fmla="*/ 37 h 44"/>
                  <a:gd name="T98" fmla="*/ 22 w 43"/>
                  <a:gd name="T99" fmla="*/ 37 h 44"/>
                  <a:gd name="T100" fmla="*/ 16 w 43"/>
                  <a:gd name="T101" fmla="*/ 35 h 44"/>
                  <a:gd name="T102" fmla="*/ 11 w 43"/>
                  <a:gd name="T103" fmla="*/ 32 h 44"/>
                  <a:gd name="T104" fmla="*/ 8 w 43"/>
                  <a:gd name="T105" fmla="*/ 27 h 44"/>
                  <a:gd name="T106" fmla="*/ 7 w 43"/>
                  <a:gd name="T107" fmla="*/ 23 h 44"/>
                  <a:gd name="T108" fmla="*/ 7 w 43"/>
                  <a:gd name="T109" fmla="*/ 23 h 44"/>
                  <a:gd name="T110" fmla="*/ 8 w 43"/>
                  <a:gd name="T111" fmla="*/ 17 h 44"/>
                  <a:gd name="T112" fmla="*/ 11 w 43"/>
                  <a:gd name="T113" fmla="*/ 12 h 44"/>
                  <a:gd name="T114" fmla="*/ 16 w 43"/>
                  <a:gd name="T115" fmla="*/ 9 h 44"/>
                  <a:gd name="T116" fmla="*/ 22 w 43"/>
                  <a:gd name="T117" fmla="*/ 7 h 44"/>
                  <a:gd name="T118" fmla="*/ 22 w 43"/>
                  <a:gd name="T11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" h="44">
                    <a:moveTo>
                      <a:pt x="22" y="44"/>
                    </a:moveTo>
                    <a:lnTo>
                      <a:pt x="22" y="44"/>
                    </a:lnTo>
                    <a:lnTo>
                      <a:pt x="25" y="44"/>
                    </a:lnTo>
                    <a:lnTo>
                      <a:pt x="30" y="41"/>
                    </a:lnTo>
                    <a:lnTo>
                      <a:pt x="34" y="40"/>
                    </a:lnTo>
                    <a:lnTo>
                      <a:pt x="37" y="38"/>
                    </a:lnTo>
                    <a:lnTo>
                      <a:pt x="39" y="34"/>
                    </a:lnTo>
                    <a:lnTo>
                      <a:pt x="42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18"/>
                    </a:lnTo>
                    <a:lnTo>
                      <a:pt x="42" y="13"/>
                    </a:lnTo>
                    <a:lnTo>
                      <a:pt x="39" y="10"/>
                    </a:lnTo>
                    <a:lnTo>
                      <a:pt x="37" y="7"/>
                    </a:lnTo>
                    <a:lnTo>
                      <a:pt x="34" y="4"/>
                    </a:lnTo>
                    <a:lnTo>
                      <a:pt x="30" y="3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4"/>
                    </a:lnTo>
                    <a:lnTo>
                      <a:pt x="7" y="38"/>
                    </a:lnTo>
                    <a:lnTo>
                      <a:pt x="9" y="40"/>
                    </a:lnTo>
                    <a:lnTo>
                      <a:pt x="14" y="41"/>
                    </a:lnTo>
                    <a:lnTo>
                      <a:pt x="17" y="44"/>
                    </a:lnTo>
                    <a:lnTo>
                      <a:pt x="22" y="44"/>
                    </a:lnTo>
                    <a:lnTo>
                      <a:pt x="22" y="44"/>
                    </a:lnTo>
                    <a:close/>
                    <a:moveTo>
                      <a:pt x="22" y="7"/>
                    </a:moveTo>
                    <a:lnTo>
                      <a:pt x="22" y="7"/>
                    </a:lnTo>
                    <a:lnTo>
                      <a:pt x="27" y="9"/>
                    </a:lnTo>
                    <a:lnTo>
                      <a:pt x="31" y="12"/>
                    </a:lnTo>
                    <a:lnTo>
                      <a:pt x="35" y="17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5" y="27"/>
                    </a:lnTo>
                    <a:lnTo>
                      <a:pt x="31" y="32"/>
                    </a:lnTo>
                    <a:lnTo>
                      <a:pt x="27" y="35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16" y="35"/>
                    </a:lnTo>
                    <a:lnTo>
                      <a:pt x="11" y="32"/>
                    </a:lnTo>
                    <a:lnTo>
                      <a:pt x="8" y="27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8" y="17"/>
                    </a:lnTo>
                    <a:lnTo>
                      <a:pt x="11" y="12"/>
                    </a:lnTo>
                    <a:lnTo>
                      <a:pt x="16" y="9"/>
                    </a:lnTo>
                    <a:lnTo>
                      <a:pt x="22" y="7"/>
                    </a:lnTo>
                    <a:lnTo>
                      <a:pt x="2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F9550AD7-4AB2-F3E8-9812-710A5CAFE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76" y="285161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4">
            <a:extLst>
              <a:ext uri="{FF2B5EF4-FFF2-40B4-BE49-F238E27FC236}">
                <a16:creationId xmlns:a16="http://schemas.microsoft.com/office/drawing/2014/main" id="{62319961-DD37-AB72-6568-A742167B2556}"/>
              </a:ext>
            </a:extLst>
          </p:cNvPr>
          <p:cNvGrpSpPr/>
          <p:nvPr/>
        </p:nvGrpSpPr>
        <p:grpSpPr>
          <a:xfrm flipH="1">
            <a:off x="1422399" y="1624535"/>
            <a:ext cx="4084615" cy="4010719"/>
            <a:chOff x="1869240" y="1695207"/>
            <a:chExt cx="4053990" cy="4056338"/>
          </a:xfrm>
          <a:effectLst>
            <a:outerShdw blurRad="152400" dist="165100" dir="2700000" algn="tl" rotWithShape="0">
              <a:prstClr val="black">
                <a:alpha val="2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853C04D-CCA9-7F1B-87F9-8ECC3D60BE4B}"/>
                </a:ext>
              </a:extLst>
            </p:cNvPr>
            <p:cNvGrpSpPr/>
            <p:nvPr/>
          </p:nvGrpSpPr>
          <p:grpSpPr>
            <a:xfrm rot="20767753">
              <a:off x="1869240" y="1695207"/>
              <a:ext cx="4053990" cy="4056338"/>
              <a:chOff x="3429000" y="1858963"/>
              <a:chExt cx="2739233" cy="2740819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49432E9-7037-FF24-964E-B3E8014BE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3370" y="3794920"/>
                <a:ext cx="804863" cy="804862"/>
              </a:xfrm>
              <a:custGeom>
                <a:avLst/>
                <a:gdLst/>
                <a:ahLst/>
                <a:cxnLst>
                  <a:cxn ang="0">
                    <a:pos x="1046" y="168"/>
                  </a:cxn>
                  <a:cxn ang="0">
                    <a:pos x="1122" y="107"/>
                  </a:cxn>
                  <a:cxn ang="0">
                    <a:pos x="1207" y="61"/>
                  </a:cxn>
                  <a:cxn ang="0">
                    <a:pos x="1295" y="27"/>
                  </a:cxn>
                  <a:cxn ang="0">
                    <a:pos x="1388" y="7"/>
                  </a:cxn>
                  <a:cxn ang="0">
                    <a:pos x="1481" y="0"/>
                  </a:cxn>
                  <a:cxn ang="0">
                    <a:pos x="1575" y="7"/>
                  </a:cxn>
                  <a:cxn ang="0">
                    <a:pos x="1667" y="27"/>
                  </a:cxn>
                  <a:cxn ang="0">
                    <a:pos x="1756" y="61"/>
                  </a:cxn>
                  <a:cxn ang="0">
                    <a:pos x="1840" y="107"/>
                  </a:cxn>
                  <a:cxn ang="0">
                    <a:pos x="1918" y="168"/>
                  </a:cxn>
                  <a:cxn ang="0">
                    <a:pos x="4899" y="3149"/>
                  </a:cxn>
                  <a:cxn ang="0">
                    <a:pos x="4960" y="3227"/>
                  </a:cxn>
                  <a:cxn ang="0">
                    <a:pos x="5006" y="3312"/>
                  </a:cxn>
                  <a:cxn ang="0">
                    <a:pos x="5040" y="3400"/>
                  </a:cxn>
                  <a:cxn ang="0">
                    <a:pos x="5059" y="3493"/>
                  </a:cxn>
                  <a:cxn ang="0">
                    <a:pos x="5066" y="3587"/>
                  </a:cxn>
                  <a:cxn ang="0">
                    <a:pos x="5059" y="3681"/>
                  </a:cxn>
                  <a:cxn ang="0">
                    <a:pos x="5040" y="3773"/>
                  </a:cxn>
                  <a:cxn ang="0">
                    <a:pos x="5006" y="3861"/>
                  </a:cxn>
                  <a:cxn ang="0">
                    <a:pos x="4960" y="3946"/>
                  </a:cxn>
                  <a:cxn ang="0">
                    <a:pos x="4899" y="4024"/>
                  </a:cxn>
                  <a:cxn ang="0">
                    <a:pos x="4021" y="4902"/>
                  </a:cxn>
                  <a:cxn ang="0">
                    <a:pos x="3943" y="4963"/>
                  </a:cxn>
                  <a:cxn ang="0">
                    <a:pos x="3859" y="5009"/>
                  </a:cxn>
                  <a:cxn ang="0">
                    <a:pos x="3770" y="5043"/>
                  </a:cxn>
                  <a:cxn ang="0">
                    <a:pos x="3678" y="5062"/>
                  </a:cxn>
                  <a:cxn ang="0">
                    <a:pos x="3584" y="5070"/>
                  </a:cxn>
                  <a:cxn ang="0">
                    <a:pos x="3490" y="5062"/>
                  </a:cxn>
                  <a:cxn ang="0">
                    <a:pos x="3398" y="5043"/>
                  </a:cxn>
                  <a:cxn ang="0">
                    <a:pos x="3310" y="5009"/>
                  </a:cxn>
                  <a:cxn ang="0">
                    <a:pos x="3225" y="4963"/>
                  </a:cxn>
                  <a:cxn ang="0">
                    <a:pos x="3148" y="4902"/>
                  </a:cxn>
                  <a:cxn ang="0">
                    <a:pos x="168" y="1919"/>
                  </a:cxn>
                  <a:cxn ang="0">
                    <a:pos x="107" y="1841"/>
                  </a:cxn>
                  <a:cxn ang="0">
                    <a:pos x="61" y="1757"/>
                  </a:cxn>
                  <a:cxn ang="0">
                    <a:pos x="27" y="1668"/>
                  </a:cxn>
                  <a:cxn ang="0">
                    <a:pos x="7" y="1576"/>
                  </a:cxn>
                  <a:cxn ang="0">
                    <a:pos x="0" y="1482"/>
                  </a:cxn>
                  <a:cxn ang="0">
                    <a:pos x="7" y="1389"/>
                  </a:cxn>
                  <a:cxn ang="0">
                    <a:pos x="27" y="1297"/>
                  </a:cxn>
                  <a:cxn ang="0">
                    <a:pos x="61" y="1207"/>
                  </a:cxn>
                  <a:cxn ang="0">
                    <a:pos x="107" y="1123"/>
                  </a:cxn>
                  <a:cxn ang="0">
                    <a:pos x="168" y="1046"/>
                  </a:cxn>
                </a:cxnLst>
                <a:rect l="0" t="0" r="r" b="b"/>
                <a:pathLst>
                  <a:path w="5066" h="5070">
                    <a:moveTo>
                      <a:pt x="190" y="1021"/>
                    </a:moveTo>
                    <a:lnTo>
                      <a:pt x="1021" y="190"/>
                    </a:lnTo>
                    <a:lnTo>
                      <a:pt x="1046" y="168"/>
                    </a:lnTo>
                    <a:lnTo>
                      <a:pt x="1070" y="146"/>
                    </a:lnTo>
                    <a:lnTo>
                      <a:pt x="1096" y="126"/>
                    </a:lnTo>
                    <a:lnTo>
                      <a:pt x="1122" y="107"/>
                    </a:lnTo>
                    <a:lnTo>
                      <a:pt x="1150" y="90"/>
                    </a:lnTo>
                    <a:lnTo>
                      <a:pt x="1179" y="75"/>
                    </a:lnTo>
                    <a:lnTo>
                      <a:pt x="1207" y="61"/>
                    </a:lnTo>
                    <a:lnTo>
                      <a:pt x="1236" y="48"/>
                    </a:lnTo>
                    <a:lnTo>
                      <a:pt x="1266" y="37"/>
                    </a:lnTo>
                    <a:lnTo>
                      <a:pt x="1295" y="27"/>
                    </a:lnTo>
                    <a:lnTo>
                      <a:pt x="1327" y="18"/>
                    </a:lnTo>
                    <a:lnTo>
                      <a:pt x="1357" y="12"/>
                    </a:lnTo>
                    <a:lnTo>
                      <a:pt x="1388" y="7"/>
                    </a:lnTo>
                    <a:lnTo>
                      <a:pt x="1419" y="3"/>
                    </a:lnTo>
                    <a:lnTo>
                      <a:pt x="1450" y="1"/>
                    </a:lnTo>
                    <a:lnTo>
                      <a:pt x="1481" y="0"/>
                    </a:lnTo>
                    <a:lnTo>
                      <a:pt x="1513" y="1"/>
                    </a:lnTo>
                    <a:lnTo>
                      <a:pt x="1544" y="3"/>
                    </a:lnTo>
                    <a:lnTo>
                      <a:pt x="1575" y="7"/>
                    </a:lnTo>
                    <a:lnTo>
                      <a:pt x="1607" y="12"/>
                    </a:lnTo>
                    <a:lnTo>
                      <a:pt x="1637" y="18"/>
                    </a:lnTo>
                    <a:lnTo>
                      <a:pt x="1667" y="27"/>
                    </a:lnTo>
                    <a:lnTo>
                      <a:pt x="1698" y="37"/>
                    </a:lnTo>
                    <a:lnTo>
                      <a:pt x="1727" y="48"/>
                    </a:lnTo>
                    <a:lnTo>
                      <a:pt x="1756" y="61"/>
                    </a:lnTo>
                    <a:lnTo>
                      <a:pt x="1785" y="75"/>
                    </a:lnTo>
                    <a:lnTo>
                      <a:pt x="1813" y="90"/>
                    </a:lnTo>
                    <a:lnTo>
                      <a:pt x="1840" y="107"/>
                    </a:lnTo>
                    <a:lnTo>
                      <a:pt x="1867" y="126"/>
                    </a:lnTo>
                    <a:lnTo>
                      <a:pt x="1893" y="146"/>
                    </a:lnTo>
                    <a:lnTo>
                      <a:pt x="1918" y="168"/>
                    </a:lnTo>
                    <a:lnTo>
                      <a:pt x="1943" y="190"/>
                    </a:lnTo>
                    <a:lnTo>
                      <a:pt x="4876" y="3126"/>
                    </a:lnTo>
                    <a:lnTo>
                      <a:pt x="4899" y="3149"/>
                    </a:lnTo>
                    <a:lnTo>
                      <a:pt x="4921" y="3175"/>
                    </a:lnTo>
                    <a:lnTo>
                      <a:pt x="4940" y="3201"/>
                    </a:lnTo>
                    <a:lnTo>
                      <a:pt x="4960" y="3227"/>
                    </a:lnTo>
                    <a:lnTo>
                      <a:pt x="4976" y="3255"/>
                    </a:lnTo>
                    <a:lnTo>
                      <a:pt x="4992" y="3284"/>
                    </a:lnTo>
                    <a:lnTo>
                      <a:pt x="5006" y="3312"/>
                    </a:lnTo>
                    <a:lnTo>
                      <a:pt x="5019" y="3341"/>
                    </a:lnTo>
                    <a:lnTo>
                      <a:pt x="5030" y="3371"/>
                    </a:lnTo>
                    <a:lnTo>
                      <a:pt x="5040" y="3400"/>
                    </a:lnTo>
                    <a:lnTo>
                      <a:pt x="5047" y="3431"/>
                    </a:lnTo>
                    <a:lnTo>
                      <a:pt x="5054" y="3462"/>
                    </a:lnTo>
                    <a:lnTo>
                      <a:pt x="5059" y="3493"/>
                    </a:lnTo>
                    <a:lnTo>
                      <a:pt x="5064" y="3524"/>
                    </a:lnTo>
                    <a:lnTo>
                      <a:pt x="5066" y="3555"/>
                    </a:lnTo>
                    <a:lnTo>
                      <a:pt x="5066" y="3587"/>
                    </a:lnTo>
                    <a:lnTo>
                      <a:pt x="5066" y="3618"/>
                    </a:lnTo>
                    <a:lnTo>
                      <a:pt x="5064" y="3649"/>
                    </a:lnTo>
                    <a:lnTo>
                      <a:pt x="5059" y="3681"/>
                    </a:lnTo>
                    <a:lnTo>
                      <a:pt x="5054" y="3711"/>
                    </a:lnTo>
                    <a:lnTo>
                      <a:pt x="5047" y="3742"/>
                    </a:lnTo>
                    <a:lnTo>
                      <a:pt x="5040" y="3773"/>
                    </a:lnTo>
                    <a:lnTo>
                      <a:pt x="5030" y="3803"/>
                    </a:lnTo>
                    <a:lnTo>
                      <a:pt x="5019" y="3832"/>
                    </a:lnTo>
                    <a:lnTo>
                      <a:pt x="5006" y="3861"/>
                    </a:lnTo>
                    <a:lnTo>
                      <a:pt x="4992" y="3891"/>
                    </a:lnTo>
                    <a:lnTo>
                      <a:pt x="4976" y="3919"/>
                    </a:lnTo>
                    <a:lnTo>
                      <a:pt x="4960" y="3946"/>
                    </a:lnTo>
                    <a:lnTo>
                      <a:pt x="4940" y="3973"/>
                    </a:lnTo>
                    <a:lnTo>
                      <a:pt x="4921" y="3999"/>
                    </a:lnTo>
                    <a:lnTo>
                      <a:pt x="4899" y="4024"/>
                    </a:lnTo>
                    <a:lnTo>
                      <a:pt x="4876" y="4047"/>
                    </a:lnTo>
                    <a:lnTo>
                      <a:pt x="4045" y="4879"/>
                    </a:lnTo>
                    <a:lnTo>
                      <a:pt x="4021" y="4902"/>
                    </a:lnTo>
                    <a:lnTo>
                      <a:pt x="3996" y="4924"/>
                    </a:lnTo>
                    <a:lnTo>
                      <a:pt x="3970" y="4943"/>
                    </a:lnTo>
                    <a:lnTo>
                      <a:pt x="3943" y="4963"/>
                    </a:lnTo>
                    <a:lnTo>
                      <a:pt x="3916" y="4979"/>
                    </a:lnTo>
                    <a:lnTo>
                      <a:pt x="3888" y="4995"/>
                    </a:lnTo>
                    <a:lnTo>
                      <a:pt x="3859" y="5009"/>
                    </a:lnTo>
                    <a:lnTo>
                      <a:pt x="3830" y="5022"/>
                    </a:lnTo>
                    <a:lnTo>
                      <a:pt x="3801" y="5033"/>
                    </a:lnTo>
                    <a:lnTo>
                      <a:pt x="3770" y="5043"/>
                    </a:lnTo>
                    <a:lnTo>
                      <a:pt x="3740" y="5050"/>
                    </a:lnTo>
                    <a:lnTo>
                      <a:pt x="3709" y="5058"/>
                    </a:lnTo>
                    <a:lnTo>
                      <a:pt x="3678" y="5062"/>
                    </a:lnTo>
                    <a:lnTo>
                      <a:pt x="3647" y="5067"/>
                    </a:lnTo>
                    <a:lnTo>
                      <a:pt x="3616" y="5069"/>
                    </a:lnTo>
                    <a:lnTo>
                      <a:pt x="3584" y="5070"/>
                    </a:lnTo>
                    <a:lnTo>
                      <a:pt x="3553" y="5069"/>
                    </a:lnTo>
                    <a:lnTo>
                      <a:pt x="3522" y="5067"/>
                    </a:lnTo>
                    <a:lnTo>
                      <a:pt x="3490" y="5062"/>
                    </a:lnTo>
                    <a:lnTo>
                      <a:pt x="3460" y="5058"/>
                    </a:lnTo>
                    <a:lnTo>
                      <a:pt x="3429" y="5050"/>
                    </a:lnTo>
                    <a:lnTo>
                      <a:pt x="3398" y="5043"/>
                    </a:lnTo>
                    <a:lnTo>
                      <a:pt x="3369" y="5033"/>
                    </a:lnTo>
                    <a:lnTo>
                      <a:pt x="3339" y="5022"/>
                    </a:lnTo>
                    <a:lnTo>
                      <a:pt x="3310" y="5009"/>
                    </a:lnTo>
                    <a:lnTo>
                      <a:pt x="3282" y="4995"/>
                    </a:lnTo>
                    <a:lnTo>
                      <a:pt x="3254" y="4979"/>
                    </a:lnTo>
                    <a:lnTo>
                      <a:pt x="3225" y="4963"/>
                    </a:lnTo>
                    <a:lnTo>
                      <a:pt x="3199" y="4943"/>
                    </a:lnTo>
                    <a:lnTo>
                      <a:pt x="3173" y="4924"/>
                    </a:lnTo>
                    <a:lnTo>
                      <a:pt x="3148" y="4902"/>
                    </a:lnTo>
                    <a:lnTo>
                      <a:pt x="3124" y="4879"/>
                    </a:lnTo>
                    <a:lnTo>
                      <a:pt x="190" y="1944"/>
                    </a:lnTo>
                    <a:lnTo>
                      <a:pt x="168" y="1919"/>
                    </a:lnTo>
                    <a:lnTo>
                      <a:pt x="146" y="1894"/>
                    </a:lnTo>
                    <a:lnTo>
                      <a:pt x="125" y="1868"/>
                    </a:lnTo>
                    <a:lnTo>
                      <a:pt x="107" y="1841"/>
                    </a:lnTo>
                    <a:lnTo>
                      <a:pt x="90" y="1814"/>
                    </a:lnTo>
                    <a:lnTo>
                      <a:pt x="75" y="1786"/>
                    </a:lnTo>
                    <a:lnTo>
                      <a:pt x="61" y="1757"/>
                    </a:lnTo>
                    <a:lnTo>
                      <a:pt x="48" y="1728"/>
                    </a:lnTo>
                    <a:lnTo>
                      <a:pt x="37" y="1699"/>
                    </a:lnTo>
                    <a:lnTo>
                      <a:pt x="27" y="1668"/>
                    </a:lnTo>
                    <a:lnTo>
                      <a:pt x="18" y="1638"/>
                    </a:lnTo>
                    <a:lnTo>
                      <a:pt x="12" y="1608"/>
                    </a:lnTo>
                    <a:lnTo>
                      <a:pt x="7" y="1576"/>
                    </a:lnTo>
                    <a:lnTo>
                      <a:pt x="3" y="1545"/>
                    </a:lnTo>
                    <a:lnTo>
                      <a:pt x="1" y="1514"/>
                    </a:lnTo>
                    <a:lnTo>
                      <a:pt x="0" y="1482"/>
                    </a:lnTo>
                    <a:lnTo>
                      <a:pt x="1" y="1451"/>
                    </a:lnTo>
                    <a:lnTo>
                      <a:pt x="3" y="1421"/>
                    </a:lnTo>
                    <a:lnTo>
                      <a:pt x="7" y="1389"/>
                    </a:lnTo>
                    <a:lnTo>
                      <a:pt x="12" y="1358"/>
                    </a:lnTo>
                    <a:lnTo>
                      <a:pt x="18" y="1328"/>
                    </a:lnTo>
                    <a:lnTo>
                      <a:pt x="27" y="1297"/>
                    </a:lnTo>
                    <a:lnTo>
                      <a:pt x="37" y="1267"/>
                    </a:lnTo>
                    <a:lnTo>
                      <a:pt x="48" y="1237"/>
                    </a:lnTo>
                    <a:lnTo>
                      <a:pt x="61" y="1207"/>
                    </a:lnTo>
                    <a:lnTo>
                      <a:pt x="75" y="1179"/>
                    </a:lnTo>
                    <a:lnTo>
                      <a:pt x="90" y="1151"/>
                    </a:lnTo>
                    <a:lnTo>
                      <a:pt x="107" y="1123"/>
                    </a:lnTo>
                    <a:lnTo>
                      <a:pt x="125" y="1097"/>
                    </a:lnTo>
                    <a:lnTo>
                      <a:pt x="146" y="1071"/>
                    </a:lnTo>
                    <a:lnTo>
                      <a:pt x="168" y="1046"/>
                    </a:lnTo>
                    <a:lnTo>
                      <a:pt x="190" y="1021"/>
                    </a:lnTo>
                  </a:path>
                </a:pathLst>
              </a:custGeom>
              <a:solidFill>
                <a:srgbClr val="C00000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4392E12-C4EA-9196-EF0E-04D349719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1945" y="3823495"/>
                <a:ext cx="300038" cy="300037"/>
              </a:xfrm>
              <a:custGeom>
                <a:avLst/>
                <a:gdLst/>
                <a:ahLst/>
                <a:cxnLst>
                  <a:cxn ang="0">
                    <a:pos x="0" y="1753"/>
                  </a:cxn>
                  <a:cxn ang="0">
                    <a:pos x="1751" y="0"/>
                  </a:cxn>
                  <a:cxn ang="0">
                    <a:pos x="1888" y="136"/>
                  </a:cxn>
                  <a:cxn ang="0">
                    <a:pos x="136" y="1889"/>
                  </a:cxn>
                  <a:cxn ang="0">
                    <a:pos x="0" y="1753"/>
                  </a:cxn>
                </a:cxnLst>
                <a:rect l="0" t="0" r="r" b="b"/>
                <a:pathLst>
                  <a:path w="1888" h="1889">
                    <a:moveTo>
                      <a:pt x="0" y="1753"/>
                    </a:moveTo>
                    <a:lnTo>
                      <a:pt x="1751" y="0"/>
                    </a:lnTo>
                    <a:lnTo>
                      <a:pt x="1888" y="136"/>
                    </a:lnTo>
                    <a:lnTo>
                      <a:pt x="136" y="1889"/>
                    </a:lnTo>
                    <a:lnTo>
                      <a:pt x="0" y="1753"/>
                    </a:lnTo>
                    <a:close/>
                  </a:path>
                </a:pathLst>
              </a:custGeom>
              <a:solidFill>
                <a:schemeClr val="bg1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F7F7472C-24AA-46EC-9CFB-2D10C1D24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1207" y="4271170"/>
                <a:ext cx="298450" cy="300037"/>
              </a:xfrm>
              <a:custGeom>
                <a:avLst/>
                <a:gdLst/>
                <a:ahLst/>
                <a:cxnLst>
                  <a:cxn ang="0">
                    <a:pos x="0" y="1752"/>
                  </a:cxn>
                  <a:cxn ang="0">
                    <a:pos x="1752" y="0"/>
                  </a:cxn>
                  <a:cxn ang="0">
                    <a:pos x="1889" y="136"/>
                  </a:cxn>
                  <a:cxn ang="0">
                    <a:pos x="136" y="1890"/>
                  </a:cxn>
                  <a:cxn ang="0">
                    <a:pos x="0" y="1752"/>
                  </a:cxn>
                </a:cxnLst>
                <a:rect l="0" t="0" r="r" b="b"/>
                <a:pathLst>
                  <a:path w="1889" h="1890">
                    <a:moveTo>
                      <a:pt x="0" y="1752"/>
                    </a:moveTo>
                    <a:lnTo>
                      <a:pt x="1752" y="0"/>
                    </a:lnTo>
                    <a:lnTo>
                      <a:pt x="1889" y="136"/>
                    </a:lnTo>
                    <a:lnTo>
                      <a:pt x="136" y="1890"/>
                    </a:lnTo>
                    <a:lnTo>
                      <a:pt x="0" y="1752"/>
                    </a:lnTo>
                    <a:close/>
                  </a:path>
                </a:pathLst>
              </a:custGeom>
              <a:solidFill>
                <a:schemeClr val="bg1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90E9E7ED-71CD-F22B-5ABC-E6275FD33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870" y="3477420"/>
                <a:ext cx="481013" cy="481012"/>
              </a:xfrm>
              <a:custGeom>
                <a:avLst/>
                <a:gdLst/>
                <a:ahLst/>
                <a:cxnLst>
                  <a:cxn ang="0">
                    <a:pos x="2174" y="3030"/>
                  </a:cxn>
                  <a:cxn ang="0">
                    <a:pos x="3029" y="2176"/>
                  </a:cxn>
                  <a:cxn ang="0">
                    <a:pos x="854" y="0"/>
                  </a:cxn>
                  <a:cxn ang="0">
                    <a:pos x="0" y="855"/>
                  </a:cxn>
                  <a:cxn ang="0">
                    <a:pos x="2174" y="3030"/>
                  </a:cxn>
                </a:cxnLst>
                <a:rect l="0" t="0" r="r" b="b"/>
                <a:pathLst>
                  <a:path w="3029" h="3030">
                    <a:moveTo>
                      <a:pt x="2174" y="3030"/>
                    </a:moveTo>
                    <a:lnTo>
                      <a:pt x="3029" y="2176"/>
                    </a:lnTo>
                    <a:lnTo>
                      <a:pt x="854" y="0"/>
                    </a:lnTo>
                    <a:lnTo>
                      <a:pt x="0" y="855"/>
                    </a:lnTo>
                    <a:lnTo>
                      <a:pt x="2174" y="303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C70DE29-AE01-911A-A8BE-89B4575E4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882" y="3451226"/>
                <a:ext cx="163513" cy="163512"/>
              </a:xfrm>
              <a:custGeom>
                <a:avLst/>
                <a:gdLst/>
                <a:ahLst/>
                <a:cxnLst>
                  <a:cxn ang="0">
                    <a:pos x="0" y="855"/>
                  </a:cxn>
                  <a:cxn ang="0">
                    <a:pos x="854" y="0"/>
                  </a:cxn>
                  <a:cxn ang="0">
                    <a:pos x="1032" y="179"/>
                  </a:cxn>
                  <a:cxn ang="0">
                    <a:pos x="178" y="1034"/>
                  </a:cxn>
                  <a:cxn ang="0">
                    <a:pos x="0" y="855"/>
                  </a:cxn>
                </a:cxnLst>
                <a:rect l="0" t="0" r="r" b="b"/>
                <a:pathLst>
                  <a:path w="1032" h="1034">
                    <a:moveTo>
                      <a:pt x="0" y="855"/>
                    </a:moveTo>
                    <a:lnTo>
                      <a:pt x="854" y="0"/>
                    </a:lnTo>
                    <a:lnTo>
                      <a:pt x="1032" y="179"/>
                    </a:lnTo>
                    <a:lnTo>
                      <a:pt x="178" y="1034"/>
                    </a:lnTo>
                    <a:lnTo>
                      <a:pt x="0" y="855"/>
                    </a:lnTo>
                    <a:close/>
                  </a:path>
                </a:pathLst>
              </a:custGeom>
              <a:solidFill>
                <a:srgbClr val="C00000"/>
              </a:soli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368DF199-90DB-7013-C4E2-E0102DBA2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0" y="1858963"/>
                <a:ext cx="1949450" cy="1949450"/>
              </a:xfrm>
              <a:custGeom>
                <a:avLst/>
                <a:gdLst/>
                <a:ahLst/>
                <a:cxnLst>
                  <a:cxn ang="0">
                    <a:pos x="10899" y="10020"/>
                  </a:cxn>
                  <a:cxn ang="0">
                    <a:pos x="11425" y="9264"/>
                  </a:cxn>
                  <a:cxn ang="0">
                    <a:pos x="11824" y="8454"/>
                  </a:cxn>
                  <a:cxn ang="0">
                    <a:pos x="12097" y="7604"/>
                  </a:cxn>
                  <a:cxn ang="0">
                    <a:pos x="12244" y="6730"/>
                  </a:cxn>
                  <a:cxn ang="0">
                    <a:pos x="12266" y="5845"/>
                  </a:cxn>
                  <a:cxn ang="0">
                    <a:pos x="12160" y="4965"/>
                  </a:cxn>
                  <a:cxn ang="0">
                    <a:pos x="11930" y="4105"/>
                  </a:cxn>
                  <a:cxn ang="0">
                    <a:pos x="11572" y="3281"/>
                  </a:cxn>
                  <a:cxn ang="0">
                    <a:pos x="11089" y="2505"/>
                  </a:cxn>
                  <a:cxn ang="0">
                    <a:pos x="10479" y="1795"/>
                  </a:cxn>
                  <a:cxn ang="0">
                    <a:pos x="9768" y="1185"/>
                  </a:cxn>
                  <a:cxn ang="0">
                    <a:pos x="8994" y="701"/>
                  </a:cxn>
                  <a:cxn ang="0">
                    <a:pos x="8169" y="343"/>
                  </a:cxn>
                  <a:cxn ang="0">
                    <a:pos x="7311" y="112"/>
                  </a:cxn>
                  <a:cxn ang="0">
                    <a:pos x="6432" y="7"/>
                  </a:cxn>
                  <a:cxn ang="0">
                    <a:pos x="5547" y="27"/>
                  </a:cxn>
                  <a:cxn ang="0">
                    <a:pos x="4672" y="176"/>
                  </a:cxn>
                  <a:cxn ang="0">
                    <a:pos x="3824" y="448"/>
                  </a:cxn>
                  <a:cxn ang="0">
                    <a:pos x="3014" y="849"/>
                  </a:cxn>
                  <a:cxn ang="0">
                    <a:pos x="2259" y="1374"/>
                  </a:cxn>
                  <a:cxn ang="0">
                    <a:pos x="1577" y="2023"/>
                  </a:cxn>
                  <a:cxn ang="0">
                    <a:pos x="1009" y="2757"/>
                  </a:cxn>
                  <a:cxn ang="0">
                    <a:pos x="567" y="3550"/>
                  </a:cxn>
                  <a:cxn ang="0">
                    <a:pos x="252" y="4388"/>
                  </a:cxn>
                  <a:cxn ang="0">
                    <a:pos x="63" y="5257"/>
                  </a:cxn>
                  <a:cxn ang="0">
                    <a:pos x="0" y="6140"/>
                  </a:cxn>
                  <a:cxn ang="0">
                    <a:pos x="63" y="7023"/>
                  </a:cxn>
                  <a:cxn ang="0">
                    <a:pos x="252" y="7890"/>
                  </a:cxn>
                  <a:cxn ang="0">
                    <a:pos x="567" y="8729"/>
                  </a:cxn>
                  <a:cxn ang="0">
                    <a:pos x="1009" y="9523"/>
                  </a:cxn>
                  <a:cxn ang="0">
                    <a:pos x="1577" y="10257"/>
                  </a:cxn>
                  <a:cxn ang="0">
                    <a:pos x="2259" y="10906"/>
                  </a:cxn>
                  <a:cxn ang="0">
                    <a:pos x="3014" y="11431"/>
                  </a:cxn>
                  <a:cxn ang="0">
                    <a:pos x="3824" y="11831"/>
                  </a:cxn>
                  <a:cxn ang="0">
                    <a:pos x="4672" y="12104"/>
                  </a:cxn>
                  <a:cxn ang="0">
                    <a:pos x="5547" y="12251"/>
                  </a:cxn>
                  <a:cxn ang="0">
                    <a:pos x="6432" y="12273"/>
                  </a:cxn>
                  <a:cxn ang="0">
                    <a:pos x="7311" y="12167"/>
                  </a:cxn>
                  <a:cxn ang="0">
                    <a:pos x="8169" y="11937"/>
                  </a:cxn>
                  <a:cxn ang="0">
                    <a:pos x="8994" y="11579"/>
                  </a:cxn>
                  <a:cxn ang="0">
                    <a:pos x="9768" y="11095"/>
                  </a:cxn>
                  <a:cxn ang="0">
                    <a:pos x="10479" y="10485"/>
                  </a:cxn>
                </a:cxnLst>
                <a:rect l="0" t="0" r="r" b="b"/>
                <a:pathLst>
                  <a:path w="12273" h="12280">
                    <a:moveTo>
                      <a:pt x="10479" y="10485"/>
                    </a:moveTo>
                    <a:lnTo>
                      <a:pt x="10696" y="10257"/>
                    </a:lnTo>
                    <a:lnTo>
                      <a:pt x="10899" y="10020"/>
                    </a:lnTo>
                    <a:lnTo>
                      <a:pt x="11089" y="9774"/>
                    </a:lnTo>
                    <a:lnTo>
                      <a:pt x="11264" y="9523"/>
                    </a:lnTo>
                    <a:lnTo>
                      <a:pt x="11425" y="9264"/>
                    </a:lnTo>
                    <a:lnTo>
                      <a:pt x="11572" y="8999"/>
                    </a:lnTo>
                    <a:lnTo>
                      <a:pt x="11705" y="8729"/>
                    </a:lnTo>
                    <a:lnTo>
                      <a:pt x="11824" y="8454"/>
                    </a:lnTo>
                    <a:lnTo>
                      <a:pt x="11930" y="8174"/>
                    </a:lnTo>
                    <a:lnTo>
                      <a:pt x="12021" y="7890"/>
                    </a:lnTo>
                    <a:lnTo>
                      <a:pt x="12097" y="7604"/>
                    </a:lnTo>
                    <a:lnTo>
                      <a:pt x="12160" y="7315"/>
                    </a:lnTo>
                    <a:lnTo>
                      <a:pt x="12210" y="7023"/>
                    </a:lnTo>
                    <a:lnTo>
                      <a:pt x="12244" y="6730"/>
                    </a:lnTo>
                    <a:lnTo>
                      <a:pt x="12266" y="6435"/>
                    </a:lnTo>
                    <a:lnTo>
                      <a:pt x="12273" y="6140"/>
                    </a:lnTo>
                    <a:lnTo>
                      <a:pt x="12266" y="5845"/>
                    </a:lnTo>
                    <a:lnTo>
                      <a:pt x="12244" y="5550"/>
                    </a:lnTo>
                    <a:lnTo>
                      <a:pt x="12210" y="5257"/>
                    </a:lnTo>
                    <a:lnTo>
                      <a:pt x="12160" y="4965"/>
                    </a:lnTo>
                    <a:lnTo>
                      <a:pt x="12097" y="4675"/>
                    </a:lnTo>
                    <a:lnTo>
                      <a:pt x="12021" y="4388"/>
                    </a:lnTo>
                    <a:lnTo>
                      <a:pt x="11930" y="4105"/>
                    </a:lnTo>
                    <a:lnTo>
                      <a:pt x="11824" y="3826"/>
                    </a:lnTo>
                    <a:lnTo>
                      <a:pt x="11705" y="3550"/>
                    </a:lnTo>
                    <a:lnTo>
                      <a:pt x="11572" y="3281"/>
                    </a:lnTo>
                    <a:lnTo>
                      <a:pt x="11425" y="3016"/>
                    </a:lnTo>
                    <a:lnTo>
                      <a:pt x="11264" y="2757"/>
                    </a:lnTo>
                    <a:lnTo>
                      <a:pt x="11089" y="2505"/>
                    </a:lnTo>
                    <a:lnTo>
                      <a:pt x="10899" y="2260"/>
                    </a:lnTo>
                    <a:lnTo>
                      <a:pt x="10696" y="2023"/>
                    </a:lnTo>
                    <a:lnTo>
                      <a:pt x="10479" y="1795"/>
                    </a:lnTo>
                    <a:lnTo>
                      <a:pt x="10251" y="1578"/>
                    </a:lnTo>
                    <a:lnTo>
                      <a:pt x="10014" y="1374"/>
                    </a:lnTo>
                    <a:lnTo>
                      <a:pt x="9768" y="1185"/>
                    </a:lnTo>
                    <a:lnTo>
                      <a:pt x="9517" y="1010"/>
                    </a:lnTo>
                    <a:lnTo>
                      <a:pt x="9259" y="849"/>
                    </a:lnTo>
                    <a:lnTo>
                      <a:pt x="8994" y="701"/>
                    </a:lnTo>
                    <a:lnTo>
                      <a:pt x="8724" y="567"/>
                    </a:lnTo>
                    <a:lnTo>
                      <a:pt x="8449" y="448"/>
                    </a:lnTo>
                    <a:lnTo>
                      <a:pt x="8169" y="343"/>
                    </a:lnTo>
                    <a:lnTo>
                      <a:pt x="7886" y="252"/>
                    </a:lnTo>
                    <a:lnTo>
                      <a:pt x="7599" y="176"/>
                    </a:lnTo>
                    <a:lnTo>
                      <a:pt x="7311" y="112"/>
                    </a:lnTo>
                    <a:lnTo>
                      <a:pt x="7019" y="63"/>
                    </a:lnTo>
                    <a:lnTo>
                      <a:pt x="6726" y="27"/>
                    </a:lnTo>
                    <a:lnTo>
                      <a:pt x="6432" y="7"/>
                    </a:lnTo>
                    <a:lnTo>
                      <a:pt x="6136" y="0"/>
                    </a:lnTo>
                    <a:lnTo>
                      <a:pt x="5841" y="7"/>
                    </a:lnTo>
                    <a:lnTo>
                      <a:pt x="5547" y="27"/>
                    </a:lnTo>
                    <a:lnTo>
                      <a:pt x="5254" y="63"/>
                    </a:lnTo>
                    <a:lnTo>
                      <a:pt x="4962" y="112"/>
                    </a:lnTo>
                    <a:lnTo>
                      <a:pt x="4672" y="176"/>
                    </a:lnTo>
                    <a:lnTo>
                      <a:pt x="4386" y="252"/>
                    </a:lnTo>
                    <a:lnTo>
                      <a:pt x="4103" y="343"/>
                    </a:lnTo>
                    <a:lnTo>
                      <a:pt x="3824" y="448"/>
                    </a:lnTo>
                    <a:lnTo>
                      <a:pt x="3548" y="567"/>
                    </a:lnTo>
                    <a:lnTo>
                      <a:pt x="3279" y="701"/>
                    </a:lnTo>
                    <a:lnTo>
                      <a:pt x="3014" y="849"/>
                    </a:lnTo>
                    <a:lnTo>
                      <a:pt x="2755" y="1010"/>
                    </a:lnTo>
                    <a:lnTo>
                      <a:pt x="2503" y="1185"/>
                    </a:lnTo>
                    <a:lnTo>
                      <a:pt x="2259" y="1374"/>
                    </a:lnTo>
                    <a:lnTo>
                      <a:pt x="2022" y="1578"/>
                    </a:lnTo>
                    <a:lnTo>
                      <a:pt x="1794" y="1795"/>
                    </a:lnTo>
                    <a:lnTo>
                      <a:pt x="1577" y="2023"/>
                    </a:lnTo>
                    <a:lnTo>
                      <a:pt x="1374" y="2260"/>
                    </a:lnTo>
                    <a:lnTo>
                      <a:pt x="1184" y="2505"/>
                    </a:lnTo>
                    <a:lnTo>
                      <a:pt x="1009" y="2757"/>
                    </a:lnTo>
                    <a:lnTo>
                      <a:pt x="848" y="3016"/>
                    </a:lnTo>
                    <a:lnTo>
                      <a:pt x="701" y="3281"/>
                    </a:lnTo>
                    <a:lnTo>
                      <a:pt x="567" y="3550"/>
                    </a:lnTo>
                    <a:lnTo>
                      <a:pt x="448" y="3826"/>
                    </a:lnTo>
                    <a:lnTo>
                      <a:pt x="343" y="4105"/>
                    </a:lnTo>
                    <a:lnTo>
                      <a:pt x="252" y="4388"/>
                    </a:lnTo>
                    <a:lnTo>
                      <a:pt x="175" y="4675"/>
                    </a:lnTo>
                    <a:lnTo>
                      <a:pt x="112" y="4965"/>
                    </a:lnTo>
                    <a:lnTo>
                      <a:pt x="63" y="5257"/>
                    </a:lnTo>
                    <a:lnTo>
                      <a:pt x="27" y="5550"/>
                    </a:lnTo>
                    <a:lnTo>
                      <a:pt x="7" y="5845"/>
                    </a:lnTo>
                    <a:lnTo>
                      <a:pt x="0" y="6140"/>
                    </a:lnTo>
                    <a:lnTo>
                      <a:pt x="7" y="6435"/>
                    </a:lnTo>
                    <a:lnTo>
                      <a:pt x="27" y="6730"/>
                    </a:lnTo>
                    <a:lnTo>
                      <a:pt x="63" y="7023"/>
                    </a:lnTo>
                    <a:lnTo>
                      <a:pt x="112" y="7315"/>
                    </a:lnTo>
                    <a:lnTo>
                      <a:pt x="175" y="7604"/>
                    </a:lnTo>
                    <a:lnTo>
                      <a:pt x="252" y="7890"/>
                    </a:lnTo>
                    <a:lnTo>
                      <a:pt x="343" y="8174"/>
                    </a:lnTo>
                    <a:lnTo>
                      <a:pt x="448" y="8454"/>
                    </a:lnTo>
                    <a:lnTo>
                      <a:pt x="567" y="8729"/>
                    </a:lnTo>
                    <a:lnTo>
                      <a:pt x="701" y="8999"/>
                    </a:lnTo>
                    <a:lnTo>
                      <a:pt x="848" y="9264"/>
                    </a:lnTo>
                    <a:lnTo>
                      <a:pt x="1009" y="9523"/>
                    </a:lnTo>
                    <a:lnTo>
                      <a:pt x="1184" y="9774"/>
                    </a:lnTo>
                    <a:lnTo>
                      <a:pt x="1374" y="10020"/>
                    </a:lnTo>
                    <a:lnTo>
                      <a:pt x="1577" y="10257"/>
                    </a:lnTo>
                    <a:lnTo>
                      <a:pt x="1794" y="10485"/>
                    </a:lnTo>
                    <a:lnTo>
                      <a:pt x="2022" y="10702"/>
                    </a:lnTo>
                    <a:lnTo>
                      <a:pt x="2259" y="10906"/>
                    </a:lnTo>
                    <a:lnTo>
                      <a:pt x="2503" y="11095"/>
                    </a:lnTo>
                    <a:lnTo>
                      <a:pt x="2755" y="11270"/>
                    </a:lnTo>
                    <a:lnTo>
                      <a:pt x="3014" y="11431"/>
                    </a:lnTo>
                    <a:lnTo>
                      <a:pt x="3279" y="11579"/>
                    </a:lnTo>
                    <a:lnTo>
                      <a:pt x="3548" y="11712"/>
                    </a:lnTo>
                    <a:lnTo>
                      <a:pt x="3824" y="11831"/>
                    </a:lnTo>
                    <a:lnTo>
                      <a:pt x="4103" y="11937"/>
                    </a:lnTo>
                    <a:lnTo>
                      <a:pt x="4386" y="12028"/>
                    </a:lnTo>
                    <a:lnTo>
                      <a:pt x="4672" y="12104"/>
                    </a:lnTo>
                    <a:lnTo>
                      <a:pt x="4962" y="12167"/>
                    </a:lnTo>
                    <a:lnTo>
                      <a:pt x="5254" y="12217"/>
                    </a:lnTo>
                    <a:lnTo>
                      <a:pt x="5547" y="12251"/>
                    </a:lnTo>
                    <a:lnTo>
                      <a:pt x="5841" y="12273"/>
                    </a:lnTo>
                    <a:lnTo>
                      <a:pt x="6136" y="12280"/>
                    </a:lnTo>
                    <a:lnTo>
                      <a:pt x="6432" y="12273"/>
                    </a:lnTo>
                    <a:lnTo>
                      <a:pt x="6726" y="12251"/>
                    </a:lnTo>
                    <a:lnTo>
                      <a:pt x="7019" y="12217"/>
                    </a:lnTo>
                    <a:lnTo>
                      <a:pt x="7311" y="12167"/>
                    </a:lnTo>
                    <a:lnTo>
                      <a:pt x="7599" y="12104"/>
                    </a:lnTo>
                    <a:lnTo>
                      <a:pt x="7886" y="12028"/>
                    </a:lnTo>
                    <a:lnTo>
                      <a:pt x="8169" y="11937"/>
                    </a:lnTo>
                    <a:lnTo>
                      <a:pt x="8449" y="11831"/>
                    </a:lnTo>
                    <a:lnTo>
                      <a:pt x="8724" y="11712"/>
                    </a:lnTo>
                    <a:lnTo>
                      <a:pt x="8994" y="11579"/>
                    </a:lnTo>
                    <a:lnTo>
                      <a:pt x="9259" y="11431"/>
                    </a:lnTo>
                    <a:lnTo>
                      <a:pt x="9517" y="11270"/>
                    </a:lnTo>
                    <a:lnTo>
                      <a:pt x="9768" y="11095"/>
                    </a:lnTo>
                    <a:lnTo>
                      <a:pt x="10014" y="10906"/>
                    </a:lnTo>
                    <a:lnTo>
                      <a:pt x="10251" y="10702"/>
                    </a:lnTo>
                    <a:lnTo>
                      <a:pt x="10479" y="10485"/>
                    </a:lnTo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A6A6A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E3C0B7F-16F0-4868-F731-0E06120A4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225" y="2008188"/>
                <a:ext cx="1651000" cy="1652587"/>
              </a:xfrm>
              <a:custGeom>
                <a:avLst/>
                <a:gdLst/>
                <a:ahLst/>
                <a:cxnLst>
                  <a:cxn ang="0">
                    <a:pos x="9237" y="8491"/>
                  </a:cxn>
                  <a:cxn ang="0">
                    <a:pos x="9682" y="7851"/>
                  </a:cxn>
                  <a:cxn ang="0">
                    <a:pos x="10021" y="7164"/>
                  </a:cxn>
                  <a:cxn ang="0">
                    <a:pos x="10252" y="6445"/>
                  </a:cxn>
                  <a:cxn ang="0">
                    <a:pos x="10376" y="5704"/>
                  </a:cxn>
                  <a:cxn ang="0">
                    <a:pos x="10395" y="4954"/>
                  </a:cxn>
                  <a:cxn ang="0">
                    <a:pos x="10305" y="4209"/>
                  </a:cxn>
                  <a:cxn ang="0">
                    <a:pos x="10109" y="3479"/>
                  </a:cxn>
                  <a:cxn ang="0">
                    <a:pos x="9807" y="2781"/>
                  </a:cxn>
                  <a:cxn ang="0">
                    <a:pos x="9397" y="2124"/>
                  </a:cxn>
                  <a:cxn ang="0">
                    <a:pos x="8880" y="1521"/>
                  </a:cxn>
                  <a:cxn ang="0">
                    <a:pos x="8279" y="1005"/>
                  </a:cxn>
                  <a:cxn ang="0">
                    <a:pos x="7622" y="595"/>
                  </a:cxn>
                  <a:cxn ang="0">
                    <a:pos x="6923" y="292"/>
                  </a:cxn>
                  <a:cxn ang="0">
                    <a:pos x="6195" y="95"/>
                  </a:cxn>
                  <a:cxn ang="0">
                    <a:pos x="5450" y="7"/>
                  </a:cxn>
                  <a:cxn ang="0">
                    <a:pos x="4701" y="24"/>
                  </a:cxn>
                  <a:cxn ang="0">
                    <a:pos x="3960" y="149"/>
                  </a:cxn>
                  <a:cxn ang="0">
                    <a:pos x="3240" y="381"/>
                  </a:cxn>
                  <a:cxn ang="0">
                    <a:pos x="2555" y="720"/>
                  </a:cxn>
                  <a:cxn ang="0">
                    <a:pos x="1915" y="1165"/>
                  </a:cxn>
                  <a:cxn ang="0">
                    <a:pos x="1336" y="1716"/>
                  </a:cxn>
                  <a:cxn ang="0">
                    <a:pos x="855" y="2337"/>
                  </a:cxn>
                  <a:cxn ang="0">
                    <a:pos x="481" y="3010"/>
                  </a:cxn>
                  <a:cxn ang="0">
                    <a:pos x="214" y="3720"/>
                  </a:cxn>
                  <a:cxn ang="0">
                    <a:pos x="54" y="4455"/>
                  </a:cxn>
                  <a:cxn ang="0">
                    <a:pos x="0" y="5204"/>
                  </a:cxn>
                  <a:cxn ang="0">
                    <a:pos x="54" y="5952"/>
                  </a:cxn>
                  <a:cxn ang="0">
                    <a:pos x="214" y="6687"/>
                  </a:cxn>
                  <a:cxn ang="0">
                    <a:pos x="481" y="7398"/>
                  </a:cxn>
                  <a:cxn ang="0">
                    <a:pos x="855" y="8070"/>
                  </a:cxn>
                  <a:cxn ang="0">
                    <a:pos x="1336" y="8692"/>
                  </a:cxn>
                  <a:cxn ang="0">
                    <a:pos x="1915" y="9243"/>
                  </a:cxn>
                  <a:cxn ang="0">
                    <a:pos x="2555" y="9688"/>
                  </a:cxn>
                  <a:cxn ang="0">
                    <a:pos x="3240" y="10027"/>
                  </a:cxn>
                  <a:cxn ang="0">
                    <a:pos x="3960" y="10258"/>
                  </a:cxn>
                  <a:cxn ang="0">
                    <a:pos x="4701" y="10383"/>
                  </a:cxn>
                  <a:cxn ang="0">
                    <a:pos x="5450" y="10401"/>
                  </a:cxn>
                  <a:cxn ang="0">
                    <a:pos x="6195" y="10312"/>
                  </a:cxn>
                  <a:cxn ang="0">
                    <a:pos x="6923" y="10116"/>
                  </a:cxn>
                  <a:cxn ang="0">
                    <a:pos x="7622" y="9813"/>
                  </a:cxn>
                  <a:cxn ang="0">
                    <a:pos x="8279" y="9403"/>
                  </a:cxn>
                  <a:cxn ang="0">
                    <a:pos x="8880" y="8886"/>
                  </a:cxn>
                </a:cxnLst>
                <a:rect l="0" t="0" r="r" b="b"/>
                <a:pathLst>
                  <a:path w="10400" h="10407">
                    <a:moveTo>
                      <a:pt x="8880" y="8886"/>
                    </a:moveTo>
                    <a:lnTo>
                      <a:pt x="9064" y="8692"/>
                    </a:lnTo>
                    <a:lnTo>
                      <a:pt x="9237" y="8491"/>
                    </a:lnTo>
                    <a:lnTo>
                      <a:pt x="9397" y="8284"/>
                    </a:lnTo>
                    <a:lnTo>
                      <a:pt x="9545" y="8070"/>
                    </a:lnTo>
                    <a:lnTo>
                      <a:pt x="9682" y="7851"/>
                    </a:lnTo>
                    <a:lnTo>
                      <a:pt x="9807" y="7627"/>
                    </a:lnTo>
                    <a:lnTo>
                      <a:pt x="9919" y="7398"/>
                    </a:lnTo>
                    <a:lnTo>
                      <a:pt x="10021" y="7164"/>
                    </a:lnTo>
                    <a:lnTo>
                      <a:pt x="10109" y="6927"/>
                    </a:lnTo>
                    <a:lnTo>
                      <a:pt x="10186" y="6687"/>
                    </a:lnTo>
                    <a:lnTo>
                      <a:pt x="10252" y="6445"/>
                    </a:lnTo>
                    <a:lnTo>
                      <a:pt x="10305" y="6199"/>
                    </a:lnTo>
                    <a:lnTo>
                      <a:pt x="10347" y="5952"/>
                    </a:lnTo>
                    <a:lnTo>
                      <a:pt x="10376" y="5704"/>
                    </a:lnTo>
                    <a:lnTo>
                      <a:pt x="10395" y="5454"/>
                    </a:lnTo>
                    <a:lnTo>
                      <a:pt x="10400" y="5204"/>
                    </a:lnTo>
                    <a:lnTo>
                      <a:pt x="10395" y="4954"/>
                    </a:lnTo>
                    <a:lnTo>
                      <a:pt x="10376" y="4704"/>
                    </a:lnTo>
                    <a:lnTo>
                      <a:pt x="10347" y="4455"/>
                    </a:lnTo>
                    <a:lnTo>
                      <a:pt x="10305" y="4209"/>
                    </a:lnTo>
                    <a:lnTo>
                      <a:pt x="10252" y="3963"/>
                    </a:lnTo>
                    <a:lnTo>
                      <a:pt x="10186" y="3720"/>
                    </a:lnTo>
                    <a:lnTo>
                      <a:pt x="10109" y="3479"/>
                    </a:lnTo>
                    <a:lnTo>
                      <a:pt x="10021" y="3243"/>
                    </a:lnTo>
                    <a:lnTo>
                      <a:pt x="9919" y="3010"/>
                    </a:lnTo>
                    <a:lnTo>
                      <a:pt x="9807" y="2781"/>
                    </a:lnTo>
                    <a:lnTo>
                      <a:pt x="9682" y="2557"/>
                    </a:lnTo>
                    <a:lnTo>
                      <a:pt x="9545" y="2337"/>
                    </a:lnTo>
                    <a:lnTo>
                      <a:pt x="9397" y="2124"/>
                    </a:lnTo>
                    <a:lnTo>
                      <a:pt x="9237" y="1916"/>
                    </a:lnTo>
                    <a:lnTo>
                      <a:pt x="9064" y="1716"/>
                    </a:lnTo>
                    <a:lnTo>
                      <a:pt x="8880" y="1521"/>
                    </a:lnTo>
                    <a:lnTo>
                      <a:pt x="8686" y="1337"/>
                    </a:lnTo>
                    <a:lnTo>
                      <a:pt x="8485" y="1165"/>
                    </a:lnTo>
                    <a:lnTo>
                      <a:pt x="8279" y="1005"/>
                    </a:lnTo>
                    <a:lnTo>
                      <a:pt x="8065" y="856"/>
                    </a:lnTo>
                    <a:lnTo>
                      <a:pt x="7846" y="720"/>
                    </a:lnTo>
                    <a:lnTo>
                      <a:pt x="7622" y="595"/>
                    </a:lnTo>
                    <a:lnTo>
                      <a:pt x="7393" y="482"/>
                    </a:lnTo>
                    <a:lnTo>
                      <a:pt x="7160" y="381"/>
                    </a:lnTo>
                    <a:lnTo>
                      <a:pt x="6923" y="292"/>
                    </a:lnTo>
                    <a:lnTo>
                      <a:pt x="6683" y="214"/>
                    </a:lnTo>
                    <a:lnTo>
                      <a:pt x="6441" y="149"/>
                    </a:lnTo>
                    <a:lnTo>
                      <a:pt x="6195" y="95"/>
                    </a:lnTo>
                    <a:lnTo>
                      <a:pt x="5948" y="54"/>
                    </a:lnTo>
                    <a:lnTo>
                      <a:pt x="5700" y="24"/>
                    </a:lnTo>
                    <a:lnTo>
                      <a:pt x="5450" y="7"/>
                    </a:lnTo>
                    <a:lnTo>
                      <a:pt x="5200" y="0"/>
                    </a:lnTo>
                    <a:lnTo>
                      <a:pt x="4951" y="7"/>
                    </a:lnTo>
                    <a:lnTo>
                      <a:pt x="4701" y="24"/>
                    </a:lnTo>
                    <a:lnTo>
                      <a:pt x="4452" y="54"/>
                    </a:lnTo>
                    <a:lnTo>
                      <a:pt x="4206" y="95"/>
                    </a:lnTo>
                    <a:lnTo>
                      <a:pt x="3960" y="149"/>
                    </a:lnTo>
                    <a:lnTo>
                      <a:pt x="3717" y="214"/>
                    </a:lnTo>
                    <a:lnTo>
                      <a:pt x="3477" y="292"/>
                    </a:lnTo>
                    <a:lnTo>
                      <a:pt x="3240" y="381"/>
                    </a:lnTo>
                    <a:lnTo>
                      <a:pt x="3008" y="482"/>
                    </a:lnTo>
                    <a:lnTo>
                      <a:pt x="2778" y="595"/>
                    </a:lnTo>
                    <a:lnTo>
                      <a:pt x="2555" y="720"/>
                    </a:lnTo>
                    <a:lnTo>
                      <a:pt x="2335" y="856"/>
                    </a:lnTo>
                    <a:lnTo>
                      <a:pt x="2122" y="1005"/>
                    </a:lnTo>
                    <a:lnTo>
                      <a:pt x="1915" y="1165"/>
                    </a:lnTo>
                    <a:lnTo>
                      <a:pt x="1714" y="1337"/>
                    </a:lnTo>
                    <a:lnTo>
                      <a:pt x="1520" y="1521"/>
                    </a:lnTo>
                    <a:lnTo>
                      <a:pt x="1336" y="1716"/>
                    </a:lnTo>
                    <a:lnTo>
                      <a:pt x="1164" y="1916"/>
                    </a:lnTo>
                    <a:lnTo>
                      <a:pt x="1004" y="2124"/>
                    </a:lnTo>
                    <a:lnTo>
                      <a:pt x="855" y="2337"/>
                    </a:lnTo>
                    <a:lnTo>
                      <a:pt x="719" y="2557"/>
                    </a:lnTo>
                    <a:lnTo>
                      <a:pt x="594" y="2781"/>
                    </a:lnTo>
                    <a:lnTo>
                      <a:pt x="481" y="3010"/>
                    </a:lnTo>
                    <a:lnTo>
                      <a:pt x="380" y="3243"/>
                    </a:lnTo>
                    <a:lnTo>
                      <a:pt x="292" y="3479"/>
                    </a:lnTo>
                    <a:lnTo>
                      <a:pt x="214" y="3720"/>
                    </a:lnTo>
                    <a:lnTo>
                      <a:pt x="149" y="3963"/>
                    </a:lnTo>
                    <a:lnTo>
                      <a:pt x="95" y="4209"/>
                    </a:lnTo>
                    <a:lnTo>
                      <a:pt x="54" y="4455"/>
                    </a:lnTo>
                    <a:lnTo>
                      <a:pt x="23" y="4704"/>
                    </a:lnTo>
                    <a:lnTo>
                      <a:pt x="6" y="4954"/>
                    </a:lnTo>
                    <a:lnTo>
                      <a:pt x="0" y="5204"/>
                    </a:lnTo>
                    <a:lnTo>
                      <a:pt x="6" y="5454"/>
                    </a:lnTo>
                    <a:lnTo>
                      <a:pt x="23" y="5704"/>
                    </a:lnTo>
                    <a:lnTo>
                      <a:pt x="54" y="5952"/>
                    </a:lnTo>
                    <a:lnTo>
                      <a:pt x="95" y="6199"/>
                    </a:lnTo>
                    <a:lnTo>
                      <a:pt x="149" y="6445"/>
                    </a:lnTo>
                    <a:lnTo>
                      <a:pt x="214" y="6687"/>
                    </a:lnTo>
                    <a:lnTo>
                      <a:pt x="292" y="6927"/>
                    </a:lnTo>
                    <a:lnTo>
                      <a:pt x="380" y="7164"/>
                    </a:lnTo>
                    <a:lnTo>
                      <a:pt x="481" y="7398"/>
                    </a:lnTo>
                    <a:lnTo>
                      <a:pt x="594" y="7627"/>
                    </a:lnTo>
                    <a:lnTo>
                      <a:pt x="719" y="7851"/>
                    </a:lnTo>
                    <a:lnTo>
                      <a:pt x="855" y="8070"/>
                    </a:lnTo>
                    <a:lnTo>
                      <a:pt x="1004" y="8284"/>
                    </a:lnTo>
                    <a:lnTo>
                      <a:pt x="1164" y="8491"/>
                    </a:lnTo>
                    <a:lnTo>
                      <a:pt x="1336" y="8692"/>
                    </a:lnTo>
                    <a:lnTo>
                      <a:pt x="1520" y="8886"/>
                    </a:lnTo>
                    <a:lnTo>
                      <a:pt x="1714" y="9070"/>
                    </a:lnTo>
                    <a:lnTo>
                      <a:pt x="1915" y="9243"/>
                    </a:lnTo>
                    <a:lnTo>
                      <a:pt x="2122" y="9403"/>
                    </a:lnTo>
                    <a:lnTo>
                      <a:pt x="2335" y="9551"/>
                    </a:lnTo>
                    <a:lnTo>
                      <a:pt x="2555" y="9688"/>
                    </a:lnTo>
                    <a:lnTo>
                      <a:pt x="2778" y="9813"/>
                    </a:lnTo>
                    <a:lnTo>
                      <a:pt x="3008" y="9925"/>
                    </a:lnTo>
                    <a:lnTo>
                      <a:pt x="3240" y="10027"/>
                    </a:lnTo>
                    <a:lnTo>
                      <a:pt x="3477" y="10116"/>
                    </a:lnTo>
                    <a:lnTo>
                      <a:pt x="3717" y="10192"/>
                    </a:lnTo>
                    <a:lnTo>
                      <a:pt x="3960" y="10258"/>
                    </a:lnTo>
                    <a:lnTo>
                      <a:pt x="4206" y="10312"/>
                    </a:lnTo>
                    <a:lnTo>
                      <a:pt x="4452" y="10354"/>
                    </a:lnTo>
                    <a:lnTo>
                      <a:pt x="4701" y="10383"/>
                    </a:lnTo>
                    <a:lnTo>
                      <a:pt x="4951" y="10401"/>
                    </a:lnTo>
                    <a:lnTo>
                      <a:pt x="5200" y="10407"/>
                    </a:lnTo>
                    <a:lnTo>
                      <a:pt x="5450" y="10401"/>
                    </a:lnTo>
                    <a:lnTo>
                      <a:pt x="5700" y="10383"/>
                    </a:lnTo>
                    <a:lnTo>
                      <a:pt x="5948" y="10354"/>
                    </a:lnTo>
                    <a:lnTo>
                      <a:pt x="6195" y="10312"/>
                    </a:lnTo>
                    <a:lnTo>
                      <a:pt x="6441" y="10258"/>
                    </a:lnTo>
                    <a:lnTo>
                      <a:pt x="6683" y="10192"/>
                    </a:lnTo>
                    <a:lnTo>
                      <a:pt x="6923" y="10116"/>
                    </a:lnTo>
                    <a:lnTo>
                      <a:pt x="7160" y="10027"/>
                    </a:lnTo>
                    <a:lnTo>
                      <a:pt x="7393" y="9925"/>
                    </a:lnTo>
                    <a:lnTo>
                      <a:pt x="7622" y="9813"/>
                    </a:lnTo>
                    <a:lnTo>
                      <a:pt x="7846" y="9688"/>
                    </a:lnTo>
                    <a:lnTo>
                      <a:pt x="8065" y="9551"/>
                    </a:lnTo>
                    <a:lnTo>
                      <a:pt x="8279" y="9403"/>
                    </a:lnTo>
                    <a:lnTo>
                      <a:pt x="8485" y="9243"/>
                    </a:lnTo>
                    <a:lnTo>
                      <a:pt x="8686" y="9070"/>
                    </a:lnTo>
                    <a:lnTo>
                      <a:pt x="8880" y="8886"/>
                    </a:lnTo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50000">
                    <a:srgbClr val="FFFFFF"/>
                  </a:gs>
                  <a:gs pos="100000">
                    <a:srgbClr val="FFFFFF">
                      <a:lumMod val="8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" name="Freeform 196">
              <a:extLst>
                <a:ext uri="{FF2B5EF4-FFF2-40B4-BE49-F238E27FC236}">
                  <a16:creationId xmlns:a16="http://schemas.microsoft.com/office/drawing/2014/main" id="{F3A05176-14C2-0632-BC34-BBEA22686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106" y="2830864"/>
              <a:ext cx="1424708" cy="926056"/>
            </a:xfrm>
            <a:custGeom>
              <a:avLst/>
              <a:gdLst>
                <a:gd name="T0" fmla="*/ 242 w 319"/>
                <a:gd name="T1" fmla="*/ 58 h 207"/>
                <a:gd name="T2" fmla="*/ 229 w 319"/>
                <a:gd name="T3" fmla="*/ 59 h 207"/>
                <a:gd name="T4" fmla="*/ 218 w 319"/>
                <a:gd name="T5" fmla="*/ 35 h 207"/>
                <a:gd name="T6" fmla="*/ 199 w 319"/>
                <a:gd name="T7" fmla="*/ 16 h 207"/>
                <a:gd name="T8" fmla="*/ 175 w 319"/>
                <a:gd name="T9" fmla="*/ 4 h 207"/>
                <a:gd name="T10" fmla="*/ 148 w 319"/>
                <a:gd name="T11" fmla="*/ 0 h 207"/>
                <a:gd name="T12" fmla="*/ 140 w 319"/>
                <a:gd name="T13" fmla="*/ 0 h 207"/>
                <a:gd name="T14" fmla="*/ 124 w 319"/>
                <a:gd name="T15" fmla="*/ 4 h 207"/>
                <a:gd name="T16" fmla="*/ 108 w 319"/>
                <a:gd name="T17" fmla="*/ 10 h 207"/>
                <a:gd name="T18" fmla="*/ 95 w 319"/>
                <a:gd name="T19" fmla="*/ 18 h 207"/>
                <a:gd name="T20" fmla="*/ 83 w 319"/>
                <a:gd name="T21" fmla="*/ 30 h 207"/>
                <a:gd name="T22" fmla="*/ 74 w 319"/>
                <a:gd name="T23" fmla="*/ 43 h 207"/>
                <a:gd name="T24" fmla="*/ 68 w 319"/>
                <a:gd name="T25" fmla="*/ 58 h 207"/>
                <a:gd name="T26" fmla="*/ 64 w 319"/>
                <a:gd name="T27" fmla="*/ 74 h 207"/>
                <a:gd name="T28" fmla="*/ 64 w 319"/>
                <a:gd name="T29" fmla="*/ 83 h 207"/>
                <a:gd name="T30" fmla="*/ 65 w 319"/>
                <a:gd name="T31" fmla="*/ 95 h 207"/>
                <a:gd name="T32" fmla="*/ 57 w 319"/>
                <a:gd name="T33" fmla="*/ 94 h 207"/>
                <a:gd name="T34" fmla="*/ 36 w 319"/>
                <a:gd name="T35" fmla="*/ 99 h 207"/>
                <a:gd name="T36" fmla="*/ 17 w 319"/>
                <a:gd name="T37" fmla="*/ 111 h 207"/>
                <a:gd name="T38" fmla="*/ 5 w 319"/>
                <a:gd name="T39" fmla="*/ 128 h 207"/>
                <a:gd name="T40" fmla="*/ 0 w 319"/>
                <a:gd name="T41" fmla="*/ 151 h 207"/>
                <a:gd name="T42" fmla="*/ 1 w 319"/>
                <a:gd name="T43" fmla="*/ 162 h 207"/>
                <a:gd name="T44" fmla="*/ 10 w 319"/>
                <a:gd name="T45" fmla="*/ 182 h 207"/>
                <a:gd name="T46" fmla="*/ 25 w 319"/>
                <a:gd name="T47" fmla="*/ 197 h 207"/>
                <a:gd name="T48" fmla="*/ 46 w 319"/>
                <a:gd name="T49" fmla="*/ 206 h 207"/>
                <a:gd name="T50" fmla="*/ 137 w 319"/>
                <a:gd name="T51" fmla="*/ 207 h 207"/>
                <a:gd name="T52" fmla="*/ 104 w 319"/>
                <a:gd name="T53" fmla="*/ 147 h 207"/>
                <a:gd name="T54" fmla="*/ 216 w 319"/>
                <a:gd name="T55" fmla="*/ 147 h 207"/>
                <a:gd name="T56" fmla="*/ 181 w 319"/>
                <a:gd name="T57" fmla="*/ 207 h 207"/>
                <a:gd name="T58" fmla="*/ 242 w 319"/>
                <a:gd name="T59" fmla="*/ 207 h 207"/>
                <a:gd name="T60" fmla="*/ 258 w 319"/>
                <a:gd name="T61" fmla="*/ 206 h 207"/>
                <a:gd name="T62" fmla="*/ 272 w 319"/>
                <a:gd name="T63" fmla="*/ 201 h 207"/>
                <a:gd name="T64" fmla="*/ 285 w 319"/>
                <a:gd name="T65" fmla="*/ 194 h 207"/>
                <a:gd name="T66" fmla="*/ 296 w 319"/>
                <a:gd name="T67" fmla="*/ 185 h 207"/>
                <a:gd name="T68" fmla="*/ 306 w 319"/>
                <a:gd name="T69" fmla="*/ 174 h 207"/>
                <a:gd name="T70" fmla="*/ 313 w 319"/>
                <a:gd name="T71" fmla="*/ 161 h 207"/>
                <a:gd name="T72" fmla="*/ 317 w 319"/>
                <a:gd name="T73" fmla="*/ 148 h 207"/>
                <a:gd name="T74" fmla="*/ 319 w 319"/>
                <a:gd name="T75" fmla="*/ 132 h 207"/>
                <a:gd name="T76" fmla="*/ 318 w 319"/>
                <a:gd name="T77" fmla="*/ 125 h 207"/>
                <a:gd name="T78" fmla="*/ 315 w 319"/>
                <a:gd name="T79" fmla="*/ 111 h 207"/>
                <a:gd name="T80" fmla="*/ 310 w 319"/>
                <a:gd name="T81" fmla="*/ 97 h 207"/>
                <a:gd name="T82" fmla="*/ 301 w 319"/>
                <a:gd name="T83" fmla="*/ 85 h 207"/>
                <a:gd name="T84" fmla="*/ 291 w 319"/>
                <a:gd name="T85" fmla="*/ 74 h 207"/>
                <a:gd name="T86" fmla="*/ 279 w 319"/>
                <a:gd name="T87" fmla="*/ 67 h 207"/>
                <a:gd name="T88" fmla="*/ 265 w 319"/>
                <a:gd name="T89" fmla="*/ 61 h 207"/>
                <a:gd name="T90" fmla="*/ 250 w 319"/>
                <a:gd name="T91" fmla="*/ 58 h 207"/>
                <a:gd name="T92" fmla="*/ 242 w 319"/>
                <a:gd name="T93" fmla="*/ 5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9" h="207">
                  <a:moveTo>
                    <a:pt x="242" y="58"/>
                  </a:moveTo>
                  <a:lnTo>
                    <a:pt x="242" y="58"/>
                  </a:lnTo>
                  <a:lnTo>
                    <a:pt x="229" y="59"/>
                  </a:lnTo>
                  <a:lnTo>
                    <a:pt x="229" y="59"/>
                  </a:lnTo>
                  <a:lnTo>
                    <a:pt x="225" y="46"/>
                  </a:lnTo>
                  <a:lnTo>
                    <a:pt x="218" y="35"/>
                  </a:lnTo>
                  <a:lnTo>
                    <a:pt x="209" y="25"/>
                  </a:lnTo>
                  <a:lnTo>
                    <a:pt x="199" y="16"/>
                  </a:lnTo>
                  <a:lnTo>
                    <a:pt x="188" y="9"/>
                  </a:lnTo>
                  <a:lnTo>
                    <a:pt x="175" y="4"/>
                  </a:lnTo>
                  <a:lnTo>
                    <a:pt x="163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0" y="0"/>
                  </a:lnTo>
                  <a:lnTo>
                    <a:pt x="131" y="2"/>
                  </a:lnTo>
                  <a:lnTo>
                    <a:pt x="124" y="4"/>
                  </a:lnTo>
                  <a:lnTo>
                    <a:pt x="115" y="6"/>
                  </a:lnTo>
                  <a:lnTo>
                    <a:pt x="108" y="10"/>
                  </a:lnTo>
                  <a:lnTo>
                    <a:pt x="101" y="14"/>
                  </a:lnTo>
                  <a:lnTo>
                    <a:pt x="95" y="18"/>
                  </a:lnTo>
                  <a:lnTo>
                    <a:pt x="88" y="24"/>
                  </a:lnTo>
                  <a:lnTo>
                    <a:pt x="83" y="30"/>
                  </a:lnTo>
                  <a:lnTo>
                    <a:pt x="78" y="36"/>
                  </a:lnTo>
                  <a:lnTo>
                    <a:pt x="74" y="43"/>
                  </a:lnTo>
                  <a:lnTo>
                    <a:pt x="70" y="51"/>
                  </a:lnTo>
                  <a:lnTo>
                    <a:pt x="68" y="58"/>
                  </a:lnTo>
                  <a:lnTo>
                    <a:pt x="66" y="66"/>
                  </a:lnTo>
                  <a:lnTo>
                    <a:pt x="64" y="74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46" y="95"/>
                  </a:lnTo>
                  <a:lnTo>
                    <a:pt x="36" y="99"/>
                  </a:lnTo>
                  <a:lnTo>
                    <a:pt x="25" y="104"/>
                  </a:lnTo>
                  <a:lnTo>
                    <a:pt x="17" y="111"/>
                  </a:lnTo>
                  <a:lnTo>
                    <a:pt x="10" y="119"/>
                  </a:lnTo>
                  <a:lnTo>
                    <a:pt x="5" y="128"/>
                  </a:lnTo>
                  <a:lnTo>
                    <a:pt x="1" y="139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" y="162"/>
                  </a:lnTo>
                  <a:lnTo>
                    <a:pt x="5" y="173"/>
                  </a:lnTo>
                  <a:lnTo>
                    <a:pt x="10" y="182"/>
                  </a:lnTo>
                  <a:lnTo>
                    <a:pt x="17" y="190"/>
                  </a:lnTo>
                  <a:lnTo>
                    <a:pt x="25" y="197"/>
                  </a:lnTo>
                  <a:lnTo>
                    <a:pt x="36" y="203"/>
                  </a:lnTo>
                  <a:lnTo>
                    <a:pt x="46" y="206"/>
                  </a:lnTo>
                  <a:lnTo>
                    <a:pt x="57" y="207"/>
                  </a:lnTo>
                  <a:lnTo>
                    <a:pt x="137" y="207"/>
                  </a:lnTo>
                  <a:lnTo>
                    <a:pt x="137" y="147"/>
                  </a:lnTo>
                  <a:lnTo>
                    <a:pt x="104" y="147"/>
                  </a:lnTo>
                  <a:lnTo>
                    <a:pt x="160" y="73"/>
                  </a:lnTo>
                  <a:lnTo>
                    <a:pt x="216" y="147"/>
                  </a:lnTo>
                  <a:lnTo>
                    <a:pt x="181" y="147"/>
                  </a:lnTo>
                  <a:lnTo>
                    <a:pt x="181" y="207"/>
                  </a:lnTo>
                  <a:lnTo>
                    <a:pt x="242" y="207"/>
                  </a:lnTo>
                  <a:lnTo>
                    <a:pt x="242" y="207"/>
                  </a:lnTo>
                  <a:lnTo>
                    <a:pt x="250" y="207"/>
                  </a:lnTo>
                  <a:lnTo>
                    <a:pt x="258" y="206"/>
                  </a:lnTo>
                  <a:lnTo>
                    <a:pt x="265" y="204"/>
                  </a:lnTo>
                  <a:lnTo>
                    <a:pt x="272" y="201"/>
                  </a:lnTo>
                  <a:lnTo>
                    <a:pt x="279" y="197"/>
                  </a:lnTo>
                  <a:lnTo>
                    <a:pt x="285" y="194"/>
                  </a:lnTo>
                  <a:lnTo>
                    <a:pt x="291" y="190"/>
                  </a:lnTo>
                  <a:lnTo>
                    <a:pt x="296" y="185"/>
                  </a:lnTo>
                  <a:lnTo>
                    <a:pt x="301" y="180"/>
                  </a:lnTo>
                  <a:lnTo>
                    <a:pt x="306" y="174"/>
                  </a:lnTo>
                  <a:lnTo>
                    <a:pt x="310" y="167"/>
                  </a:lnTo>
                  <a:lnTo>
                    <a:pt x="313" y="161"/>
                  </a:lnTo>
                  <a:lnTo>
                    <a:pt x="315" y="154"/>
                  </a:lnTo>
                  <a:lnTo>
                    <a:pt x="317" y="148"/>
                  </a:lnTo>
                  <a:lnTo>
                    <a:pt x="318" y="139"/>
                  </a:lnTo>
                  <a:lnTo>
                    <a:pt x="319" y="132"/>
                  </a:lnTo>
                  <a:lnTo>
                    <a:pt x="319" y="132"/>
                  </a:lnTo>
                  <a:lnTo>
                    <a:pt x="318" y="125"/>
                  </a:lnTo>
                  <a:lnTo>
                    <a:pt x="317" y="118"/>
                  </a:lnTo>
                  <a:lnTo>
                    <a:pt x="315" y="111"/>
                  </a:lnTo>
                  <a:lnTo>
                    <a:pt x="313" y="103"/>
                  </a:lnTo>
                  <a:lnTo>
                    <a:pt x="310" y="97"/>
                  </a:lnTo>
                  <a:lnTo>
                    <a:pt x="306" y="91"/>
                  </a:lnTo>
                  <a:lnTo>
                    <a:pt x="301" y="85"/>
                  </a:lnTo>
                  <a:lnTo>
                    <a:pt x="296" y="79"/>
                  </a:lnTo>
                  <a:lnTo>
                    <a:pt x="291" y="74"/>
                  </a:lnTo>
                  <a:lnTo>
                    <a:pt x="285" y="70"/>
                  </a:lnTo>
                  <a:lnTo>
                    <a:pt x="279" y="67"/>
                  </a:lnTo>
                  <a:lnTo>
                    <a:pt x="272" y="64"/>
                  </a:lnTo>
                  <a:lnTo>
                    <a:pt x="265" y="61"/>
                  </a:lnTo>
                  <a:lnTo>
                    <a:pt x="258" y="59"/>
                  </a:lnTo>
                  <a:lnTo>
                    <a:pt x="250" y="58"/>
                  </a:lnTo>
                  <a:lnTo>
                    <a:pt x="242" y="58"/>
                  </a:lnTo>
                  <a:lnTo>
                    <a:pt x="242" y="5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矩形 51">
            <a:extLst>
              <a:ext uri="{FF2B5EF4-FFF2-40B4-BE49-F238E27FC236}">
                <a16:creationId xmlns:a16="http://schemas.microsoft.com/office/drawing/2014/main" id="{D9A33E97-2758-273D-9FCE-B2D37D737232}"/>
              </a:ext>
            </a:extLst>
          </p:cNvPr>
          <p:cNvSpPr/>
          <p:nvPr/>
        </p:nvSpPr>
        <p:spPr>
          <a:xfrm>
            <a:off x="6684986" y="4721953"/>
            <a:ext cx="5125040" cy="14229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t-BR" altLang="zh-CN" sz="20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É importante salientar que apesar de específica a NR-14 é bem genérica, no que tange as recomendações. </a:t>
            </a:r>
          </a:p>
        </p:txBody>
      </p:sp>
      <p:sp>
        <p:nvSpPr>
          <p:cNvPr id="14" name="矩形 50">
            <a:extLst>
              <a:ext uri="{FF2B5EF4-FFF2-40B4-BE49-F238E27FC236}">
                <a16:creationId xmlns:a16="http://schemas.microsoft.com/office/drawing/2014/main" id="{3851F504-48E4-DF83-906E-97BD971F664A}"/>
              </a:ext>
            </a:extLst>
          </p:cNvPr>
          <p:cNvSpPr/>
          <p:nvPr/>
        </p:nvSpPr>
        <p:spPr>
          <a:xfrm>
            <a:off x="6834732" y="4528776"/>
            <a:ext cx="511629" cy="6243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53">
            <a:extLst>
              <a:ext uri="{FF2B5EF4-FFF2-40B4-BE49-F238E27FC236}">
                <a16:creationId xmlns:a16="http://schemas.microsoft.com/office/drawing/2014/main" id="{F618731E-C96D-94ED-3AA5-E1895B7F70C8}"/>
              </a:ext>
            </a:extLst>
          </p:cNvPr>
          <p:cNvSpPr/>
          <p:nvPr/>
        </p:nvSpPr>
        <p:spPr>
          <a:xfrm>
            <a:off x="6799286" y="1043153"/>
            <a:ext cx="511629" cy="6243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51">
            <a:extLst>
              <a:ext uri="{FF2B5EF4-FFF2-40B4-BE49-F238E27FC236}">
                <a16:creationId xmlns:a16="http://schemas.microsoft.com/office/drawing/2014/main" id="{28B25EBD-5B10-B238-CD2F-6D55C0ED026A}"/>
              </a:ext>
            </a:extLst>
          </p:cNvPr>
          <p:cNvSpPr/>
          <p:nvPr/>
        </p:nvSpPr>
        <p:spPr>
          <a:xfrm>
            <a:off x="6684986" y="1160130"/>
            <a:ext cx="4986314" cy="23462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t-BR" altLang="zh-CN" sz="20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Em sua grande maioria sugere a aplicação de normas técnicas, sem citar fonte e </a:t>
            </a:r>
            <a:r>
              <a:rPr lang="pt-BR" altLang="zh-CN" sz="2000" b="1" kern="0" dirty="0" err="1">
                <a:solidFill>
                  <a:sysClr val="windowText" lastClr="000000"/>
                </a:solidFill>
                <a:cs typeface="+mn-ea"/>
                <a:sym typeface="+mn-lt"/>
              </a:rPr>
              <a:t>recomedações</a:t>
            </a:r>
            <a:r>
              <a:rPr lang="pt-BR" altLang="zh-CN" sz="20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 que serão pautadas em outras normas e boas práticas.</a:t>
            </a:r>
            <a:endParaRPr lang="pt-BR" altLang="zh-CN" sz="2000" b="1" kern="0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8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7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7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6" grpId="0" animBg="1"/>
      <p:bldP spid="1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7" descr="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">
            <a:extLst>
              <a:ext uri="{FF2B5EF4-FFF2-40B4-BE49-F238E27FC236}">
                <a16:creationId xmlns:a16="http://schemas.microsoft.com/office/drawing/2014/main" id="{9DEE3080-D98C-5D91-2B2A-6EB8BD39185B}"/>
              </a:ext>
            </a:extLst>
          </p:cNvPr>
          <p:cNvSpPr/>
          <p:nvPr/>
        </p:nvSpPr>
        <p:spPr>
          <a:xfrm>
            <a:off x="2260337" y="1056626"/>
            <a:ext cx="1569123" cy="1619972"/>
          </a:xfrm>
          <a:prstGeom prst="roundRect">
            <a:avLst>
              <a:gd name="adj" fmla="val 11631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: Rounded Corners 9" descr="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">
            <a:extLst>
              <a:ext uri="{FF2B5EF4-FFF2-40B4-BE49-F238E27FC236}">
                <a16:creationId xmlns:a16="http://schemas.microsoft.com/office/drawing/2014/main" id="{FF45A9CE-015A-2FCC-1062-675FDA7E5025}"/>
              </a:ext>
            </a:extLst>
          </p:cNvPr>
          <p:cNvSpPr/>
          <p:nvPr/>
        </p:nvSpPr>
        <p:spPr>
          <a:xfrm>
            <a:off x="2715281" y="1457900"/>
            <a:ext cx="7330418" cy="3814219"/>
          </a:xfrm>
          <a:prstGeom prst="roundRect">
            <a:avLst>
              <a:gd name="adj" fmla="val 223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15900" dist="38100" dir="2700000" algn="tl" rotWithShape="0">
              <a:prstClr val="black">
                <a:alpha val="2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Group 3" descr="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">
            <a:extLst>
              <a:ext uri="{FF2B5EF4-FFF2-40B4-BE49-F238E27FC236}">
                <a16:creationId xmlns:a16="http://schemas.microsoft.com/office/drawing/2014/main" id="{35686911-76CB-6139-464D-2E102411DB20}"/>
              </a:ext>
            </a:extLst>
          </p:cNvPr>
          <p:cNvGrpSpPr/>
          <p:nvPr/>
        </p:nvGrpSpPr>
        <p:grpSpPr>
          <a:xfrm>
            <a:off x="3126495" y="2013154"/>
            <a:ext cx="6512806" cy="2797048"/>
            <a:chOff x="1610583" y="1964954"/>
            <a:chExt cx="6204014" cy="2797048"/>
          </a:xfrm>
        </p:grpSpPr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9BE1070A-195E-EE29-FB4C-C286CF98521A}"/>
                </a:ext>
              </a:extLst>
            </p:cNvPr>
            <p:cNvSpPr txBox="1"/>
            <p:nvPr/>
          </p:nvSpPr>
          <p:spPr>
            <a:xfrm>
              <a:off x="2006550" y="1964954"/>
              <a:ext cx="5808047" cy="2797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Por fim e não menos importante a NR-14 estabelece que os fornos que utilizam combustíveis gasosos ou líquidos devem ter sistemas de proteção para evitar: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261986F4-9C49-3F8D-BC89-7D37070CEBE8}"/>
                </a:ext>
              </a:extLst>
            </p:cNvPr>
            <p:cNvGrpSpPr/>
            <p:nvPr/>
          </p:nvGrpSpPr>
          <p:grpSpPr>
            <a:xfrm>
              <a:off x="1610583" y="2197590"/>
              <a:ext cx="295275" cy="246132"/>
              <a:chOff x="466725" y="2427118"/>
              <a:chExt cx="295275" cy="246132"/>
            </a:xfrm>
          </p:grpSpPr>
          <p:sp>
            <p:nvSpPr>
              <p:cNvPr id="12" name="Rectangle: Rounded Corners 15">
                <a:extLst>
                  <a:ext uri="{FF2B5EF4-FFF2-40B4-BE49-F238E27FC236}">
                    <a16:creationId xmlns:a16="http://schemas.microsoft.com/office/drawing/2014/main" id="{FD6FB3CA-15AC-EF54-3EB6-BCF0B58FEF40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Rectangle: Rounded Corners 16">
                <a:extLst>
                  <a:ext uri="{FF2B5EF4-FFF2-40B4-BE49-F238E27FC236}">
                    <a16:creationId xmlns:a16="http://schemas.microsoft.com/office/drawing/2014/main" id="{7628DA96-5AEC-E71A-1E57-3BF4AD8A4838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D32F2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Rectangle: Rounded Corners 39" descr="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">
            <a:extLst>
              <a:ext uri="{FF2B5EF4-FFF2-40B4-BE49-F238E27FC236}">
                <a16:creationId xmlns:a16="http://schemas.microsoft.com/office/drawing/2014/main" id="{9A3BE7BC-3F29-DE2D-50DD-E1D310917C1E}"/>
              </a:ext>
            </a:extLst>
          </p:cNvPr>
          <p:cNvSpPr/>
          <p:nvPr/>
        </p:nvSpPr>
        <p:spPr>
          <a:xfrm>
            <a:off x="5801080" y="5624870"/>
            <a:ext cx="400019" cy="412982"/>
          </a:xfrm>
          <a:prstGeom prst="roundRect">
            <a:avLst>
              <a:gd name="adj" fmla="val 11631"/>
            </a:avLst>
          </a:prstGeom>
          <a:solidFill>
            <a:srgbClr val="D32F2F">
              <a:alpha val="2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04D5F755-C197-01C8-3267-389E84B65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4" y="228100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0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0">
            <a:extLst>
              <a:ext uri="{FF2B5EF4-FFF2-40B4-BE49-F238E27FC236}">
                <a16:creationId xmlns:a16="http://schemas.microsoft.com/office/drawing/2014/main" id="{C9F403CE-BB37-85E9-EC6A-738DFAAF4B22}"/>
              </a:ext>
            </a:extLst>
          </p:cNvPr>
          <p:cNvSpPr/>
          <p:nvPr/>
        </p:nvSpPr>
        <p:spPr>
          <a:xfrm>
            <a:off x="-3" y="2466501"/>
            <a:ext cx="2324101" cy="1508125"/>
          </a:xfrm>
          <a:prstGeom prst="homePlate">
            <a:avLst>
              <a:gd name="adj" fmla="val 41472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635000" dist="673100" sx="90000" sy="900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285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Arrow: Pentagon 11">
            <a:extLst>
              <a:ext uri="{FF2B5EF4-FFF2-40B4-BE49-F238E27FC236}">
                <a16:creationId xmlns:a16="http://schemas.microsoft.com/office/drawing/2014/main" id="{F45CF7EE-1C06-EBC2-298D-75AED2B17B25}"/>
              </a:ext>
            </a:extLst>
          </p:cNvPr>
          <p:cNvSpPr/>
          <p:nvPr/>
        </p:nvSpPr>
        <p:spPr>
          <a:xfrm>
            <a:off x="967609" y="2839564"/>
            <a:ext cx="764783" cy="762000"/>
          </a:xfrm>
          <a:prstGeom prst="homePlate">
            <a:avLst>
              <a:gd name="adj" fmla="val 4147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28600" dist="165100" dir="2700000" sx="90000" sy="9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285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E0E4C3-B189-7619-969B-07C8FC617F83}"/>
              </a:ext>
            </a:extLst>
          </p:cNvPr>
          <p:cNvGrpSpPr/>
          <p:nvPr/>
        </p:nvGrpSpPr>
        <p:grpSpPr>
          <a:xfrm>
            <a:off x="1160835" y="3075208"/>
            <a:ext cx="199926" cy="290711"/>
            <a:chOff x="10146507" y="3505994"/>
            <a:chExt cx="319881" cy="465138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17" name="AutoShape 30">
              <a:extLst>
                <a:ext uri="{FF2B5EF4-FFF2-40B4-BE49-F238E27FC236}">
                  <a16:creationId xmlns:a16="http://schemas.microsoft.com/office/drawing/2014/main" id="{2AE449B0-719E-77DB-E2BE-CA6B05022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AutoShape 31">
              <a:extLst>
                <a:ext uri="{FF2B5EF4-FFF2-40B4-BE49-F238E27FC236}">
                  <a16:creationId xmlns:a16="http://schemas.microsoft.com/office/drawing/2014/main" id="{F00B5C78-587A-12B0-DDE4-15A452534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244" y="3709194"/>
              <a:ext cx="205580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Rectangle 23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4E210D6D-EDED-7CB3-FC40-6596E8B7E82E}"/>
              </a:ext>
            </a:extLst>
          </p:cNvPr>
          <p:cNvSpPr/>
          <p:nvPr/>
        </p:nvSpPr>
        <p:spPr>
          <a:xfrm>
            <a:off x="3033115" y="1365102"/>
            <a:ext cx="7761885" cy="367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altLang="zh-CN" sz="2400" b="1" dirty="0">
                <a:solidFill>
                  <a:schemeClr val="bg1"/>
                </a:solidFill>
                <a:cs typeface="+mn-ea"/>
                <a:sym typeface="+mn-lt"/>
              </a:rPr>
              <a:t>Quando se pensa em fornos, normalmente se pensa em cozinhas industriais. </a:t>
            </a:r>
          </a:p>
          <a:p>
            <a:pPr>
              <a:lnSpc>
                <a:spcPct val="200000"/>
              </a:lnSpc>
            </a:pPr>
            <a:endParaRPr lang="pt-BR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pt-BR" altLang="zh-CN" sz="2400" b="1" dirty="0">
                <a:solidFill>
                  <a:schemeClr val="bg1"/>
                </a:solidFill>
                <a:cs typeface="+mn-ea"/>
                <a:sym typeface="+mn-lt"/>
              </a:rPr>
              <a:t>Mas a NR-14 foi pensada além da cocção e fabricação de alimentos.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51D9A24C-9EE7-DBE9-6941-8AA9F9DEA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0" y="20662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9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R-14: Norma de segurança para trabalhos com fornos 📛">
            <a:extLst>
              <a:ext uri="{FF2B5EF4-FFF2-40B4-BE49-F238E27FC236}">
                <a16:creationId xmlns:a16="http://schemas.microsoft.com/office/drawing/2014/main" id="{06929678-ED7B-36BD-4DB8-9B7E2C7A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8"/>
            <a:ext cx="12192000" cy="67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79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927F89C-D4CB-9C28-2398-B3CD0B413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1365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Arrow: Pentagon 10">
            <a:extLst>
              <a:ext uri="{FF2B5EF4-FFF2-40B4-BE49-F238E27FC236}">
                <a16:creationId xmlns:a16="http://schemas.microsoft.com/office/drawing/2014/main" id="{C67FF60C-DE3E-F80C-032E-BD8F2D54F1E6}"/>
              </a:ext>
            </a:extLst>
          </p:cNvPr>
          <p:cNvSpPr/>
          <p:nvPr/>
        </p:nvSpPr>
        <p:spPr>
          <a:xfrm>
            <a:off x="-3" y="1450501"/>
            <a:ext cx="2324101" cy="1508125"/>
          </a:xfrm>
          <a:prstGeom prst="homePlate">
            <a:avLst>
              <a:gd name="adj" fmla="val 41472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635000" dist="673100" sx="90000" sy="900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285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</a:t>
            </a:r>
          </a:p>
        </p:txBody>
      </p:sp>
      <p:sp>
        <p:nvSpPr>
          <p:cNvPr id="14" name="Arrow: Pentagon 10">
            <a:extLst>
              <a:ext uri="{FF2B5EF4-FFF2-40B4-BE49-F238E27FC236}">
                <a16:creationId xmlns:a16="http://schemas.microsoft.com/office/drawing/2014/main" id="{AF57B6BC-442D-10E1-AECD-87DC7F2AD1A7}"/>
              </a:ext>
            </a:extLst>
          </p:cNvPr>
          <p:cNvSpPr/>
          <p:nvPr/>
        </p:nvSpPr>
        <p:spPr>
          <a:xfrm>
            <a:off x="-1216" y="3655064"/>
            <a:ext cx="2324101" cy="1508125"/>
          </a:xfrm>
          <a:prstGeom prst="homePlate">
            <a:avLst>
              <a:gd name="adj" fmla="val 41472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0" dist="673100" sx="90000" sy="900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285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B</a:t>
            </a:r>
          </a:p>
        </p:txBody>
      </p:sp>
      <p:sp>
        <p:nvSpPr>
          <p:cNvPr id="19" name="矩形 50">
            <a:extLst>
              <a:ext uri="{FF2B5EF4-FFF2-40B4-BE49-F238E27FC236}">
                <a16:creationId xmlns:a16="http://schemas.microsoft.com/office/drawing/2014/main" id="{D7526ABE-87CC-ACC5-7E54-2A6DC392A831}"/>
              </a:ext>
            </a:extLst>
          </p:cNvPr>
          <p:cNvSpPr/>
          <p:nvPr/>
        </p:nvSpPr>
        <p:spPr>
          <a:xfrm>
            <a:off x="7112000" y="0"/>
            <a:ext cx="5080000" cy="6858000"/>
          </a:xfrm>
          <a:prstGeom prst="rect">
            <a:avLst/>
          </a:prstGeom>
          <a:solidFill>
            <a:srgbClr val="C00000">
              <a:alpha val="8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06219430-046E-31BB-9E28-341627C8DC30}"/>
              </a:ext>
            </a:extLst>
          </p:cNvPr>
          <p:cNvSpPr txBox="1"/>
          <p:nvPr/>
        </p:nvSpPr>
        <p:spPr>
          <a:xfrm>
            <a:off x="7912100" y="1915312"/>
            <a:ext cx="3670300" cy="324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explosão por falha da chama de aquecimento e/ou no acionamento do queimador; 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Gráfico 21" descr="Aviso com preenchimento sólido">
            <a:extLst>
              <a:ext uri="{FF2B5EF4-FFF2-40B4-BE49-F238E27FC236}">
                <a16:creationId xmlns:a16="http://schemas.microsoft.com/office/drawing/2014/main" id="{F5BE767B-A19C-9BB7-CD51-D7F237B54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8897" y="647700"/>
            <a:ext cx="914400" cy="914400"/>
          </a:xfrm>
          <a:prstGeom prst="rect">
            <a:avLst/>
          </a:prstGeom>
        </p:spPr>
      </p:pic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3EB42317-6274-0C09-5626-A79903CCE0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76" y="285161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5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927F89C-D4CB-9C28-2398-B3CD0B413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1365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Arrow: Pentagon 10">
            <a:extLst>
              <a:ext uri="{FF2B5EF4-FFF2-40B4-BE49-F238E27FC236}">
                <a16:creationId xmlns:a16="http://schemas.microsoft.com/office/drawing/2014/main" id="{C67FF60C-DE3E-F80C-032E-BD8F2D54F1E6}"/>
              </a:ext>
            </a:extLst>
          </p:cNvPr>
          <p:cNvSpPr/>
          <p:nvPr/>
        </p:nvSpPr>
        <p:spPr>
          <a:xfrm>
            <a:off x="-3" y="1450501"/>
            <a:ext cx="2324101" cy="1508125"/>
          </a:xfrm>
          <a:prstGeom prst="homePlate">
            <a:avLst>
              <a:gd name="adj" fmla="val 41472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0" dist="673100" sx="90000" sy="900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285750"/>
            <a:r>
              <a:rPr lang="en-US" sz="3600" b="1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</a:t>
            </a:r>
            <a:endParaRPr lang="en-US" sz="3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Arrow: Pentagon 10">
            <a:extLst>
              <a:ext uri="{FF2B5EF4-FFF2-40B4-BE49-F238E27FC236}">
                <a16:creationId xmlns:a16="http://schemas.microsoft.com/office/drawing/2014/main" id="{AF57B6BC-442D-10E1-AECD-87DC7F2AD1A7}"/>
              </a:ext>
            </a:extLst>
          </p:cNvPr>
          <p:cNvSpPr/>
          <p:nvPr/>
        </p:nvSpPr>
        <p:spPr>
          <a:xfrm>
            <a:off x="-1216" y="3655064"/>
            <a:ext cx="2324101" cy="1508125"/>
          </a:xfrm>
          <a:prstGeom prst="homePlate">
            <a:avLst>
              <a:gd name="adj" fmla="val 41472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635000" dist="673100" sx="90000" sy="900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285750"/>
            <a:r>
              <a:rPr lang="en-US" sz="3600" b="1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</a:t>
            </a:r>
            <a:endParaRPr lang="en-US" sz="3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矩形 50">
            <a:extLst>
              <a:ext uri="{FF2B5EF4-FFF2-40B4-BE49-F238E27FC236}">
                <a16:creationId xmlns:a16="http://schemas.microsoft.com/office/drawing/2014/main" id="{D7526ABE-87CC-ACC5-7E54-2A6DC392A831}"/>
              </a:ext>
            </a:extLst>
          </p:cNvPr>
          <p:cNvSpPr/>
          <p:nvPr/>
        </p:nvSpPr>
        <p:spPr>
          <a:xfrm>
            <a:off x="7112000" y="0"/>
            <a:ext cx="5080000" cy="6858000"/>
          </a:xfrm>
          <a:prstGeom prst="rect">
            <a:avLst/>
          </a:prstGeom>
          <a:solidFill>
            <a:srgbClr val="C00000">
              <a:alpha val="8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06219430-046E-31BB-9E28-341627C8DC30}"/>
              </a:ext>
            </a:extLst>
          </p:cNvPr>
          <p:cNvSpPr txBox="1"/>
          <p:nvPr/>
        </p:nvSpPr>
        <p:spPr>
          <a:xfrm>
            <a:off x="7651750" y="3323787"/>
            <a:ext cx="400050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retrocesso da chama.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Gráfico 21" descr="Aviso com preenchimento sólido">
            <a:extLst>
              <a:ext uri="{FF2B5EF4-FFF2-40B4-BE49-F238E27FC236}">
                <a16:creationId xmlns:a16="http://schemas.microsoft.com/office/drawing/2014/main" id="{F5BE767B-A19C-9BB7-CD51-D7F237B54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8897" y="647700"/>
            <a:ext cx="914400" cy="914400"/>
          </a:xfrm>
          <a:prstGeom prst="rect">
            <a:avLst/>
          </a:prstGeom>
        </p:spPr>
      </p:pic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6F48D419-C533-5D0F-43A5-6F7E50769A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76" y="285161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 descr="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">
            <a:extLst>
              <a:ext uri="{FF2B5EF4-FFF2-40B4-BE49-F238E27FC236}">
                <a16:creationId xmlns:a16="http://schemas.microsoft.com/office/drawing/2014/main" id="{C03DD169-B46C-5ED9-92CE-5FC57714924B}"/>
              </a:ext>
            </a:extLst>
          </p:cNvPr>
          <p:cNvGrpSpPr/>
          <p:nvPr/>
        </p:nvGrpSpPr>
        <p:grpSpPr>
          <a:xfrm>
            <a:off x="3407143" y="2761903"/>
            <a:ext cx="1383654" cy="1383654"/>
            <a:chOff x="13447068" y="4175316"/>
            <a:chExt cx="2213846" cy="2213846"/>
          </a:xfrm>
        </p:grpSpPr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995F5F01-941B-8C15-198B-3E5C22F16037}"/>
                </a:ext>
              </a:extLst>
            </p:cNvPr>
            <p:cNvSpPr/>
            <p:nvPr/>
          </p:nvSpPr>
          <p:spPr>
            <a:xfrm>
              <a:off x="13447068" y="4175316"/>
              <a:ext cx="2213846" cy="221384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90000" sy="90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1D7457C7-132E-1981-10B5-FEFBBEBBDF9A}"/>
                </a:ext>
              </a:extLst>
            </p:cNvPr>
            <p:cNvGrpSpPr/>
            <p:nvPr/>
          </p:nvGrpSpPr>
          <p:grpSpPr>
            <a:xfrm>
              <a:off x="14263395" y="4858634"/>
              <a:ext cx="581192" cy="847210"/>
              <a:chOff x="3582988" y="3510757"/>
              <a:chExt cx="319088" cy="465138"/>
            </a:xfrm>
            <a:solidFill>
              <a:sysClr val="window" lastClr="FFFFFF"/>
            </a:solidFill>
          </p:grpSpPr>
          <p:sp>
            <p:nvSpPr>
              <p:cNvPr id="7" name="AutoShape 113">
                <a:extLst>
                  <a:ext uri="{FF2B5EF4-FFF2-40B4-BE49-F238E27FC236}">
                    <a16:creationId xmlns:a16="http://schemas.microsoft.com/office/drawing/2014/main" id="{5E60963B-A4A0-460C-1FEF-689126108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8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AutoShape 114">
                <a:extLst>
                  <a:ext uri="{FF2B5EF4-FFF2-40B4-BE49-F238E27FC236}">
                    <a16:creationId xmlns:a16="http://schemas.microsoft.com/office/drawing/2014/main" id="{A08AEA1B-7663-384A-DAD4-FC61BF7EF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8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 51">
            <a:extLst>
              <a:ext uri="{FF2B5EF4-FFF2-40B4-BE49-F238E27FC236}">
                <a16:creationId xmlns:a16="http://schemas.microsoft.com/office/drawing/2014/main" id="{800A9871-5E02-214E-DCF5-7305C1781C9F}"/>
              </a:ext>
            </a:extLst>
          </p:cNvPr>
          <p:cNvSpPr/>
          <p:nvPr/>
        </p:nvSpPr>
        <p:spPr>
          <a:xfrm>
            <a:off x="5057481" y="2734682"/>
            <a:ext cx="5955590" cy="12899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t-BR" altLang="zh-CN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Esses dispositivos devem ser verificados periodicamente e ser item de vistoria mensal ou bimestral para garantir uma verificação periódica.</a:t>
            </a: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E9A25296-D903-E674-D03D-278ADD265EFD}"/>
              </a:ext>
            </a:extLst>
          </p:cNvPr>
          <p:cNvGrpSpPr>
            <a:grpSpLocks/>
          </p:cNvGrpSpPr>
          <p:nvPr/>
        </p:nvGrpSpPr>
        <p:grpSpPr bwMode="auto">
          <a:xfrm>
            <a:off x="171206" y="4013201"/>
            <a:ext cx="1905854" cy="3207456"/>
            <a:chOff x="0" y="0"/>
            <a:chExt cx="2819400" cy="4856162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0E2DB99E-FCEC-430D-BE8B-296B9C2824E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819400" cy="485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EC4D1A3-0033-327F-6E23-AD97D12FA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1685925"/>
              <a:ext cx="1443038" cy="776287"/>
            </a:xfrm>
            <a:custGeom>
              <a:avLst/>
              <a:gdLst>
                <a:gd name="T0" fmla="*/ 1443038 w 298"/>
                <a:gd name="T1" fmla="*/ 0 h 160"/>
                <a:gd name="T2" fmla="*/ 1443038 w 298"/>
                <a:gd name="T3" fmla="*/ 776287 h 160"/>
                <a:gd name="T4" fmla="*/ 1244499 w 298"/>
                <a:gd name="T5" fmla="*/ 776287 h 160"/>
                <a:gd name="T6" fmla="*/ 67794 w 298"/>
                <a:gd name="T7" fmla="*/ 776287 h 160"/>
                <a:gd name="T8" fmla="*/ 0 w 298"/>
                <a:gd name="T9" fmla="*/ 776287 h 160"/>
                <a:gd name="T10" fmla="*/ 0 w 298"/>
                <a:gd name="T11" fmla="*/ 0 h 160"/>
                <a:gd name="T12" fmla="*/ 290545 w 298"/>
                <a:gd name="T13" fmla="*/ 0 h 160"/>
                <a:gd name="T14" fmla="*/ 435817 w 298"/>
                <a:gd name="T15" fmla="*/ 0 h 160"/>
                <a:gd name="T16" fmla="*/ 1186390 w 298"/>
                <a:gd name="T17" fmla="*/ 0 h 160"/>
                <a:gd name="T18" fmla="*/ 1186390 w 298"/>
                <a:gd name="T19" fmla="*/ 4852 h 160"/>
                <a:gd name="T20" fmla="*/ 1196075 w 298"/>
                <a:gd name="T21" fmla="*/ 29111 h 160"/>
                <a:gd name="T22" fmla="*/ 1220287 w 298"/>
                <a:gd name="T23" fmla="*/ 38814 h 160"/>
                <a:gd name="T24" fmla="*/ 1254184 w 298"/>
                <a:gd name="T25" fmla="*/ 4852 h 160"/>
                <a:gd name="T26" fmla="*/ 1254184 w 298"/>
                <a:gd name="T27" fmla="*/ 0 h 160"/>
                <a:gd name="T28" fmla="*/ 1443038 w 298"/>
                <a:gd name="T29" fmla="*/ 0 h 1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8"/>
                <a:gd name="T46" fmla="*/ 0 h 160"/>
                <a:gd name="T47" fmla="*/ 298 w 298"/>
                <a:gd name="T48" fmla="*/ 160 h 1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8" h="160">
                  <a:moveTo>
                    <a:pt x="298" y="0"/>
                  </a:moveTo>
                  <a:cubicBezTo>
                    <a:pt x="298" y="160"/>
                    <a:pt x="298" y="160"/>
                    <a:pt x="298" y="160"/>
                  </a:cubicBezTo>
                  <a:cubicBezTo>
                    <a:pt x="257" y="160"/>
                    <a:pt x="257" y="160"/>
                    <a:pt x="257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245" y="3"/>
                    <a:pt x="246" y="4"/>
                    <a:pt x="247" y="6"/>
                  </a:cubicBezTo>
                  <a:cubicBezTo>
                    <a:pt x="248" y="7"/>
                    <a:pt x="250" y="8"/>
                    <a:pt x="252" y="8"/>
                  </a:cubicBezTo>
                  <a:cubicBezTo>
                    <a:pt x="256" y="8"/>
                    <a:pt x="259" y="4"/>
                    <a:pt x="259" y="1"/>
                  </a:cubicBezTo>
                  <a:cubicBezTo>
                    <a:pt x="259" y="0"/>
                    <a:pt x="259" y="0"/>
                    <a:pt x="259" y="0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60A10AC-6910-8DA7-46EF-BE2A31973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813" y="1046162"/>
              <a:ext cx="377825" cy="271462"/>
            </a:xfrm>
            <a:custGeom>
              <a:avLst/>
              <a:gdLst>
                <a:gd name="T0" fmla="*/ 319698 w 78"/>
                <a:gd name="T1" fmla="*/ 96951 h 56"/>
                <a:gd name="T2" fmla="*/ 358449 w 78"/>
                <a:gd name="T3" fmla="*/ 208444 h 56"/>
                <a:gd name="T4" fmla="*/ 247039 w 78"/>
                <a:gd name="T5" fmla="*/ 252072 h 56"/>
                <a:gd name="T6" fmla="*/ 188913 w 78"/>
                <a:gd name="T7" fmla="*/ 222987 h 56"/>
                <a:gd name="T8" fmla="*/ 188913 w 78"/>
                <a:gd name="T9" fmla="*/ 164816 h 56"/>
                <a:gd name="T10" fmla="*/ 179225 w 78"/>
                <a:gd name="T11" fmla="*/ 140579 h 56"/>
                <a:gd name="T12" fmla="*/ 155005 w 78"/>
                <a:gd name="T13" fmla="*/ 130883 h 56"/>
                <a:gd name="T14" fmla="*/ 121098 w 78"/>
                <a:gd name="T15" fmla="*/ 164816 h 56"/>
                <a:gd name="T16" fmla="*/ 121098 w 78"/>
                <a:gd name="T17" fmla="*/ 193901 h 56"/>
                <a:gd name="T18" fmla="*/ 58127 w 78"/>
                <a:gd name="T19" fmla="*/ 159969 h 56"/>
                <a:gd name="T20" fmla="*/ 19376 w 78"/>
                <a:gd name="T21" fmla="*/ 48475 h 56"/>
                <a:gd name="T22" fmla="*/ 96878 w 78"/>
                <a:gd name="T23" fmla="*/ 0 h 56"/>
                <a:gd name="T24" fmla="*/ 130786 w 78"/>
                <a:gd name="T25" fmla="*/ 9695 h 56"/>
                <a:gd name="T26" fmla="*/ 319698 w 78"/>
                <a:gd name="T27" fmla="*/ 96951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56"/>
                <a:gd name="T44" fmla="*/ 78 w 78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56">
                  <a:moveTo>
                    <a:pt x="66" y="20"/>
                  </a:moveTo>
                  <a:cubicBezTo>
                    <a:pt x="74" y="24"/>
                    <a:pt x="78" y="35"/>
                    <a:pt x="74" y="43"/>
                  </a:cubicBezTo>
                  <a:cubicBezTo>
                    <a:pt x="70" y="52"/>
                    <a:pt x="59" y="56"/>
                    <a:pt x="51" y="52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2"/>
                    <a:pt x="38" y="30"/>
                    <a:pt x="37" y="29"/>
                  </a:cubicBezTo>
                  <a:cubicBezTo>
                    <a:pt x="36" y="27"/>
                    <a:pt x="34" y="27"/>
                    <a:pt x="32" y="27"/>
                  </a:cubicBezTo>
                  <a:cubicBezTo>
                    <a:pt x="28" y="27"/>
                    <a:pt x="25" y="30"/>
                    <a:pt x="25" y="34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3" y="29"/>
                    <a:pt x="0" y="19"/>
                    <a:pt x="4" y="10"/>
                  </a:cubicBezTo>
                  <a:cubicBezTo>
                    <a:pt x="7" y="4"/>
                    <a:pt x="13" y="0"/>
                    <a:pt x="20" y="0"/>
                  </a:cubicBezTo>
                  <a:cubicBezTo>
                    <a:pt x="22" y="0"/>
                    <a:pt x="25" y="1"/>
                    <a:pt x="27" y="2"/>
                  </a:cubicBezTo>
                  <a:lnTo>
                    <a:pt x="66" y="20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A769B04-9133-71BF-2E39-AA1254AB1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2554287"/>
              <a:ext cx="1336675" cy="2301875"/>
            </a:xfrm>
            <a:custGeom>
              <a:avLst/>
              <a:gdLst>
                <a:gd name="T0" fmla="*/ 1249363 w 842"/>
                <a:gd name="T1" fmla="*/ 0 h 1450"/>
                <a:gd name="T2" fmla="*/ 1336675 w 842"/>
                <a:gd name="T3" fmla="*/ 1812925 h 1450"/>
                <a:gd name="T4" fmla="*/ 66675 w 842"/>
                <a:gd name="T5" fmla="*/ 2301875 h 1450"/>
                <a:gd name="T6" fmla="*/ 0 w 842"/>
                <a:gd name="T7" fmla="*/ 2268538 h 1450"/>
                <a:gd name="T8" fmla="*/ 0 w 842"/>
                <a:gd name="T9" fmla="*/ 0 h 1450"/>
                <a:gd name="T10" fmla="*/ 1249363 w 842"/>
                <a:gd name="T11" fmla="*/ 0 h 1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2"/>
                <a:gd name="T19" fmla="*/ 0 h 1450"/>
                <a:gd name="T20" fmla="*/ 842 w 842"/>
                <a:gd name="T21" fmla="*/ 1450 h 14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2" h="1450">
                  <a:moveTo>
                    <a:pt x="787" y="0"/>
                  </a:moveTo>
                  <a:lnTo>
                    <a:pt x="842" y="1142"/>
                  </a:lnTo>
                  <a:lnTo>
                    <a:pt x="42" y="1450"/>
                  </a:lnTo>
                  <a:lnTo>
                    <a:pt x="0" y="1429"/>
                  </a:lnTo>
                  <a:lnTo>
                    <a:pt x="0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0A96218-FA89-208B-208B-411326B43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1241425"/>
              <a:ext cx="68263" cy="444500"/>
            </a:xfrm>
            <a:custGeom>
              <a:avLst/>
              <a:gdLst>
                <a:gd name="T0" fmla="*/ 68263 w 43"/>
                <a:gd name="T1" fmla="*/ 28575 h 280"/>
                <a:gd name="T2" fmla="*/ 68263 w 43"/>
                <a:gd name="T3" fmla="*/ 444500 h 280"/>
                <a:gd name="T4" fmla="*/ 0 w 43"/>
                <a:gd name="T5" fmla="*/ 444500 h 280"/>
                <a:gd name="T6" fmla="*/ 0 w 43"/>
                <a:gd name="T7" fmla="*/ 0 h 280"/>
                <a:gd name="T8" fmla="*/ 68263 w 43"/>
                <a:gd name="T9" fmla="*/ 28575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80"/>
                <a:gd name="T17" fmla="*/ 43 w 43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80">
                  <a:moveTo>
                    <a:pt x="43" y="18"/>
                  </a:moveTo>
                  <a:lnTo>
                    <a:pt x="43" y="280"/>
                  </a:lnTo>
                  <a:lnTo>
                    <a:pt x="0" y="280"/>
                  </a:lnTo>
                  <a:lnTo>
                    <a:pt x="0" y="0"/>
                  </a:lnTo>
                  <a:lnTo>
                    <a:pt x="43" y="18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F2D9A99-5602-3CDA-0CB5-42CE4D927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1177925"/>
              <a:ext cx="68263" cy="92075"/>
            </a:xfrm>
            <a:custGeom>
              <a:avLst/>
              <a:gdLst>
                <a:gd name="T0" fmla="*/ 68263 w 14"/>
                <a:gd name="T1" fmla="*/ 33922 h 19"/>
                <a:gd name="T2" fmla="*/ 68263 w 14"/>
                <a:gd name="T3" fmla="*/ 92075 h 19"/>
                <a:gd name="T4" fmla="*/ 0 w 14"/>
                <a:gd name="T5" fmla="*/ 62999 h 19"/>
                <a:gd name="T6" fmla="*/ 0 w 14"/>
                <a:gd name="T7" fmla="*/ 33922 h 19"/>
                <a:gd name="T8" fmla="*/ 34132 w 14"/>
                <a:gd name="T9" fmla="*/ 0 h 19"/>
                <a:gd name="T10" fmla="*/ 58511 w 14"/>
                <a:gd name="T11" fmla="*/ 9692 h 19"/>
                <a:gd name="T12" fmla="*/ 68263 w 14"/>
                <a:gd name="T13" fmla="*/ 3392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9"/>
                <a:gd name="T23" fmla="*/ 14 w 14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9">
                  <a:moveTo>
                    <a:pt x="14" y="7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" y="0"/>
                    <a:pt x="11" y="0"/>
                    <a:pt x="12" y="2"/>
                  </a:cubicBezTo>
                  <a:cubicBezTo>
                    <a:pt x="13" y="3"/>
                    <a:pt x="14" y="5"/>
                    <a:pt x="14" y="7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4EB3B45-3541-5D8F-A453-899014140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1685925"/>
              <a:ext cx="68263" cy="39687"/>
            </a:xfrm>
            <a:custGeom>
              <a:avLst/>
              <a:gdLst>
                <a:gd name="T0" fmla="*/ 68263 w 14"/>
                <a:gd name="T1" fmla="*/ 4961 h 8"/>
                <a:gd name="T2" fmla="*/ 34132 w 14"/>
                <a:gd name="T3" fmla="*/ 39687 h 8"/>
                <a:gd name="T4" fmla="*/ 9752 w 14"/>
                <a:gd name="T5" fmla="*/ 29765 h 8"/>
                <a:gd name="T6" fmla="*/ 0 w 14"/>
                <a:gd name="T7" fmla="*/ 4961 h 8"/>
                <a:gd name="T8" fmla="*/ 0 w 14"/>
                <a:gd name="T9" fmla="*/ 0 h 8"/>
                <a:gd name="T10" fmla="*/ 68263 w 14"/>
                <a:gd name="T11" fmla="*/ 0 h 8"/>
                <a:gd name="T12" fmla="*/ 68263 w 14"/>
                <a:gd name="T13" fmla="*/ 496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8"/>
                <a:gd name="T23" fmla="*/ 14 w 1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8">
                  <a:moveTo>
                    <a:pt x="14" y="1"/>
                  </a:moveTo>
                  <a:cubicBezTo>
                    <a:pt x="14" y="4"/>
                    <a:pt x="11" y="8"/>
                    <a:pt x="7" y="8"/>
                  </a:cubicBezTo>
                  <a:cubicBezTo>
                    <a:pt x="5" y="8"/>
                    <a:pt x="3" y="7"/>
                    <a:pt x="2" y="6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67C6CF2-06AF-515D-F578-594AA5096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38" y="866775"/>
              <a:ext cx="1355725" cy="819150"/>
            </a:xfrm>
            <a:custGeom>
              <a:avLst/>
              <a:gdLst>
                <a:gd name="T0" fmla="*/ 1355725 w 280"/>
                <a:gd name="T1" fmla="*/ 159952 h 169"/>
                <a:gd name="T2" fmla="*/ 706914 w 280"/>
                <a:gd name="T3" fmla="*/ 819150 h 169"/>
                <a:gd name="T4" fmla="*/ 561658 w 280"/>
                <a:gd name="T5" fmla="*/ 819150 h 169"/>
                <a:gd name="T6" fmla="*/ 348615 w 280"/>
                <a:gd name="T7" fmla="*/ 518633 h 169"/>
                <a:gd name="T8" fmla="*/ 295354 w 280"/>
                <a:gd name="T9" fmla="*/ 727056 h 169"/>
                <a:gd name="T10" fmla="*/ 0 w 280"/>
                <a:gd name="T11" fmla="*/ 819150 h 169"/>
                <a:gd name="T12" fmla="*/ 130731 w 280"/>
                <a:gd name="T13" fmla="*/ 659198 h 169"/>
                <a:gd name="T14" fmla="*/ 43577 w 280"/>
                <a:gd name="T15" fmla="*/ 218117 h 169"/>
                <a:gd name="T16" fmla="*/ 130731 w 280"/>
                <a:gd name="T17" fmla="*/ 19388 h 169"/>
                <a:gd name="T18" fmla="*/ 518081 w 280"/>
                <a:gd name="T19" fmla="*/ 159952 h 169"/>
                <a:gd name="T20" fmla="*/ 706914 w 280"/>
                <a:gd name="T21" fmla="*/ 436234 h 169"/>
                <a:gd name="T22" fmla="*/ 1186259 w 280"/>
                <a:gd name="T23" fmla="*/ 0 h 169"/>
                <a:gd name="T24" fmla="*/ 1355725 w 280"/>
                <a:gd name="T25" fmla="*/ 159952 h 1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"/>
                <a:gd name="T40" fmla="*/ 0 h 169"/>
                <a:gd name="T41" fmla="*/ 280 w 280"/>
                <a:gd name="T42" fmla="*/ 169 h 1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" h="169">
                  <a:moveTo>
                    <a:pt x="280" y="33"/>
                  </a:moveTo>
                  <a:cubicBezTo>
                    <a:pt x="146" y="169"/>
                    <a:pt x="146" y="169"/>
                    <a:pt x="14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55" y="53"/>
                    <a:pt x="28" y="6"/>
                    <a:pt x="27" y="4"/>
                  </a:cubicBezTo>
                  <a:cubicBezTo>
                    <a:pt x="57" y="8"/>
                    <a:pt x="93" y="17"/>
                    <a:pt x="107" y="33"/>
                  </a:cubicBezTo>
                  <a:cubicBezTo>
                    <a:pt x="134" y="64"/>
                    <a:pt x="146" y="90"/>
                    <a:pt x="146" y="90"/>
                  </a:cubicBezTo>
                  <a:cubicBezTo>
                    <a:pt x="245" y="0"/>
                    <a:pt x="245" y="0"/>
                    <a:pt x="245" y="0"/>
                  </a:cubicBezTo>
                  <a:lnTo>
                    <a:pt x="280" y="3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77556E61-C462-3F0E-92B6-0B81BCA9D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75" y="4762"/>
              <a:ext cx="809625" cy="80962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540BF145-9358-F562-67CA-5A9C47779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13" y="2554287"/>
              <a:ext cx="647700" cy="2219325"/>
            </a:xfrm>
            <a:custGeom>
              <a:avLst/>
              <a:gdLst>
                <a:gd name="T0" fmla="*/ 647700 w 408"/>
                <a:gd name="T1" fmla="*/ 0 h 1398"/>
                <a:gd name="T2" fmla="*/ 647700 w 408"/>
                <a:gd name="T3" fmla="*/ 2219325 h 1398"/>
                <a:gd name="T4" fmla="*/ 0 w 408"/>
                <a:gd name="T5" fmla="*/ 1914525 h 1398"/>
                <a:gd name="T6" fmla="*/ 0 w 408"/>
                <a:gd name="T7" fmla="*/ 0 h 1398"/>
                <a:gd name="T8" fmla="*/ 647700 w 408"/>
                <a:gd name="T9" fmla="*/ 0 h 1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1398"/>
                <a:gd name="T17" fmla="*/ 408 w 408"/>
                <a:gd name="T18" fmla="*/ 1398 h 1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1398">
                  <a:moveTo>
                    <a:pt x="408" y="0"/>
                  </a:moveTo>
                  <a:lnTo>
                    <a:pt x="408" y="1398"/>
                  </a:lnTo>
                  <a:lnTo>
                    <a:pt x="0" y="1206"/>
                  </a:lnTo>
                  <a:lnTo>
                    <a:pt x="0" y="0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8AEF1DE7-2695-A231-DDCB-0001A07D2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3" y="1725612"/>
              <a:ext cx="812800" cy="736600"/>
            </a:xfrm>
            <a:custGeom>
              <a:avLst/>
              <a:gdLst>
                <a:gd name="T0" fmla="*/ 812800 w 512"/>
                <a:gd name="T1" fmla="*/ 0 h 464"/>
                <a:gd name="T2" fmla="*/ 812800 w 512"/>
                <a:gd name="T3" fmla="*/ 736600 h 464"/>
                <a:gd name="T4" fmla="*/ 165100 w 512"/>
                <a:gd name="T5" fmla="*/ 736600 h 464"/>
                <a:gd name="T6" fmla="*/ 0 w 512"/>
                <a:gd name="T7" fmla="*/ 736600 h 464"/>
                <a:gd name="T8" fmla="*/ 0 w 512"/>
                <a:gd name="T9" fmla="*/ 276225 h 464"/>
                <a:gd name="T10" fmla="*/ 77788 w 512"/>
                <a:gd name="T11" fmla="*/ 247650 h 464"/>
                <a:gd name="T12" fmla="*/ 812800 w 512"/>
                <a:gd name="T13" fmla="*/ 0 h 4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464"/>
                <a:gd name="T23" fmla="*/ 512 w 512"/>
                <a:gd name="T24" fmla="*/ 464 h 4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464">
                  <a:moveTo>
                    <a:pt x="512" y="0"/>
                  </a:moveTo>
                  <a:lnTo>
                    <a:pt x="512" y="464"/>
                  </a:lnTo>
                  <a:lnTo>
                    <a:pt x="104" y="464"/>
                  </a:lnTo>
                  <a:lnTo>
                    <a:pt x="0" y="464"/>
                  </a:lnTo>
                  <a:lnTo>
                    <a:pt x="0" y="174"/>
                  </a:lnTo>
                  <a:lnTo>
                    <a:pt x="49" y="156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AF6F9F26-861B-9827-CD1C-915228A52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25" y="1085850"/>
              <a:ext cx="217488" cy="600075"/>
            </a:xfrm>
            <a:custGeom>
              <a:avLst/>
              <a:gdLst>
                <a:gd name="T0" fmla="*/ 130175 w 137"/>
                <a:gd name="T1" fmla="*/ 0 h 378"/>
                <a:gd name="T2" fmla="*/ 217488 w 137"/>
                <a:gd name="T3" fmla="*/ 441325 h 378"/>
                <a:gd name="T4" fmla="*/ 87313 w 137"/>
                <a:gd name="T5" fmla="*/ 600075 h 378"/>
                <a:gd name="T6" fmla="*/ 87313 w 137"/>
                <a:gd name="T7" fmla="*/ 600075 h 378"/>
                <a:gd name="T8" fmla="*/ 0 w 137"/>
                <a:gd name="T9" fmla="*/ 441325 h 378"/>
                <a:gd name="T10" fmla="*/ 130175 w 137"/>
                <a:gd name="T11" fmla="*/ 0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"/>
                <a:gd name="T19" fmla="*/ 0 h 378"/>
                <a:gd name="T20" fmla="*/ 137 w 137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" h="378">
                  <a:moveTo>
                    <a:pt x="82" y="0"/>
                  </a:moveTo>
                  <a:lnTo>
                    <a:pt x="137" y="278"/>
                  </a:lnTo>
                  <a:lnTo>
                    <a:pt x="55" y="378"/>
                  </a:lnTo>
                  <a:lnTo>
                    <a:pt x="0" y="27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8353BBAD-FB16-8E5D-EBD1-B16D807CF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857250"/>
              <a:ext cx="1138238" cy="1697037"/>
            </a:xfrm>
            <a:custGeom>
              <a:avLst/>
              <a:gdLst>
                <a:gd name="T0" fmla="*/ 1138238 w 235"/>
                <a:gd name="T1" fmla="*/ 227888 h 350"/>
                <a:gd name="T2" fmla="*/ 1007462 w 235"/>
                <a:gd name="T3" fmla="*/ 669117 h 350"/>
                <a:gd name="T4" fmla="*/ 1094646 w 235"/>
                <a:gd name="T5" fmla="*/ 829124 h 350"/>
                <a:gd name="T6" fmla="*/ 547323 w 235"/>
                <a:gd name="T7" fmla="*/ 1008525 h 350"/>
                <a:gd name="T8" fmla="*/ 615133 w 235"/>
                <a:gd name="T9" fmla="*/ 567295 h 350"/>
                <a:gd name="T10" fmla="*/ 329362 w 235"/>
                <a:gd name="T11" fmla="*/ 916400 h 350"/>
                <a:gd name="T12" fmla="*/ 387485 w 235"/>
                <a:gd name="T13" fmla="*/ 1658248 h 350"/>
                <a:gd name="T14" fmla="*/ 188899 w 235"/>
                <a:gd name="T15" fmla="*/ 1697037 h 350"/>
                <a:gd name="T16" fmla="*/ 0 w 235"/>
                <a:gd name="T17" fmla="*/ 998827 h 350"/>
                <a:gd name="T18" fmla="*/ 319675 w 235"/>
                <a:gd name="T19" fmla="*/ 300618 h 350"/>
                <a:gd name="T20" fmla="*/ 876685 w 235"/>
                <a:gd name="T21" fmla="*/ 0 h 350"/>
                <a:gd name="T22" fmla="*/ 1138238 w 235"/>
                <a:gd name="T23" fmla="*/ 227888 h 3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5"/>
                <a:gd name="T37" fmla="*/ 0 h 350"/>
                <a:gd name="T38" fmla="*/ 235 w 235"/>
                <a:gd name="T39" fmla="*/ 350 h 3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5" h="350">
                  <a:moveTo>
                    <a:pt x="235" y="47"/>
                  </a:moveTo>
                  <a:cubicBezTo>
                    <a:pt x="208" y="138"/>
                    <a:pt x="208" y="138"/>
                    <a:pt x="208" y="138"/>
                  </a:cubicBezTo>
                  <a:cubicBezTo>
                    <a:pt x="226" y="171"/>
                    <a:pt x="226" y="171"/>
                    <a:pt x="226" y="171"/>
                  </a:cubicBezTo>
                  <a:cubicBezTo>
                    <a:pt x="113" y="208"/>
                    <a:pt x="113" y="208"/>
                    <a:pt x="113" y="208"/>
                  </a:cubicBezTo>
                  <a:cubicBezTo>
                    <a:pt x="127" y="117"/>
                    <a:pt x="127" y="117"/>
                    <a:pt x="127" y="117"/>
                  </a:cubicBezTo>
                  <a:cubicBezTo>
                    <a:pt x="127" y="117"/>
                    <a:pt x="84" y="158"/>
                    <a:pt x="68" y="189"/>
                  </a:cubicBezTo>
                  <a:cubicBezTo>
                    <a:pt x="53" y="220"/>
                    <a:pt x="80" y="342"/>
                    <a:pt x="80" y="342"/>
                  </a:cubicBezTo>
                  <a:cubicBezTo>
                    <a:pt x="39" y="350"/>
                    <a:pt x="39" y="350"/>
                    <a:pt x="39" y="35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22" y="140"/>
                    <a:pt x="66" y="62"/>
                  </a:cubicBezTo>
                  <a:cubicBezTo>
                    <a:pt x="97" y="9"/>
                    <a:pt x="150" y="1"/>
                    <a:pt x="181" y="0"/>
                  </a:cubicBezTo>
                  <a:cubicBezTo>
                    <a:pt x="181" y="0"/>
                    <a:pt x="189" y="39"/>
                    <a:pt x="235" y="4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D33B2FD-8233-7C32-8E03-CE243C472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38" y="2592387"/>
              <a:ext cx="455613" cy="1725612"/>
            </a:xfrm>
            <a:custGeom>
              <a:avLst/>
              <a:gdLst>
                <a:gd name="T0" fmla="*/ 455613 w 287"/>
                <a:gd name="T1" fmla="*/ 0 h 1087"/>
                <a:gd name="T2" fmla="*/ 450850 w 287"/>
                <a:gd name="T3" fmla="*/ 950912 h 1087"/>
                <a:gd name="T4" fmla="*/ 222250 w 287"/>
                <a:gd name="T5" fmla="*/ 1725612 h 1087"/>
                <a:gd name="T6" fmla="*/ 0 w 287"/>
                <a:gd name="T7" fmla="*/ 1725612 h 1087"/>
                <a:gd name="T8" fmla="*/ 290513 w 287"/>
                <a:gd name="T9" fmla="*/ 708025 h 1087"/>
                <a:gd name="T10" fmla="*/ 373063 w 287"/>
                <a:gd name="T11" fmla="*/ 0 h 1087"/>
                <a:gd name="T12" fmla="*/ 455613 w 287"/>
                <a:gd name="T13" fmla="*/ 0 h 1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7"/>
                <a:gd name="T22" fmla="*/ 0 h 1087"/>
                <a:gd name="T23" fmla="*/ 287 w 287"/>
                <a:gd name="T24" fmla="*/ 1087 h 1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7" h="1087">
                  <a:moveTo>
                    <a:pt x="287" y="0"/>
                  </a:moveTo>
                  <a:lnTo>
                    <a:pt x="284" y="599"/>
                  </a:lnTo>
                  <a:lnTo>
                    <a:pt x="140" y="1087"/>
                  </a:lnTo>
                  <a:lnTo>
                    <a:pt x="0" y="1087"/>
                  </a:lnTo>
                  <a:lnTo>
                    <a:pt x="183" y="446"/>
                  </a:lnTo>
                  <a:lnTo>
                    <a:pt x="235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A0BC585B-7BD5-2DB0-5075-F9548FAA67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" y="270873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0">
            <a:extLst>
              <a:ext uri="{FF2B5EF4-FFF2-40B4-BE49-F238E27FC236}">
                <a16:creationId xmlns:a16="http://schemas.microsoft.com/office/drawing/2014/main" id="{6C73FE1F-0CA1-9D9D-9A43-05ABB034F622}"/>
              </a:ext>
            </a:extLst>
          </p:cNvPr>
          <p:cNvSpPr/>
          <p:nvPr/>
        </p:nvSpPr>
        <p:spPr>
          <a:xfrm>
            <a:off x="6096000" y="1220666"/>
            <a:ext cx="6083300" cy="4646734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51">
            <a:extLst>
              <a:ext uri="{FF2B5EF4-FFF2-40B4-BE49-F238E27FC236}">
                <a16:creationId xmlns:a16="http://schemas.microsoft.com/office/drawing/2014/main" id="{6533E042-88D0-B269-7784-35D9269FDC64}"/>
              </a:ext>
            </a:extLst>
          </p:cNvPr>
          <p:cNvSpPr txBox="1"/>
          <p:nvPr/>
        </p:nvSpPr>
        <p:spPr>
          <a:xfrm>
            <a:off x="6223002" y="2033143"/>
            <a:ext cx="5613398" cy="3692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altLang="zh-CN" sz="2000" b="1" dirty="0">
                <a:solidFill>
                  <a:prstClr val="white"/>
                </a:solidFill>
                <a:cs typeface="+mn-ea"/>
                <a:sym typeface="+mn-lt"/>
              </a:rPr>
              <a:t>Falando de combustível, dependendo da forma de abastecimento e alimentação do forno, é viável analisar também a questão de periculosidade em conformidade a NR-16 – Atividades e Operações Perigosas e analisar a aplicação da NR-13 e 20.</a:t>
            </a:r>
            <a:endParaRPr lang="zh-CN" altLang="en-US" sz="2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266" name="Picture 2" descr="Se você trabalha com forno, precisa conhecer a NR 14! - Blog Preveoeste">
            <a:extLst>
              <a:ext uri="{FF2B5EF4-FFF2-40B4-BE49-F238E27FC236}">
                <a16:creationId xmlns:a16="http://schemas.microsoft.com/office/drawing/2014/main" id="{D524DACE-0E06-906C-D7B2-08EBED886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91"/>
          <a:stretch/>
        </p:blipFill>
        <p:spPr bwMode="auto">
          <a:xfrm>
            <a:off x="0" y="1220666"/>
            <a:ext cx="5969000" cy="46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30">
            <a:extLst>
              <a:ext uri="{FF2B5EF4-FFF2-40B4-BE49-F238E27FC236}">
                <a16:creationId xmlns:a16="http://schemas.microsoft.com/office/drawing/2014/main" id="{8581EE29-9BE5-AD2D-080D-CA643C4054A3}"/>
              </a:ext>
            </a:extLst>
          </p:cNvPr>
          <p:cNvGrpSpPr/>
          <p:nvPr/>
        </p:nvGrpSpPr>
        <p:grpSpPr>
          <a:xfrm>
            <a:off x="8775702" y="1407390"/>
            <a:ext cx="507998" cy="682812"/>
            <a:chOff x="10146507" y="3505994"/>
            <a:chExt cx="319881" cy="465138"/>
          </a:xfrm>
          <a:solidFill>
            <a:schemeClr val="bg1"/>
          </a:solidFill>
        </p:grpSpPr>
        <p:sp>
          <p:nvSpPr>
            <p:cNvPr id="7" name="AutoShape 30">
              <a:extLst>
                <a:ext uri="{FF2B5EF4-FFF2-40B4-BE49-F238E27FC236}">
                  <a16:creationId xmlns:a16="http://schemas.microsoft.com/office/drawing/2014/main" id="{17F7B14D-C50F-6A31-DAE4-6624D7A2C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AutoShape 31">
              <a:extLst>
                <a:ext uri="{FF2B5EF4-FFF2-40B4-BE49-F238E27FC236}">
                  <a16:creationId xmlns:a16="http://schemas.microsoft.com/office/drawing/2014/main" id="{A0D4B702-60C3-D495-0771-AD33EE3C7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10217D1D-4BE4-773D-15DE-EAE63EEF5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3" y="362711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49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(NR-14) Uso de fornos na metalurgia">
            <a:extLst>
              <a:ext uri="{FF2B5EF4-FFF2-40B4-BE49-F238E27FC236}">
                <a16:creationId xmlns:a16="http://schemas.microsoft.com/office/drawing/2014/main" id="{66C81E6A-910C-2DBB-1E6E-94C8B8ABB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0"/>
            <a:ext cx="668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" descr="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">
            <a:extLst>
              <a:ext uri="{FF2B5EF4-FFF2-40B4-BE49-F238E27FC236}">
                <a16:creationId xmlns:a16="http://schemas.microsoft.com/office/drawing/2014/main" id="{D34661B9-5410-9291-36CD-05628588F989}"/>
              </a:ext>
            </a:extLst>
          </p:cNvPr>
          <p:cNvGrpSpPr/>
          <p:nvPr/>
        </p:nvGrpSpPr>
        <p:grpSpPr>
          <a:xfrm>
            <a:off x="5615433" y="2184400"/>
            <a:ext cx="1090998" cy="1090998"/>
            <a:chOff x="13040668" y="3768916"/>
            <a:chExt cx="3026646" cy="3026646"/>
          </a:xfrm>
        </p:grpSpPr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7B52ACA0-2DD9-920B-5EB6-442911826332}"/>
                </a:ext>
              </a:extLst>
            </p:cNvPr>
            <p:cNvSpPr/>
            <p:nvPr/>
          </p:nvSpPr>
          <p:spPr>
            <a:xfrm>
              <a:off x="13040668" y="3768916"/>
              <a:ext cx="3026646" cy="302664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90000" sy="90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id="{7B920F01-DF81-500A-CC0D-8783CD20C799}"/>
                </a:ext>
              </a:extLst>
            </p:cNvPr>
            <p:cNvGrpSpPr/>
            <p:nvPr/>
          </p:nvGrpSpPr>
          <p:grpSpPr>
            <a:xfrm>
              <a:off x="14263395" y="4858634"/>
              <a:ext cx="581192" cy="847210"/>
              <a:chOff x="3582988" y="3510757"/>
              <a:chExt cx="319088" cy="465138"/>
            </a:xfrm>
            <a:solidFill>
              <a:sysClr val="window" lastClr="FFFFFF"/>
            </a:solidFill>
          </p:grpSpPr>
          <p:sp>
            <p:nvSpPr>
              <p:cNvPr id="8" name="AutoShape 113">
                <a:extLst>
                  <a:ext uri="{FF2B5EF4-FFF2-40B4-BE49-F238E27FC236}">
                    <a16:creationId xmlns:a16="http://schemas.microsoft.com/office/drawing/2014/main" id="{B935B5CA-FEAF-3AB8-B7A9-260AF6C22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8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114">
                <a:extLst>
                  <a:ext uri="{FF2B5EF4-FFF2-40B4-BE49-F238E27FC236}">
                    <a16:creationId xmlns:a16="http://schemas.microsoft.com/office/drawing/2014/main" id="{4C2D448A-FB4D-B681-342F-6AB370576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8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TextBox 13">
            <a:extLst>
              <a:ext uri="{FF2B5EF4-FFF2-40B4-BE49-F238E27FC236}">
                <a16:creationId xmlns:a16="http://schemas.microsoft.com/office/drawing/2014/main" id="{567CECA1-11BB-D32B-B10E-ED7A63C001B2}"/>
              </a:ext>
            </a:extLst>
          </p:cNvPr>
          <p:cNvSpPr txBox="1"/>
          <p:nvPr/>
        </p:nvSpPr>
        <p:spPr>
          <a:xfrm>
            <a:off x="675951" y="1761780"/>
            <a:ext cx="4601452" cy="4192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Lembrando que dependendo do processo de manutenção e limpeza dos fornos também é possível a aplicação da NR-33 e 35.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altLang="zh-CN" sz="2000" kern="0" dirty="0"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zh-CN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lvl="2">
              <a:lnSpc>
                <a:spcPct val="150000"/>
              </a:lnSpc>
              <a:defRPr/>
            </a:pPr>
            <a:r>
              <a:rPr kumimoji="0" lang="pt-BR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Já que podemos ter condições de trabalho em espaço confinado e altura.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Rectangle 21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3BB01964-7136-6D90-3390-7410CDF94891}"/>
              </a:ext>
            </a:extLst>
          </p:cNvPr>
          <p:cNvSpPr/>
          <p:nvPr/>
        </p:nvSpPr>
        <p:spPr>
          <a:xfrm>
            <a:off x="11385503" y="243481"/>
            <a:ext cx="514350" cy="5715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ight Triangle 22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1AE7A01F-0332-0B93-34AC-FC3502DAFBF0}"/>
              </a:ext>
            </a:extLst>
          </p:cNvPr>
          <p:cNvSpPr/>
          <p:nvPr/>
        </p:nvSpPr>
        <p:spPr>
          <a:xfrm rot="5400000">
            <a:off x="536184" y="1569669"/>
            <a:ext cx="384222" cy="384222"/>
          </a:xfrm>
          <a:prstGeom prst="rtTriangle">
            <a:avLst/>
          </a:prstGeom>
          <a:solidFill>
            <a:srgbClr val="DB1D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ight Triangle 22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09BF5D49-AFBE-B6E4-6907-8CC248C6B42A}"/>
              </a:ext>
            </a:extLst>
          </p:cNvPr>
          <p:cNvSpPr/>
          <p:nvPr/>
        </p:nvSpPr>
        <p:spPr>
          <a:xfrm rot="5400000">
            <a:off x="1323584" y="4338269"/>
            <a:ext cx="384222" cy="384222"/>
          </a:xfrm>
          <a:prstGeom prst="rtTriangle">
            <a:avLst/>
          </a:prstGeom>
          <a:solidFill>
            <a:srgbClr val="DB1D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Group 1" descr="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">
            <a:extLst>
              <a:ext uri="{FF2B5EF4-FFF2-40B4-BE49-F238E27FC236}">
                <a16:creationId xmlns:a16="http://schemas.microsoft.com/office/drawing/2014/main" id="{F8310813-BA23-DF49-3188-11D649A3E181}"/>
              </a:ext>
            </a:extLst>
          </p:cNvPr>
          <p:cNvGrpSpPr/>
          <p:nvPr/>
        </p:nvGrpSpPr>
        <p:grpSpPr>
          <a:xfrm>
            <a:off x="6072803" y="4593880"/>
            <a:ext cx="1090998" cy="1090998"/>
            <a:chOff x="13040668" y="3768916"/>
            <a:chExt cx="3026646" cy="3026646"/>
          </a:xfrm>
        </p:grpSpPr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E819D873-E425-8F15-E48B-5342C9107349}"/>
                </a:ext>
              </a:extLst>
            </p:cNvPr>
            <p:cNvSpPr/>
            <p:nvPr/>
          </p:nvSpPr>
          <p:spPr>
            <a:xfrm>
              <a:off x="13040668" y="3768916"/>
              <a:ext cx="3026646" cy="302664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90000" sy="90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4FDE7DD1-A89B-F902-5DFB-9C615E534104}"/>
                </a:ext>
              </a:extLst>
            </p:cNvPr>
            <p:cNvGrpSpPr/>
            <p:nvPr/>
          </p:nvGrpSpPr>
          <p:grpSpPr>
            <a:xfrm>
              <a:off x="14263395" y="4858634"/>
              <a:ext cx="581192" cy="847210"/>
              <a:chOff x="3582988" y="3510757"/>
              <a:chExt cx="319088" cy="465138"/>
            </a:xfrm>
            <a:solidFill>
              <a:sysClr val="window" lastClr="FFFFFF"/>
            </a:solidFill>
          </p:grpSpPr>
          <p:sp>
            <p:nvSpPr>
              <p:cNvPr id="17" name="AutoShape 113">
                <a:extLst>
                  <a:ext uri="{FF2B5EF4-FFF2-40B4-BE49-F238E27FC236}">
                    <a16:creationId xmlns:a16="http://schemas.microsoft.com/office/drawing/2014/main" id="{35FCCD09-8736-19B1-987D-F9119E5C1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8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AutoShape 114">
                <a:extLst>
                  <a:ext uri="{FF2B5EF4-FFF2-40B4-BE49-F238E27FC236}">
                    <a16:creationId xmlns:a16="http://schemas.microsoft.com/office/drawing/2014/main" id="{C674B6A9-58E5-04B1-DF12-018A9197C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8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1A2277AE-8A83-EC7B-1BEF-96CD6FBB8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4" y="275388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0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Agrupar 99">
            <a:extLst>
              <a:ext uri="{FF2B5EF4-FFF2-40B4-BE49-F238E27FC236}">
                <a16:creationId xmlns:a16="http://schemas.microsoft.com/office/drawing/2014/main" id="{F0BD308F-7A99-563E-0623-07E63300D46A}"/>
              </a:ext>
            </a:extLst>
          </p:cNvPr>
          <p:cNvGrpSpPr/>
          <p:nvPr/>
        </p:nvGrpSpPr>
        <p:grpSpPr>
          <a:xfrm flipH="1">
            <a:off x="9305776" y="3831902"/>
            <a:ext cx="3130842" cy="2910370"/>
            <a:chOff x="6966242" y="2373315"/>
            <a:chExt cx="4613484" cy="4185384"/>
          </a:xfrm>
        </p:grpSpPr>
        <p:sp>
          <p:nvSpPr>
            <p:cNvPr id="8" name="Freeform 394">
              <a:extLst>
                <a:ext uri="{FF2B5EF4-FFF2-40B4-BE49-F238E27FC236}">
                  <a16:creationId xmlns:a16="http://schemas.microsoft.com/office/drawing/2014/main" id="{D4B76AB5-E3A3-5F65-E5E3-73D7721F3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613" y="5901450"/>
              <a:ext cx="3545321" cy="500555"/>
            </a:xfrm>
            <a:custGeom>
              <a:avLst/>
              <a:gdLst>
                <a:gd name="T0" fmla="*/ 669 w 903"/>
                <a:gd name="T1" fmla="*/ 0 h 125"/>
                <a:gd name="T2" fmla="*/ 0 w 903"/>
                <a:gd name="T3" fmla="*/ 65 h 125"/>
                <a:gd name="T4" fmla="*/ 213 w 903"/>
                <a:gd name="T5" fmla="*/ 125 h 125"/>
                <a:gd name="T6" fmla="*/ 887 w 903"/>
                <a:gd name="T7" fmla="*/ 91 h 125"/>
                <a:gd name="T8" fmla="*/ 695 w 903"/>
                <a:gd name="T9" fmla="*/ 0 h 125"/>
                <a:gd name="T10" fmla="*/ 669 w 903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125">
                  <a:moveTo>
                    <a:pt x="669" y="0"/>
                  </a:moveTo>
                  <a:cubicBezTo>
                    <a:pt x="486" y="0"/>
                    <a:pt x="0" y="65"/>
                    <a:pt x="0" y="65"/>
                  </a:cubicBezTo>
                  <a:cubicBezTo>
                    <a:pt x="213" y="125"/>
                    <a:pt x="213" y="125"/>
                    <a:pt x="213" y="125"/>
                  </a:cubicBezTo>
                  <a:cubicBezTo>
                    <a:pt x="267" y="125"/>
                    <a:pt x="872" y="117"/>
                    <a:pt x="887" y="91"/>
                  </a:cubicBezTo>
                  <a:cubicBezTo>
                    <a:pt x="903" y="65"/>
                    <a:pt x="851" y="8"/>
                    <a:pt x="695" y="0"/>
                  </a:cubicBezTo>
                  <a:cubicBezTo>
                    <a:pt x="687" y="0"/>
                    <a:pt x="678" y="0"/>
                    <a:pt x="669" y="0"/>
                  </a:cubicBezTo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rgbClr val="F1F1F1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Freeform 390">
              <a:extLst>
                <a:ext uri="{FF2B5EF4-FFF2-40B4-BE49-F238E27FC236}">
                  <a16:creationId xmlns:a16="http://schemas.microsoft.com/office/drawing/2014/main" id="{C227C288-080C-CA80-8F4F-D4F491EA4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242" y="5670145"/>
              <a:ext cx="3545321" cy="500555"/>
            </a:xfrm>
            <a:custGeom>
              <a:avLst/>
              <a:gdLst>
                <a:gd name="T0" fmla="*/ 669 w 903"/>
                <a:gd name="T1" fmla="*/ 0 h 125"/>
                <a:gd name="T2" fmla="*/ 0 w 903"/>
                <a:gd name="T3" fmla="*/ 66 h 125"/>
                <a:gd name="T4" fmla="*/ 213 w 903"/>
                <a:gd name="T5" fmla="*/ 125 h 125"/>
                <a:gd name="T6" fmla="*/ 887 w 903"/>
                <a:gd name="T7" fmla="*/ 92 h 125"/>
                <a:gd name="T8" fmla="*/ 695 w 903"/>
                <a:gd name="T9" fmla="*/ 1 h 125"/>
                <a:gd name="T10" fmla="*/ 669 w 903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125">
                  <a:moveTo>
                    <a:pt x="669" y="0"/>
                  </a:moveTo>
                  <a:cubicBezTo>
                    <a:pt x="486" y="0"/>
                    <a:pt x="0" y="66"/>
                    <a:pt x="0" y="66"/>
                  </a:cubicBezTo>
                  <a:cubicBezTo>
                    <a:pt x="213" y="125"/>
                    <a:pt x="213" y="125"/>
                    <a:pt x="213" y="125"/>
                  </a:cubicBezTo>
                  <a:cubicBezTo>
                    <a:pt x="267" y="125"/>
                    <a:pt x="871" y="118"/>
                    <a:pt x="887" y="92"/>
                  </a:cubicBezTo>
                  <a:cubicBezTo>
                    <a:pt x="903" y="66"/>
                    <a:pt x="851" y="9"/>
                    <a:pt x="695" y="1"/>
                  </a:cubicBezTo>
                  <a:cubicBezTo>
                    <a:pt x="687" y="0"/>
                    <a:pt x="678" y="0"/>
                    <a:pt x="669" y="0"/>
                  </a:cubicBezTo>
                </a:path>
              </a:pathLst>
            </a:custGeom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F1F1F1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10" name="Group 372">
              <a:extLst>
                <a:ext uri="{FF2B5EF4-FFF2-40B4-BE49-F238E27FC236}">
                  <a16:creationId xmlns:a16="http://schemas.microsoft.com/office/drawing/2014/main" id="{304A3218-A528-C733-30C1-3ADE0D3A186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827221" y="2388848"/>
              <a:ext cx="3752505" cy="3840349"/>
              <a:chOff x="2292" y="885"/>
              <a:chExt cx="2264" cy="2317"/>
            </a:xfr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rgbClr val="4A639A"/>
                </a:gs>
              </a:gsLst>
              <a:lin ang="2700000" scaled="1"/>
            </a:gradFill>
            <a:effectLst/>
          </p:grpSpPr>
          <p:sp>
            <p:nvSpPr>
              <p:cNvPr id="11" name="Freeform 373">
                <a:extLst>
                  <a:ext uri="{FF2B5EF4-FFF2-40B4-BE49-F238E27FC236}">
                    <a16:creationId xmlns:a16="http://schemas.microsoft.com/office/drawing/2014/main" id="{687ABC6E-8BA7-3F39-843E-03F68B3F0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2872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12" name="Freeform 374">
                <a:extLst>
                  <a:ext uri="{FF2B5EF4-FFF2-40B4-BE49-F238E27FC236}">
                    <a16:creationId xmlns:a16="http://schemas.microsoft.com/office/drawing/2014/main" id="{AE4CFA70-8A1D-BCCF-3D93-1445C6D90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885"/>
                <a:ext cx="2264" cy="2317"/>
              </a:xfrm>
              <a:custGeom>
                <a:avLst/>
                <a:gdLst>
                  <a:gd name="T0" fmla="*/ 883 w 956"/>
                  <a:gd name="T1" fmla="*/ 449 h 978"/>
                  <a:gd name="T2" fmla="*/ 883 w 956"/>
                  <a:gd name="T3" fmla="*/ 449 h 978"/>
                  <a:gd name="T4" fmla="*/ 877 w 956"/>
                  <a:gd name="T5" fmla="*/ 448 h 978"/>
                  <a:gd name="T6" fmla="*/ 865 w 956"/>
                  <a:gd name="T7" fmla="*/ 446 h 978"/>
                  <a:gd name="T8" fmla="*/ 865 w 956"/>
                  <a:gd name="T9" fmla="*/ 446 h 978"/>
                  <a:gd name="T10" fmla="*/ 762 w 956"/>
                  <a:gd name="T11" fmla="*/ 434 h 978"/>
                  <a:gd name="T12" fmla="*/ 762 w 956"/>
                  <a:gd name="T13" fmla="*/ 346 h 978"/>
                  <a:gd name="T14" fmla="*/ 641 w 956"/>
                  <a:gd name="T15" fmla="*/ 337 h 978"/>
                  <a:gd name="T16" fmla="*/ 641 w 956"/>
                  <a:gd name="T17" fmla="*/ 249 h 978"/>
                  <a:gd name="T18" fmla="*/ 519 w 956"/>
                  <a:gd name="T19" fmla="*/ 246 h 978"/>
                  <a:gd name="T20" fmla="*/ 519 w 956"/>
                  <a:gd name="T21" fmla="*/ 159 h 978"/>
                  <a:gd name="T22" fmla="*/ 397 w 956"/>
                  <a:gd name="T23" fmla="*/ 159 h 978"/>
                  <a:gd name="T24" fmla="*/ 397 w 956"/>
                  <a:gd name="T25" fmla="*/ 76 h 978"/>
                  <a:gd name="T26" fmla="*/ 275 w 956"/>
                  <a:gd name="T27" fmla="*/ 76 h 978"/>
                  <a:gd name="T28" fmla="*/ 275 w 956"/>
                  <a:gd name="T29" fmla="*/ 0 h 978"/>
                  <a:gd name="T30" fmla="*/ 3 w 956"/>
                  <a:gd name="T31" fmla="*/ 0 h 978"/>
                  <a:gd name="T32" fmla="*/ 0 w 956"/>
                  <a:gd name="T33" fmla="*/ 3 h 978"/>
                  <a:gd name="T34" fmla="*/ 0 w 956"/>
                  <a:gd name="T35" fmla="*/ 962 h 978"/>
                  <a:gd name="T36" fmla="*/ 884 w 956"/>
                  <a:gd name="T37" fmla="*/ 978 h 978"/>
                  <a:gd name="T38" fmla="*/ 883 w 956"/>
                  <a:gd name="T39" fmla="*/ 809 h 978"/>
                  <a:gd name="T40" fmla="*/ 951 w 956"/>
                  <a:gd name="T41" fmla="*/ 839 h 978"/>
                  <a:gd name="T42" fmla="*/ 951 w 956"/>
                  <a:gd name="T43" fmla="*/ 481 h 978"/>
                  <a:gd name="T44" fmla="*/ 883 w 956"/>
                  <a:gd name="T45" fmla="*/ 449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6" h="978">
                    <a:moveTo>
                      <a:pt x="883" y="449"/>
                    </a:moveTo>
                    <a:cubicBezTo>
                      <a:pt x="883" y="449"/>
                      <a:pt x="883" y="449"/>
                      <a:pt x="883" y="449"/>
                    </a:cubicBezTo>
                    <a:cubicBezTo>
                      <a:pt x="881" y="449"/>
                      <a:pt x="879" y="448"/>
                      <a:pt x="877" y="448"/>
                    </a:cubicBezTo>
                    <a:cubicBezTo>
                      <a:pt x="874" y="447"/>
                      <a:pt x="869" y="447"/>
                      <a:pt x="865" y="446"/>
                    </a:cubicBezTo>
                    <a:cubicBezTo>
                      <a:pt x="865" y="446"/>
                      <a:pt x="865" y="446"/>
                      <a:pt x="865" y="446"/>
                    </a:cubicBezTo>
                    <a:cubicBezTo>
                      <a:pt x="831" y="441"/>
                      <a:pt x="797" y="437"/>
                      <a:pt x="762" y="434"/>
                    </a:cubicBezTo>
                    <a:cubicBezTo>
                      <a:pt x="762" y="404"/>
                      <a:pt x="762" y="375"/>
                      <a:pt x="762" y="346"/>
                    </a:cubicBezTo>
                    <a:cubicBezTo>
                      <a:pt x="722" y="342"/>
                      <a:pt x="681" y="339"/>
                      <a:pt x="641" y="337"/>
                    </a:cubicBezTo>
                    <a:cubicBezTo>
                      <a:pt x="641" y="308"/>
                      <a:pt x="641" y="278"/>
                      <a:pt x="641" y="249"/>
                    </a:cubicBezTo>
                    <a:cubicBezTo>
                      <a:pt x="600" y="247"/>
                      <a:pt x="559" y="246"/>
                      <a:pt x="519" y="246"/>
                    </a:cubicBezTo>
                    <a:cubicBezTo>
                      <a:pt x="519" y="216"/>
                      <a:pt x="519" y="188"/>
                      <a:pt x="519" y="159"/>
                    </a:cubicBezTo>
                    <a:cubicBezTo>
                      <a:pt x="397" y="159"/>
                      <a:pt x="397" y="159"/>
                      <a:pt x="397" y="159"/>
                    </a:cubicBezTo>
                    <a:cubicBezTo>
                      <a:pt x="397" y="129"/>
                      <a:pt x="397" y="105"/>
                      <a:pt x="397" y="76"/>
                    </a:cubicBezTo>
                    <a:cubicBezTo>
                      <a:pt x="275" y="76"/>
                      <a:pt x="275" y="76"/>
                      <a:pt x="275" y="76"/>
                    </a:cubicBezTo>
                    <a:cubicBezTo>
                      <a:pt x="275" y="47"/>
                      <a:pt x="275" y="30"/>
                      <a:pt x="27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640"/>
                      <a:pt x="0" y="962"/>
                    </a:cubicBezTo>
                    <a:cubicBezTo>
                      <a:pt x="190" y="962"/>
                      <a:pt x="576" y="933"/>
                      <a:pt x="884" y="978"/>
                    </a:cubicBezTo>
                    <a:cubicBezTo>
                      <a:pt x="884" y="921"/>
                      <a:pt x="884" y="865"/>
                      <a:pt x="883" y="809"/>
                    </a:cubicBezTo>
                    <a:cubicBezTo>
                      <a:pt x="943" y="819"/>
                      <a:pt x="950" y="834"/>
                      <a:pt x="951" y="839"/>
                    </a:cubicBezTo>
                    <a:cubicBezTo>
                      <a:pt x="951" y="481"/>
                      <a:pt x="951" y="481"/>
                      <a:pt x="951" y="481"/>
                    </a:cubicBezTo>
                    <a:cubicBezTo>
                      <a:pt x="951" y="481"/>
                      <a:pt x="956" y="461"/>
                      <a:pt x="883" y="449"/>
                    </a:cubicBezTo>
                    <a:close/>
                  </a:path>
                </a:pathLst>
              </a:custGeom>
              <a:solidFill>
                <a:srgbClr val="AC2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Freeform 365">
              <a:extLst>
                <a:ext uri="{FF2B5EF4-FFF2-40B4-BE49-F238E27FC236}">
                  <a16:creationId xmlns:a16="http://schemas.microsoft.com/office/drawing/2014/main" id="{21976619-1CBF-A7BE-1757-86367DF3B9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8073" y="3703561"/>
              <a:ext cx="2834268" cy="2646974"/>
            </a:xfrm>
            <a:custGeom>
              <a:avLst/>
              <a:gdLst>
                <a:gd name="T0" fmla="*/ 226 w 721"/>
                <a:gd name="T1" fmla="*/ 329 h 673"/>
                <a:gd name="T2" fmla="*/ 188 w 721"/>
                <a:gd name="T3" fmla="*/ 305 h 673"/>
                <a:gd name="T4" fmla="*/ 253 w 721"/>
                <a:gd name="T5" fmla="*/ 331 h 673"/>
                <a:gd name="T6" fmla="*/ 229 w 721"/>
                <a:gd name="T7" fmla="*/ 375 h 673"/>
                <a:gd name="T8" fmla="*/ 146 w 721"/>
                <a:gd name="T9" fmla="*/ 463 h 673"/>
                <a:gd name="T10" fmla="*/ 198 w 721"/>
                <a:gd name="T11" fmla="*/ 434 h 673"/>
                <a:gd name="T12" fmla="*/ 216 w 721"/>
                <a:gd name="T13" fmla="*/ 436 h 673"/>
                <a:gd name="T14" fmla="*/ 225 w 721"/>
                <a:gd name="T15" fmla="*/ 434 h 673"/>
                <a:gd name="T16" fmla="*/ 155 w 721"/>
                <a:gd name="T17" fmla="*/ 3 h 673"/>
                <a:gd name="T18" fmla="*/ 141 w 721"/>
                <a:gd name="T19" fmla="*/ 66 h 673"/>
                <a:gd name="T20" fmla="*/ 144 w 721"/>
                <a:gd name="T21" fmla="*/ 70 h 673"/>
                <a:gd name="T22" fmla="*/ 144 w 721"/>
                <a:gd name="T23" fmla="*/ 77 h 673"/>
                <a:gd name="T24" fmla="*/ 122 w 721"/>
                <a:gd name="T25" fmla="*/ 118 h 673"/>
                <a:gd name="T26" fmla="*/ 100 w 721"/>
                <a:gd name="T27" fmla="*/ 164 h 673"/>
                <a:gd name="T28" fmla="*/ 61 w 721"/>
                <a:gd name="T29" fmla="*/ 240 h 673"/>
                <a:gd name="T30" fmla="*/ 98 w 721"/>
                <a:gd name="T31" fmla="*/ 206 h 673"/>
                <a:gd name="T32" fmla="*/ 114 w 721"/>
                <a:gd name="T33" fmla="*/ 269 h 673"/>
                <a:gd name="T34" fmla="*/ 133 w 721"/>
                <a:gd name="T35" fmla="*/ 297 h 673"/>
                <a:gd name="T36" fmla="*/ 130 w 721"/>
                <a:gd name="T37" fmla="*/ 328 h 673"/>
                <a:gd name="T38" fmla="*/ 72 w 721"/>
                <a:gd name="T39" fmla="*/ 433 h 673"/>
                <a:gd name="T40" fmla="*/ 80 w 721"/>
                <a:gd name="T41" fmla="*/ 436 h 673"/>
                <a:gd name="T42" fmla="*/ 98 w 721"/>
                <a:gd name="T43" fmla="*/ 433 h 673"/>
                <a:gd name="T44" fmla="*/ 86 w 721"/>
                <a:gd name="T45" fmla="*/ 503 h 673"/>
                <a:gd name="T46" fmla="*/ 80 w 721"/>
                <a:gd name="T47" fmla="*/ 522 h 673"/>
                <a:gd name="T48" fmla="*/ 92 w 721"/>
                <a:gd name="T49" fmla="*/ 531 h 673"/>
                <a:gd name="T50" fmla="*/ 97 w 721"/>
                <a:gd name="T51" fmla="*/ 530 h 673"/>
                <a:gd name="T52" fmla="*/ 99 w 721"/>
                <a:gd name="T53" fmla="*/ 535 h 673"/>
                <a:gd name="T54" fmla="*/ 114 w 721"/>
                <a:gd name="T55" fmla="*/ 551 h 673"/>
                <a:gd name="T56" fmla="*/ 0 w 721"/>
                <a:gd name="T57" fmla="*/ 652 h 673"/>
                <a:gd name="T58" fmla="*/ 686 w 721"/>
                <a:gd name="T59" fmla="*/ 673 h 673"/>
                <a:gd name="T60" fmla="*/ 721 w 721"/>
                <a:gd name="T61" fmla="*/ 512 h 673"/>
                <a:gd name="T62" fmla="*/ 460 w 721"/>
                <a:gd name="T63" fmla="*/ 218 h 673"/>
                <a:gd name="T64" fmla="*/ 345 w 721"/>
                <a:gd name="T65" fmla="*/ 293 h 673"/>
                <a:gd name="T66" fmla="*/ 289 w 721"/>
                <a:gd name="T67" fmla="*/ 375 h 673"/>
                <a:gd name="T68" fmla="*/ 292 w 721"/>
                <a:gd name="T69" fmla="*/ 281 h 673"/>
                <a:gd name="T70" fmla="*/ 223 w 721"/>
                <a:gd name="T71" fmla="*/ 230 h 673"/>
                <a:gd name="T72" fmla="*/ 267 w 721"/>
                <a:gd name="T73" fmla="*/ 239 h 673"/>
                <a:gd name="T74" fmla="*/ 277 w 721"/>
                <a:gd name="T75" fmla="*/ 248 h 673"/>
                <a:gd name="T76" fmla="*/ 295 w 721"/>
                <a:gd name="T77" fmla="*/ 249 h 673"/>
                <a:gd name="T78" fmla="*/ 305 w 721"/>
                <a:gd name="T79" fmla="*/ 239 h 673"/>
                <a:gd name="T80" fmla="*/ 306 w 721"/>
                <a:gd name="T81" fmla="*/ 224 h 673"/>
                <a:gd name="T82" fmla="*/ 296 w 721"/>
                <a:gd name="T83" fmla="*/ 219 h 673"/>
                <a:gd name="T84" fmla="*/ 285 w 721"/>
                <a:gd name="T85" fmla="*/ 218 h 673"/>
                <a:gd name="T86" fmla="*/ 277 w 721"/>
                <a:gd name="T87" fmla="*/ 217 h 673"/>
                <a:gd name="T88" fmla="*/ 217 w 721"/>
                <a:gd name="T89" fmla="*/ 184 h 673"/>
                <a:gd name="T90" fmla="*/ 191 w 721"/>
                <a:gd name="T91" fmla="*/ 113 h 673"/>
                <a:gd name="T92" fmla="*/ 182 w 721"/>
                <a:gd name="T93" fmla="*/ 87 h 673"/>
                <a:gd name="T94" fmla="*/ 189 w 721"/>
                <a:gd name="T95" fmla="*/ 79 h 673"/>
                <a:gd name="T96" fmla="*/ 197 w 721"/>
                <a:gd name="T97" fmla="*/ 74 h 673"/>
                <a:gd name="T98" fmla="*/ 198 w 721"/>
                <a:gd name="T99" fmla="*/ 63 h 673"/>
                <a:gd name="T100" fmla="*/ 198 w 721"/>
                <a:gd name="T101" fmla="*/ 55 h 673"/>
                <a:gd name="T102" fmla="*/ 200 w 721"/>
                <a:gd name="T103" fmla="*/ 45 h 673"/>
                <a:gd name="T104" fmla="*/ 195 w 721"/>
                <a:gd name="T105" fmla="*/ 37 h 673"/>
                <a:gd name="T106" fmla="*/ 195 w 721"/>
                <a:gd name="T107" fmla="*/ 26 h 673"/>
                <a:gd name="T108" fmla="*/ 183 w 721"/>
                <a:gd name="T109" fmla="*/ 1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1" h="673">
                  <a:moveTo>
                    <a:pt x="225" y="434"/>
                  </a:moveTo>
                  <a:cubicBezTo>
                    <a:pt x="226" y="329"/>
                    <a:pt x="226" y="329"/>
                    <a:pt x="226" y="329"/>
                  </a:cubicBezTo>
                  <a:cubicBezTo>
                    <a:pt x="185" y="328"/>
                    <a:pt x="185" y="328"/>
                    <a:pt x="185" y="328"/>
                  </a:cubicBezTo>
                  <a:cubicBezTo>
                    <a:pt x="187" y="315"/>
                    <a:pt x="188" y="305"/>
                    <a:pt x="188" y="305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55" y="327"/>
                    <a:pt x="253" y="331"/>
                    <a:pt x="253" y="331"/>
                  </a:cubicBezTo>
                  <a:cubicBezTo>
                    <a:pt x="253" y="333"/>
                    <a:pt x="251" y="353"/>
                    <a:pt x="248" y="375"/>
                  </a:cubicBezTo>
                  <a:cubicBezTo>
                    <a:pt x="229" y="375"/>
                    <a:pt x="229" y="375"/>
                    <a:pt x="229" y="375"/>
                  </a:cubicBezTo>
                  <a:cubicBezTo>
                    <a:pt x="229" y="404"/>
                    <a:pt x="229" y="432"/>
                    <a:pt x="229" y="461"/>
                  </a:cubicBezTo>
                  <a:cubicBezTo>
                    <a:pt x="201" y="461"/>
                    <a:pt x="174" y="462"/>
                    <a:pt x="146" y="463"/>
                  </a:cubicBezTo>
                  <a:cubicBezTo>
                    <a:pt x="151" y="453"/>
                    <a:pt x="156" y="442"/>
                    <a:pt x="160" y="434"/>
                  </a:cubicBezTo>
                  <a:cubicBezTo>
                    <a:pt x="198" y="434"/>
                    <a:pt x="198" y="434"/>
                    <a:pt x="198" y="434"/>
                  </a:cubicBezTo>
                  <a:cubicBezTo>
                    <a:pt x="198" y="436"/>
                    <a:pt x="198" y="436"/>
                    <a:pt x="198" y="436"/>
                  </a:cubicBezTo>
                  <a:cubicBezTo>
                    <a:pt x="216" y="436"/>
                    <a:pt x="216" y="436"/>
                    <a:pt x="216" y="436"/>
                  </a:cubicBezTo>
                  <a:cubicBezTo>
                    <a:pt x="216" y="434"/>
                    <a:pt x="216" y="434"/>
                    <a:pt x="216" y="434"/>
                  </a:cubicBezTo>
                  <a:cubicBezTo>
                    <a:pt x="225" y="434"/>
                    <a:pt x="225" y="434"/>
                    <a:pt x="225" y="434"/>
                  </a:cubicBezTo>
                  <a:moveTo>
                    <a:pt x="174" y="0"/>
                  </a:moveTo>
                  <a:cubicBezTo>
                    <a:pt x="169" y="0"/>
                    <a:pt x="163" y="1"/>
                    <a:pt x="155" y="3"/>
                  </a:cubicBezTo>
                  <a:cubicBezTo>
                    <a:pt x="129" y="10"/>
                    <a:pt x="128" y="29"/>
                    <a:pt x="130" y="41"/>
                  </a:cubicBezTo>
                  <a:cubicBezTo>
                    <a:pt x="133" y="53"/>
                    <a:pt x="139" y="64"/>
                    <a:pt x="141" y="66"/>
                  </a:cubicBezTo>
                  <a:cubicBezTo>
                    <a:pt x="142" y="69"/>
                    <a:pt x="142" y="74"/>
                    <a:pt x="142" y="74"/>
                  </a:cubicBezTo>
                  <a:cubicBezTo>
                    <a:pt x="142" y="74"/>
                    <a:pt x="143" y="70"/>
                    <a:pt x="144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4" y="71"/>
                    <a:pt x="144" y="74"/>
                    <a:pt x="144" y="77"/>
                  </a:cubicBezTo>
                  <a:cubicBezTo>
                    <a:pt x="144" y="77"/>
                    <a:pt x="144" y="79"/>
                    <a:pt x="144" y="80"/>
                  </a:cubicBezTo>
                  <a:cubicBezTo>
                    <a:pt x="139" y="91"/>
                    <a:pt x="128" y="107"/>
                    <a:pt x="122" y="118"/>
                  </a:cubicBezTo>
                  <a:cubicBezTo>
                    <a:pt x="122" y="120"/>
                    <a:pt x="118" y="131"/>
                    <a:pt x="114" y="139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73" y="195"/>
                    <a:pt x="59" y="225"/>
                    <a:pt x="59" y="225"/>
                  </a:cubicBezTo>
                  <a:cubicBezTo>
                    <a:pt x="61" y="240"/>
                    <a:pt x="61" y="240"/>
                    <a:pt x="61" y="240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91" y="226"/>
                    <a:pt x="93" y="217"/>
                    <a:pt x="98" y="206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14" y="269"/>
                    <a:pt x="114" y="269"/>
                    <a:pt x="114" y="269"/>
                  </a:cubicBezTo>
                  <a:cubicBezTo>
                    <a:pt x="112" y="279"/>
                    <a:pt x="111" y="289"/>
                    <a:pt x="111" y="289"/>
                  </a:cubicBezTo>
                  <a:cubicBezTo>
                    <a:pt x="133" y="297"/>
                    <a:pt x="133" y="297"/>
                    <a:pt x="133" y="297"/>
                  </a:cubicBezTo>
                  <a:cubicBezTo>
                    <a:pt x="132" y="317"/>
                    <a:pt x="132" y="317"/>
                    <a:pt x="132" y="317"/>
                  </a:cubicBezTo>
                  <a:cubicBezTo>
                    <a:pt x="131" y="320"/>
                    <a:pt x="130" y="323"/>
                    <a:pt x="130" y="328"/>
                  </a:cubicBezTo>
                  <a:cubicBezTo>
                    <a:pt x="73" y="328"/>
                    <a:pt x="73" y="328"/>
                    <a:pt x="73" y="328"/>
                  </a:cubicBezTo>
                  <a:cubicBezTo>
                    <a:pt x="72" y="433"/>
                    <a:pt x="72" y="433"/>
                    <a:pt x="72" y="433"/>
                  </a:cubicBezTo>
                  <a:cubicBezTo>
                    <a:pt x="80" y="433"/>
                    <a:pt x="80" y="433"/>
                    <a:pt x="80" y="433"/>
                  </a:cubicBezTo>
                  <a:cubicBezTo>
                    <a:pt x="80" y="436"/>
                    <a:pt x="80" y="436"/>
                    <a:pt x="80" y="436"/>
                  </a:cubicBezTo>
                  <a:cubicBezTo>
                    <a:pt x="98" y="436"/>
                    <a:pt x="98" y="436"/>
                    <a:pt x="98" y="436"/>
                  </a:cubicBezTo>
                  <a:cubicBezTo>
                    <a:pt x="98" y="433"/>
                    <a:pt x="98" y="433"/>
                    <a:pt x="98" y="433"/>
                  </a:cubicBezTo>
                  <a:cubicBezTo>
                    <a:pt x="115" y="433"/>
                    <a:pt x="115" y="433"/>
                    <a:pt x="115" y="433"/>
                  </a:cubicBezTo>
                  <a:cubicBezTo>
                    <a:pt x="86" y="503"/>
                    <a:pt x="86" y="503"/>
                    <a:pt x="86" y="503"/>
                  </a:cubicBezTo>
                  <a:cubicBezTo>
                    <a:pt x="87" y="506"/>
                    <a:pt x="87" y="506"/>
                    <a:pt x="87" y="506"/>
                  </a:cubicBezTo>
                  <a:cubicBezTo>
                    <a:pt x="89" y="507"/>
                    <a:pt x="78" y="519"/>
                    <a:pt x="80" y="522"/>
                  </a:cubicBezTo>
                  <a:cubicBezTo>
                    <a:pt x="83" y="525"/>
                    <a:pt x="87" y="528"/>
                    <a:pt x="92" y="531"/>
                  </a:cubicBezTo>
                  <a:cubicBezTo>
                    <a:pt x="92" y="531"/>
                    <a:pt x="92" y="531"/>
                    <a:pt x="92" y="531"/>
                  </a:cubicBezTo>
                  <a:cubicBezTo>
                    <a:pt x="93" y="531"/>
                    <a:pt x="94" y="531"/>
                    <a:pt x="95" y="531"/>
                  </a:cubicBezTo>
                  <a:cubicBezTo>
                    <a:pt x="95" y="530"/>
                    <a:pt x="96" y="530"/>
                    <a:pt x="97" y="530"/>
                  </a:cubicBezTo>
                  <a:cubicBezTo>
                    <a:pt x="97" y="530"/>
                    <a:pt x="97" y="530"/>
                    <a:pt x="97" y="530"/>
                  </a:cubicBezTo>
                  <a:cubicBezTo>
                    <a:pt x="99" y="531"/>
                    <a:pt x="98" y="535"/>
                    <a:pt x="99" y="535"/>
                  </a:cubicBezTo>
                  <a:cubicBezTo>
                    <a:pt x="104" y="538"/>
                    <a:pt x="109" y="541"/>
                    <a:pt x="114" y="543"/>
                  </a:cubicBezTo>
                  <a:cubicBezTo>
                    <a:pt x="114" y="546"/>
                    <a:pt x="114" y="549"/>
                    <a:pt x="114" y="551"/>
                  </a:cubicBezTo>
                  <a:cubicBezTo>
                    <a:pt x="76" y="553"/>
                    <a:pt x="38" y="556"/>
                    <a:pt x="0" y="56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79" y="650"/>
                    <a:pt x="167" y="648"/>
                    <a:pt x="258" y="648"/>
                  </a:cubicBezTo>
                  <a:cubicBezTo>
                    <a:pt x="400" y="648"/>
                    <a:pt x="551" y="653"/>
                    <a:pt x="686" y="673"/>
                  </a:cubicBezTo>
                  <a:cubicBezTo>
                    <a:pt x="686" y="616"/>
                    <a:pt x="686" y="560"/>
                    <a:pt x="685" y="504"/>
                  </a:cubicBezTo>
                  <a:cubicBezTo>
                    <a:pt x="700" y="506"/>
                    <a:pt x="712" y="509"/>
                    <a:pt x="721" y="512"/>
                  </a:cubicBezTo>
                  <a:cubicBezTo>
                    <a:pt x="721" y="436"/>
                    <a:pt x="721" y="359"/>
                    <a:pt x="721" y="269"/>
                  </a:cubicBezTo>
                  <a:cubicBezTo>
                    <a:pt x="708" y="219"/>
                    <a:pt x="460" y="218"/>
                    <a:pt x="460" y="218"/>
                  </a:cubicBezTo>
                  <a:cubicBezTo>
                    <a:pt x="460" y="247"/>
                    <a:pt x="460" y="272"/>
                    <a:pt x="460" y="301"/>
                  </a:cubicBezTo>
                  <a:cubicBezTo>
                    <a:pt x="460" y="301"/>
                    <a:pt x="398" y="295"/>
                    <a:pt x="345" y="293"/>
                  </a:cubicBezTo>
                  <a:cubicBezTo>
                    <a:pt x="345" y="322"/>
                    <a:pt x="345" y="346"/>
                    <a:pt x="345" y="375"/>
                  </a:cubicBezTo>
                  <a:cubicBezTo>
                    <a:pt x="289" y="375"/>
                    <a:pt x="289" y="375"/>
                    <a:pt x="289" y="375"/>
                  </a:cubicBezTo>
                  <a:cubicBezTo>
                    <a:pt x="302" y="308"/>
                    <a:pt x="302" y="308"/>
                    <a:pt x="302" y="308"/>
                  </a:cubicBezTo>
                  <a:cubicBezTo>
                    <a:pt x="305" y="288"/>
                    <a:pt x="292" y="281"/>
                    <a:pt x="292" y="281"/>
                  </a:cubicBezTo>
                  <a:cubicBezTo>
                    <a:pt x="286" y="275"/>
                    <a:pt x="227" y="252"/>
                    <a:pt x="227" y="252"/>
                  </a:cubicBezTo>
                  <a:cubicBezTo>
                    <a:pt x="227" y="252"/>
                    <a:pt x="225" y="242"/>
                    <a:pt x="223" y="230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7" y="239"/>
                    <a:pt x="267" y="239"/>
                    <a:pt x="267" y="239"/>
                  </a:cubicBezTo>
                  <a:cubicBezTo>
                    <a:pt x="268" y="239"/>
                    <a:pt x="268" y="240"/>
                    <a:pt x="268" y="240"/>
                  </a:cubicBezTo>
                  <a:cubicBezTo>
                    <a:pt x="271" y="242"/>
                    <a:pt x="274" y="244"/>
                    <a:pt x="277" y="248"/>
                  </a:cubicBezTo>
                  <a:cubicBezTo>
                    <a:pt x="279" y="250"/>
                    <a:pt x="282" y="250"/>
                    <a:pt x="285" y="250"/>
                  </a:cubicBezTo>
                  <a:cubicBezTo>
                    <a:pt x="289" y="250"/>
                    <a:pt x="293" y="249"/>
                    <a:pt x="295" y="249"/>
                  </a:cubicBezTo>
                  <a:cubicBezTo>
                    <a:pt x="298" y="249"/>
                    <a:pt x="299" y="249"/>
                    <a:pt x="300" y="246"/>
                  </a:cubicBezTo>
                  <a:cubicBezTo>
                    <a:pt x="300" y="244"/>
                    <a:pt x="305" y="242"/>
                    <a:pt x="305" y="239"/>
                  </a:cubicBezTo>
                  <a:cubicBezTo>
                    <a:pt x="305" y="237"/>
                    <a:pt x="306" y="233"/>
                    <a:pt x="307" y="231"/>
                  </a:cubicBezTo>
                  <a:cubicBezTo>
                    <a:pt x="307" y="229"/>
                    <a:pt x="308" y="226"/>
                    <a:pt x="306" y="224"/>
                  </a:cubicBezTo>
                  <a:cubicBezTo>
                    <a:pt x="303" y="222"/>
                    <a:pt x="296" y="222"/>
                    <a:pt x="296" y="222"/>
                  </a:cubicBezTo>
                  <a:cubicBezTo>
                    <a:pt x="296" y="222"/>
                    <a:pt x="296" y="222"/>
                    <a:pt x="296" y="219"/>
                  </a:cubicBezTo>
                  <a:cubicBezTo>
                    <a:pt x="296" y="218"/>
                    <a:pt x="295" y="217"/>
                    <a:pt x="293" y="217"/>
                  </a:cubicBezTo>
                  <a:cubicBezTo>
                    <a:pt x="291" y="217"/>
                    <a:pt x="289" y="218"/>
                    <a:pt x="285" y="218"/>
                  </a:cubicBezTo>
                  <a:cubicBezTo>
                    <a:pt x="280" y="219"/>
                    <a:pt x="276" y="220"/>
                    <a:pt x="275" y="221"/>
                  </a:cubicBezTo>
                  <a:cubicBezTo>
                    <a:pt x="277" y="217"/>
                    <a:pt x="277" y="217"/>
                    <a:pt x="277" y="217"/>
                  </a:cubicBezTo>
                  <a:cubicBezTo>
                    <a:pt x="218" y="196"/>
                    <a:pt x="218" y="196"/>
                    <a:pt x="218" y="196"/>
                  </a:cubicBezTo>
                  <a:cubicBezTo>
                    <a:pt x="218" y="191"/>
                    <a:pt x="217" y="187"/>
                    <a:pt x="217" y="184"/>
                  </a:cubicBezTo>
                  <a:cubicBezTo>
                    <a:pt x="215" y="169"/>
                    <a:pt x="206" y="143"/>
                    <a:pt x="201" y="135"/>
                  </a:cubicBezTo>
                  <a:cubicBezTo>
                    <a:pt x="196" y="127"/>
                    <a:pt x="191" y="113"/>
                    <a:pt x="191" y="113"/>
                  </a:cubicBezTo>
                  <a:cubicBezTo>
                    <a:pt x="191" y="113"/>
                    <a:pt x="194" y="103"/>
                    <a:pt x="192" y="96"/>
                  </a:cubicBezTo>
                  <a:cubicBezTo>
                    <a:pt x="191" y="90"/>
                    <a:pt x="182" y="87"/>
                    <a:pt x="182" y="8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6" y="78"/>
                    <a:pt x="187" y="79"/>
                    <a:pt x="189" y="79"/>
                  </a:cubicBezTo>
                  <a:cubicBezTo>
                    <a:pt x="192" y="79"/>
                    <a:pt x="192" y="78"/>
                    <a:pt x="194" y="78"/>
                  </a:cubicBezTo>
                  <a:cubicBezTo>
                    <a:pt x="195" y="77"/>
                    <a:pt x="197" y="77"/>
                    <a:pt x="197" y="74"/>
                  </a:cubicBezTo>
                  <a:cubicBezTo>
                    <a:pt x="196" y="72"/>
                    <a:pt x="197" y="71"/>
                    <a:pt x="197" y="69"/>
                  </a:cubicBezTo>
                  <a:cubicBezTo>
                    <a:pt x="196" y="67"/>
                    <a:pt x="197" y="66"/>
                    <a:pt x="198" y="63"/>
                  </a:cubicBezTo>
                  <a:cubicBezTo>
                    <a:pt x="198" y="61"/>
                    <a:pt x="198" y="58"/>
                    <a:pt x="198" y="58"/>
                  </a:cubicBezTo>
                  <a:cubicBezTo>
                    <a:pt x="198" y="58"/>
                    <a:pt x="198" y="56"/>
                    <a:pt x="198" y="55"/>
                  </a:cubicBezTo>
                  <a:cubicBezTo>
                    <a:pt x="197" y="54"/>
                    <a:pt x="197" y="49"/>
                    <a:pt x="197" y="49"/>
                  </a:cubicBezTo>
                  <a:cubicBezTo>
                    <a:pt x="197" y="49"/>
                    <a:pt x="198" y="48"/>
                    <a:pt x="200" y="45"/>
                  </a:cubicBezTo>
                  <a:cubicBezTo>
                    <a:pt x="202" y="43"/>
                    <a:pt x="200" y="41"/>
                    <a:pt x="200" y="41"/>
                  </a:cubicBezTo>
                  <a:cubicBezTo>
                    <a:pt x="198" y="40"/>
                    <a:pt x="195" y="37"/>
                    <a:pt x="195" y="37"/>
                  </a:cubicBezTo>
                  <a:cubicBezTo>
                    <a:pt x="195" y="37"/>
                    <a:pt x="197" y="32"/>
                    <a:pt x="197" y="30"/>
                  </a:cubicBezTo>
                  <a:cubicBezTo>
                    <a:pt x="197" y="28"/>
                    <a:pt x="195" y="27"/>
                    <a:pt x="195" y="26"/>
                  </a:cubicBezTo>
                  <a:cubicBezTo>
                    <a:pt x="194" y="26"/>
                    <a:pt x="192" y="22"/>
                    <a:pt x="191" y="18"/>
                  </a:cubicBezTo>
                  <a:cubicBezTo>
                    <a:pt x="190" y="15"/>
                    <a:pt x="183" y="10"/>
                    <a:pt x="183" y="10"/>
                  </a:cubicBezTo>
                  <a:cubicBezTo>
                    <a:pt x="185" y="5"/>
                    <a:pt x="184" y="0"/>
                    <a:pt x="174" y="0"/>
                  </a:cubicBezTo>
                </a:path>
              </a:pathLst>
            </a:custGeom>
            <a:solidFill>
              <a:schemeClr val="tx2">
                <a:lumMod val="50000"/>
                <a:alpha val="1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pic>
          <p:nvPicPr>
            <p:cNvPr id="43" name="图片 27">
              <a:extLst>
                <a:ext uri="{FF2B5EF4-FFF2-40B4-BE49-F238E27FC236}">
                  <a16:creationId xmlns:a16="http://schemas.microsoft.com/office/drawing/2014/main" id="{046251EB-60F7-7EA8-D4CD-30ED84C21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52261" y="3658132"/>
              <a:ext cx="927920" cy="2102503"/>
            </a:xfrm>
            <a:prstGeom prst="rect">
              <a:avLst/>
            </a:prstGeom>
          </p:spPr>
        </p:pic>
        <p:sp>
          <p:nvSpPr>
            <p:cNvPr id="44" name="Freeform 369">
              <a:extLst>
                <a:ext uri="{FF2B5EF4-FFF2-40B4-BE49-F238E27FC236}">
                  <a16:creationId xmlns:a16="http://schemas.microsoft.com/office/drawing/2014/main" id="{458FD62A-9E53-1FA4-BB19-8AC25E10B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653" y="4281340"/>
              <a:ext cx="2857471" cy="2277359"/>
            </a:xfrm>
            <a:custGeom>
              <a:avLst/>
              <a:gdLst>
                <a:gd name="T0" fmla="*/ 589 w 727"/>
                <a:gd name="T1" fmla="*/ 117 h 579"/>
                <a:gd name="T2" fmla="*/ 589 w 727"/>
                <a:gd name="T3" fmla="*/ 26 h 579"/>
                <a:gd name="T4" fmla="*/ 725 w 727"/>
                <a:gd name="T5" fmla="*/ 0 h 579"/>
                <a:gd name="T6" fmla="*/ 727 w 727"/>
                <a:gd name="T7" fmla="*/ 514 h 579"/>
                <a:gd name="T8" fmla="*/ 0 w 727"/>
                <a:gd name="T9" fmla="*/ 539 h 579"/>
                <a:gd name="T10" fmla="*/ 0 w 727"/>
                <a:gd name="T11" fmla="*/ 451 h 579"/>
                <a:gd name="T12" fmla="*/ 117 w 727"/>
                <a:gd name="T13" fmla="*/ 464 h 579"/>
                <a:gd name="T14" fmla="*/ 117 w 727"/>
                <a:gd name="T15" fmla="*/ 376 h 579"/>
                <a:gd name="T16" fmla="*/ 235 w 727"/>
                <a:gd name="T17" fmla="*/ 384 h 579"/>
                <a:gd name="T18" fmla="*/ 235 w 727"/>
                <a:gd name="T19" fmla="*/ 296 h 579"/>
                <a:gd name="T20" fmla="*/ 353 w 727"/>
                <a:gd name="T21" fmla="*/ 299 h 579"/>
                <a:gd name="T22" fmla="*/ 353 w 727"/>
                <a:gd name="T23" fmla="*/ 211 h 579"/>
                <a:gd name="T24" fmla="*/ 471 w 727"/>
                <a:gd name="T25" fmla="*/ 209 h 579"/>
                <a:gd name="T26" fmla="*/ 471 w 727"/>
                <a:gd name="T27" fmla="*/ 127 h 579"/>
                <a:gd name="T28" fmla="*/ 589 w 727"/>
                <a:gd name="T29" fmla="*/ 11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7" h="579">
                  <a:moveTo>
                    <a:pt x="589" y="117"/>
                  </a:moveTo>
                  <a:cubicBezTo>
                    <a:pt x="589" y="88"/>
                    <a:pt x="589" y="55"/>
                    <a:pt x="589" y="26"/>
                  </a:cubicBezTo>
                  <a:cubicBezTo>
                    <a:pt x="589" y="26"/>
                    <a:pt x="694" y="28"/>
                    <a:pt x="725" y="0"/>
                  </a:cubicBezTo>
                  <a:cubicBezTo>
                    <a:pt x="727" y="514"/>
                    <a:pt x="727" y="514"/>
                    <a:pt x="727" y="514"/>
                  </a:cubicBezTo>
                  <a:cubicBezTo>
                    <a:pt x="674" y="579"/>
                    <a:pt x="240" y="571"/>
                    <a:pt x="0" y="539"/>
                  </a:cubicBezTo>
                  <a:cubicBezTo>
                    <a:pt x="0" y="510"/>
                    <a:pt x="0" y="481"/>
                    <a:pt x="0" y="451"/>
                  </a:cubicBezTo>
                  <a:cubicBezTo>
                    <a:pt x="39" y="456"/>
                    <a:pt x="78" y="461"/>
                    <a:pt x="117" y="464"/>
                  </a:cubicBezTo>
                  <a:cubicBezTo>
                    <a:pt x="117" y="435"/>
                    <a:pt x="117" y="405"/>
                    <a:pt x="117" y="376"/>
                  </a:cubicBezTo>
                  <a:cubicBezTo>
                    <a:pt x="156" y="380"/>
                    <a:pt x="196" y="382"/>
                    <a:pt x="235" y="384"/>
                  </a:cubicBezTo>
                  <a:cubicBezTo>
                    <a:pt x="235" y="355"/>
                    <a:pt x="235" y="325"/>
                    <a:pt x="235" y="296"/>
                  </a:cubicBezTo>
                  <a:cubicBezTo>
                    <a:pt x="274" y="298"/>
                    <a:pt x="314" y="299"/>
                    <a:pt x="353" y="299"/>
                  </a:cubicBezTo>
                  <a:cubicBezTo>
                    <a:pt x="353" y="270"/>
                    <a:pt x="353" y="240"/>
                    <a:pt x="353" y="211"/>
                  </a:cubicBezTo>
                  <a:cubicBezTo>
                    <a:pt x="392" y="211"/>
                    <a:pt x="432" y="210"/>
                    <a:pt x="471" y="209"/>
                  </a:cubicBezTo>
                  <a:cubicBezTo>
                    <a:pt x="471" y="179"/>
                    <a:pt x="471" y="156"/>
                    <a:pt x="471" y="127"/>
                  </a:cubicBezTo>
                  <a:cubicBezTo>
                    <a:pt x="471" y="127"/>
                    <a:pt x="565" y="123"/>
                    <a:pt x="589" y="117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5" name="Freeform 378">
              <a:extLst>
                <a:ext uri="{FF2B5EF4-FFF2-40B4-BE49-F238E27FC236}">
                  <a16:creationId xmlns:a16="http://schemas.microsoft.com/office/drawing/2014/main" id="{E30E88EA-AC1C-5B31-8CF6-AC9FC9D0D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314" y="2373315"/>
              <a:ext cx="2995041" cy="1723765"/>
            </a:xfrm>
            <a:custGeom>
              <a:avLst/>
              <a:gdLst>
                <a:gd name="T0" fmla="*/ 3 w 762"/>
                <a:gd name="T1" fmla="*/ 0 h 437"/>
                <a:gd name="T2" fmla="*/ 275 w 762"/>
                <a:gd name="T3" fmla="*/ 0 h 437"/>
                <a:gd name="T4" fmla="*/ 275 w 762"/>
                <a:gd name="T5" fmla="*/ 76 h 437"/>
                <a:gd name="T6" fmla="*/ 397 w 762"/>
                <a:gd name="T7" fmla="*/ 76 h 437"/>
                <a:gd name="T8" fmla="*/ 397 w 762"/>
                <a:gd name="T9" fmla="*/ 159 h 437"/>
                <a:gd name="T10" fmla="*/ 519 w 762"/>
                <a:gd name="T11" fmla="*/ 159 h 437"/>
                <a:gd name="T12" fmla="*/ 519 w 762"/>
                <a:gd name="T13" fmla="*/ 246 h 437"/>
                <a:gd name="T14" fmla="*/ 641 w 762"/>
                <a:gd name="T15" fmla="*/ 249 h 437"/>
                <a:gd name="T16" fmla="*/ 641 w 762"/>
                <a:gd name="T17" fmla="*/ 337 h 437"/>
                <a:gd name="T18" fmla="*/ 762 w 762"/>
                <a:gd name="T19" fmla="*/ 346 h 437"/>
                <a:gd name="T20" fmla="*/ 762 w 762"/>
                <a:gd name="T21" fmla="*/ 434 h 437"/>
                <a:gd name="T22" fmla="*/ 759 w 762"/>
                <a:gd name="T23" fmla="*/ 437 h 437"/>
                <a:gd name="T24" fmla="*/ 759 w 762"/>
                <a:gd name="T25" fmla="*/ 349 h 437"/>
                <a:gd name="T26" fmla="*/ 637 w 762"/>
                <a:gd name="T27" fmla="*/ 340 h 437"/>
                <a:gd name="T28" fmla="*/ 637 w 762"/>
                <a:gd name="T29" fmla="*/ 252 h 437"/>
                <a:gd name="T30" fmla="*/ 515 w 762"/>
                <a:gd name="T31" fmla="*/ 248 h 437"/>
                <a:gd name="T32" fmla="*/ 515 w 762"/>
                <a:gd name="T33" fmla="*/ 162 h 437"/>
                <a:gd name="T34" fmla="*/ 394 w 762"/>
                <a:gd name="T35" fmla="*/ 162 h 437"/>
                <a:gd name="T36" fmla="*/ 394 w 762"/>
                <a:gd name="T37" fmla="*/ 79 h 437"/>
                <a:gd name="T38" fmla="*/ 272 w 762"/>
                <a:gd name="T39" fmla="*/ 79 h 437"/>
                <a:gd name="T40" fmla="*/ 272 w 762"/>
                <a:gd name="T41" fmla="*/ 3 h 437"/>
                <a:gd name="T42" fmla="*/ 0 w 762"/>
                <a:gd name="T43" fmla="*/ 3 h 437"/>
                <a:gd name="T44" fmla="*/ 3 w 762"/>
                <a:gd name="T4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2" h="437">
                  <a:moveTo>
                    <a:pt x="3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75" y="30"/>
                    <a:pt x="275" y="47"/>
                    <a:pt x="275" y="76"/>
                  </a:cubicBezTo>
                  <a:cubicBezTo>
                    <a:pt x="397" y="76"/>
                    <a:pt x="397" y="76"/>
                    <a:pt x="397" y="76"/>
                  </a:cubicBezTo>
                  <a:cubicBezTo>
                    <a:pt x="397" y="105"/>
                    <a:pt x="397" y="129"/>
                    <a:pt x="397" y="159"/>
                  </a:cubicBezTo>
                  <a:cubicBezTo>
                    <a:pt x="519" y="159"/>
                    <a:pt x="519" y="159"/>
                    <a:pt x="519" y="159"/>
                  </a:cubicBezTo>
                  <a:cubicBezTo>
                    <a:pt x="519" y="188"/>
                    <a:pt x="519" y="216"/>
                    <a:pt x="519" y="246"/>
                  </a:cubicBezTo>
                  <a:cubicBezTo>
                    <a:pt x="559" y="246"/>
                    <a:pt x="600" y="247"/>
                    <a:pt x="641" y="249"/>
                  </a:cubicBezTo>
                  <a:cubicBezTo>
                    <a:pt x="641" y="278"/>
                    <a:pt x="641" y="308"/>
                    <a:pt x="641" y="337"/>
                  </a:cubicBezTo>
                  <a:cubicBezTo>
                    <a:pt x="681" y="339"/>
                    <a:pt x="722" y="342"/>
                    <a:pt x="762" y="346"/>
                  </a:cubicBezTo>
                  <a:cubicBezTo>
                    <a:pt x="762" y="375"/>
                    <a:pt x="762" y="404"/>
                    <a:pt x="762" y="434"/>
                  </a:cubicBezTo>
                  <a:cubicBezTo>
                    <a:pt x="759" y="437"/>
                    <a:pt x="759" y="437"/>
                    <a:pt x="759" y="437"/>
                  </a:cubicBezTo>
                  <a:cubicBezTo>
                    <a:pt x="759" y="407"/>
                    <a:pt x="759" y="378"/>
                    <a:pt x="759" y="349"/>
                  </a:cubicBezTo>
                  <a:cubicBezTo>
                    <a:pt x="719" y="345"/>
                    <a:pt x="678" y="342"/>
                    <a:pt x="637" y="340"/>
                  </a:cubicBezTo>
                  <a:cubicBezTo>
                    <a:pt x="637" y="310"/>
                    <a:pt x="637" y="281"/>
                    <a:pt x="637" y="252"/>
                  </a:cubicBezTo>
                  <a:cubicBezTo>
                    <a:pt x="597" y="250"/>
                    <a:pt x="556" y="249"/>
                    <a:pt x="515" y="248"/>
                  </a:cubicBezTo>
                  <a:cubicBezTo>
                    <a:pt x="515" y="219"/>
                    <a:pt x="515" y="191"/>
                    <a:pt x="515" y="162"/>
                  </a:cubicBezTo>
                  <a:cubicBezTo>
                    <a:pt x="394" y="162"/>
                    <a:pt x="394" y="162"/>
                    <a:pt x="394" y="162"/>
                  </a:cubicBezTo>
                  <a:cubicBezTo>
                    <a:pt x="394" y="132"/>
                    <a:pt x="394" y="108"/>
                    <a:pt x="394" y="79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2" y="49"/>
                    <a:pt x="272" y="32"/>
                    <a:pt x="272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25400" dir="8100000" algn="tr" rotWithShape="0">
                <a:srgbClr val="015A63">
                  <a:alpha val="4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6" name="Freeform 382">
              <a:extLst>
                <a:ext uri="{FF2B5EF4-FFF2-40B4-BE49-F238E27FC236}">
                  <a16:creationId xmlns:a16="http://schemas.microsoft.com/office/drawing/2014/main" id="{C9B4B3BA-1B0E-5569-A37C-DEB0373A9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7060" y="4367550"/>
              <a:ext cx="2317137" cy="1745312"/>
            </a:xfrm>
            <a:custGeom>
              <a:avLst/>
              <a:gdLst>
                <a:gd name="T0" fmla="*/ 589 w 589"/>
                <a:gd name="T1" fmla="*/ 96 h 443"/>
                <a:gd name="T2" fmla="*/ 589 w 589"/>
                <a:gd name="T3" fmla="*/ 4 h 443"/>
                <a:gd name="T4" fmla="*/ 583 w 589"/>
                <a:gd name="T5" fmla="*/ 0 h 443"/>
                <a:gd name="T6" fmla="*/ 584 w 589"/>
                <a:gd name="T7" fmla="*/ 92 h 443"/>
                <a:gd name="T8" fmla="*/ 466 w 589"/>
                <a:gd name="T9" fmla="*/ 101 h 443"/>
                <a:gd name="T10" fmla="*/ 466 w 589"/>
                <a:gd name="T11" fmla="*/ 183 h 443"/>
                <a:gd name="T12" fmla="*/ 348 w 589"/>
                <a:gd name="T13" fmla="*/ 185 h 443"/>
                <a:gd name="T14" fmla="*/ 348 w 589"/>
                <a:gd name="T15" fmla="*/ 273 h 443"/>
                <a:gd name="T16" fmla="*/ 232 w 589"/>
                <a:gd name="T17" fmla="*/ 271 h 443"/>
                <a:gd name="T18" fmla="*/ 232 w 589"/>
                <a:gd name="T19" fmla="*/ 359 h 443"/>
                <a:gd name="T20" fmla="*/ 120 w 589"/>
                <a:gd name="T21" fmla="*/ 351 h 443"/>
                <a:gd name="T22" fmla="*/ 117 w 589"/>
                <a:gd name="T23" fmla="*/ 355 h 443"/>
                <a:gd name="T24" fmla="*/ 117 w 589"/>
                <a:gd name="T25" fmla="*/ 439 h 443"/>
                <a:gd name="T26" fmla="*/ 3 w 589"/>
                <a:gd name="T27" fmla="*/ 427 h 443"/>
                <a:gd name="T28" fmla="*/ 0 w 589"/>
                <a:gd name="T29" fmla="*/ 430 h 443"/>
                <a:gd name="T30" fmla="*/ 118 w 589"/>
                <a:gd name="T31" fmla="*/ 443 h 443"/>
                <a:gd name="T32" fmla="*/ 118 w 589"/>
                <a:gd name="T33" fmla="*/ 355 h 443"/>
                <a:gd name="T34" fmla="*/ 235 w 589"/>
                <a:gd name="T35" fmla="*/ 363 h 443"/>
                <a:gd name="T36" fmla="*/ 235 w 589"/>
                <a:gd name="T37" fmla="*/ 275 h 443"/>
                <a:gd name="T38" fmla="*/ 353 w 589"/>
                <a:gd name="T39" fmla="*/ 278 h 443"/>
                <a:gd name="T40" fmla="*/ 353 w 589"/>
                <a:gd name="T41" fmla="*/ 190 h 443"/>
                <a:gd name="T42" fmla="*/ 471 w 589"/>
                <a:gd name="T43" fmla="*/ 188 h 443"/>
                <a:gd name="T44" fmla="*/ 471 w 589"/>
                <a:gd name="T45" fmla="*/ 105 h 443"/>
                <a:gd name="T46" fmla="*/ 589 w 589"/>
                <a:gd name="T47" fmla="*/ 9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9" h="443">
                  <a:moveTo>
                    <a:pt x="589" y="96"/>
                  </a:moveTo>
                  <a:cubicBezTo>
                    <a:pt x="589" y="67"/>
                    <a:pt x="589" y="34"/>
                    <a:pt x="589" y="4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584" y="92"/>
                    <a:pt x="584" y="92"/>
                    <a:pt x="584" y="92"/>
                  </a:cubicBezTo>
                  <a:cubicBezTo>
                    <a:pt x="560" y="97"/>
                    <a:pt x="466" y="101"/>
                    <a:pt x="466" y="101"/>
                  </a:cubicBezTo>
                  <a:cubicBezTo>
                    <a:pt x="466" y="131"/>
                    <a:pt x="466" y="154"/>
                    <a:pt x="466" y="183"/>
                  </a:cubicBezTo>
                  <a:cubicBezTo>
                    <a:pt x="427" y="185"/>
                    <a:pt x="387" y="186"/>
                    <a:pt x="348" y="185"/>
                  </a:cubicBezTo>
                  <a:cubicBezTo>
                    <a:pt x="348" y="215"/>
                    <a:pt x="348" y="244"/>
                    <a:pt x="348" y="273"/>
                  </a:cubicBezTo>
                  <a:cubicBezTo>
                    <a:pt x="309" y="273"/>
                    <a:pt x="272" y="272"/>
                    <a:pt x="232" y="271"/>
                  </a:cubicBezTo>
                  <a:cubicBezTo>
                    <a:pt x="232" y="300"/>
                    <a:pt x="232" y="329"/>
                    <a:pt x="232" y="359"/>
                  </a:cubicBezTo>
                  <a:cubicBezTo>
                    <a:pt x="193" y="357"/>
                    <a:pt x="120" y="351"/>
                    <a:pt x="120" y="351"/>
                  </a:cubicBezTo>
                  <a:cubicBezTo>
                    <a:pt x="117" y="355"/>
                    <a:pt x="117" y="355"/>
                    <a:pt x="117" y="355"/>
                  </a:cubicBezTo>
                  <a:cubicBezTo>
                    <a:pt x="117" y="355"/>
                    <a:pt x="117" y="411"/>
                    <a:pt x="117" y="439"/>
                  </a:cubicBezTo>
                  <a:cubicBezTo>
                    <a:pt x="78" y="436"/>
                    <a:pt x="42" y="432"/>
                    <a:pt x="3" y="427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39" y="435"/>
                    <a:pt x="78" y="439"/>
                    <a:pt x="118" y="443"/>
                  </a:cubicBezTo>
                  <a:cubicBezTo>
                    <a:pt x="118" y="414"/>
                    <a:pt x="118" y="384"/>
                    <a:pt x="118" y="355"/>
                  </a:cubicBezTo>
                  <a:cubicBezTo>
                    <a:pt x="157" y="358"/>
                    <a:pt x="196" y="361"/>
                    <a:pt x="235" y="363"/>
                  </a:cubicBezTo>
                  <a:cubicBezTo>
                    <a:pt x="235" y="333"/>
                    <a:pt x="235" y="304"/>
                    <a:pt x="235" y="275"/>
                  </a:cubicBezTo>
                  <a:cubicBezTo>
                    <a:pt x="275" y="277"/>
                    <a:pt x="314" y="278"/>
                    <a:pt x="353" y="278"/>
                  </a:cubicBezTo>
                  <a:cubicBezTo>
                    <a:pt x="353" y="248"/>
                    <a:pt x="353" y="219"/>
                    <a:pt x="353" y="190"/>
                  </a:cubicBezTo>
                  <a:cubicBezTo>
                    <a:pt x="393" y="190"/>
                    <a:pt x="432" y="189"/>
                    <a:pt x="471" y="188"/>
                  </a:cubicBezTo>
                  <a:cubicBezTo>
                    <a:pt x="471" y="158"/>
                    <a:pt x="471" y="135"/>
                    <a:pt x="471" y="105"/>
                  </a:cubicBezTo>
                  <a:cubicBezTo>
                    <a:pt x="471" y="105"/>
                    <a:pt x="566" y="101"/>
                    <a:pt x="589" y="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2700000" algn="tl" rotWithShape="0">
                <a:srgbClr val="0192A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7" name="Freeform 386">
              <a:extLst>
                <a:ext uri="{FF2B5EF4-FFF2-40B4-BE49-F238E27FC236}">
                  <a16:creationId xmlns:a16="http://schemas.microsoft.com/office/drawing/2014/main" id="{89B34D35-C725-3EDD-F599-2AF0FC393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889" y="4086757"/>
              <a:ext cx="764091" cy="306632"/>
            </a:xfrm>
            <a:custGeom>
              <a:avLst/>
              <a:gdLst>
                <a:gd name="T0" fmla="*/ 3 w 192"/>
                <a:gd name="T1" fmla="*/ 0 h 75"/>
                <a:gd name="T2" fmla="*/ 136 w 192"/>
                <a:gd name="T3" fmla="*/ 16 h 75"/>
                <a:gd name="T4" fmla="*/ 192 w 192"/>
                <a:gd name="T5" fmla="*/ 47 h 75"/>
                <a:gd name="T6" fmla="*/ 136 w 192"/>
                <a:gd name="T7" fmla="*/ 68 h 75"/>
                <a:gd name="T8" fmla="*/ 56 w 192"/>
                <a:gd name="T9" fmla="*/ 73 h 75"/>
                <a:gd name="T10" fmla="*/ 50 w 192"/>
                <a:gd name="T11" fmla="*/ 68 h 75"/>
                <a:gd name="T12" fmla="*/ 65 w 192"/>
                <a:gd name="T13" fmla="*/ 69 h 75"/>
                <a:gd name="T14" fmla="*/ 136 w 192"/>
                <a:gd name="T15" fmla="*/ 64 h 75"/>
                <a:gd name="T16" fmla="*/ 186 w 192"/>
                <a:gd name="T17" fmla="*/ 47 h 75"/>
                <a:gd name="T18" fmla="*/ 136 w 192"/>
                <a:gd name="T19" fmla="*/ 21 h 75"/>
                <a:gd name="T20" fmla="*/ 0 w 192"/>
                <a:gd name="T21" fmla="*/ 3 h 75"/>
                <a:gd name="T22" fmla="*/ 3 w 19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75">
                  <a:moveTo>
                    <a:pt x="3" y="0"/>
                  </a:moveTo>
                  <a:cubicBezTo>
                    <a:pt x="3" y="0"/>
                    <a:pt x="96" y="9"/>
                    <a:pt x="136" y="16"/>
                  </a:cubicBezTo>
                  <a:cubicBezTo>
                    <a:pt x="177" y="24"/>
                    <a:pt x="192" y="38"/>
                    <a:pt x="192" y="47"/>
                  </a:cubicBezTo>
                  <a:cubicBezTo>
                    <a:pt x="192" y="47"/>
                    <a:pt x="181" y="62"/>
                    <a:pt x="136" y="68"/>
                  </a:cubicBezTo>
                  <a:cubicBezTo>
                    <a:pt x="136" y="68"/>
                    <a:pt x="83" y="75"/>
                    <a:pt x="56" y="73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2" y="69"/>
                    <a:pt x="61" y="69"/>
                    <a:pt x="65" y="69"/>
                  </a:cubicBezTo>
                  <a:cubicBezTo>
                    <a:pt x="92" y="69"/>
                    <a:pt x="135" y="64"/>
                    <a:pt x="136" y="64"/>
                  </a:cubicBezTo>
                  <a:cubicBezTo>
                    <a:pt x="171" y="59"/>
                    <a:pt x="184" y="49"/>
                    <a:pt x="186" y="47"/>
                  </a:cubicBezTo>
                  <a:cubicBezTo>
                    <a:pt x="186" y="41"/>
                    <a:pt x="172" y="28"/>
                    <a:pt x="136" y="21"/>
                  </a:cubicBezTo>
                  <a:cubicBezTo>
                    <a:pt x="96" y="13"/>
                    <a:pt x="1" y="3"/>
                    <a:pt x="0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8" name="Freeform 398">
              <a:extLst>
                <a:ext uri="{FF2B5EF4-FFF2-40B4-BE49-F238E27FC236}">
                  <a16:creationId xmlns:a16="http://schemas.microsoft.com/office/drawing/2014/main" id="{4B2BA0E9-4D77-6ACA-9635-1C1EB7662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4963" y="3646864"/>
              <a:ext cx="933153" cy="2124870"/>
            </a:xfrm>
            <a:custGeom>
              <a:avLst/>
              <a:gdLst>
                <a:gd name="T0" fmla="*/ 209 w 236"/>
                <a:gd name="T1" fmla="*/ 439 h 540"/>
                <a:gd name="T2" fmla="*/ 224 w 236"/>
                <a:gd name="T3" fmla="*/ 304 h 540"/>
                <a:gd name="T4" fmla="*/ 151 w 236"/>
                <a:gd name="T5" fmla="*/ 250 h 540"/>
                <a:gd name="T6" fmla="*/ 189 w 236"/>
                <a:gd name="T7" fmla="*/ 240 h 540"/>
                <a:gd name="T8" fmla="*/ 191 w 236"/>
                <a:gd name="T9" fmla="*/ 237 h 540"/>
                <a:gd name="T10" fmla="*/ 217 w 236"/>
                <a:gd name="T11" fmla="*/ 247 h 540"/>
                <a:gd name="T12" fmla="*/ 227 w 236"/>
                <a:gd name="T13" fmla="*/ 237 h 540"/>
                <a:gd name="T14" fmla="*/ 228 w 236"/>
                <a:gd name="T15" fmla="*/ 222 h 540"/>
                <a:gd name="T16" fmla="*/ 218 w 236"/>
                <a:gd name="T17" fmla="*/ 217 h 540"/>
                <a:gd name="T18" fmla="*/ 198 w 236"/>
                <a:gd name="T19" fmla="*/ 219 h 540"/>
                <a:gd name="T20" fmla="*/ 142 w 236"/>
                <a:gd name="T21" fmla="*/ 195 h 540"/>
                <a:gd name="T22" fmla="*/ 126 w 236"/>
                <a:gd name="T23" fmla="*/ 135 h 540"/>
                <a:gd name="T24" fmla="*/ 117 w 236"/>
                <a:gd name="T25" fmla="*/ 97 h 540"/>
                <a:gd name="T26" fmla="*/ 109 w 236"/>
                <a:gd name="T27" fmla="*/ 78 h 540"/>
                <a:gd name="T28" fmla="*/ 119 w 236"/>
                <a:gd name="T29" fmla="*/ 79 h 540"/>
                <a:gd name="T30" fmla="*/ 121 w 236"/>
                <a:gd name="T31" fmla="*/ 70 h 540"/>
                <a:gd name="T32" fmla="*/ 123 w 236"/>
                <a:gd name="T33" fmla="*/ 60 h 540"/>
                <a:gd name="T34" fmla="*/ 121 w 236"/>
                <a:gd name="T35" fmla="*/ 51 h 540"/>
                <a:gd name="T36" fmla="*/ 125 w 236"/>
                <a:gd name="T37" fmla="*/ 43 h 540"/>
                <a:gd name="T38" fmla="*/ 122 w 236"/>
                <a:gd name="T39" fmla="*/ 32 h 540"/>
                <a:gd name="T40" fmla="*/ 116 w 236"/>
                <a:gd name="T41" fmla="*/ 21 h 540"/>
                <a:gd name="T42" fmla="*/ 81 w 236"/>
                <a:gd name="T43" fmla="*/ 6 h 540"/>
                <a:gd name="T44" fmla="*/ 67 w 236"/>
                <a:gd name="T45" fmla="*/ 68 h 540"/>
                <a:gd name="T46" fmla="*/ 70 w 236"/>
                <a:gd name="T47" fmla="*/ 72 h 540"/>
                <a:gd name="T48" fmla="*/ 70 w 236"/>
                <a:gd name="T49" fmla="*/ 82 h 540"/>
                <a:gd name="T50" fmla="*/ 41 w 236"/>
                <a:gd name="T51" fmla="*/ 139 h 540"/>
                <a:gd name="T52" fmla="*/ 35 w 236"/>
                <a:gd name="T53" fmla="*/ 266 h 540"/>
                <a:gd name="T54" fmla="*/ 38 w 236"/>
                <a:gd name="T55" fmla="*/ 285 h 540"/>
                <a:gd name="T56" fmla="*/ 59 w 236"/>
                <a:gd name="T57" fmla="*/ 313 h 540"/>
                <a:gd name="T58" fmla="*/ 1 w 236"/>
                <a:gd name="T59" fmla="*/ 323 h 540"/>
                <a:gd name="T60" fmla="*/ 8 w 236"/>
                <a:gd name="T61" fmla="*/ 426 h 540"/>
                <a:gd name="T62" fmla="*/ 25 w 236"/>
                <a:gd name="T63" fmla="*/ 430 h 540"/>
                <a:gd name="T64" fmla="*/ 41 w 236"/>
                <a:gd name="T65" fmla="*/ 427 h 540"/>
                <a:gd name="T66" fmla="*/ 14 w 236"/>
                <a:gd name="T67" fmla="*/ 498 h 540"/>
                <a:gd name="T68" fmla="*/ 19 w 236"/>
                <a:gd name="T69" fmla="*/ 522 h 540"/>
                <a:gd name="T70" fmla="*/ 26 w 236"/>
                <a:gd name="T71" fmla="*/ 526 h 540"/>
                <a:gd name="T72" fmla="*/ 84 w 236"/>
                <a:gd name="T73" fmla="*/ 538 h 540"/>
                <a:gd name="T74" fmla="*/ 48 w 236"/>
                <a:gd name="T75" fmla="*/ 505 h 540"/>
                <a:gd name="T76" fmla="*/ 122 w 236"/>
                <a:gd name="T77" fmla="*/ 427 h 540"/>
                <a:gd name="T78" fmla="*/ 140 w 236"/>
                <a:gd name="T79" fmla="*/ 430 h 540"/>
                <a:gd name="T80" fmla="*/ 150 w 236"/>
                <a:gd name="T81" fmla="*/ 427 h 540"/>
                <a:gd name="T82" fmla="*/ 110 w 236"/>
                <a:gd name="T83" fmla="*/ 324 h 540"/>
                <a:gd name="T84" fmla="*/ 172 w 236"/>
                <a:gd name="T85" fmla="*/ 320 h 540"/>
                <a:gd name="T86" fmla="*/ 164 w 236"/>
                <a:gd name="T87" fmla="*/ 435 h 540"/>
                <a:gd name="T88" fmla="*/ 164 w 236"/>
                <a:gd name="T89" fmla="*/ 457 h 540"/>
                <a:gd name="T90" fmla="*/ 183 w 236"/>
                <a:gd name="T91" fmla="*/ 453 h 540"/>
                <a:gd name="T92" fmla="*/ 235 w 236"/>
                <a:gd name="T93" fmla="*/ 45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6" h="540">
                  <a:moveTo>
                    <a:pt x="234" y="454"/>
                  </a:moveTo>
                  <a:cubicBezTo>
                    <a:pt x="224" y="446"/>
                    <a:pt x="221" y="444"/>
                    <a:pt x="209" y="439"/>
                  </a:cubicBezTo>
                  <a:cubicBezTo>
                    <a:pt x="196" y="433"/>
                    <a:pt x="202" y="419"/>
                    <a:pt x="202" y="419"/>
                  </a:cubicBezTo>
                  <a:cubicBezTo>
                    <a:pt x="224" y="304"/>
                    <a:pt x="224" y="304"/>
                    <a:pt x="224" y="304"/>
                  </a:cubicBezTo>
                  <a:cubicBezTo>
                    <a:pt x="227" y="284"/>
                    <a:pt x="215" y="277"/>
                    <a:pt x="215" y="277"/>
                  </a:cubicBezTo>
                  <a:cubicBezTo>
                    <a:pt x="209" y="272"/>
                    <a:pt x="151" y="250"/>
                    <a:pt x="151" y="250"/>
                  </a:cubicBezTo>
                  <a:cubicBezTo>
                    <a:pt x="151" y="250"/>
                    <a:pt x="149" y="240"/>
                    <a:pt x="147" y="228"/>
                  </a:cubicBezTo>
                  <a:cubicBezTo>
                    <a:pt x="189" y="240"/>
                    <a:pt x="189" y="240"/>
                    <a:pt x="189" y="240"/>
                  </a:cubicBezTo>
                  <a:cubicBezTo>
                    <a:pt x="190" y="237"/>
                    <a:pt x="190" y="237"/>
                    <a:pt x="190" y="237"/>
                  </a:cubicBezTo>
                  <a:cubicBezTo>
                    <a:pt x="191" y="237"/>
                    <a:pt x="191" y="237"/>
                    <a:pt x="191" y="237"/>
                  </a:cubicBezTo>
                  <a:cubicBezTo>
                    <a:pt x="194" y="239"/>
                    <a:pt x="197" y="242"/>
                    <a:pt x="200" y="245"/>
                  </a:cubicBezTo>
                  <a:cubicBezTo>
                    <a:pt x="203" y="249"/>
                    <a:pt x="214" y="247"/>
                    <a:pt x="217" y="247"/>
                  </a:cubicBezTo>
                  <a:cubicBezTo>
                    <a:pt x="221" y="246"/>
                    <a:pt x="222" y="246"/>
                    <a:pt x="222" y="244"/>
                  </a:cubicBezTo>
                  <a:cubicBezTo>
                    <a:pt x="223" y="241"/>
                    <a:pt x="227" y="239"/>
                    <a:pt x="227" y="237"/>
                  </a:cubicBezTo>
                  <a:cubicBezTo>
                    <a:pt x="227" y="235"/>
                    <a:pt x="229" y="231"/>
                    <a:pt x="229" y="229"/>
                  </a:cubicBezTo>
                  <a:cubicBezTo>
                    <a:pt x="230" y="227"/>
                    <a:pt x="230" y="224"/>
                    <a:pt x="228" y="222"/>
                  </a:cubicBezTo>
                  <a:cubicBezTo>
                    <a:pt x="226" y="220"/>
                    <a:pt x="219" y="220"/>
                    <a:pt x="219" y="220"/>
                  </a:cubicBezTo>
                  <a:cubicBezTo>
                    <a:pt x="219" y="220"/>
                    <a:pt x="219" y="220"/>
                    <a:pt x="218" y="217"/>
                  </a:cubicBezTo>
                  <a:cubicBezTo>
                    <a:pt x="218" y="214"/>
                    <a:pt x="214" y="216"/>
                    <a:pt x="208" y="216"/>
                  </a:cubicBezTo>
                  <a:cubicBezTo>
                    <a:pt x="203" y="217"/>
                    <a:pt x="199" y="219"/>
                    <a:pt x="198" y="219"/>
                  </a:cubicBezTo>
                  <a:cubicBezTo>
                    <a:pt x="199" y="216"/>
                    <a:pt x="199" y="216"/>
                    <a:pt x="199" y="216"/>
                  </a:cubicBezTo>
                  <a:cubicBezTo>
                    <a:pt x="142" y="195"/>
                    <a:pt x="142" y="195"/>
                    <a:pt x="142" y="195"/>
                  </a:cubicBezTo>
                  <a:cubicBezTo>
                    <a:pt x="142" y="190"/>
                    <a:pt x="141" y="186"/>
                    <a:pt x="141" y="183"/>
                  </a:cubicBezTo>
                  <a:cubicBezTo>
                    <a:pt x="140" y="168"/>
                    <a:pt x="131" y="143"/>
                    <a:pt x="126" y="135"/>
                  </a:cubicBezTo>
                  <a:cubicBezTo>
                    <a:pt x="121" y="127"/>
                    <a:pt x="116" y="114"/>
                    <a:pt x="116" y="114"/>
                  </a:cubicBezTo>
                  <a:cubicBezTo>
                    <a:pt x="116" y="114"/>
                    <a:pt x="118" y="103"/>
                    <a:pt x="117" y="97"/>
                  </a:cubicBezTo>
                  <a:cubicBezTo>
                    <a:pt x="116" y="91"/>
                    <a:pt x="107" y="88"/>
                    <a:pt x="107" y="8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11" y="79"/>
                    <a:pt x="112" y="80"/>
                    <a:pt x="114" y="80"/>
                  </a:cubicBezTo>
                  <a:cubicBezTo>
                    <a:pt x="117" y="80"/>
                    <a:pt x="117" y="80"/>
                    <a:pt x="119" y="79"/>
                  </a:cubicBezTo>
                  <a:cubicBezTo>
                    <a:pt x="120" y="78"/>
                    <a:pt x="122" y="78"/>
                    <a:pt x="121" y="76"/>
                  </a:cubicBezTo>
                  <a:cubicBezTo>
                    <a:pt x="121" y="73"/>
                    <a:pt x="122" y="72"/>
                    <a:pt x="121" y="70"/>
                  </a:cubicBezTo>
                  <a:cubicBezTo>
                    <a:pt x="121" y="69"/>
                    <a:pt x="122" y="67"/>
                    <a:pt x="123" y="65"/>
                  </a:cubicBezTo>
                  <a:cubicBezTo>
                    <a:pt x="123" y="62"/>
                    <a:pt x="123" y="60"/>
                    <a:pt x="123" y="60"/>
                  </a:cubicBezTo>
                  <a:cubicBezTo>
                    <a:pt x="123" y="60"/>
                    <a:pt x="123" y="58"/>
                    <a:pt x="122" y="57"/>
                  </a:cubicBezTo>
                  <a:cubicBezTo>
                    <a:pt x="122" y="56"/>
                    <a:pt x="121" y="51"/>
                    <a:pt x="121" y="51"/>
                  </a:cubicBezTo>
                  <a:cubicBezTo>
                    <a:pt x="121" y="51"/>
                    <a:pt x="123" y="50"/>
                    <a:pt x="125" y="47"/>
                  </a:cubicBezTo>
                  <a:cubicBezTo>
                    <a:pt x="127" y="45"/>
                    <a:pt x="125" y="43"/>
                    <a:pt x="125" y="43"/>
                  </a:cubicBezTo>
                  <a:cubicBezTo>
                    <a:pt x="123" y="43"/>
                    <a:pt x="120" y="39"/>
                    <a:pt x="120" y="39"/>
                  </a:cubicBezTo>
                  <a:cubicBezTo>
                    <a:pt x="120" y="39"/>
                    <a:pt x="122" y="34"/>
                    <a:pt x="122" y="32"/>
                  </a:cubicBezTo>
                  <a:cubicBezTo>
                    <a:pt x="122" y="30"/>
                    <a:pt x="120" y="29"/>
                    <a:pt x="119" y="29"/>
                  </a:cubicBezTo>
                  <a:cubicBezTo>
                    <a:pt x="119" y="28"/>
                    <a:pt x="117" y="25"/>
                    <a:pt x="116" y="21"/>
                  </a:cubicBezTo>
                  <a:cubicBezTo>
                    <a:pt x="115" y="17"/>
                    <a:pt x="108" y="13"/>
                    <a:pt x="108" y="13"/>
                  </a:cubicBezTo>
                  <a:cubicBezTo>
                    <a:pt x="111" y="6"/>
                    <a:pt x="107" y="0"/>
                    <a:pt x="81" y="6"/>
                  </a:cubicBezTo>
                  <a:cubicBezTo>
                    <a:pt x="55" y="13"/>
                    <a:pt x="54" y="31"/>
                    <a:pt x="57" y="43"/>
                  </a:cubicBezTo>
                  <a:cubicBezTo>
                    <a:pt x="59" y="55"/>
                    <a:pt x="66" y="66"/>
                    <a:pt x="67" y="68"/>
                  </a:cubicBezTo>
                  <a:cubicBezTo>
                    <a:pt x="68" y="70"/>
                    <a:pt x="68" y="75"/>
                    <a:pt x="68" y="75"/>
                  </a:cubicBezTo>
                  <a:cubicBezTo>
                    <a:pt x="68" y="75"/>
                    <a:pt x="69" y="71"/>
                    <a:pt x="70" y="72"/>
                  </a:cubicBezTo>
                  <a:cubicBezTo>
                    <a:pt x="70" y="73"/>
                    <a:pt x="70" y="75"/>
                    <a:pt x="70" y="78"/>
                  </a:cubicBezTo>
                  <a:cubicBezTo>
                    <a:pt x="70" y="79"/>
                    <a:pt x="70" y="80"/>
                    <a:pt x="70" y="82"/>
                  </a:cubicBezTo>
                  <a:cubicBezTo>
                    <a:pt x="65" y="92"/>
                    <a:pt x="54" y="108"/>
                    <a:pt x="49" y="119"/>
                  </a:cubicBezTo>
                  <a:cubicBezTo>
                    <a:pt x="48" y="120"/>
                    <a:pt x="44" y="131"/>
                    <a:pt x="41" y="139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76"/>
                    <a:pt x="38" y="285"/>
                    <a:pt x="38" y="285"/>
                  </a:cubicBezTo>
                  <a:cubicBezTo>
                    <a:pt x="59" y="293"/>
                    <a:pt x="59" y="293"/>
                    <a:pt x="59" y="293"/>
                  </a:cubicBezTo>
                  <a:cubicBezTo>
                    <a:pt x="59" y="313"/>
                    <a:pt x="59" y="313"/>
                    <a:pt x="59" y="313"/>
                  </a:cubicBezTo>
                  <a:cubicBezTo>
                    <a:pt x="57" y="316"/>
                    <a:pt x="56" y="319"/>
                    <a:pt x="56" y="324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8" y="426"/>
                    <a:pt x="8" y="426"/>
                    <a:pt x="8" y="426"/>
                  </a:cubicBezTo>
                  <a:cubicBezTo>
                    <a:pt x="8" y="430"/>
                    <a:pt x="8" y="430"/>
                    <a:pt x="8" y="430"/>
                  </a:cubicBezTo>
                  <a:cubicBezTo>
                    <a:pt x="25" y="430"/>
                    <a:pt x="25" y="430"/>
                    <a:pt x="25" y="430"/>
                  </a:cubicBezTo>
                  <a:cubicBezTo>
                    <a:pt x="25" y="426"/>
                    <a:pt x="25" y="426"/>
                    <a:pt x="25" y="426"/>
                  </a:cubicBezTo>
                  <a:cubicBezTo>
                    <a:pt x="41" y="427"/>
                    <a:pt x="41" y="427"/>
                    <a:pt x="41" y="427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8"/>
                    <a:pt x="14" y="498"/>
                    <a:pt x="14" y="498"/>
                  </a:cubicBezTo>
                  <a:cubicBezTo>
                    <a:pt x="16" y="499"/>
                    <a:pt x="6" y="511"/>
                    <a:pt x="8" y="513"/>
                  </a:cubicBezTo>
                  <a:cubicBezTo>
                    <a:pt x="10" y="516"/>
                    <a:pt x="14" y="519"/>
                    <a:pt x="19" y="522"/>
                  </a:cubicBezTo>
                  <a:cubicBezTo>
                    <a:pt x="20" y="523"/>
                    <a:pt x="23" y="521"/>
                    <a:pt x="24" y="521"/>
                  </a:cubicBezTo>
                  <a:cubicBezTo>
                    <a:pt x="26" y="522"/>
                    <a:pt x="25" y="526"/>
                    <a:pt x="26" y="526"/>
                  </a:cubicBezTo>
                  <a:cubicBezTo>
                    <a:pt x="35" y="531"/>
                    <a:pt x="44" y="536"/>
                    <a:pt x="49" y="537"/>
                  </a:cubicBezTo>
                  <a:cubicBezTo>
                    <a:pt x="59" y="539"/>
                    <a:pt x="77" y="540"/>
                    <a:pt x="84" y="538"/>
                  </a:cubicBezTo>
                  <a:cubicBezTo>
                    <a:pt x="92" y="535"/>
                    <a:pt x="73" y="526"/>
                    <a:pt x="66" y="522"/>
                  </a:cubicBezTo>
                  <a:cubicBezTo>
                    <a:pt x="58" y="519"/>
                    <a:pt x="48" y="505"/>
                    <a:pt x="48" y="505"/>
                  </a:cubicBezTo>
                  <a:cubicBezTo>
                    <a:pt x="48" y="505"/>
                    <a:pt x="71" y="457"/>
                    <a:pt x="86" y="427"/>
                  </a:cubicBezTo>
                  <a:cubicBezTo>
                    <a:pt x="122" y="427"/>
                    <a:pt x="122" y="427"/>
                    <a:pt x="122" y="427"/>
                  </a:cubicBezTo>
                  <a:cubicBezTo>
                    <a:pt x="122" y="430"/>
                    <a:pt x="122" y="430"/>
                    <a:pt x="122" y="430"/>
                  </a:cubicBezTo>
                  <a:cubicBezTo>
                    <a:pt x="140" y="430"/>
                    <a:pt x="140" y="430"/>
                    <a:pt x="140" y="430"/>
                  </a:cubicBezTo>
                  <a:cubicBezTo>
                    <a:pt x="140" y="427"/>
                    <a:pt x="140" y="427"/>
                    <a:pt x="140" y="427"/>
                  </a:cubicBezTo>
                  <a:cubicBezTo>
                    <a:pt x="150" y="427"/>
                    <a:pt x="150" y="427"/>
                    <a:pt x="150" y="427"/>
                  </a:cubicBezTo>
                  <a:cubicBezTo>
                    <a:pt x="150" y="324"/>
                    <a:pt x="150" y="324"/>
                    <a:pt x="150" y="324"/>
                  </a:cubicBezTo>
                  <a:cubicBezTo>
                    <a:pt x="110" y="324"/>
                    <a:pt x="110" y="324"/>
                    <a:pt x="110" y="324"/>
                  </a:cubicBezTo>
                  <a:cubicBezTo>
                    <a:pt x="112" y="311"/>
                    <a:pt x="113" y="301"/>
                    <a:pt x="113" y="301"/>
                  </a:cubicBezTo>
                  <a:cubicBezTo>
                    <a:pt x="172" y="320"/>
                    <a:pt x="172" y="320"/>
                    <a:pt x="172" y="320"/>
                  </a:cubicBezTo>
                  <a:cubicBezTo>
                    <a:pt x="179" y="323"/>
                    <a:pt x="177" y="326"/>
                    <a:pt x="177" y="326"/>
                  </a:cubicBezTo>
                  <a:cubicBezTo>
                    <a:pt x="176" y="331"/>
                    <a:pt x="164" y="435"/>
                    <a:pt x="164" y="435"/>
                  </a:cubicBezTo>
                  <a:cubicBezTo>
                    <a:pt x="166" y="437"/>
                    <a:pt x="166" y="437"/>
                    <a:pt x="166" y="437"/>
                  </a:cubicBezTo>
                  <a:cubicBezTo>
                    <a:pt x="161" y="443"/>
                    <a:pt x="164" y="457"/>
                    <a:pt x="164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6"/>
                    <a:pt x="183" y="453"/>
                    <a:pt x="183" y="453"/>
                  </a:cubicBezTo>
                  <a:cubicBezTo>
                    <a:pt x="186" y="456"/>
                    <a:pt x="190" y="457"/>
                    <a:pt x="190" y="457"/>
                  </a:cubicBezTo>
                  <a:cubicBezTo>
                    <a:pt x="195" y="458"/>
                    <a:pt x="235" y="458"/>
                    <a:pt x="235" y="457"/>
                  </a:cubicBezTo>
                  <a:cubicBezTo>
                    <a:pt x="236" y="456"/>
                    <a:pt x="234" y="454"/>
                    <a:pt x="234" y="4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984FB6CD-7FD1-2579-BE0E-7C6B73CBA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730" y="4031670"/>
              <a:ext cx="530389" cy="580113"/>
            </a:xfrm>
            <a:custGeom>
              <a:avLst/>
              <a:gdLst>
                <a:gd name="T0" fmla="*/ 123 w 132"/>
                <a:gd name="T1" fmla="*/ 20 h 145"/>
                <a:gd name="T2" fmla="*/ 61 w 132"/>
                <a:gd name="T3" fmla="*/ 74 h 145"/>
                <a:gd name="T4" fmla="*/ 31 w 132"/>
                <a:gd name="T5" fmla="*/ 138 h 145"/>
                <a:gd name="T6" fmla="*/ 2 w 132"/>
                <a:gd name="T7" fmla="*/ 145 h 145"/>
                <a:gd name="T8" fmla="*/ 0 w 132"/>
                <a:gd name="T9" fmla="*/ 130 h 145"/>
                <a:gd name="T10" fmla="*/ 113 w 132"/>
                <a:gd name="T11" fmla="*/ 18 h 145"/>
                <a:gd name="T12" fmla="*/ 121 w 132"/>
                <a:gd name="T13" fmla="*/ 0 h 145"/>
                <a:gd name="T14" fmla="*/ 123 w 132"/>
                <a:gd name="T15" fmla="*/ 2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45">
                  <a:moveTo>
                    <a:pt x="123" y="20"/>
                  </a:moveTo>
                  <a:cubicBezTo>
                    <a:pt x="123" y="20"/>
                    <a:pt x="85" y="47"/>
                    <a:pt x="61" y="74"/>
                  </a:cubicBezTo>
                  <a:cubicBezTo>
                    <a:pt x="38" y="102"/>
                    <a:pt x="32" y="125"/>
                    <a:pt x="31" y="138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39" y="47"/>
                    <a:pt x="113" y="18"/>
                  </a:cubicBezTo>
                  <a:cubicBezTo>
                    <a:pt x="113" y="18"/>
                    <a:pt x="126" y="11"/>
                    <a:pt x="121" y="0"/>
                  </a:cubicBezTo>
                  <a:cubicBezTo>
                    <a:pt x="121" y="0"/>
                    <a:pt x="132" y="5"/>
                    <a:pt x="12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01" name="Arrow: Pentagon 10">
            <a:extLst>
              <a:ext uri="{FF2B5EF4-FFF2-40B4-BE49-F238E27FC236}">
                <a16:creationId xmlns:a16="http://schemas.microsoft.com/office/drawing/2014/main" id="{8D632C37-4AA2-89D7-AA5F-57FEAAA86BB4}"/>
              </a:ext>
            </a:extLst>
          </p:cNvPr>
          <p:cNvSpPr/>
          <p:nvPr/>
        </p:nvSpPr>
        <p:spPr>
          <a:xfrm>
            <a:off x="0" y="1069501"/>
            <a:ext cx="2324101" cy="1508125"/>
          </a:xfrm>
          <a:prstGeom prst="homePlate">
            <a:avLst>
              <a:gd name="adj" fmla="val 41472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635000" dist="673100" sx="90000" sy="900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285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" name="Arrow: Pentagon 11">
            <a:extLst>
              <a:ext uri="{FF2B5EF4-FFF2-40B4-BE49-F238E27FC236}">
                <a16:creationId xmlns:a16="http://schemas.microsoft.com/office/drawing/2014/main" id="{1F877EA3-658A-420E-5398-547914D9446F}"/>
              </a:ext>
            </a:extLst>
          </p:cNvPr>
          <p:cNvSpPr/>
          <p:nvPr/>
        </p:nvSpPr>
        <p:spPr>
          <a:xfrm>
            <a:off x="967612" y="1442564"/>
            <a:ext cx="764783" cy="762000"/>
          </a:xfrm>
          <a:prstGeom prst="homePlate">
            <a:avLst>
              <a:gd name="adj" fmla="val 4147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28600" dist="165100" dir="2700000" sx="90000" sy="9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285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3" name="Group 13">
            <a:extLst>
              <a:ext uri="{FF2B5EF4-FFF2-40B4-BE49-F238E27FC236}">
                <a16:creationId xmlns:a16="http://schemas.microsoft.com/office/drawing/2014/main" id="{F281FB1E-F109-6498-2F93-DFB332C6667C}"/>
              </a:ext>
            </a:extLst>
          </p:cNvPr>
          <p:cNvGrpSpPr/>
          <p:nvPr/>
        </p:nvGrpSpPr>
        <p:grpSpPr>
          <a:xfrm>
            <a:off x="1160838" y="1678208"/>
            <a:ext cx="199926" cy="290711"/>
            <a:chOff x="10146507" y="3505994"/>
            <a:chExt cx="319881" cy="465138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104" name="AutoShape 30">
              <a:extLst>
                <a:ext uri="{FF2B5EF4-FFF2-40B4-BE49-F238E27FC236}">
                  <a16:creationId xmlns:a16="http://schemas.microsoft.com/office/drawing/2014/main" id="{16818400-2061-3882-DD3D-97DD4F1E6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AutoShape 31">
              <a:extLst>
                <a:ext uri="{FF2B5EF4-FFF2-40B4-BE49-F238E27FC236}">
                  <a16:creationId xmlns:a16="http://schemas.microsoft.com/office/drawing/2014/main" id="{AD043CF5-C104-473E-F7A5-3EA477A4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244" y="3709194"/>
              <a:ext cx="205580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1" name="矩形 51">
            <a:extLst>
              <a:ext uri="{FF2B5EF4-FFF2-40B4-BE49-F238E27FC236}">
                <a16:creationId xmlns:a16="http://schemas.microsoft.com/office/drawing/2014/main" id="{218A1723-10B4-F126-65BB-B50D5528CBA6}"/>
              </a:ext>
            </a:extLst>
          </p:cNvPr>
          <p:cNvSpPr/>
          <p:nvPr/>
        </p:nvSpPr>
        <p:spPr>
          <a:xfrm>
            <a:off x="2749592" y="1570696"/>
            <a:ext cx="7217996" cy="30772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pt-BR" altLang="zh-CN" sz="20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Então notem que a “pequena” NR-14 pode levar com ela a reboque as: NR-01, NR-07, NR-08, NR-09, NR-10, NR-12, NR-13, NR-15, NR-16, NR-17, NR-20, NR-23, NR-25 (afinal em alguns casos pode haver resíduos no forno), NR-26, NR-33 e NR-35.</a:t>
            </a:r>
            <a:endParaRPr lang="pt-BR" altLang="zh-CN" sz="2000" b="1" kern="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53D97BF2-5B84-CD29-A57F-547399F87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2" y="255080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 descr="未标题-2.png">
            <a:extLst>
              <a:ext uri="{FF2B5EF4-FFF2-40B4-BE49-F238E27FC236}">
                <a16:creationId xmlns:a16="http://schemas.microsoft.com/office/drawing/2014/main" id="{0BF26D35-498F-FED5-DD00-F4ECFB8D6B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4350" y="2613098"/>
            <a:ext cx="3456649" cy="4244902"/>
          </a:xfrm>
          <a:prstGeom prst="rect">
            <a:avLst/>
          </a:prstGeom>
        </p:spPr>
      </p:pic>
      <p:sp>
        <p:nvSpPr>
          <p:cNvPr id="4" name="Rectangle: Rounded Corners 17" descr="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">
            <a:extLst>
              <a:ext uri="{FF2B5EF4-FFF2-40B4-BE49-F238E27FC236}">
                <a16:creationId xmlns:a16="http://schemas.microsoft.com/office/drawing/2014/main" id="{046E0378-EAC2-348A-8DFD-75C3EEB3D745}"/>
              </a:ext>
            </a:extLst>
          </p:cNvPr>
          <p:cNvSpPr/>
          <p:nvPr/>
        </p:nvSpPr>
        <p:spPr>
          <a:xfrm>
            <a:off x="695987" y="993126"/>
            <a:ext cx="1569123" cy="1619972"/>
          </a:xfrm>
          <a:prstGeom prst="roundRect">
            <a:avLst>
              <a:gd name="adj" fmla="val 11631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: Rounded Corners 9" descr="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">
            <a:extLst>
              <a:ext uri="{FF2B5EF4-FFF2-40B4-BE49-F238E27FC236}">
                <a16:creationId xmlns:a16="http://schemas.microsoft.com/office/drawing/2014/main" id="{6D96D587-45A5-A39B-F6D7-15A5AEC3603B}"/>
              </a:ext>
            </a:extLst>
          </p:cNvPr>
          <p:cNvSpPr/>
          <p:nvPr/>
        </p:nvSpPr>
        <p:spPr>
          <a:xfrm>
            <a:off x="1150931" y="1394400"/>
            <a:ext cx="6354769" cy="3814219"/>
          </a:xfrm>
          <a:prstGeom prst="roundRect">
            <a:avLst>
              <a:gd name="adj" fmla="val 223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15900" dist="38100" dir="2700000" algn="tl" rotWithShape="0">
              <a:prstClr val="black">
                <a:alpha val="2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Group 3" descr="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">
            <a:extLst>
              <a:ext uri="{FF2B5EF4-FFF2-40B4-BE49-F238E27FC236}">
                <a16:creationId xmlns:a16="http://schemas.microsoft.com/office/drawing/2014/main" id="{72489AA4-5218-F8FE-C839-1E714C40D33C}"/>
              </a:ext>
            </a:extLst>
          </p:cNvPr>
          <p:cNvGrpSpPr/>
          <p:nvPr/>
        </p:nvGrpSpPr>
        <p:grpSpPr>
          <a:xfrm>
            <a:off x="1562145" y="2182290"/>
            <a:ext cx="5219655" cy="1686746"/>
            <a:chOff x="1610583" y="2197590"/>
            <a:chExt cx="4972175" cy="1686746"/>
          </a:xfrm>
        </p:grpSpPr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5C72E115-964A-667F-C09B-1F69BD2A60E7}"/>
                </a:ext>
              </a:extLst>
            </p:cNvPr>
            <p:cNvSpPr txBox="1"/>
            <p:nvPr/>
          </p:nvSpPr>
          <p:spPr>
            <a:xfrm>
              <a:off x="2719932" y="2749282"/>
              <a:ext cx="3862826" cy="113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E ai, achou que era só a NR-14, é!!!!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5B1DED5F-005E-2648-37EA-4F738D3E812C}"/>
                </a:ext>
              </a:extLst>
            </p:cNvPr>
            <p:cNvGrpSpPr/>
            <p:nvPr/>
          </p:nvGrpSpPr>
          <p:grpSpPr>
            <a:xfrm>
              <a:off x="1610583" y="2197590"/>
              <a:ext cx="295275" cy="246132"/>
              <a:chOff x="466725" y="2427118"/>
              <a:chExt cx="295275" cy="246132"/>
            </a:xfrm>
          </p:grpSpPr>
          <p:sp>
            <p:nvSpPr>
              <p:cNvPr id="9" name="Rectangle: Rounded Corners 15">
                <a:extLst>
                  <a:ext uri="{FF2B5EF4-FFF2-40B4-BE49-F238E27FC236}">
                    <a16:creationId xmlns:a16="http://schemas.microsoft.com/office/drawing/2014/main" id="{68E2066F-D2F4-096A-CDA2-9234FC078F6A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Rectangle: Rounded Corners 16">
                <a:extLst>
                  <a:ext uri="{FF2B5EF4-FFF2-40B4-BE49-F238E27FC236}">
                    <a16:creationId xmlns:a16="http://schemas.microsoft.com/office/drawing/2014/main" id="{C5460B76-C2F8-700D-B0AA-186E5BC0C40A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D32F2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Rectangle: Rounded Corners 39" descr="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">
            <a:extLst>
              <a:ext uri="{FF2B5EF4-FFF2-40B4-BE49-F238E27FC236}">
                <a16:creationId xmlns:a16="http://schemas.microsoft.com/office/drawing/2014/main" id="{C0A97F70-F903-B032-70BF-C625026948F5}"/>
              </a:ext>
            </a:extLst>
          </p:cNvPr>
          <p:cNvSpPr/>
          <p:nvPr/>
        </p:nvSpPr>
        <p:spPr>
          <a:xfrm>
            <a:off x="4236730" y="5561370"/>
            <a:ext cx="400019" cy="412982"/>
          </a:xfrm>
          <a:prstGeom prst="roundRect">
            <a:avLst>
              <a:gd name="adj" fmla="val 11631"/>
            </a:avLst>
          </a:prstGeom>
          <a:solidFill>
            <a:srgbClr val="D32F2F">
              <a:alpha val="2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Imagem 11" descr="Texto&#10;&#10;Descrição gerada automaticamente com confiança baixa">
            <a:extLst>
              <a:ext uri="{FF2B5EF4-FFF2-40B4-BE49-F238E27FC236}">
                <a16:creationId xmlns:a16="http://schemas.microsoft.com/office/drawing/2014/main" id="{796A02B7-4F60-338C-4069-C10E409A05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4" y="251930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13B7D5B-A0C3-4F28-BB88-2DBEACB7A6AF}"/>
              </a:ext>
            </a:extLst>
          </p:cNvPr>
          <p:cNvSpPr/>
          <p:nvPr/>
        </p:nvSpPr>
        <p:spPr>
          <a:xfrm>
            <a:off x="0" y="1606102"/>
            <a:ext cx="12115800" cy="15696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9600" b="1" spc="-300" dirty="0" err="1">
                <a:gradFill flip="none" rotWithShape="1">
                  <a:gsLst>
                    <a:gs pos="35000">
                      <a:schemeClr val="bg1"/>
                    </a:gs>
                    <a:gs pos="30000">
                      <a:schemeClr val="bg1"/>
                    </a:gs>
                    <a:gs pos="30000">
                      <a:srgbClr val="C8785C"/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241300" dist="203200" dir="16200000" sx="102000" sy="102000" rotWithShape="0">
                    <a:schemeClr val="bg1">
                      <a:alpha val="57000"/>
                    </a:schemeClr>
                  </a:outerShdw>
                </a:effectLst>
                <a:cs typeface="+mn-ea"/>
                <a:sym typeface="+mn-lt"/>
              </a:rPr>
              <a:t>Parte</a:t>
            </a:r>
            <a:r>
              <a:rPr lang="en-US" altLang="zh-CN" sz="9600" b="1" spc="-300" dirty="0">
                <a:gradFill flip="none" rotWithShape="1">
                  <a:gsLst>
                    <a:gs pos="35000">
                      <a:schemeClr val="bg1"/>
                    </a:gs>
                    <a:gs pos="30000">
                      <a:schemeClr val="bg1"/>
                    </a:gs>
                    <a:gs pos="30000">
                      <a:srgbClr val="C8785C"/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241300" dist="203200" dir="16200000" sx="102000" sy="102000" rotWithShape="0">
                    <a:schemeClr val="bg1">
                      <a:alpha val="57000"/>
                    </a:schemeClr>
                  </a:outerShdw>
                </a:effectLst>
                <a:cs typeface="+mn-ea"/>
                <a:sym typeface="+mn-lt"/>
              </a:rPr>
              <a:t> 06</a:t>
            </a:r>
            <a:endParaRPr lang="zh-CN" altLang="en-US" sz="9600" b="1" spc="-300" dirty="0">
              <a:gradFill flip="none" rotWithShape="1">
                <a:gsLst>
                  <a:gs pos="35000">
                    <a:schemeClr val="bg1"/>
                  </a:gs>
                  <a:gs pos="30000">
                    <a:schemeClr val="bg1"/>
                  </a:gs>
                  <a:gs pos="30000">
                    <a:srgbClr val="C8785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241300" dist="203200" dir="16200000" sx="102000" sy="102000" rotWithShape="0">
                  <a:schemeClr val="bg1">
                    <a:alpha val="57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41">
            <a:extLst>
              <a:ext uri="{FF2B5EF4-FFF2-40B4-BE49-F238E27FC236}">
                <a16:creationId xmlns:a16="http://schemas.microsoft.com/office/drawing/2014/main" id="{00E40353-443C-F642-4A50-2562C58152E5}"/>
              </a:ext>
            </a:extLst>
          </p:cNvPr>
          <p:cNvSpPr txBox="1"/>
          <p:nvPr/>
        </p:nvSpPr>
        <p:spPr>
          <a:xfrm>
            <a:off x="622301" y="4335326"/>
            <a:ext cx="1073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A9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Perguntas</a:t>
            </a:r>
            <a:r>
              <a:rPr lang="en-US" altLang="zh-CN" sz="6000" dirty="0">
                <a:solidFill>
                  <a:srgbClr val="FA9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6000" dirty="0" err="1">
                <a:solidFill>
                  <a:srgbClr val="FA9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mais</a:t>
            </a:r>
            <a:r>
              <a:rPr lang="en-US" altLang="zh-CN" sz="6000" dirty="0">
                <a:solidFill>
                  <a:srgbClr val="FA9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6000" dirty="0" err="1">
                <a:solidFill>
                  <a:srgbClr val="FA9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frequentes</a:t>
            </a:r>
            <a:endParaRPr lang="en-US" altLang="zh-CN" sz="6000" dirty="0">
              <a:solidFill>
                <a:srgbClr val="FA9576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DB7E6A49-7797-391C-30EA-98AE985F1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1" y="398431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4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" grpId="0"/>
          <p:bldP spid="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" grpId="0"/>
          <p:bldP spid="3" grpId="1"/>
        </p:bldLst>
      </p:timing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 você trabalha com forno, precisa conhecer a NR 14! - Blog Preveoeste">
            <a:extLst>
              <a:ext uri="{FF2B5EF4-FFF2-40B4-BE49-F238E27FC236}">
                <a16:creationId xmlns:a16="http://schemas.microsoft.com/office/drawing/2014/main" id="{3C6B704E-4209-F791-04D8-42629514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21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7" descr="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">
            <a:extLst>
              <a:ext uri="{FF2B5EF4-FFF2-40B4-BE49-F238E27FC236}">
                <a16:creationId xmlns:a16="http://schemas.microsoft.com/office/drawing/2014/main" id="{9DEE3080-D98C-5D91-2B2A-6EB8BD39185B}"/>
              </a:ext>
            </a:extLst>
          </p:cNvPr>
          <p:cNvSpPr/>
          <p:nvPr/>
        </p:nvSpPr>
        <p:spPr>
          <a:xfrm>
            <a:off x="2260337" y="1056626"/>
            <a:ext cx="1569123" cy="1619972"/>
          </a:xfrm>
          <a:prstGeom prst="roundRect">
            <a:avLst>
              <a:gd name="adj" fmla="val 11631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: Rounded Corners 9" descr="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">
            <a:extLst>
              <a:ext uri="{FF2B5EF4-FFF2-40B4-BE49-F238E27FC236}">
                <a16:creationId xmlns:a16="http://schemas.microsoft.com/office/drawing/2014/main" id="{FF45A9CE-015A-2FCC-1062-675FDA7E5025}"/>
              </a:ext>
            </a:extLst>
          </p:cNvPr>
          <p:cNvSpPr/>
          <p:nvPr/>
        </p:nvSpPr>
        <p:spPr>
          <a:xfrm>
            <a:off x="2715281" y="1457900"/>
            <a:ext cx="7330418" cy="3814219"/>
          </a:xfrm>
          <a:prstGeom prst="roundRect">
            <a:avLst>
              <a:gd name="adj" fmla="val 223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15900" dist="38100" dir="2700000" algn="tl" rotWithShape="0">
              <a:prstClr val="black">
                <a:alpha val="2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Group 3" descr="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">
            <a:extLst>
              <a:ext uri="{FF2B5EF4-FFF2-40B4-BE49-F238E27FC236}">
                <a16:creationId xmlns:a16="http://schemas.microsoft.com/office/drawing/2014/main" id="{35686911-76CB-6139-464D-2E102411DB20}"/>
              </a:ext>
            </a:extLst>
          </p:cNvPr>
          <p:cNvGrpSpPr/>
          <p:nvPr/>
        </p:nvGrpSpPr>
        <p:grpSpPr>
          <a:xfrm>
            <a:off x="3126495" y="2013154"/>
            <a:ext cx="6512806" cy="2797048"/>
            <a:chOff x="1610583" y="1964954"/>
            <a:chExt cx="6204014" cy="2797048"/>
          </a:xfrm>
        </p:grpSpPr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9BE1070A-195E-EE29-FB4C-C286CF98521A}"/>
                </a:ext>
              </a:extLst>
            </p:cNvPr>
            <p:cNvSpPr txBox="1"/>
            <p:nvPr/>
          </p:nvSpPr>
          <p:spPr>
            <a:xfrm>
              <a:off x="2006550" y="1964954"/>
              <a:ext cx="5808047" cy="2797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O uso de fornos na preparação e transformação de materiais em processos industriais, como na indústria de cerâmica, usinagem e metalúrgicas é uma realidade. </a:t>
              </a:r>
              <a:r>
                <a:rPr kumimoji="0" lang="pt-BR" altLang="zh-CN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Você sabia disso? 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261986F4-9C49-3F8D-BC89-7D37070CEBE8}"/>
                </a:ext>
              </a:extLst>
            </p:cNvPr>
            <p:cNvGrpSpPr/>
            <p:nvPr/>
          </p:nvGrpSpPr>
          <p:grpSpPr>
            <a:xfrm>
              <a:off x="1610583" y="2197590"/>
              <a:ext cx="295275" cy="246132"/>
              <a:chOff x="466725" y="2427118"/>
              <a:chExt cx="295275" cy="246132"/>
            </a:xfrm>
          </p:grpSpPr>
          <p:sp>
            <p:nvSpPr>
              <p:cNvPr id="12" name="Rectangle: Rounded Corners 15">
                <a:extLst>
                  <a:ext uri="{FF2B5EF4-FFF2-40B4-BE49-F238E27FC236}">
                    <a16:creationId xmlns:a16="http://schemas.microsoft.com/office/drawing/2014/main" id="{FD6FB3CA-15AC-EF54-3EB6-BCF0B58FEF40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Rectangle: Rounded Corners 16">
                <a:extLst>
                  <a:ext uri="{FF2B5EF4-FFF2-40B4-BE49-F238E27FC236}">
                    <a16:creationId xmlns:a16="http://schemas.microsoft.com/office/drawing/2014/main" id="{7628DA96-5AEC-E71A-1E57-3BF4AD8A4838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D32F2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Rectangle: Rounded Corners 39" descr="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">
            <a:extLst>
              <a:ext uri="{FF2B5EF4-FFF2-40B4-BE49-F238E27FC236}">
                <a16:creationId xmlns:a16="http://schemas.microsoft.com/office/drawing/2014/main" id="{9A3BE7BC-3F29-DE2D-50DD-E1D310917C1E}"/>
              </a:ext>
            </a:extLst>
          </p:cNvPr>
          <p:cNvSpPr/>
          <p:nvPr/>
        </p:nvSpPr>
        <p:spPr>
          <a:xfrm>
            <a:off x="5801080" y="5624870"/>
            <a:ext cx="400019" cy="412982"/>
          </a:xfrm>
          <a:prstGeom prst="roundRect">
            <a:avLst>
              <a:gd name="adj" fmla="val 11631"/>
            </a:avLst>
          </a:prstGeom>
          <a:solidFill>
            <a:srgbClr val="D32F2F">
              <a:alpha val="2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2D9CF280-E638-6D05-6F20-F2AE821563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5" y="1494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4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思考">
            <a:extLst>
              <a:ext uri="{FF2B5EF4-FFF2-40B4-BE49-F238E27FC236}">
                <a16:creationId xmlns:a16="http://schemas.microsoft.com/office/drawing/2014/main" id="{9F70BD78-3456-380A-D089-CF08F9E12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7189" y="1104352"/>
            <a:ext cx="2533411" cy="45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Triangle 22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3F1C1B1C-0082-3955-A670-AAA35B82EDB3}"/>
              </a:ext>
            </a:extLst>
          </p:cNvPr>
          <p:cNvSpPr/>
          <p:nvPr/>
        </p:nvSpPr>
        <p:spPr>
          <a:xfrm rot="5400000">
            <a:off x="1339904" y="2638125"/>
            <a:ext cx="384222" cy="384222"/>
          </a:xfrm>
          <a:prstGeom prst="rtTriangle">
            <a:avLst/>
          </a:prstGeom>
          <a:solidFill>
            <a:srgbClr val="DB1D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 23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A05FA945-466B-6841-8D1B-4318B1E9CBE8}"/>
              </a:ext>
            </a:extLst>
          </p:cNvPr>
          <p:cNvSpPr/>
          <p:nvPr/>
        </p:nvSpPr>
        <p:spPr>
          <a:xfrm>
            <a:off x="1591852" y="2685669"/>
            <a:ext cx="6231348" cy="1458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altLang="zh-CN" sz="2400" b="1" dirty="0">
                <a:cs typeface="+mn-ea"/>
                <a:sym typeface="+mn-lt"/>
              </a:rPr>
              <a:t>NR-14 aplica também a fornos de produção carvão vegetal?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F7017A71-C85A-BF7A-48EF-6B4D80F2C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3" y="2708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7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0CFEB9-518D-99FB-899D-7C82B3A35D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(NR-14) Uso de fornos na metalurgia">
            <a:extLst>
              <a:ext uri="{FF2B5EF4-FFF2-40B4-BE49-F238E27FC236}">
                <a16:creationId xmlns:a16="http://schemas.microsoft.com/office/drawing/2014/main" id="{66C81E6A-910C-2DBB-1E6E-94C8B8ABB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0"/>
            <a:ext cx="668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CD6254F-E6F3-06E9-3306-C9281D4A93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1D1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oup 1" descr="e7d195523061f1c029d8a470330beef7eecbf578a74c67be34E755975358C32C42B60046E65E5AB2B817CFACDA70963A03272FA99D31C85E250EFEC4061BFB07F05F931B289192FCB8E0285A555C1F230D307BE5C25C0A02A148102A1BAEDB15DE6D17ED4C2D37AAA815CC83B2760056FB7B5D8A8CA70F565F2C860F89DCA49999B2685C267E514B43EFE53A5B803607">
            <a:extLst>
              <a:ext uri="{FF2B5EF4-FFF2-40B4-BE49-F238E27FC236}">
                <a16:creationId xmlns:a16="http://schemas.microsoft.com/office/drawing/2014/main" id="{D34661B9-5410-9291-36CD-05628588F989}"/>
              </a:ext>
            </a:extLst>
          </p:cNvPr>
          <p:cNvGrpSpPr/>
          <p:nvPr/>
        </p:nvGrpSpPr>
        <p:grpSpPr>
          <a:xfrm>
            <a:off x="5340443" y="2647672"/>
            <a:ext cx="1891654" cy="1891654"/>
            <a:chOff x="13040668" y="3768916"/>
            <a:chExt cx="3026646" cy="3026646"/>
          </a:xfrm>
        </p:grpSpPr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7B52ACA0-2DD9-920B-5EB6-442911826332}"/>
                </a:ext>
              </a:extLst>
            </p:cNvPr>
            <p:cNvSpPr/>
            <p:nvPr/>
          </p:nvSpPr>
          <p:spPr>
            <a:xfrm>
              <a:off x="13040668" y="3768916"/>
              <a:ext cx="3026646" cy="302664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90000" sy="90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id="{7B920F01-DF81-500A-CC0D-8783CD20C799}"/>
                </a:ext>
              </a:extLst>
            </p:cNvPr>
            <p:cNvGrpSpPr/>
            <p:nvPr/>
          </p:nvGrpSpPr>
          <p:grpSpPr>
            <a:xfrm>
              <a:off x="14263395" y="4858634"/>
              <a:ext cx="581192" cy="847210"/>
              <a:chOff x="3582988" y="3510757"/>
              <a:chExt cx="319088" cy="465138"/>
            </a:xfrm>
            <a:solidFill>
              <a:sysClr val="window" lastClr="FFFFFF"/>
            </a:solidFill>
          </p:grpSpPr>
          <p:sp>
            <p:nvSpPr>
              <p:cNvPr id="8" name="AutoShape 113">
                <a:extLst>
                  <a:ext uri="{FF2B5EF4-FFF2-40B4-BE49-F238E27FC236}">
                    <a16:creationId xmlns:a16="http://schemas.microsoft.com/office/drawing/2014/main" id="{B935B5CA-FEAF-3AB8-B7A9-260AF6C22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8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114">
                <a:extLst>
                  <a:ext uri="{FF2B5EF4-FFF2-40B4-BE49-F238E27FC236}">
                    <a16:creationId xmlns:a16="http://schemas.microsoft.com/office/drawing/2014/main" id="{4C2D448A-FB4D-B681-342F-6AB370576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8" b="0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TextBox 13">
            <a:extLst>
              <a:ext uri="{FF2B5EF4-FFF2-40B4-BE49-F238E27FC236}">
                <a16:creationId xmlns:a16="http://schemas.microsoft.com/office/drawing/2014/main" id="{567CECA1-11BB-D32B-B10E-ED7A63C001B2}"/>
              </a:ext>
            </a:extLst>
          </p:cNvPr>
          <p:cNvSpPr txBox="1"/>
          <p:nvPr/>
        </p:nvSpPr>
        <p:spPr>
          <a:xfrm>
            <a:off x="380540" y="2229493"/>
            <a:ext cx="4775104" cy="280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Então se quer buscar emprego em alguma dessas áreas citadas é fundamental conhecer muito bem os requisitos básicos contidos na NR-14 para não ficar“queimado”na profissão.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Rectangle 21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3BB01964-7136-6D90-3390-7410CDF94891}"/>
              </a:ext>
            </a:extLst>
          </p:cNvPr>
          <p:cNvSpPr/>
          <p:nvPr/>
        </p:nvSpPr>
        <p:spPr>
          <a:xfrm>
            <a:off x="11385503" y="243481"/>
            <a:ext cx="514350" cy="5715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ight Triangle 22" descr="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">
            <a:extLst>
              <a:ext uri="{FF2B5EF4-FFF2-40B4-BE49-F238E27FC236}">
                <a16:creationId xmlns:a16="http://schemas.microsoft.com/office/drawing/2014/main" id="{1AE7A01F-0332-0B93-34AC-FC3502DAFBF0}"/>
              </a:ext>
            </a:extLst>
          </p:cNvPr>
          <p:cNvSpPr/>
          <p:nvPr/>
        </p:nvSpPr>
        <p:spPr>
          <a:xfrm rot="5400000">
            <a:off x="240773" y="2037382"/>
            <a:ext cx="384222" cy="384222"/>
          </a:xfrm>
          <a:prstGeom prst="rtTriangle">
            <a:avLst/>
          </a:prstGeom>
          <a:solidFill>
            <a:srgbClr val="DB1D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Imagem 12" descr="Texto&#10;&#10;Descrição gerada automaticamente com confiança baixa">
            <a:extLst>
              <a:ext uri="{FF2B5EF4-FFF2-40B4-BE49-F238E27FC236}">
                <a16:creationId xmlns:a16="http://schemas.microsoft.com/office/drawing/2014/main" id="{AFF65094-544F-546C-9CD1-956B5032A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13" y="351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1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C6A2DE81-BB51-BDD8-341F-16E623BA737D}"/>
              </a:ext>
            </a:extLst>
          </p:cNvPr>
          <p:cNvSpPr txBox="1"/>
          <p:nvPr/>
        </p:nvSpPr>
        <p:spPr>
          <a:xfrm>
            <a:off x="1987378" y="1835442"/>
            <a:ext cx="8693321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Bem, pedimos desculpas pelo infame trocadilho acima, mas aqui perdemos o amigo, mas não perdemos a piada.  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Arrow: Pentagon 10">
            <a:extLst>
              <a:ext uri="{FF2B5EF4-FFF2-40B4-BE49-F238E27FC236}">
                <a16:creationId xmlns:a16="http://schemas.microsoft.com/office/drawing/2014/main" id="{4EEDC2C9-FD99-A62A-F7A7-4157A17CDD26}"/>
              </a:ext>
            </a:extLst>
          </p:cNvPr>
          <p:cNvSpPr/>
          <p:nvPr/>
        </p:nvSpPr>
        <p:spPr>
          <a:xfrm>
            <a:off x="0" y="4973416"/>
            <a:ext cx="10400106" cy="1508125"/>
          </a:xfrm>
          <a:prstGeom prst="homePlate">
            <a:avLst>
              <a:gd name="adj" fmla="val 41472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635000" dist="673100" sx="90000" sy="900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285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64" descr="7.png">
            <a:extLst>
              <a:ext uri="{FF2B5EF4-FFF2-40B4-BE49-F238E27FC236}">
                <a16:creationId xmlns:a16="http://schemas.microsoft.com/office/drawing/2014/main" id="{1CDC17A1-3C04-7127-B815-8E6428BEAF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431"/>
          <a:stretch/>
        </p:blipFill>
        <p:spPr>
          <a:xfrm>
            <a:off x="6708172" y="5067300"/>
            <a:ext cx="3691934" cy="1790700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7BC0A6B4-BF95-17A2-D5D3-EDABB8FCFF96}"/>
              </a:ext>
            </a:extLst>
          </p:cNvPr>
          <p:cNvSpPr txBox="1"/>
          <p:nvPr/>
        </p:nvSpPr>
        <p:spPr>
          <a:xfrm>
            <a:off x="723440" y="5355485"/>
            <a:ext cx="731566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Vamos para mais uma leitura?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29301F9A-E90A-E02F-9BDD-B6E8C759F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6" y="130640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EC18C90-5077-E961-3C13-DD05F25F2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" y="0"/>
            <a:ext cx="12186556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13B7D5B-A0C3-4F28-BB88-2DBEACB7A6AF}"/>
              </a:ext>
            </a:extLst>
          </p:cNvPr>
          <p:cNvSpPr/>
          <p:nvPr/>
        </p:nvSpPr>
        <p:spPr>
          <a:xfrm>
            <a:off x="0" y="1606102"/>
            <a:ext cx="12115800" cy="15696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9600" b="1" spc="-300" dirty="0">
                <a:gradFill flip="none" rotWithShape="1">
                  <a:gsLst>
                    <a:gs pos="35000">
                      <a:schemeClr val="bg1"/>
                    </a:gs>
                    <a:gs pos="30000">
                      <a:schemeClr val="bg1"/>
                    </a:gs>
                    <a:gs pos="30000">
                      <a:srgbClr val="C8785C"/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241300" dist="203200" dir="16200000" sx="102000" sy="102000" rotWithShape="0">
                    <a:schemeClr val="bg1">
                      <a:alpha val="57000"/>
                    </a:schemeClr>
                  </a:outerShdw>
                </a:effectLst>
                <a:cs typeface="+mn-ea"/>
                <a:sym typeface="+mn-lt"/>
              </a:rPr>
              <a:t>Parte 01</a:t>
            </a:r>
            <a:endParaRPr lang="zh-CN" altLang="en-US" sz="9600" b="1" spc="-300" dirty="0">
              <a:gradFill flip="none" rotWithShape="1">
                <a:gsLst>
                  <a:gs pos="35000">
                    <a:schemeClr val="bg1"/>
                  </a:gs>
                  <a:gs pos="30000">
                    <a:schemeClr val="bg1"/>
                  </a:gs>
                  <a:gs pos="30000">
                    <a:srgbClr val="C8785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241300" dist="203200" dir="16200000" sx="102000" sy="102000" rotWithShape="0">
                  <a:schemeClr val="bg1">
                    <a:alpha val="57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41">
            <a:extLst>
              <a:ext uri="{FF2B5EF4-FFF2-40B4-BE49-F238E27FC236}">
                <a16:creationId xmlns:a16="http://schemas.microsoft.com/office/drawing/2014/main" id="{00E40353-443C-F642-4A50-2562C58152E5}"/>
              </a:ext>
            </a:extLst>
          </p:cNvPr>
          <p:cNvSpPr txBox="1"/>
          <p:nvPr/>
        </p:nvSpPr>
        <p:spPr>
          <a:xfrm>
            <a:off x="622301" y="4335326"/>
            <a:ext cx="1073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6000" dirty="0">
                <a:solidFill>
                  <a:srgbClr val="FA95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A História da NR-14</a:t>
            </a:r>
            <a:endParaRPr lang="zh-CN" altLang="en-US" sz="6000" dirty="0">
              <a:solidFill>
                <a:srgbClr val="FA9576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05756706-ECE2-9D54-7FE0-896D51B67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5" y="175162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" grpId="0"/>
          <p:bldP spid="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" grpId="0"/>
          <p:bldP spid="3" grpId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927F89C-D4CB-9C28-2398-B3CD0B413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5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0CFEB9-518D-99FB-899D-7C82B3A35D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1D1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矩形 35">
            <a:extLst>
              <a:ext uri="{FF2B5EF4-FFF2-40B4-BE49-F238E27FC236}">
                <a16:creationId xmlns:a16="http://schemas.microsoft.com/office/drawing/2014/main" id="{526FAC1D-C0A5-1F56-BB1A-D7060E3D81AA}"/>
              </a:ext>
            </a:extLst>
          </p:cNvPr>
          <p:cNvSpPr/>
          <p:nvPr/>
        </p:nvSpPr>
        <p:spPr>
          <a:xfrm>
            <a:off x="0" y="4653634"/>
            <a:ext cx="10591800" cy="1683325"/>
          </a:xfrm>
          <a:prstGeom prst="rect">
            <a:avLst/>
          </a:prstGeom>
          <a:solidFill>
            <a:srgbClr val="C00000">
              <a:alpha val="2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36">
            <a:extLst>
              <a:ext uri="{FF2B5EF4-FFF2-40B4-BE49-F238E27FC236}">
                <a16:creationId xmlns:a16="http://schemas.microsoft.com/office/drawing/2014/main" id="{D65FAF7F-F15B-7AC6-6249-89D3C5CED6F6}"/>
              </a:ext>
            </a:extLst>
          </p:cNvPr>
          <p:cNvSpPr txBox="1"/>
          <p:nvPr/>
        </p:nvSpPr>
        <p:spPr>
          <a:xfrm>
            <a:off x="1399421" y="4814695"/>
            <a:ext cx="8989179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altLang="zh-CN" sz="1400" b="1" dirty="0">
                <a:solidFill>
                  <a:prstClr val="white"/>
                </a:solidFill>
                <a:cs typeface="+mn-ea"/>
                <a:sym typeface="+mn-lt"/>
              </a:rPr>
              <a:t>A norma regulamentadora foi originalmente editada pela  Portaria 3.214/1978, estabelecendo requisitos mínimos de segurança na construção, instalação, operação e manutenção de fornos, de maneira a regulamentar o artigo 187 da Consolidação das Leis do Trabalho (CLT).</a:t>
            </a:r>
            <a:endParaRPr lang="zh-CN" altLang="en-US" sz="1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1" name="Group 130">
            <a:extLst>
              <a:ext uri="{FF2B5EF4-FFF2-40B4-BE49-F238E27FC236}">
                <a16:creationId xmlns:a16="http://schemas.microsoft.com/office/drawing/2014/main" id="{9828E53C-DA24-DA43-5FCB-FC60B98F23D9}"/>
              </a:ext>
            </a:extLst>
          </p:cNvPr>
          <p:cNvGrpSpPr/>
          <p:nvPr/>
        </p:nvGrpSpPr>
        <p:grpSpPr>
          <a:xfrm>
            <a:off x="403450" y="5118114"/>
            <a:ext cx="617922" cy="830564"/>
            <a:chOff x="10146507" y="3505994"/>
            <a:chExt cx="319881" cy="46513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" name="AutoShape 30">
              <a:extLst>
                <a:ext uri="{FF2B5EF4-FFF2-40B4-BE49-F238E27FC236}">
                  <a16:creationId xmlns:a16="http://schemas.microsoft.com/office/drawing/2014/main" id="{2B8CF0BA-E13B-15F8-710C-9B9179E9E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AutoShape 31">
              <a:extLst>
                <a:ext uri="{FF2B5EF4-FFF2-40B4-BE49-F238E27FC236}">
                  <a16:creationId xmlns:a16="http://schemas.microsoft.com/office/drawing/2014/main" id="{DDCC4B7B-2EF7-3B4A-B360-C0D2E3703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6" tIns="11906" rIns="11906" bIns="11906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E9403987-CF97-4260-8775-F1BAB1C0F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13" y="35174"/>
            <a:ext cx="2261621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23730"/>
      </p:ext>
    </p:extLst>
  </p:cSld>
  <p:clrMapOvr>
    <a:masterClrMapping/>
  </p:clrMapOvr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hezr5lw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xvfpaa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1168</Words>
  <Application>Microsoft Office PowerPoint</Application>
  <PresentationFormat>Widescreen</PresentationFormat>
  <Paragraphs>117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50</vt:i4>
      </vt:variant>
    </vt:vector>
  </HeadingPairs>
  <TitlesOfParts>
    <vt:vector size="57" baseType="lpstr">
      <vt:lpstr>微软雅黑</vt:lpstr>
      <vt:lpstr>Arial</vt:lpstr>
      <vt:lpstr>Calibri</vt:lpstr>
      <vt:lpstr>字魂59号-创粗黑</vt:lpstr>
      <vt:lpstr>www.jpppt.com</vt:lpstr>
      <vt:lpstr>www.freeppt7.com</vt:lpstr>
      <vt:lpstr>自定义设计方案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Treinamentos</dc:title>
  <dc:subject>Normas Regulamentadoras</dc:subject>
  <dc:creator>Herbert Bento - Escola da Prevenção</dc:creator>
  <cp:lastModifiedBy>SANDRA BARCELOS</cp:lastModifiedBy>
  <cp:revision>2</cp:revision>
  <dcterms:created xsi:type="dcterms:W3CDTF">2021-12-22T11:24:29Z</dcterms:created>
  <dcterms:modified xsi:type="dcterms:W3CDTF">2024-03-08T23:14:33Z</dcterms:modified>
</cp:coreProperties>
</file>