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0"/>
  </p:notesMasterIdLst>
  <p:sldIdLst>
    <p:sldId id="351" r:id="rId3"/>
    <p:sldId id="458" r:id="rId4"/>
    <p:sldId id="460" r:id="rId5"/>
    <p:sldId id="329" r:id="rId6"/>
    <p:sldId id="302" r:id="rId7"/>
    <p:sldId id="284" r:id="rId8"/>
    <p:sldId id="304" r:id="rId9"/>
    <p:sldId id="305" r:id="rId10"/>
    <p:sldId id="306" r:id="rId11"/>
    <p:sldId id="303" r:id="rId12"/>
    <p:sldId id="308" r:id="rId13"/>
    <p:sldId id="307" r:id="rId14"/>
    <p:sldId id="330" r:id="rId15"/>
    <p:sldId id="310" r:id="rId16"/>
    <p:sldId id="311" r:id="rId17"/>
    <p:sldId id="312" r:id="rId18"/>
    <p:sldId id="313" r:id="rId19"/>
    <p:sldId id="331" r:id="rId20"/>
    <p:sldId id="314" r:id="rId21"/>
    <p:sldId id="315" r:id="rId22"/>
    <p:sldId id="332" r:id="rId23"/>
    <p:sldId id="336" r:id="rId24"/>
    <p:sldId id="333" r:id="rId25"/>
    <p:sldId id="316" r:id="rId26"/>
    <p:sldId id="334" r:id="rId27"/>
    <p:sldId id="317" r:id="rId28"/>
    <p:sldId id="335" r:id="rId29"/>
    <p:sldId id="318" r:id="rId30"/>
    <p:sldId id="319" r:id="rId31"/>
    <p:sldId id="337" r:id="rId32"/>
    <p:sldId id="320" r:id="rId33"/>
    <p:sldId id="338" r:id="rId34"/>
    <p:sldId id="321" r:id="rId35"/>
    <p:sldId id="322" r:id="rId36"/>
    <p:sldId id="339" r:id="rId37"/>
    <p:sldId id="323" r:id="rId38"/>
    <p:sldId id="324" r:id="rId39"/>
    <p:sldId id="340" r:id="rId40"/>
    <p:sldId id="341" r:id="rId41"/>
    <p:sldId id="325" r:id="rId42"/>
    <p:sldId id="342" r:id="rId43"/>
    <p:sldId id="343" r:id="rId44"/>
    <p:sldId id="344" r:id="rId45"/>
    <p:sldId id="326" r:id="rId46"/>
    <p:sldId id="327" r:id="rId47"/>
    <p:sldId id="347" r:id="rId48"/>
    <p:sldId id="346" r:id="rId49"/>
    <p:sldId id="358" r:id="rId50"/>
    <p:sldId id="359" r:id="rId51"/>
    <p:sldId id="353" r:id="rId52"/>
    <p:sldId id="360" r:id="rId53"/>
    <p:sldId id="361" r:id="rId54"/>
    <p:sldId id="362" r:id="rId55"/>
    <p:sldId id="363" r:id="rId56"/>
    <p:sldId id="364" r:id="rId57"/>
    <p:sldId id="354" r:id="rId58"/>
    <p:sldId id="365" r:id="rId59"/>
    <p:sldId id="366" r:id="rId60"/>
    <p:sldId id="367" r:id="rId61"/>
    <p:sldId id="368" r:id="rId62"/>
    <p:sldId id="355" r:id="rId63"/>
    <p:sldId id="369" r:id="rId64"/>
    <p:sldId id="370" r:id="rId65"/>
    <p:sldId id="371" r:id="rId66"/>
    <p:sldId id="372" r:id="rId67"/>
    <p:sldId id="373" r:id="rId68"/>
    <p:sldId id="374" r:id="rId69"/>
    <p:sldId id="375" r:id="rId70"/>
    <p:sldId id="356" r:id="rId71"/>
    <p:sldId id="376" r:id="rId72"/>
    <p:sldId id="377" r:id="rId73"/>
    <p:sldId id="357" r:id="rId74"/>
    <p:sldId id="378" r:id="rId75"/>
    <p:sldId id="379" r:id="rId76"/>
    <p:sldId id="382" r:id="rId77"/>
    <p:sldId id="381" r:id="rId78"/>
    <p:sldId id="383" r:id="rId79"/>
    <p:sldId id="384" r:id="rId80"/>
    <p:sldId id="385" r:id="rId81"/>
    <p:sldId id="386" r:id="rId82"/>
    <p:sldId id="387" r:id="rId83"/>
    <p:sldId id="388" r:id="rId84"/>
    <p:sldId id="389" r:id="rId85"/>
    <p:sldId id="390" r:id="rId86"/>
    <p:sldId id="391" r:id="rId87"/>
    <p:sldId id="392" r:id="rId88"/>
    <p:sldId id="393" r:id="rId89"/>
    <p:sldId id="394" r:id="rId90"/>
    <p:sldId id="395" r:id="rId91"/>
    <p:sldId id="396" r:id="rId92"/>
    <p:sldId id="328" r:id="rId93"/>
    <p:sldId id="399" r:id="rId94"/>
    <p:sldId id="397" r:id="rId95"/>
    <p:sldId id="398"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7" r:id="rId113"/>
    <p:sldId id="416"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1182"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guide id="3" pos="168" userDrawn="1">
          <p15:clr>
            <a:srgbClr val="A4A3A4"/>
          </p15:clr>
        </p15:guide>
        <p15:guide id="4" pos="7512" userDrawn="1">
          <p15:clr>
            <a:srgbClr val="A4A3A4"/>
          </p15:clr>
        </p15:guide>
        <p15:guide id="5" orient="horz" pos="552" userDrawn="1">
          <p15:clr>
            <a:srgbClr val="A4A3A4"/>
          </p15:clr>
        </p15:guide>
        <p15:guide id="6" orient="horz" pos="39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o Luiz Nicelatchi" initials="BLN" lastIdx="2" clrIdx="0">
    <p:extLst>
      <p:ext uri="{19B8F6BF-5375-455C-9EA6-DF929625EA0E}">
        <p15:presenceInfo xmlns:p15="http://schemas.microsoft.com/office/powerpoint/2012/main" userId="364116c18e4823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616161"/>
    <a:srgbClr val="383838"/>
    <a:srgbClr val="EEB500"/>
    <a:srgbClr val="26262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82" autoAdjust="0"/>
    <p:restoredTop sz="69444" autoAdjust="0"/>
  </p:normalViewPr>
  <p:slideViewPr>
    <p:cSldViewPr snapToGrid="0" showGuides="1">
      <p:cViewPr varScale="1">
        <p:scale>
          <a:sx n="117" d="100"/>
          <a:sy n="117" d="100"/>
        </p:scale>
        <p:origin x="342" y="102"/>
      </p:cViewPr>
      <p:guideLst>
        <p:guide orient="horz" pos="2232"/>
        <p:guide pos="3840"/>
        <p:guide pos="168"/>
        <p:guide pos="7512"/>
        <p:guide orient="horz" pos="552"/>
        <p:guide orient="horz" pos="39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commentAuthors" Target="commentAuthors.xml"/><Relationship Id="rId136"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bert Bento" userId="ba54d7a0fc78066d" providerId="LiveId" clId="{4224154D-54E9-495A-9FAF-5ACCA9235DE8}"/>
    <pc:docChg chg="modSld">
      <pc:chgData name="Herbert Bento" userId="ba54d7a0fc78066d" providerId="LiveId" clId="{4224154D-54E9-495A-9FAF-5ACCA9235DE8}" dt="2023-10-17T18:57:49.707" v="1" actId="6549"/>
      <pc:docMkLst>
        <pc:docMk/>
      </pc:docMkLst>
      <pc:sldChg chg="modSp mod">
        <pc:chgData name="Herbert Bento" userId="ba54d7a0fc78066d" providerId="LiveId" clId="{4224154D-54E9-495A-9FAF-5ACCA9235DE8}" dt="2023-10-17T18:57:49.707" v="1" actId="6549"/>
        <pc:sldMkLst>
          <pc:docMk/>
          <pc:sldMk cId="2550106401" sldId="308"/>
        </pc:sldMkLst>
        <pc:spChg chg="mod">
          <ac:chgData name="Herbert Bento" userId="ba54d7a0fc78066d" providerId="LiveId" clId="{4224154D-54E9-495A-9FAF-5ACCA9235DE8}" dt="2023-10-17T18:57:49.707" v="1" actId="6549"/>
          <ac:spMkLst>
            <pc:docMk/>
            <pc:sldMk cId="2550106401" sldId="308"/>
            <ac:spMk id="5" creationId="{F383F632-6A6A-D2DB-9B60-ECD8AB584C23}"/>
          </ac:spMkLst>
        </pc:spChg>
      </pc:sldChg>
    </pc:docChg>
  </pc:docChgLst>
  <pc:docChgLst>
    <pc:chgData name="Breno Nicelatchi" userId="495d62745e7169d0" providerId="LiveId" clId="{A67D7888-6170-408C-89A1-A374F67294D6}"/>
    <pc:docChg chg="undo redo custSel addSld delSld modSld sldOrd">
      <pc:chgData name="Breno Nicelatchi" userId="495d62745e7169d0" providerId="LiveId" clId="{A67D7888-6170-408C-89A1-A374F67294D6}" dt="2023-08-31T22:25:32.421" v="7701" actId="20577"/>
      <pc:docMkLst>
        <pc:docMk/>
      </pc:docMkLst>
      <pc:sldChg chg="modSp del mod">
        <pc:chgData name="Breno Nicelatchi" userId="495d62745e7169d0" providerId="LiveId" clId="{A67D7888-6170-408C-89A1-A374F67294D6}" dt="2023-08-30T18:18:56.651" v="4023" actId="47"/>
        <pc:sldMkLst>
          <pc:docMk/>
          <pc:sldMk cId="3082662468" sldId="256"/>
        </pc:sldMkLst>
        <pc:picChg chg="mod">
          <ac:chgData name="Breno Nicelatchi" userId="495d62745e7169d0" providerId="LiveId" clId="{A67D7888-6170-408C-89A1-A374F67294D6}" dt="2023-08-29T21:43:51.083" v="79" actId="1076"/>
          <ac:picMkLst>
            <pc:docMk/>
            <pc:sldMk cId="3082662468" sldId="256"/>
            <ac:picMk id="6" creationId="{F664F27D-45EC-48DE-8B20-B48E614FD333}"/>
          </ac:picMkLst>
        </pc:picChg>
      </pc:sldChg>
      <pc:sldChg chg="addSp delSp modSp mod">
        <pc:chgData name="Breno Nicelatchi" userId="495d62745e7169d0" providerId="LiveId" clId="{A67D7888-6170-408C-89A1-A374F67294D6}" dt="2023-08-30T03:01:40.801" v="1183"/>
        <pc:sldMkLst>
          <pc:docMk/>
          <pc:sldMk cId="3293987304" sldId="283"/>
        </pc:sldMkLst>
        <pc:spChg chg="mod">
          <ac:chgData name="Breno Nicelatchi" userId="495d62745e7169d0" providerId="LiveId" clId="{A67D7888-6170-408C-89A1-A374F67294D6}" dt="2023-08-30T02:56:55.004" v="942" actId="20577"/>
          <ac:spMkLst>
            <pc:docMk/>
            <pc:sldMk cId="3293987304" sldId="283"/>
            <ac:spMk id="4" creationId="{8F43D66B-E25A-4968-95EF-863466456D61}"/>
          </ac:spMkLst>
        </pc:spChg>
        <pc:spChg chg="mod">
          <ac:chgData name="Breno Nicelatchi" userId="495d62745e7169d0" providerId="LiveId" clId="{A67D7888-6170-408C-89A1-A374F67294D6}" dt="2023-08-30T02:59:10.339" v="1167" actId="1035"/>
          <ac:spMkLst>
            <pc:docMk/>
            <pc:sldMk cId="3293987304" sldId="283"/>
            <ac:spMk id="42" creationId="{8D99B9C0-0660-4894-A2FC-6853F1F64EE2}"/>
          </ac:spMkLst>
        </pc:spChg>
        <pc:spChg chg="mod">
          <ac:chgData name="Breno Nicelatchi" userId="495d62745e7169d0" providerId="LiveId" clId="{A67D7888-6170-408C-89A1-A374F67294D6}" dt="2023-08-30T02:59:10.339" v="1167" actId="1035"/>
          <ac:spMkLst>
            <pc:docMk/>
            <pc:sldMk cId="3293987304" sldId="283"/>
            <ac:spMk id="44" creationId="{7DA7ACEC-F31D-45F5-9B1B-384185693D88}"/>
          </ac:spMkLst>
        </pc:spChg>
        <pc:spChg chg="mod">
          <ac:chgData name="Breno Nicelatchi" userId="495d62745e7169d0" providerId="LiveId" clId="{A67D7888-6170-408C-89A1-A374F67294D6}" dt="2023-08-30T02:58:20.621" v="1140" actId="1038"/>
          <ac:spMkLst>
            <pc:docMk/>
            <pc:sldMk cId="3293987304" sldId="283"/>
            <ac:spMk id="46" creationId="{ADD1A0D9-3F7D-420C-A58D-1DD53094B62D}"/>
          </ac:spMkLst>
        </pc:spChg>
        <pc:spChg chg="mod">
          <ac:chgData name="Breno Nicelatchi" userId="495d62745e7169d0" providerId="LiveId" clId="{A67D7888-6170-408C-89A1-A374F67294D6}" dt="2023-08-30T02:58:20.621" v="1140" actId="1038"/>
          <ac:spMkLst>
            <pc:docMk/>
            <pc:sldMk cId="3293987304" sldId="283"/>
            <ac:spMk id="47" creationId="{5BFA69C3-BA65-4C7F-BC46-6C95D9B12FF5}"/>
          </ac:spMkLst>
        </pc:spChg>
        <pc:spChg chg="del">
          <ac:chgData name="Breno Nicelatchi" userId="495d62745e7169d0" providerId="LiveId" clId="{A67D7888-6170-408C-89A1-A374F67294D6}" dt="2023-08-30T02:57:08.161" v="954" actId="478"/>
          <ac:spMkLst>
            <pc:docMk/>
            <pc:sldMk cId="3293987304" sldId="283"/>
            <ac:spMk id="48" creationId="{900CCB68-E71F-4AB1-85AD-9CE64D3E3AA7}"/>
          </ac:spMkLst>
        </pc:spChg>
        <pc:spChg chg="del">
          <ac:chgData name="Breno Nicelatchi" userId="495d62745e7169d0" providerId="LiveId" clId="{A67D7888-6170-408C-89A1-A374F67294D6}" dt="2023-08-30T02:57:08.161" v="954" actId="478"/>
          <ac:spMkLst>
            <pc:docMk/>
            <pc:sldMk cId="3293987304" sldId="283"/>
            <ac:spMk id="49" creationId="{3A6E7D30-6981-4494-BF78-81CDA66C4D4F}"/>
          </ac:spMkLst>
        </pc:spChg>
        <pc:spChg chg="del">
          <ac:chgData name="Breno Nicelatchi" userId="495d62745e7169d0" providerId="LiveId" clId="{A67D7888-6170-408C-89A1-A374F67294D6}" dt="2023-08-30T02:57:08.161" v="954" actId="478"/>
          <ac:spMkLst>
            <pc:docMk/>
            <pc:sldMk cId="3293987304" sldId="283"/>
            <ac:spMk id="50" creationId="{C30A02AD-3D4F-4492-A456-7615B8447843}"/>
          </ac:spMkLst>
        </pc:spChg>
        <pc:spChg chg="mod">
          <ac:chgData name="Breno Nicelatchi" userId="495d62745e7169d0" providerId="LiveId" clId="{A67D7888-6170-408C-89A1-A374F67294D6}" dt="2023-08-30T02:58:02.931" v="1118" actId="1076"/>
          <ac:spMkLst>
            <pc:docMk/>
            <pc:sldMk cId="3293987304" sldId="283"/>
            <ac:spMk id="51" creationId="{6CEA76D8-0E7C-4BDD-8E68-8C5FAD859E2A}"/>
          </ac:spMkLst>
        </pc:spChg>
        <pc:spChg chg="del">
          <ac:chgData name="Breno Nicelatchi" userId="495d62745e7169d0" providerId="LiveId" clId="{A67D7888-6170-408C-89A1-A374F67294D6}" dt="2023-08-30T02:57:08.161" v="954" actId="478"/>
          <ac:spMkLst>
            <pc:docMk/>
            <pc:sldMk cId="3293987304" sldId="283"/>
            <ac:spMk id="62" creationId="{C9529D20-15F5-499D-A0B7-AE699A445C67}"/>
          </ac:spMkLst>
        </pc:spChg>
        <pc:spChg chg="mod">
          <ac:chgData name="Breno Nicelatchi" userId="495d62745e7169d0" providerId="LiveId" clId="{A67D7888-6170-408C-89A1-A374F67294D6}" dt="2023-08-30T02:59:13.461" v="1168" actId="1076"/>
          <ac:spMkLst>
            <pc:docMk/>
            <pc:sldMk cId="3293987304" sldId="283"/>
            <ac:spMk id="68" creationId="{11764120-7026-466F-AEFB-286F529720B6}"/>
          </ac:spMkLst>
        </pc:spChg>
        <pc:grpChg chg="mod">
          <ac:chgData name="Breno Nicelatchi" userId="495d62745e7169d0" providerId="LiveId" clId="{A67D7888-6170-408C-89A1-A374F67294D6}" dt="2023-08-30T02:58:02.931" v="1118" actId="1076"/>
          <ac:grpSpMkLst>
            <pc:docMk/>
            <pc:sldMk cId="3293987304" sldId="283"/>
            <ac:grpSpMk id="7" creationId="{F8A5F0F0-2C76-414A-94C9-6E85AFE4802A}"/>
          </ac:grpSpMkLst>
        </pc:grpChg>
        <pc:grpChg chg="del mod">
          <ac:chgData name="Breno Nicelatchi" userId="495d62745e7169d0" providerId="LiveId" clId="{A67D7888-6170-408C-89A1-A374F67294D6}" dt="2023-08-30T02:58:41.124" v="1141" actId="478"/>
          <ac:grpSpMkLst>
            <pc:docMk/>
            <pc:sldMk cId="3293987304" sldId="283"/>
            <ac:grpSpMk id="45" creationId="{90DAE7C0-5D21-42C2-AC42-7751A2325B1D}"/>
          </ac:grpSpMkLst>
        </pc:grpChg>
        <pc:picChg chg="add mod">
          <ac:chgData name="Breno Nicelatchi" userId="495d62745e7169d0" providerId="LiveId" clId="{A67D7888-6170-408C-89A1-A374F67294D6}" dt="2023-08-30T02:59:23.411" v="1171" actId="207"/>
          <ac:picMkLst>
            <pc:docMk/>
            <pc:sldMk cId="3293987304" sldId="283"/>
            <ac:picMk id="6" creationId="{7A6AE2BF-4A19-0CBF-3FFB-43E90E186F22}"/>
          </ac:picMkLst>
        </pc:picChg>
        <pc:picChg chg="del">
          <ac:chgData name="Breno Nicelatchi" userId="495d62745e7169d0" providerId="LiveId" clId="{A67D7888-6170-408C-89A1-A374F67294D6}" dt="2023-08-30T03:00:58.591" v="1177" actId="478"/>
          <ac:picMkLst>
            <pc:docMk/>
            <pc:sldMk cId="3293987304" sldId="283"/>
            <ac:picMk id="15" creationId="{497F8D21-1188-4FD3-BA16-890551B50D25}"/>
          </ac:picMkLst>
        </pc:picChg>
        <pc:picChg chg="add mod">
          <ac:chgData name="Breno Nicelatchi" userId="495d62745e7169d0" providerId="LiveId" clId="{A67D7888-6170-408C-89A1-A374F67294D6}" dt="2023-08-30T03:01:40.801" v="1183"/>
          <ac:picMkLst>
            <pc:docMk/>
            <pc:sldMk cId="3293987304" sldId="283"/>
            <ac:picMk id="3074" creationId="{EDA34348-0D75-0072-09EC-81589FAC2134}"/>
          </ac:picMkLst>
        </pc:picChg>
      </pc:sldChg>
      <pc:sldChg chg="addSp delSp modSp mod">
        <pc:chgData name="Breno Nicelatchi" userId="495d62745e7169d0" providerId="LiveId" clId="{A67D7888-6170-408C-89A1-A374F67294D6}" dt="2023-08-30T03:21:42.391" v="1457" actId="1038"/>
        <pc:sldMkLst>
          <pc:docMk/>
          <pc:sldMk cId="3950916856" sldId="284"/>
        </pc:sldMkLst>
        <pc:spChg chg="del">
          <ac:chgData name="Breno Nicelatchi" userId="495d62745e7169d0" providerId="LiveId" clId="{A67D7888-6170-408C-89A1-A374F67294D6}" dt="2023-08-30T02:46:38.299" v="617" actId="478"/>
          <ac:spMkLst>
            <pc:docMk/>
            <pc:sldMk cId="3950916856" sldId="284"/>
            <ac:spMk id="4" creationId="{8F43D66B-E25A-4968-95EF-863466456D61}"/>
          </ac:spMkLst>
        </pc:spChg>
        <pc:spChg chg="add del mod">
          <ac:chgData name="Breno Nicelatchi" userId="495d62745e7169d0" providerId="LiveId" clId="{A67D7888-6170-408C-89A1-A374F67294D6}" dt="2023-08-30T02:23:33.552" v="501"/>
          <ac:spMkLst>
            <pc:docMk/>
            <pc:sldMk cId="3950916856" sldId="284"/>
            <ac:spMk id="5" creationId="{2DF315A0-732A-704F-B8CB-8068B01E6C8C}"/>
          </ac:spMkLst>
        </pc:spChg>
        <pc:spChg chg="add del mod ord">
          <ac:chgData name="Breno Nicelatchi" userId="495d62745e7169d0" providerId="LiveId" clId="{A67D7888-6170-408C-89A1-A374F67294D6}" dt="2023-08-30T02:25:11.701" v="522" actId="478"/>
          <ac:spMkLst>
            <pc:docMk/>
            <pc:sldMk cId="3950916856" sldId="284"/>
            <ac:spMk id="7" creationId="{07410B03-0DA8-2CE4-FCB4-42AB69688450}"/>
          </ac:spMkLst>
        </pc:spChg>
        <pc:spChg chg="add mod">
          <ac:chgData name="Breno Nicelatchi" userId="495d62745e7169d0" providerId="LiveId" clId="{A67D7888-6170-408C-89A1-A374F67294D6}" dt="2023-08-30T03:21:34.551" v="1447" actId="14100"/>
          <ac:spMkLst>
            <pc:docMk/>
            <pc:sldMk cId="3950916856" sldId="284"/>
            <ac:spMk id="8" creationId="{F5CC6A41-584A-68FF-FE40-870B59CA8861}"/>
          </ac:spMkLst>
        </pc:spChg>
        <pc:spChg chg="add del mod">
          <ac:chgData name="Breno Nicelatchi" userId="495d62745e7169d0" providerId="LiveId" clId="{A67D7888-6170-408C-89A1-A374F67294D6}" dt="2023-08-30T02:47:11.461" v="704" actId="478"/>
          <ac:spMkLst>
            <pc:docMk/>
            <pc:sldMk cId="3950916856" sldId="284"/>
            <ac:spMk id="9" creationId="{23E42B97-244F-C5E7-81CA-08520888BCE4}"/>
          </ac:spMkLst>
        </pc:spChg>
        <pc:spChg chg="add mod">
          <ac:chgData name="Breno Nicelatchi" userId="495d62745e7169d0" providerId="LiveId" clId="{A67D7888-6170-408C-89A1-A374F67294D6}" dt="2023-08-30T03:21:34.551" v="1447" actId="14100"/>
          <ac:spMkLst>
            <pc:docMk/>
            <pc:sldMk cId="3950916856" sldId="284"/>
            <ac:spMk id="12" creationId="{67E8455D-DDCC-CB0A-0733-F9F1A1AD14F3}"/>
          </ac:spMkLst>
        </pc:spChg>
        <pc:spChg chg="mod">
          <ac:chgData name="Breno Nicelatchi" userId="495d62745e7169d0" providerId="LiveId" clId="{A67D7888-6170-408C-89A1-A374F67294D6}" dt="2023-08-30T02:25:51.295" v="551" actId="1035"/>
          <ac:spMkLst>
            <pc:docMk/>
            <pc:sldMk cId="3950916856" sldId="284"/>
            <ac:spMk id="25" creationId="{89299C5D-6FD8-47A2-92D9-ECD7AB4447B0}"/>
          </ac:spMkLst>
        </pc:spChg>
        <pc:spChg chg="mod">
          <ac:chgData name="Breno Nicelatchi" userId="495d62745e7169d0" providerId="LiveId" clId="{A67D7888-6170-408C-89A1-A374F67294D6}" dt="2023-08-30T03:21:42.391" v="1457" actId="1038"/>
          <ac:spMkLst>
            <pc:docMk/>
            <pc:sldMk cId="3950916856" sldId="284"/>
            <ac:spMk id="27" creationId="{64B6ED03-A299-4D79-8D83-93ABC3149C11}"/>
          </ac:spMkLst>
        </pc:spChg>
        <pc:spChg chg="mod">
          <ac:chgData name="Breno Nicelatchi" userId="495d62745e7169d0" providerId="LiveId" clId="{A67D7888-6170-408C-89A1-A374F67294D6}" dt="2023-08-30T03:21:42.391" v="1457" actId="1038"/>
          <ac:spMkLst>
            <pc:docMk/>
            <pc:sldMk cId="3950916856" sldId="284"/>
            <ac:spMk id="29" creationId="{2653B7C9-68FA-432C-A34D-CF1D3A4F6061}"/>
          </ac:spMkLst>
        </pc:spChg>
        <pc:picChg chg="add mod">
          <ac:chgData name="Breno Nicelatchi" userId="495d62745e7169d0" providerId="LiveId" clId="{A67D7888-6170-408C-89A1-A374F67294D6}" dt="2023-08-30T03:21:34.551" v="1447" actId="14100"/>
          <ac:picMkLst>
            <pc:docMk/>
            <pc:sldMk cId="3950916856" sldId="284"/>
            <ac:picMk id="6" creationId="{A51DA7B6-C5C5-A7C3-001D-04AFAE0CDCAB}"/>
          </ac:picMkLst>
        </pc:picChg>
        <pc:picChg chg="add del mod">
          <ac:chgData name="Breno Nicelatchi" userId="495d62745e7169d0" providerId="LiveId" clId="{A67D7888-6170-408C-89A1-A374F67294D6}" dt="2023-08-30T02:47:11.461" v="704" actId="478"/>
          <ac:picMkLst>
            <pc:docMk/>
            <pc:sldMk cId="3950916856" sldId="284"/>
            <ac:picMk id="10" creationId="{DA4D3E30-3BEC-5392-C14A-1EA43B48E77A}"/>
          </ac:picMkLst>
        </pc:picChg>
        <pc:picChg chg="add mod">
          <ac:chgData name="Breno Nicelatchi" userId="495d62745e7169d0" providerId="LiveId" clId="{A67D7888-6170-408C-89A1-A374F67294D6}" dt="2023-08-30T03:21:34.551" v="1447" actId="14100"/>
          <ac:picMkLst>
            <pc:docMk/>
            <pc:sldMk cId="3950916856" sldId="284"/>
            <ac:picMk id="11" creationId="{0F4B311E-CCDF-DB59-87D5-4EEF17B2CE5F}"/>
          </ac:picMkLst>
        </pc:picChg>
        <pc:picChg chg="del">
          <ac:chgData name="Breno Nicelatchi" userId="495d62745e7169d0" providerId="LiveId" clId="{A67D7888-6170-408C-89A1-A374F67294D6}" dt="2023-08-30T02:21:56.518" v="492" actId="478"/>
          <ac:picMkLst>
            <pc:docMk/>
            <pc:sldMk cId="3950916856" sldId="284"/>
            <ac:picMk id="14" creationId="{E54B21E3-5D0C-4B14-9320-D0FABCA9CE29}"/>
          </ac:picMkLst>
        </pc:picChg>
        <pc:picChg chg="mod">
          <ac:chgData name="Breno Nicelatchi" userId="495d62745e7169d0" providerId="LiveId" clId="{A67D7888-6170-408C-89A1-A374F67294D6}" dt="2023-08-30T03:21:42.391" v="1457" actId="1038"/>
          <ac:picMkLst>
            <pc:docMk/>
            <pc:sldMk cId="3950916856" sldId="284"/>
            <ac:picMk id="26" creationId="{18A9B2B1-C696-499B-A2D4-E91C09869608}"/>
          </ac:picMkLst>
        </pc:picChg>
        <pc:cxnChg chg="mod">
          <ac:chgData name="Breno Nicelatchi" userId="495d62745e7169d0" providerId="LiveId" clId="{A67D7888-6170-408C-89A1-A374F67294D6}" dt="2023-08-30T03:21:42.391" v="1457" actId="1038"/>
          <ac:cxnSpMkLst>
            <pc:docMk/>
            <pc:sldMk cId="3950916856" sldId="284"/>
            <ac:cxnSpMk id="28" creationId="{0AC4DEFE-EA07-4DB2-86DE-6FE1C1204EC5}"/>
          </ac:cxnSpMkLst>
        </pc:cxnChg>
      </pc:sldChg>
      <pc:sldChg chg="del">
        <pc:chgData name="Breno Nicelatchi" userId="495d62745e7169d0" providerId="LiveId" clId="{A67D7888-6170-408C-89A1-A374F67294D6}" dt="2023-08-31T21:05:12.430" v="6470" actId="47"/>
        <pc:sldMkLst>
          <pc:docMk/>
          <pc:sldMk cId="3658981656" sldId="285"/>
        </pc:sldMkLst>
      </pc:sldChg>
      <pc:sldChg chg="del">
        <pc:chgData name="Breno Nicelatchi" userId="495d62745e7169d0" providerId="LiveId" clId="{A67D7888-6170-408C-89A1-A374F67294D6}" dt="2023-08-31T21:05:12.430" v="6470" actId="47"/>
        <pc:sldMkLst>
          <pc:docMk/>
          <pc:sldMk cId="274955184" sldId="286"/>
        </pc:sldMkLst>
      </pc:sldChg>
      <pc:sldChg chg="del">
        <pc:chgData name="Breno Nicelatchi" userId="495d62745e7169d0" providerId="LiveId" clId="{A67D7888-6170-408C-89A1-A374F67294D6}" dt="2023-08-31T21:05:12.430" v="6470" actId="47"/>
        <pc:sldMkLst>
          <pc:docMk/>
          <pc:sldMk cId="1645043974" sldId="287"/>
        </pc:sldMkLst>
      </pc:sldChg>
      <pc:sldChg chg="del">
        <pc:chgData name="Breno Nicelatchi" userId="495d62745e7169d0" providerId="LiveId" clId="{A67D7888-6170-408C-89A1-A374F67294D6}" dt="2023-08-31T21:05:12.430" v="6470" actId="47"/>
        <pc:sldMkLst>
          <pc:docMk/>
          <pc:sldMk cId="3842838848" sldId="288"/>
        </pc:sldMkLst>
      </pc:sldChg>
      <pc:sldChg chg="del">
        <pc:chgData name="Breno Nicelatchi" userId="495d62745e7169d0" providerId="LiveId" clId="{A67D7888-6170-408C-89A1-A374F67294D6}" dt="2023-08-31T21:05:12.430" v="6470" actId="47"/>
        <pc:sldMkLst>
          <pc:docMk/>
          <pc:sldMk cId="668642706" sldId="289"/>
        </pc:sldMkLst>
      </pc:sldChg>
      <pc:sldChg chg="del">
        <pc:chgData name="Breno Nicelatchi" userId="495d62745e7169d0" providerId="LiveId" clId="{A67D7888-6170-408C-89A1-A374F67294D6}" dt="2023-08-31T21:05:12.430" v="6470" actId="47"/>
        <pc:sldMkLst>
          <pc:docMk/>
          <pc:sldMk cId="640991260" sldId="290"/>
        </pc:sldMkLst>
      </pc:sldChg>
      <pc:sldChg chg="del">
        <pc:chgData name="Breno Nicelatchi" userId="495d62745e7169d0" providerId="LiveId" clId="{A67D7888-6170-408C-89A1-A374F67294D6}" dt="2023-08-31T21:05:12.430" v="6470" actId="47"/>
        <pc:sldMkLst>
          <pc:docMk/>
          <pc:sldMk cId="1906849828" sldId="291"/>
        </pc:sldMkLst>
      </pc:sldChg>
      <pc:sldChg chg="del">
        <pc:chgData name="Breno Nicelatchi" userId="495d62745e7169d0" providerId="LiveId" clId="{A67D7888-6170-408C-89A1-A374F67294D6}" dt="2023-08-31T21:05:12.430" v="6470" actId="47"/>
        <pc:sldMkLst>
          <pc:docMk/>
          <pc:sldMk cId="583829034" sldId="292"/>
        </pc:sldMkLst>
      </pc:sldChg>
      <pc:sldChg chg="del">
        <pc:chgData name="Breno Nicelatchi" userId="495d62745e7169d0" providerId="LiveId" clId="{A67D7888-6170-408C-89A1-A374F67294D6}" dt="2023-08-31T21:05:12.430" v="6470" actId="47"/>
        <pc:sldMkLst>
          <pc:docMk/>
          <pc:sldMk cId="372917010" sldId="293"/>
        </pc:sldMkLst>
      </pc:sldChg>
      <pc:sldChg chg="del">
        <pc:chgData name="Breno Nicelatchi" userId="495d62745e7169d0" providerId="LiveId" clId="{A67D7888-6170-408C-89A1-A374F67294D6}" dt="2023-08-31T21:05:12.430" v="6470" actId="47"/>
        <pc:sldMkLst>
          <pc:docMk/>
          <pc:sldMk cId="3844507801" sldId="294"/>
        </pc:sldMkLst>
      </pc:sldChg>
      <pc:sldChg chg="del">
        <pc:chgData name="Breno Nicelatchi" userId="495d62745e7169d0" providerId="LiveId" clId="{A67D7888-6170-408C-89A1-A374F67294D6}" dt="2023-08-31T21:05:12.430" v="6470" actId="47"/>
        <pc:sldMkLst>
          <pc:docMk/>
          <pc:sldMk cId="3530569588" sldId="295"/>
        </pc:sldMkLst>
      </pc:sldChg>
      <pc:sldChg chg="del">
        <pc:chgData name="Breno Nicelatchi" userId="495d62745e7169d0" providerId="LiveId" clId="{A67D7888-6170-408C-89A1-A374F67294D6}" dt="2023-08-31T21:05:12.430" v="6470" actId="47"/>
        <pc:sldMkLst>
          <pc:docMk/>
          <pc:sldMk cId="1707350464" sldId="296"/>
        </pc:sldMkLst>
      </pc:sldChg>
      <pc:sldChg chg="del">
        <pc:chgData name="Breno Nicelatchi" userId="495d62745e7169d0" providerId="LiveId" clId="{A67D7888-6170-408C-89A1-A374F67294D6}" dt="2023-08-31T21:05:12.430" v="6470" actId="47"/>
        <pc:sldMkLst>
          <pc:docMk/>
          <pc:sldMk cId="2058577446" sldId="298"/>
        </pc:sldMkLst>
      </pc:sldChg>
      <pc:sldChg chg="del">
        <pc:chgData name="Breno Nicelatchi" userId="495d62745e7169d0" providerId="LiveId" clId="{A67D7888-6170-408C-89A1-A374F67294D6}" dt="2023-08-31T21:05:12.430" v="6470" actId="47"/>
        <pc:sldMkLst>
          <pc:docMk/>
          <pc:sldMk cId="2919119335" sldId="299"/>
        </pc:sldMkLst>
      </pc:sldChg>
      <pc:sldChg chg="addSp delSp modSp add mod ord">
        <pc:chgData name="Breno Nicelatchi" userId="495d62745e7169d0" providerId="LiveId" clId="{A67D7888-6170-408C-89A1-A374F67294D6}" dt="2023-08-30T18:19:13.131" v="4035" actId="208"/>
        <pc:sldMkLst>
          <pc:docMk/>
          <pc:sldMk cId="3691770999" sldId="300"/>
        </pc:sldMkLst>
        <pc:spChg chg="del">
          <ac:chgData name="Breno Nicelatchi" userId="495d62745e7169d0" providerId="LiveId" clId="{A67D7888-6170-408C-89A1-A374F67294D6}" dt="2023-08-29T21:21:43.007" v="30" actId="478"/>
          <ac:spMkLst>
            <pc:docMk/>
            <pc:sldMk cId="3691770999" sldId="300"/>
            <ac:spMk id="2" creationId="{0CC11685-CA3F-4351-B155-39AA82D1635B}"/>
          </ac:spMkLst>
        </pc:spChg>
        <pc:spChg chg="add mod">
          <ac:chgData name="Breno Nicelatchi" userId="495d62745e7169d0" providerId="LiveId" clId="{A67D7888-6170-408C-89A1-A374F67294D6}" dt="2023-08-30T18:19:13.131" v="4035" actId="208"/>
          <ac:spMkLst>
            <pc:docMk/>
            <pc:sldMk cId="3691770999" sldId="300"/>
            <ac:spMk id="2" creationId="{7119A117-41C8-21A9-9062-830CF249B1C3}"/>
          </ac:spMkLst>
        </pc:spChg>
        <pc:spChg chg="add mod ord">
          <ac:chgData name="Breno Nicelatchi" userId="495d62745e7169d0" providerId="LiveId" clId="{A67D7888-6170-408C-89A1-A374F67294D6}" dt="2023-08-30T18:18:03.277" v="3933" actId="207"/>
          <ac:spMkLst>
            <pc:docMk/>
            <pc:sldMk cId="3691770999" sldId="300"/>
            <ac:spMk id="3" creationId="{79C5F059-0840-343F-5188-B47B59FBF0A9}"/>
          </ac:spMkLst>
        </pc:spChg>
        <pc:spChg chg="add mod ord">
          <ac:chgData name="Breno Nicelatchi" userId="495d62745e7169d0" providerId="LiveId" clId="{A67D7888-6170-408C-89A1-A374F67294D6}" dt="2023-08-29T21:44:40.495" v="165" actId="166"/>
          <ac:spMkLst>
            <pc:docMk/>
            <pc:sldMk cId="3691770999" sldId="300"/>
            <ac:spMk id="4" creationId="{5E21A0C6-A46B-EEF0-A43F-CC6A2B30A8A5}"/>
          </ac:spMkLst>
        </pc:spChg>
        <pc:spChg chg="add mod">
          <ac:chgData name="Breno Nicelatchi" userId="495d62745e7169d0" providerId="LiveId" clId="{A67D7888-6170-408C-89A1-A374F67294D6}" dt="2023-08-30T18:18:44.511" v="4016" actId="207"/>
          <ac:spMkLst>
            <pc:docMk/>
            <pc:sldMk cId="3691770999" sldId="300"/>
            <ac:spMk id="5" creationId="{0F74FD34-38B3-B08C-2585-49E34AC84F9E}"/>
          </ac:spMkLst>
        </pc:spChg>
        <pc:spChg chg="del mod">
          <ac:chgData name="Breno Nicelatchi" userId="495d62745e7169d0" providerId="LiveId" clId="{A67D7888-6170-408C-89A1-A374F67294D6}" dt="2023-08-29T21:20:41.813" v="24" actId="478"/>
          <ac:spMkLst>
            <pc:docMk/>
            <pc:sldMk cId="3691770999" sldId="300"/>
            <ac:spMk id="10" creationId="{64E33CE9-B421-4DAF-A85C-B428871E24FC}"/>
          </ac:spMkLst>
        </pc:spChg>
        <pc:spChg chg="del">
          <ac:chgData name="Breno Nicelatchi" userId="495d62745e7169d0" providerId="LiveId" clId="{A67D7888-6170-408C-89A1-A374F67294D6}" dt="2023-08-29T21:20:45.146" v="25" actId="478"/>
          <ac:spMkLst>
            <pc:docMk/>
            <pc:sldMk cId="3691770999" sldId="300"/>
            <ac:spMk id="12" creationId="{80DDBD18-D8C9-4335-B8F1-C4A1A5EAD4A7}"/>
          </ac:spMkLst>
        </pc:spChg>
        <pc:spChg chg="mod ord">
          <ac:chgData name="Breno Nicelatchi" userId="495d62745e7169d0" providerId="LiveId" clId="{A67D7888-6170-408C-89A1-A374F67294D6}" dt="2023-08-30T18:18:51.631" v="4022" actId="1036"/>
          <ac:spMkLst>
            <pc:docMk/>
            <pc:sldMk cId="3691770999" sldId="300"/>
            <ac:spMk id="13" creationId="{93D1EAE6-EE34-44F1-A1C7-B16AB446DD67}"/>
          </ac:spMkLst>
        </pc:spChg>
        <pc:picChg chg="del mod">
          <ac:chgData name="Breno Nicelatchi" userId="495d62745e7169d0" providerId="LiveId" clId="{A67D7888-6170-408C-89A1-A374F67294D6}" dt="2023-08-29T21:19:16.941" v="13" actId="478"/>
          <ac:picMkLst>
            <pc:docMk/>
            <pc:sldMk cId="3691770999" sldId="300"/>
            <ac:picMk id="6" creationId="{F664F27D-45EC-48DE-8B20-B48E614FD333}"/>
          </ac:picMkLst>
        </pc:picChg>
        <pc:picChg chg="del">
          <ac:chgData name="Breno Nicelatchi" userId="495d62745e7169d0" providerId="LiveId" clId="{A67D7888-6170-408C-89A1-A374F67294D6}" dt="2023-08-29T21:21:41.723" v="29" actId="478"/>
          <ac:picMkLst>
            <pc:docMk/>
            <pc:sldMk cId="3691770999" sldId="300"/>
            <ac:picMk id="9" creationId="{6DE9F39F-E225-4045-A791-4B4F0B2C7728}"/>
          </ac:picMkLst>
        </pc:picChg>
        <pc:picChg chg="add del mod">
          <ac:chgData name="Breno Nicelatchi" userId="495d62745e7169d0" providerId="LiveId" clId="{A67D7888-6170-408C-89A1-A374F67294D6}" dt="2023-08-29T21:19:43.646" v="14" actId="478"/>
          <ac:picMkLst>
            <pc:docMk/>
            <pc:sldMk cId="3691770999" sldId="300"/>
            <ac:picMk id="1026" creationId="{439A8556-D122-4262-073C-EE77E587D4C2}"/>
          </ac:picMkLst>
        </pc:picChg>
        <pc:picChg chg="add del mod">
          <ac:chgData name="Breno Nicelatchi" userId="495d62745e7169d0" providerId="LiveId" clId="{A67D7888-6170-408C-89A1-A374F67294D6}" dt="2023-08-30T18:17:22.833" v="3868" actId="478"/>
          <ac:picMkLst>
            <pc:docMk/>
            <pc:sldMk cId="3691770999" sldId="300"/>
            <ac:picMk id="1028" creationId="{96096257-DF0B-5700-E56C-1EECAB220760}"/>
          </ac:picMkLst>
        </pc:picChg>
        <pc:picChg chg="add mod">
          <ac:chgData name="Breno Nicelatchi" userId="495d62745e7169d0" providerId="LiveId" clId="{A67D7888-6170-408C-89A1-A374F67294D6}" dt="2023-08-30T18:18:17.171" v="3935"/>
          <ac:picMkLst>
            <pc:docMk/>
            <pc:sldMk cId="3691770999" sldId="300"/>
            <ac:picMk id="12290" creationId="{950EFDD9-30C7-0E40-658E-3CF596A141E4}"/>
          </ac:picMkLst>
        </pc:picChg>
      </pc:sldChg>
      <pc:sldChg chg="add del">
        <pc:chgData name="Breno Nicelatchi" userId="495d62745e7169d0" providerId="LiveId" clId="{A67D7888-6170-408C-89A1-A374F67294D6}" dt="2023-08-31T21:05:12.430" v="6470" actId="47"/>
        <pc:sldMkLst>
          <pc:docMk/>
          <pc:sldMk cId="2882008618" sldId="301"/>
        </pc:sldMkLst>
      </pc:sldChg>
      <pc:sldChg chg="addSp delSp modSp new mod modAnim">
        <pc:chgData name="Breno Nicelatchi" userId="495d62745e7169d0" providerId="LiveId" clId="{A67D7888-6170-408C-89A1-A374F67294D6}" dt="2023-08-31T22:18:17.881" v="7499" actId="1076"/>
        <pc:sldMkLst>
          <pc:docMk/>
          <pc:sldMk cId="1915312709" sldId="302"/>
        </pc:sldMkLst>
        <pc:spChg chg="add mod ord">
          <ac:chgData name="Breno Nicelatchi" userId="495d62745e7169d0" providerId="LiveId" clId="{A67D7888-6170-408C-89A1-A374F67294D6}" dt="2023-08-30T02:20:06.864" v="476" actId="14100"/>
          <ac:spMkLst>
            <pc:docMk/>
            <pc:sldMk cId="1915312709" sldId="302"/>
            <ac:spMk id="2" creationId="{D5E6F08E-ABA9-E172-DD5B-EF0DEEA8AA06}"/>
          </ac:spMkLst>
        </pc:spChg>
        <pc:spChg chg="add del mod">
          <ac:chgData name="Breno Nicelatchi" userId="495d62745e7169d0" providerId="LiveId" clId="{A67D7888-6170-408C-89A1-A374F67294D6}" dt="2023-08-30T02:19:48.817" v="472" actId="478"/>
          <ac:spMkLst>
            <pc:docMk/>
            <pc:sldMk cId="1915312709" sldId="302"/>
            <ac:spMk id="3" creationId="{5C39E3ED-96E6-6406-F95D-1238D0AD74BF}"/>
          </ac:spMkLst>
        </pc:spChg>
        <pc:spChg chg="add mod ord">
          <ac:chgData name="Breno Nicelatchi" userId="495d62745e7169d0" providerId="LiveId" clId="{A67D7888-6170-408C-89A1-A374F67294D6}" dt="2023-08-30T02:19:45.444" v="471" actId="167"/>
          <ac:spMkLst>
            <pc:docMk/>
            <pc:sldMk cId="1915312709" sldId="302"/>
            <ac:spMk id="4" creationId="{4A948FE4-F89F-CA1F-CD6F-4DBF98597AE4}"/>
          </ac:spMkLst>
        </pc:spChg>
        <pc:spChg chg="add mod ord">
          <ac:chgData name="Breno Nicelatchi" userId="495d62745e7169d0" providerId="LiveId" clId="{A67D7888-6170-408C-89A1-A374F67294D6}" dt="2023-08-30T02:19:45.444" v="471" actId="167"/>
          <ac:spMkLst>
            <pc:docMk/>
            <pc:sldMk cId="1915312709" sldId="302"/>
            <ac:spMk id="5" creationId="{F132604D-912D-139A-E073-47BC7307D165}"/>
          </ac:spMkLst>
        </pc:spChg>
        <pc:spChg chg="add mod">
          <ac:chgData name="Breno Nicelatchi" userId="495d62745e7169d0" providerId="LiveId" clId="{A67D7888-6170-408C-89A1-A374F67294D6}" dt="2023-08-29T23:58:20.317" v="469"/>
          <ac:spMkLst>
            <pc:docMk/>
            <pc:sldMk cId="1915312709" sldId="302"/>
            <ac:spMk id="6" creationId="{7F346D7F-A172-8312-5F77-CADFAF915377}"/>
          </ac:spMkLst>
        </pc:spChg>
        <pc:spChg chg="add mod">
          <ac:chgData name="Breno Nicelatchi" userId="495d62745e7169d0" providerId="LiveId" clId="{A67D7888-6170-408C-89A1-A374F67294D6}" dt="2023-08-31T22:18:17.881" v="7499" actId="1076"/>
          <ac:spMkLst>
            <pc:docMk/>
            <pc:sldMk cId="1915312709" sldId="302"/>
            <ac:spMk id="7" creationId="{4011ADA2-CEA4-4CDA-7367-48A8B40EC7B6}"/>
          </ac:spMkLst>
        </pc:spChg>
        <pc:spChg chg="add mod">
          <ac:chgData name="Breno Nicelatchi" userId="495d62745e7169d0" providerId="LiveId" clId="{A67D7888-6170-408C-89A1-A374F67294D6}" dt="2023-08-30T02:22:43.376" v="493"/>
          <ac:spMkLst>
            <pc:docMk/>
            <pc:sldMk cId="1915312709" sldId="302"/>
            <ac:spMk id="8" creationId="{D8068D01-A898-BB0C-2A18-046F6A32A2CF}"/>
          </ac:spMkLst>
        </pc:spChg>
        <pc:picChg chg="add mod">
          <ac:chgData name="Breno Nicelatchi" userId="495d62745e7169d0" providerId="LiveId" clId="{A67D7888-6170-408C-89A1-A374F67294D6}" dt="2023-08-30T02:21:21.119" v="489" actId="14100"/>
          <ac:picMkLst>
            <pc:docMk/>
            <pc:sldMk cId="1915312709" sldId="302"/>
            <ac:picMk id="2050" creationId="{9AAEA495-079A-8668-887C-D1D0216C9BA0}"/>
          </ac:picMkLst>
        </pc:picChg>
      </pc:sldChg>
      <pc:sldChg chg="addSp delSp modSp add mod ord addAnim delAnim modAnim">
        <pc:chgData name="Breno Nicelatchi" userId="495d62745e7169d0" providerId="LiveId" clId="{A67D7888-6170-408C-89A1-A374F67294D6}" dt="2023-08-31T18:41:54.073" v="4801" actId="1036"/>
        <pc:sldMkLst>
          <pc:docMk/>
          <pc:sldMk cId="2949041644" sldId="303"/>
        </pc:sldMkLst>
        <pc:spChg chg="del">
          <ac:chgData name="Breno Nicelatchi" userId="495d62745e7169d0" providerId="LiveId" clId="{A67D7888-6170-408C-89A1-A374F67294D6}" dt="2023-08-30T02:26:24.115" v="562" actId="478"/>
          <ac:spMkLst>
            <pc:docMk/>
            <pc:sldMk cId="2949041644" sldId="303"/>
            <ac:spMk id="4" creationId="{8F43D66B-E25A-4968-95EF-863466456D61}"/>
          </ac:spMkLst>
        </pc:spChg>
        <pc:spChg chg="add mod">
          <ac:chgData name="Breno Nicelatchi" userId="495d62745e7169d0" providerId="LiveId" clId="{A67D7888-6170-408C-89A1-A374F67294D6}" dt="2023-08-31T18:41:48.572" v="4774" actId="1036"/>
          <ac:spMkLst>
            <pc:docMk/>
            <pc:sldMk cId="2949041644" sldId="303"/>
            <ac:spMk id="5" creationId="{395C0717-BEC7-1A00-3E58-C186271B8C53}"/>
          </ac:spMkLst>
        </pc:spChg>
        <pc:spChg chg="add mod">
          <ac:chgData name="Breno Nicelatchi" userId="495d62745e7169d0" providerId="LiveId" clId="{A67D7888-6170-408C-89A1-A374F67294D6}" dt="2023-08-31T18:41:48.572" v="4774" actId="1036"/>
          <ac:spMkLst>
            <pc:docMk/>
            <pc:sldMk cId="2949041644" sldId="303"/>
            <ac:spMk id="7" creationId="{159583D6-82CB-B284-1053-3BCCEBC85FB2}"/>
          </ac:spMkLst>
        </pc:spChg>
        <pc:spChg chg="del">
          <ac:chgData name="Breno Nicelatchi" userId="495d62745e7169d0" providerId="LiveId" clId="{A67D7888-6170-408C-89A1-A374F67294D6}" dt="2023-08-30T02:26:24.115" v="562" actId="478"/>
          <ac:spMkLst>
            <pc:docMk/>
            <pc:sldMk cId="2949041644" sldId="303"/>
            <ac:spMk id="8" creationId="{F5CC6A41-584A-68FF-FE40-870B59CA8861}"/>
          </ac:spMkLst>
        </pc:spChg>
        <pc:spChg chg="mod">
          <ac:chgData name="Breno Nicelatchi" userId="495d62745e7169d0" providerId="LiveId" clId="{A67D7888-6170-408C-89A1-A374F67294D6}" dt="2023-08-30T02:28:10.098" v="571" actId="1076"/>
          <ac:spMkLst>
            <pc:docMk/>
            <pc:sldMk cId="2949041644" sldId="303"/>
            <ac:spMk id="10" creationId="{0F162D60-AA97-F690-E377-1DB23862B11C}"/>
          </ac:spMkLst>
        </pc:spChg>
        <pc:spChg chg="mod">
          <ac:chgData name="Breno Nicelatchi" userId="495d62745e7169d0" providerId="LiveId" clId="{A67D7888-6170-408C-89A1-A374F67294D6}" dt="2023-08-30T02:28:10.098" v="571" actId="1076"/>
          <ac:spMkLst>
            <pc:docMk/>
            <pc:sldMk cId="2949041644" sldId="303"/>
            <ac:spMk id="11" creationId="{AB995785-BB46-5F0F-E57A-FC5D271AEF92}"/>
          </ac:spMkLst>
        </pc:spChg>
        <pc:spChg chg="add del mod">
          <ac:chgData name="Breno Nicelatchi" userId="495d62745e7169d0" providerId="LiveId" clId="{A67D7888-6170-408C-89A1-A374F67294D6}" dt="2023-08-31T18:41:38.626" v="4689" actId="478"/>
          <ac:spMkLst>
            <pc:docMk/>
            <pc:sldMk cId="2949041644" sldId="303"/>
            <ac:spMk id="12" creationId="{67721891-2C91-CC3C-262F-8DBB58726A26}"/>
          </ac:spMkLst>
        </pc:spChg>
        <pc:spChg chg="add del mod ord">
          <ac:chgData name="Breno Nicelatchi" userId="495d62745e7169d0" providerId="LiveId" clId="{A67D7888-6170-408C-89A1-A374F67294D6}" dt="2023-08-31T18:41:54.073" v="4801" actId="1036"/>
          <ac:spMkLst>
            <pc:docMk/>
            <pc:sldMk cId="2949041644" sldId="303"/>
            <ac:spMk id="13" creationId="{D41332A2-AF66-5658-2E8C-C1D204C27006}"/>
          </ac:spMkLst>
        </pc:spChg>
        <pc:spChg chg="add del mod">
          <ac:chgData name="Breno Nicelatchi" userId="495d62745e7169d0" providerId="LiveId" clId="{A67D7888-6170-408C-89A1-A374F67294D6}" dt="2023-08-30T03:05:15.341" v="1249" actId="478"/>
          <ac:spMkLst>
            <pc:docMk/>
            <pc:sldMk cId="2949041644" sldId="303"/>
            <ac:spMk id="14" creationId="{BEB616CA-AF7E-189E-8698-13F416071336}"/>
          </ac:spMkLst>
        </pc:spChg>
        <pc:spChg chg="add mod">
          <ac:chgData name="Breno Nicelatchi" userId="495d62745e7169d0" providerId="LiveId" clId="{A67D7888-6170-408C-89A1-A374F67294D6}" dt="2023-08-30T03:07:24.351" v="1268" actId="1076"/>
          <ac:spMkLst>
            <pc:docMk/>
            <pc:sldMk cId="2949041644" sldId="303"/>
            <ac:spMk id="16" creationId="{76023AFC-932C-BDCB-0E21-E14D159A2451}"/>
          </ac:spMkLst>
        </pc:spChg>
        <pc:spChg chg="del">
          <ac:chgData name="Breno Nicelatchi" userId="495d62745e7169d0" providerId="LiveId" clId="{A67D7888-6170-408C-89A1-A374F67294D6}" dt="2023-08-30T02:26:24.115" v="562" actId="478"/>
          <ac:spMkLst>
            <pc:docMk/>
            <pc:sldMk cId="2949041644" sldId="303"/>
            <ac:spMk id="25" creationId="{89299C5D-6FD8-47A2-92D9-ECD7AB4447B0}"/>
          </ac:spMkLst>
        </pc:spChg>
        <pc:spChg chg="del">
          <ac:chgData name="Breno Nicelatchi" userId="495d62745e7169d0" providerId="LiveId" clId="{A67D7888-6170-408C-89A1-A374F67294D6}" dt="2023-08-30T02:26:24.115" v="562" actId="478"/>
          <ac:spMkLst>
            <pc:docMk/>
            <pc:sldMk cId="2949041644" sldId="303"/>
            <ac:spMk id="27" creationId="{64B6ED03-A299-4D79-8D83-93ABC3149C11}"/>
          </ac:spMkLst>
        </pc:spChg>
        <pc:spChg chg="del">
          <ac:chgData name="Breno Nicelatchi" userId="495d62745e7169d0" providerId="LiveId" clId="{A67D7888-6170-408C-89A1-A374F67294D6}" dt="2023-08-30T02:26:24.115" v="562" actId="478"/>
          <ac:spMkLst>
            <pc:docMk/>
            <pc:sldMk cId="2949041644" sldId="303"/>
            <ac:spMk id="29" creationId="{2653B7C9-68FA-432C-A34D-CF1D3A4F6061}"/>
          </ac:spMkLst>
        </pc:spChg>
        <pc:grpChg chg="add del mod">
          <ac:chgData name="Breno Nicelatchi" userId="495d62745e7169d0" providerId="LiveId" clId="{A67D7888-6170-408C-89A1-A374F67294D6}" dt="2023-08-30T03:02:26.851" v="1187" actId="478"/>
          <ac:grpSpMkLst>
            <pc:docMk/>
            <pc:sldMk cId="2949041644" sldId="303"/>
            <ac:grpSpMk id="9" creationId="{A3E4640C-0E97-BA8F-DCBA-43EF0FAC1273}"/>
          </ac:grpSpMkLst>
        </pc:grpChg>
        <pc:picChg chg="del">
          <ac:chgData name="Breno Nicelatchi" userId="495d62745e7169d0" providerId="LiveId" clId="{A67D7888-6170-408C-89A1-A374F67294D6}" dt="2023-08-30T02:26:24.115" v="562" actId="478"/>
          <ac:picMkLst>
            <pc:docMk/>
            <pc:sldMk cId="2949041644" sldId="303"/>
            <ac:picMk id="6" creationId="{A51DA7B6-C5C5-A7C3-001D-04AFAE0CDCAB}"/>
          </ac:picMkLst>
        </pc:picChg>
        <pc:picChg chg="del">
          <ac:chgData name="Breno Nicelatchi" userId="495d62745e7169d0" providerId="LiveId" clId="{A67D7888-6170-408C-89A1-A374F67294D6}" dt="2023-08-30T02:26:24.115" v="562" actId="478"/>
          <ac:picMkLst>
            <pc:docMk/>
            <pc:sldMk cId="2949041644" sldId="303"/>
            <ac:picMk id="26" creationId="{18A9B2B1-C696-499B-A2D4-E91C09869608}"/>
          </ac:picMkLst>
        </pc:picChg>
        <pc:cxnChg chg="add del mod">
          <ac:chgData name="Breno Nicelatchi" userId="495d62745e7169d0" providerId="LiveId" clId="{A67D7888-6170-408C-89A1-A374F67294D6}" dt="2023-08-31T18:41:48.572" v="4774" actId="1036"/>
          <ac:cxnSpMkLst>
            <pc:docMk/>
            <pc:sldMk cId="2949041644" sldId="303"/>
            <ac:cxnSpMk id="15" creationId="{043050A6-A5CA-549D-BB74-DE8BF9F469A6}"/>
          </ac:cxnSpMkLst>
        </pc:cxnChg>
        <pc:cxnChg chg="del">
          <ac:chgData name="Breno Nicelatchi" userId="495d62745e7169d0" providerId="LiveId" clId="{A67D7888-6170-408C-89A1-A374F67294D6}" dt="2023-08-30T02:26:24.115" v="562" actId="478"/>
          <ac:cxnSpMkLst>
            <pc:docMk/>
            <pc:sldMk cId="2949041644" sldId="303"/>
            <ac:cxnSpMk id="28" creationId="{0AC4DEFE-EA07-4DB2-86DE-6FE1C1204EC5}"/>
          </ac:cxnSpMkLst>
        </pc:cxnChg>
      </pc:sldChg>
      <pc:sldChg chg="addSp modSp add mod">
        <pc:chgData name="Breno Nicelatchi" userId="495d62745e7169d0" providerId="LiveId" clId="{A67D7888-6170-408C-89A1-A374F67294D6}" dt="2023-08-30T02:43:19.681" v="599" actId="1076"/>
        <pc:sldMkLst>
          <pc:docMk/>
          <pc:sldMk cId="1924813511" sldId="304"/>
        </pc:sldMkLst>
        <pc:spChg chg="add mod">
          <ac:chgData name="Breno Nicelatchi" userId="495d62745e7169d0" providerId="LiveId" clId="{A67D7888-6170-408C-89A1-A374F67294D6}" dt="2023-08-30T02:43:19.681" v="599" actId="1076"/>
          <ac:spMkLst>
            <pc:docMk/>
            <pc:sldMk cId="1924813511" sldId="304"/>
            <ac:spMk id="6" creationId="{45A85397-7077-12A6-14CF-56D07F4C9885}"/>
          </ac:spMkLst>
        </pc:spChg>
        <pc:picChg chg="add mod">
          <ac:chgData name="Breno Nicelatchi" userId="495d62745e7169d0" providerId="LiveId" clId="{A67D7888-6170-408C-89A1-A374F67294D6}" dt="2023-08-30T02:41:40.429" v="580" actId="14100"/>
          <ac:picMkLst>
            <pc:docMk/>
            <pc:sldMk cId="1924813511" sldId="304"/>
            <ac:picMk id="5" creationId="{366155EB-1FEA-CDF9-C776-597493124D22}"/>
          </ac:picMkLst>
        </pc:picChg>
      </pc:sldChg>
      <pc:sldChg chg="addSp delSp modSp add mod ord modAnim">
        <pc:chgData name="Breno Nicelatchi" userId="495d62745e7169d0" providerId="LiveId" clId="{A67D7888-6170-408C-89A1-A374F67294D6}" dt="2023-08-30T16:04:13.187" v="2511" actId="478"/>
        <pc:sldMkLst>
          <pc:docMk/>
          <pc:sldMk cId="759466026" sldId="305"/>
        </pc:sldMkLst>
        <pc:spChg chg="ord">
          <ac:chgData name="Breno Nicelatchi" userId="495d62745e7169d0" providerId="LiveId" clId="{A67D7888-6170-408C-89A1-A374F67294D6}" dt="2023-08-30T16:03:44.102" v="2505" actId="167"/>
          <ac:spMkLst>
            <pc:docMk/>
            <pc:sldMk cId="759466026" sldId="305"/>
            <ac:spMk id="2" creationId="{E2BC4534-18B5-460A-BB32-A709AF6A9AE6}"/>
          </ac:spMkLst>
        </pc:spChg>
        <pc:spChg chg="ord">
          <ac:chgData name="Breno Nicelatchi" userId="495d62745e7169d0" providerId="LiveId" clId="{A67D7888-6170-408C-89A1-A374F67294D6}" dt="2023-08-30T16:03:44.102" v="2505" actId="167"/>
          <ac:spMkLst>
            <pc:docMk/>
            <pc:sldMk cId="759466026" sldId="305"/>
            <ac:spMk id="3" creationId="{1C9A2652-6964-4EE2-AC95-8F2FC648BF1F}"/>
          </ac:spMkLst>
        </pc:spChg>
        <pc:spChg chg="add mod ord">
          <ac:chgData name="Breno Nicelatchi" userId="495d62745e7169d0" providerId="LiveId" clId="{A67D7888-6170-408C-89A1-A374F67294D6}" dt="2023-08-30T16:03:37.827" v="2504" actId="167"/>
          <ac:spMkLst>
            <pc:docMk/>
            <pc:sldMk cId="759466026" sldId="305"/>
            <ac:spMk id="4" creationId="{C92E6045-59CE-DF46-1DA3-30B9E3DFEED7}"/>
          </ac:spMkLst>
        </pc:spChg>
        <pc:spChg chg="add del mod">
          <ac:chgData name="Breno Nicelatchi" userId="495d62745e7169d0" providerId="LiveId" clId="{A67D7888-6170-408C-89A1-A374F67294D6}" dt="2023-08-30T16:04:13.187" v="2511" actId="478"/>
          <ac:spMkLst>
            <pc:docMk/>
            <pc:sldMk cId="759466026" sldId="305"/>
            <ac:spMk id="5" creationId="{671C2314-E365-21A2-3B55-FBC075EC04E5}"/>
          </ac:spMkLst>
        </pc:spChg>
        <pc:spChg chg="add mod">
          <ac:chgData name="Breno Nicelatchi" userId="495d62745e7169d0" providerId="LiveId" clId="{A67D7888-6170-408C-89A1-A374F67294D6}" dt="2023-08-30T02:50:32.999" v="859" actId="113"/>
          <ac:spMkLst>
            <pc:docMk/>
            <pc:sldMk cId="759466026" sldId="305"/>
            <ac:spMk id="7" creationId="{E859AD2D-0FA1-2074-2570-C974D4FC7194}"/>
          </ac:spMkLst>
        </pc:spChg>
        <pc:spChg chg="add mod">
          <ac:chgData name="Breno Nicelatchi" userId="495d62745e7169d0" providerId="LiveId" clId="{A67D7888-6170-408C-89A1-A374F67294D6}" dt="2023-08-30T02:50:24.061" v="858" actId="1035"/>
          <ac:spMkLst>
            <pc:docMk/>
            <pc:sldMk cId="759466026" sldId="305"/>
            <ac:spMk id="8" creationId="{36FC5F2F-5091-FE2D-01FA-369619B6B44E}"/>
          </ac:spMkLst>
        </pc:spChg>
        <pc:spChg chg="add mod">
          <ac:chgData name="Breno Nicelatchi" userId="495d62745e7169d0" providerId="LiveId" clId="{A67D7888-6170-408C-89A1-A374F67294D6}" dt="2023-08-30T02:50:24.061" v="858" actId="1035"/>
          <ac:spMkLst>
            <pc:docMk/>
            <pc:sldMk cId="759466026" sldId="305"/>
            <ac:spMk id="9" creationId="{ADDFB58E-2BEE-B3AF-C981-B0FEEEED17B6}"/>
          </ac:spMkLst>
        </pc:spChg>
        <pc:spChg chg="mod">
          <ac:chgData name="Breno Nicelatchi" userId="495d62745e7169d0" providerId="LiveId" clId="{A67D7888-6170-408C-89A1-A374F67294D6}" dt="2023-08-30T02:50:24.061" v="858" actId="1035"/>
          <ac:spMkLst>
            <pc:docMk/>
            <pc:sldMk cId="759466026" sldId="305"/>
            <ac:spMk id="11" creationId="{08ADED58-7D14-19DF-1D38-69736A9C4B20}"/>
          </ac:spMkLst>
        </pc:spChg>
        <pc:spChg chg="mod">
          <ac:chgData name="Breno Nicelatchi" userId="495d62745e7169d0" providerId="LiveId" clId="{A67D7888-6170-408C-89A1-A374F67294D6}" dt="2023-08-30T02:50:24.061" v="858" actId="1035"/>
          <ac:spMkLst>
            <pc:docMk/>
            <pc:sldMk cId="759466026" sldId="305"/>
            <ac:spMk id="12" creationId="{1698C4E5-CCE2-BA4F-E257-C1DDBD0FB35A}"/>
          </ac:spMkLst>
        </pc:spChg>
        <pc:spChg chg="ord">
          <ac:chgData name="Breno Nicelatchi" userId="495d62745e7169d0" providerId="LiveId" clId="{A67D7888-6170-408C-89A1-A374F67294D6}" dt="2023-08-30T16:03:44.102" v="2505" actId="167"/>
          <ac:spMkLst>
            <pc:docMk/>
            <pc:sldMk cId="759466026" sldId="305"/>
            <ac:spMk id="76" creationId="{8E63E9E3-C050-4C1C-A716-428F2B9AEAAA}"/>
          </ac:spMkLst>
        </pc:spChg>
        <pc:grpChg chg="add mod">
          <ac:chgData name="Breno Nicelatchi" userId="495d62745e7169d0" providerId="LiveId" clId="{A67D7888-6170-408C-89A1-A374F67294D6}" dt="2023-08-30T02:50:24.061" v="858" actId="1035"/>
          <ac:grpSpMkLst>
            <pc:docMk/>
            <pc:sldMk cId="759466026" sldId="305"/>
            <ac:grpSpMk id="10" creationId="{ED90AB94-37AF-8BFC-B1C5-D03501ABF23D}"/>
          </ac:grpSpMkLst>
        </pc:grpChg>
        <pc:picChg chg="add del mod">
          <ac:chgData name="Breno Nicelatchi" userId="495d62745e7169d0" providerId="LiveId" clId="{A67D7888-6170-408C-89A1-A374F67294D6}" dt="2023-08-30T02:44:16.141" v="605"/>
          <ac:picMkLst>
            <pc:docMk/>
            <pc:sldMk cId="759466026" sldId="305"/>
            <ac:picMk id="4" creationId="{D0422145-953B-855B-E2A2-9AF133846A92}"/>
          </ac:picMkLst>
        </pc:picChg>
        <pc:picChg chg="add mod ord modCrop">
          <ac:chgData name="Breno Nicelatchi" userId="495d62745e7169d0" providerId="LiveId" clId="{A67D7888-6170-408C-89A1-A374F67294D6}" dt="2023-08-30T16:04:10.399" v="2510" actId="166"/>
          <ac:picMkLst>
            <pc:docMk/>
            <pc:sldMk cId="759466026" sldId="305"/>
            <ac:picMk id="6" creationId="{84334364-3032-B60F-193E-B6A24D84FCBC}"/>
          </ac:picMkLst>
        </pc:picChg>
      </pc:sldChg>
      <pc:sldChg chg="addSp modSp add mod ord modAnim">
        <pc:chgData name="Breno Nicelatchi" userId="495d62745e7169d0" providerId="LiveId" clId="{A67D7888-6170-408C-89A1-A374F67294D6}" dt="2023-08-30T14:26:17.866" v="1459" actId="20577"/>
        <pc:sldMkLst>
          <pc:docMk/>
          <pc:sldMk cId="1822591433" sldId="306"/>
        </pc:sldMkLst>
        <pc:spChg chg="add mod">
          <ac:chgData name="Breno Nicelatchi" userId="495d62745e7169d0" providerId="LiveId" clId="{A67D7888-6170-408C-89A1-A374F67294D6}" dt="2023-08-30T14:26:17.866" v="1459" actId="20577"/>
          <ac:spMkLst>
            <pc:docMk/>
            <pc:sldMk cId="1822591433" sldId="306"/>
            <ac:spMk id="6" creationId="{D1FCC439-7F3B-124B-6657-4FEB376EEF3D}"/>
          </ac:spMkLst>
        </pc:spChg>
        <pc:picChg chg="add mod">
          <ac:chgData name="Breno Nicelatchi" userId="495d62745e7169d0" providerId="LiveId" clId="{A67D7888-6170-408C-89A1-A374F67294D6}" dt="2023-08-30T02:52:54.741" v="864" actId="14100"/>
          <ac:picMkLst>
            <pc:docMk/>
            <pc:sldMk cId="1822591433" sldId="306"/>
            <ac:picMk id="5" creationId="{89EA138B-90A2-324D-2F70-A6857B04111B}"/>
          </ac:picMkLst>
        </pc:picChg>
      </pc:sldChg>
      <pc:sldChg chg="addSp modSp add mod modAnim">
        <pc:chgData name="Breno Nicelatchi" userId="495d62745e7169d0" providerId="LiveId" clId="{A67D7888-6170-408C-89A1-A374F67294D6}" dt="2023-08-30T03:17:36.297" v="1294" actId="14100"/>
        <pc:sldMkLst>
          <pc:docMk/>
          <pc:sldMk cId="3732042585" sldId="307"/>
        </pc:sldMkLst>
        <pc:spChg chg="add mod">
          <ac:chgData name="Breno Nicelatchi" userId="495d62745e7169d0" providerId="LiveId" clId="{A67D7888-6170-408C-89A1-A374F67294D6}" dt="2023-08-30T03:17:36.297" v="1294" actId="14100"/>
          <ac:spMkLst>
            <pc:docMk/>
            <pc:sldMk cId="3732042585" sldId="307"/>
            <ac:spMk id="6" creationId="{1A18F05B-74B3-9503-AB4F-69AC4E230903}"/>
          </ac:spMkLst>
        </pc:spChg>
        <pc:picChg chg="add mod">
          <ac:chgData name="Breno Nicelatchi" userId="495d62745e7169d0" providerId="LiveId" clId="{A67D7888-6170-408C-89A1-A374F67294D6}" dt="2023-08-30T03:15:23.481" v="1272" actId="14100"/>
          <ac:picMkLst>
            <pc:docMk/>
            <pc:sldMk cId="3732042585" sldId="307"/>
            <ac:picMk id="5" creationId="{B38E94DF-F694-B49B-CC07-82BF92C2FE47}"/>
          </ac:picMkLst>
        </pc:picChg>
      </pc:sldChg>
      <pc:sldChg chg="addSp delSp modSp add mod ord">
        <pc:chgData name="Breno Nicelatchi" userId="495d62745e7169d0" providerId="LiveId" clId="{A67D7888-6170-408C-89A1-A374F67294D6}" dt="2023-08-30T03:20:20.321" v="1424" actId="1037"/>
        <pc:sldMkLst>
          <pc:docMk/>
          <pc:sldMk cId="2550106401" sldId="308"/>
        </pc:sldMkLst>
        <pc:spChg chg="add mod">
          <ac:chgData name="Breno Nicelatchi" userId="495d62745e7169d0" providerId="LiveId" clId="{A67D7888-6170-408C-89A1-A374F67294D6}" dt="2023-08-30T03:19:49.441" v="1364" actId="14100"/>
          <ac:spMkLst>
            <pc:docMk/>
            <pc:sldMk cId="2550106401" sldId="308"/>
            <ac:spMk id="4" creationId="{955314DA-E6BB-DB26-5271-13C6266E74F0}"/>
          </ac:spMkLst>
        </pc:spChg>
        <pc:spChg chg="add mod">
          <ac:chgData name="Breno Nicelatchi" userId="495d62745e7169d0" providerId="LiveId" clId="{A67D7888-6170-408C-89A1-A374F67294D6}" dt="2023-08-30T03:20:20.321" v="1424" actId="1037"/>
          <ac:spMkLst>
            <pc:docMk/>
            <pc:sldMk cId="2550106401" sldId="308"/>
            <ac:spMk id="5" creationId="{F383F632-6A6A-D2DB-9B60-ECD8AB584C23}"/>
          </ac:spMkLst>
        </pc:spChg>
        <pc:spChg chg="add del mod">
          <ac:chgData name="Breno Nicelatchi" userId="495d62745e7169d0" providerId="LiveId" clId="{A67D7888-6170-408C-89A1-A374F67294D6}" dt="2023-08-30T03:18:04.082" v="1297" actId="478"/>
          <ac:spMkLst>
            <pc:docMk/>
            <pc:sldMk cId="2550106401" sldId="308"/>
            <ac:spMk id="7" creationId="{9FC57BBB-BC01-6140-7B38-BD8EC1402322}"/>
          </ac:spMkLst>
        </pc:spChg>
        <pc:spChg chg="add mod ord">
          <ac:chgData name="Breno Nicelatchi" userId="495d62745e7169d0" providerId="LiveId" clId="{A67D7888-6170-408C-89A1-A374F67294D6}" dt="2023-08-30T03:20:01.465" v="1397" actId="1037"/>
          <ac:spMkLst>
            <pc:docMk/>
            <pc:sldMk cId="2550106401" sldId="308"/>
            <ac:spMk id="8" creationId="{0A4D7068-99DC-B980-0CC7-C9DFF5243DFC}"/>
          </ac:spMkLst>
        </pc:spChg>
        <pc:picChg chg="add del mod">
          <ac:chgData name="Breno Nicelatchi" userId="495d62745e7169d0" providerId="LiveId" clId="{A67D7888-6170-408C-89A1-A374F67294D6}" dt="2023-08-30T03:18:12.387" v="1300" actId="478"/>
          <ac:picMkLst>
            <pc:docMk/>
            <pc:sldMk cId="2550106401" sldId="308"/>
            <ac:picMk id="6" creationId="{BA096139-C437-28BC-18DB-114171E7C5AA}"/>
          </ac:picMkLst>
        </pc:picChg>
        <pc:picChg chg="add mod">
          <ac:chgData name="Breno Nicelatchi" userId="495d62745e7169d0" providerId="LiveId" clId="{A67D7888-6170-408C-89A1-A374F67294D6}" dt="2023-08-30T03:19:57.861" v="1392" actId="1037"/>
          <ac:picMkLst>
            <pc:docMk/>
            <pc:sldMk cId="2550106401" sldId="308"/>
            <ac:picMk id="4098" creationId="{F61CFEE1-FA97-C480-32EB-0AA6A9278EDA}"/>
          </ac:picMkLst>
        </pc:picChg>
      </pc:sldChg>
      <pc:sldChg chg="add del setBg">
        <pc:chgData name="Breno Nicelatchi" userId="495d62745e7169d0" providerId="LiveId" clId="{A67D7888-6170-408C-89A1-A374F67294D6}" dt="2023-08-30T02:28:52.270" v="575"/>
        <pc:sldMkLst>
          <pc:docMk/>
          <pc:sldMk cId="1451427012" sldId="309"/>
        </pc:sldMkLst>
      </pc:sldChg>
      <pc:sldChg chg="addSp delSp modSp add del ord setBg">
        <pc:chgData name="Breno Nicelatchi" userId="495d62745e7169d0" providerId="LiveId" clId="{A67D7888-6170-408C-89A1-A374F67294D6}" dt="2023-08-31T21:05:12.430" v="6470" actId="47"/>
        <pc:sldMkLst>
          <pc:docMk/>
          <pc:sldMk cId="2188096130" sldId="309"/>
        </pc:sldMkLst>
        <pc:grpChg chg="add del mod">
          <ac:chgData name="Breno Nicelatchi" userId="495d62745e7169d0" providerId="LiveId" clId="{A67D7888-6170-408C-89A1-A374F67294D6}" dt="2023-08-31T21:03:03.898" v="6305" actId="478"/>
          <ac:grpSpMkLst>
            <pc:docMk/>
            <pc:sldMk cId="2188096130" sldId="309"/>
            <ac:grpSpMk id="2" creationId="{ABFAC3F6-D0D8-AD3C-A0B7-E3C4F1F8A5B0}"/>
          </ac:grpSpMkLst>
        </pc:grpChg>
        <pc:picChg chg="del mod">
          <ac:chgData name="Breno Nicelatchi" userId="495d62745e7169d0" providerId="LiveId" clId="{A67D7888-6170-408C-89A1-A374F67294D6}" dt="2023-08-31T21:03:10.186" v="6307" actId="21"/>
          <ac:picMkLst>
            <pc:docMk/>
            <pc:sldMk cId="2188096130" sldId="309"/>
            <ac:picMk id="3" creationId="{DEF5CA70-484F-2BEF-1FCF-AC0A7E308B99}"/>
          </ac:picMkLst>
        </pc:picChg>
        <pc:picChg chg="del mod">
          <ac:chgData name="Breno Nicelatchi" userId="495d62745e7169d0" providerId="LiveId" clId="{A67D7888-6170-408C-89A1-A374F67294D6}" dt="2023-08-31T21:03:03.898" v="6305" actId="478"/>
          <ac:picMkLst>
            <pc:docMk/>
            <pc:sldMk cId="2188096130" sldId="309"/>
            <ac:picMk id="6" creationId="{39DB41BA-8200-1E0C-A3A6-F44BECBC2071}"/>
          </ac:picMkLst>
        </pc:picChg>
      </pc:sldChg>
      <pc:sldChg chg="addSp delSp modSp add mod modAnim">
        <pc:chgData name="Breno Nicelatchi" userId="495d62745e7169d0" providerId="LiveId" clId="{A67D7888-6170-408C-89A1-A374F67294D6}" dt="2023-08-31T18:57:38.609" v="5124" actId="1036"/>
        <pc:sldMkLst>
          <pc:docMk/>
          <pc:sldMk cId="3343170154" sldId="310"/>
        </pc:sldMkLst>
        <pc:spChg chg="del">
          <ac:chgData name="Breno Nicelatchi" userId="495d62745e7169d0" providerId="LiveId" clId="{A67D7888-6170-408C-89A1-A374F67294D6}" dt="2023-08-30T03:21:08.551" v="1428" actId="478"/>
          <ac:spMkLst>
            <pc:docMk/>
            <pc:sldMk cId="3343170154" sldId="310"/>
            <ac:spMk id="4" creationId="{955314DA-E6BB-DB26-5271-13C6266E74F0}"/>
          </ac:spMkLst>
        </pc:spChg>
        <pc:spChg chg="mod">
          <ac:chgData name="Breno Nicelatchi" userId="495d62745e7169d0" providerId="LiveId" clId="{A67D7888-6170-408C-89A1-A374F67294D6}" dt="2023-08-30T14:31:25.749" v="1514"/>
          <ac:spMkLst>
            <pc:docMk/>
            <pc:sldMk cId="3343170154" sldId="310"/>
            <ac:spMk id="5" creationId="{21AFDE79-347E-ECA8-564C-4F60240FBEA6}"/>
          </ac:spMkLst>
        </pc:spChg>
        <pc:spChg chg="del">
          <ac:chgData name="Breno Nicelatchi" userId="495d62745e7169d0" providerId="LiveId" clId="{A67D7888-6170-408C-89A1-A374F67294D6}" dt="2023-08-30T03:21:08.551" v="1428" actId="478"/>
          <ac:spMkLst>
            <pc:docMk/>
            <pc:sldMk cId="3343170154" sldId="310"/>
            <ac:spMk id="5" creationId="{F383F632-6A6A-D2DB-9B60-ECD8AB584C23}"/>
          </ac:spMkLst>
        </pc:spChg>
        <pc:spChg chg="mod">
          <ac:chgData name="Breno Nicelatchi" userId="495d62745e7169d0" providerId="LiveId" clId="{A67D7888-6170-408C-89A1-A374F67294D6}" dt="2023-08-30T14:31:25.749" v="1514"/>
          <ac:spMkLst>
            <pc:docMk/>
            <pc:sldMk cId="3343170154" sldId="310"/>
            <ac:spMk id="6" creationId="{3FAFA81F-589F-6410-3FF7-B8969CB37116}"/>
          </ac:spMkLst>
        </pc:spChg>
        <pc:spChg chg="add mod">
          <ac:chgData name="Breno Nicelatchi" userId="495d62745e7169d0" providerId="LiveId" clId="{A67D7888-6170-408C-89A1-A374F67294D6}" dt="2023-08-31T18:57:33.803" v="5121" actId="1076"/>
          <ac:spMkLst>
            <pc:docMk/>
            <pc:sldMk cId="3343170154" sldId="310"/>
            <ac:spMk id="7" creationId="{338C6121-A14D-F255-A9C0-FD5EC6EAE8A5}"/>
          </ac:spMkLst>
        </pc:spChg>
        <pc:spChg chg="del">
          <ac:chgData name="Breno Nicelatchi" userId="495d62745e7169d0" providerId="LiveId" clId="{A67D7888-6170-408C-89A1-A374F67294D6}" dt="2023-08-30T03:21:08.551" v="1428" actId="478"/>
          <ac:spMkLst>
            <pc:docMk/>
            <pc:sldMk cId="3343170154" sldId="310"/>
            <ac:spMk id="8" creationId="{0A4D7068-99DC-B980-0CC7-C9DFF5243DFC}"/>
          </ac:spMkLst>
        </pc:spChg>
        <pc:grpChg chg="add mod">
          <ac:chgData name="Breno Nicelatchi" userId="495d62745e7169d0" providerId="LiveId" clId="{A67D7888-6170-408C-89A1-A374F67294D6}" dt="2023-08-31T18:57:38.609" v="5124" actId="1036"/>
          <ac:grpSpMkLst>
            <pc:docMk/>
            <pc:sldMk cId="3343170154" sldId="310"/>
            <ac:grpSpMk id="4" creationId="{3AA8BE09-6A56-690E-854B-DED49ECDA890}"/>
          </ac:grpSpMkLst>
        </pc:grpChg>
        <pc:picChg chg="add mod">
          <ac:chgData name="Breno Nicelatchi" userId="495d62745e7169d0" providerId="LiveId" clId="{A67D7888-6170-408C-89A1-A374F67294D6}" dt="2023-08-31T18:57:28.337" v="5120" actId="14100"/>
          <ac:picMkLst>
            <pc:docMk/>
            <pc:sldMk cId="3343170154" sldId="310"/>
            <ac:picMk id="1026" creationId="{E749E7A6-BC20-A86E-380B-55E49CAC16AE}"/>
          </ac:picMkLst>
        </pc:picChg>
        <pc:picChg chg="del">
          <ac:chgData name="Breno Nicelatchi" userId="495d62745e7169d0" providerId="LiveId" clId="{A67D7888-6170-408C-89A1-A374F67294D6}" dt="2023-08-30T03:21:08.551" v="1428" actId="478"/>
          <ac:picMkLst>
            <pc:docMk/>
            <pc:sldMk cId="3343170154" sldId="310"/>
            <ac:picMk id="4098" creationId="{F61CFEE1-FA97-C480-32EB-0AA6A9278EDA}"/>
          </ac:picMkLst>
        </pc:picChg>
      </pc:sldChg>
      <pc:sldChg chg="addSp delSp modSp add mod modAnim">
        <pc:chgData name="Breno Nicelatchi" userId="495d62745e7169d0" providerId="LiveId" clId="{A67D7888-6170-408C-89A1-A374F67294D6}" dt="2023-08-31T18:52:52.115" v="5018"/>
        <pc:sldMkLst>
          <pc:docMk/>
          <pc:sldMk cId="1161199556" sldId="311"/>
        </pc:sldMkLst>
        <pc:spChg chg="add mod">
          <ac:chgData name="Breno Nicelatchi" userId="495d62745e7169d0" providerId="LiveId" clId="{A67D7888-6170-408C-89A1-A374F67294D6}" dt="2023-08-30T14:38:02.638" v="1692" actId="1036"/>
          <ac:spMkLst>
            <pc:docMk/>
            <pc:sldMk cId="1161199556" sldId="311"/>
            <ac:spMk id="6" creationId="{91B7BCB6-0CB8-726F-F56E-E356169D3803}"/>
          </ac:spMkLst>
        </pc:spChg>
        <pc:spChg chg="add mod">
          <ac:chgData name="Breno Nicelatchi" userId="495d62745e7169d0" providerId="LiveId" clId="{A67D7888-6170-408C-89A1-A374F67294D6}" dt="2023-08-30T14:38:05.682" v="1711" actId="1036"/>
          <ac:spMkLst>
            <pc:docMk/>
            <pc:sldMk cId="1161199556" sldId="311"/>
            <ac:spMk id="7" creationId="{A52745E7-E01E-649C-62B2-9DFA3B3FF290}"/>
          </ac:spMkLst>
        </pc:spChg>
        <pc:spChg chg="add mod ord">
          <ac:chgData name="Breno Nicelatchi" userId="495d62745e7169d0" providerId="LiveId" clId="{A67D7888-6170-408C-89A1-A374F67294D6}" dt="2023-08-30T14:38:02.638" v="1692" actId="1036"/>
          <ac:spMkLst>
            <pc:docMk/>
            <pc:sldMk cId="1161199556" sldId="311"/>
            <ac:spMk id="8" creationId="{3A30231F-5205-812F-4894-DCC541A393B7}"/>
          </ac:spMkLst>
        </pc:spChg>
        <pc:spChg chg="add mod ord">
          <ac:chgData name="Breno Nicelatchi" userId="495d62745e7169d0" providerId="LiveId" clId="{A67D7888-6170-408C-89A1-A374F67294D6}" dt="2023-08-30T14:38:05.682" v="1711" actId="1036"/>
          <ac:spMkLst>
            <pc:docMk/>
            <pc:sldMk cId="1161199556" sldId="311"/>
            <ac:spMk id="9" creationId="{14C44ABB-90A7-BA46-F1A8-16F0F4E8529C}"/>
          </ac:spMkLst>
        </pc:spChg>
        <pc:spChg chg="add mod">
          <ac:chgData name="Breno Nicelatchi" userId="495d62745e7169d0" providerId="LiveId" clId="{A67D7888-6170-408C-89A1-A374F67294D6}" dt="2023-08-30T14:38:13.987" v="1729" actId="1038"/>
          <ac:spMkLst>
            <pc:docMk/>
            <pc:sldMk cId="1161199556" sldId="311"/>
            <ac:spMk id="10" creationId="{31139B9B-F3E4-9049-F0FF-F6219799A6DC}"/>
          </ac:spMkLst>
        </pc:spChg>
        <pc:picChg chg="add mod">
          <ac:chgData name="Breno Nicelatchi" userId="495d62745e7169d0" providerId="LiveId" clId="{A67D7888-6170-408C-89A1-A374F67294D6}" dt="2023-08-31T18:52:52.115" v="5018"/>
          <ac:picMkLst>
            <pc:docMk/>
            <pc:sldMk cId="1161199556" sldId="311"/>
            <ac:picMk id="4" creationId="{DAE3E231-C5F9-5566-5FC2-6493994FA765}"/>
          </ac:picMkLst>
        </pc:picChg>
        <pc:picChg chg="add del mod">
          <ac:chgData name="Breno Nicelatchi" userId="495d62745e7169d0" providerId="LiveId" clId="{A67D7888-6170-408C-89A1-A374F67294D6}" dt="2023-08-31T18:52:51.771" v="5017" actId="478"/>
          <ac:picMkLst>
            <pc:docMk/>
            <pc:sldMk cId="1161199556" sldId="311"/>
            <ac:picMk id="5" creationId="{4074C0A2-6828-FC8E-AF71-66C6535A0147}"/>
          </ac:picMkLst>
        </pc:picChg>
      </pc:sldChg>
      <pc:sldChg chg="addSp modSp add mod modAnim">
        <pc:chgData name="Breno Nicelatchi" userId="495d62745e7169d0" providerId="LiveId" clId="{A67D7888-6170-408C-89A1-A374F67294D6}" dt="2023-08-30T14:42:14.083" v="1788" actId="1037"/>
        <pc:sldMkLst>
          <pc:docMk/>
          <pc:sldMk cId="1630024066" sldId="312"/>
        </pc:sldMkLst>
        <pc:spChg chg="add mod">
          <ac:chgData name="Breno Nicelatchi" userId="495d62745e7169d0" providerId="LiveId" clId="{A67D7888-6170-408C-89A1-A374F67294D6}" dt="2023-08-30T14:42:09.237" v="1776" actId="1035"/>
          <ac:spMkLst>
            <pc:docMk/>
            <pc:sldMk cId="1630024066" sldId="312"/>
            <ac:spMk id="4" creationId="{B20491CC-D97F-FD8C-8FF7-9931F502D1B1}"/>
          </ac:spMkLst>
        </pc:spChg>
        <pc:spChg chg="add mod">
          <ac:chgData name="Breno Nicelatchi" userId="495d62745e7169d0" providerId="LiveId" clId="{A67D7888-6170-408C-89A1-A374F67294D6}" dt="2023-08-30T14:42:09.237" v="1776" actId="1035"/>
          <ac:spMkLst>
            <pc:docMk/>
            <pc:sldMk cId="1630024066" sldId="312"/>
            <ac:spMk id="5" creationId="{6051BF79-1239-5405-DE05-69D88AFE3267}"/>
          </ac:spMkLst>
        </pc:spChg>
        <pc:spChg chg="add mod">
          <ac:chgData name="Breno Nicelatchi" userId="495d62745e7169d0" providerId="LiveId" clId="{A67D7888-6170-408C-89A1-A374F67294D6}" dt="2023-08-30T14:42:14.083" v="1788" actId="1037"/>
          <ac:spMkLst>
            <pc:docMk/>
            <pc:sldMk cId="1630024066" sldId="312"/>
            <ac:spMk id="6" creationId="{B9EE16F9-E67C-A9E2-5353-EA767CB52C74}"/>
          </ac:spMkLst>
        </pc:spChg>
        <pc:spChg chg="add mod">
          <ac:chgData name="Breno Nicelatchi" userId="495d62745e7169d0" providerId="LiveId" clId="{A67D7888-6170-408C-89A1-A374F67294D6}" dt="2023-08-30T14:42:14.083" v="1788" actId="1037"/>
          <ac:spMkLst>
            <pc:docMk/>
            <pc:sldMk cId="1630024066" sldId="312"/>
            <ac:spMk id="7" creationId="{5BC6A126-EB9D-0A69-6ECE-5E01266EADCC}"/>
          </ac:spMkLst>
        </pc:spChg>
        <pc:picChg chg="add mod">
          <ac:chgData name="Breno Nicelatchi" userId="495d62745e7169d0" providerId="LiveId" clId="{A67D7888-6170-408C-89A1-A374F67294D6}" dt="2023-08-30T14:40:27.089" v="1739" actId="14100"/>
          <ac:picMkLst>
            <pc:docMk/>
            <pc:sldMk cId="1630024066" sldId="312"/>
            <ac:picMk id="2050" creationId="{BC7F5D27-6FB9-BA18-FEA5-BBA526B3BFC7}"/>
          </ac:picMkLst>
        </pc:picChg>
      </pc:sldChg>
      <pc:sldChg chg="addSp delSp modSp add mod modAnim">
        <pc:chgData name="Breno Nicelatchi" userId="495d62745e7169d0" providerId="LiveId" clId="{A67D7888-6170-408C-89A1-A374F67294D6}" dt="2023-08-30T14:45:43.221" v="1862"/>
        <pc:sldMkLst>
          <pc:docMk/>
          <pc:sldMk cId="3994854869" sldId="313"/>
        </pc:sldMkLst>
        <pc:spChg chg="add mod">
          <ac:chgData name="Breno Nicelatchi" userId="495d62745e7169d0" providerId="LiveId" clId="{A67D7888-6170-408C-89A1-A374F67294D6}" dt="2023-08-30T14:45:22.074" v="1853" actId="1036"/>
          <ac:spMkLst>
            <pc:docMk/>
            <pc:sldMk cId="3994854869" sldId="313"/>
            <ac:spMk id="5" creationId="{A929E227-4C1F-F7A8-7CA1-4047F9803019}"/>
          </ac:spMkLst>
        </pc:spChg>
        <pc:spChg chg="add mod">
          <ac:chgData name="Breno Nicelatchi" userId="495d62745e7169d0" providerId="LiveId" clId="{A67D7888-6170-408C-89A1-A374F67294D6}" dt="2023-08-30T14:45:37.040" v="1861" actId="14100"/>
          <ac:spMkLst>
            <pc:docMk/>
            <pc:sldMk cId="3994854869" sldId="313"/>
            <ac:spMk id="7" creationId="{A8013852-B581-FF8D-375F-0CBE4B53EE65}"/>
          </ac:spMkLst>
        </pc:spChg>
        <pc:spChg chg="add del mod">
          <ac:chgData name="Breno Nicelatchi" userId="495d62745e7169d0" providerId="LiveId" clId="{A67D7888-6170-408C-89A1-A374F67294D6}" dt="2023-08-30T14:44:48.677" v="1833" actId="478"/>
          <ac:spMkLst>
            <pc:docMk/>
            <pc:sldMk cId="3994854869" sldId="313"/>
            <ac:spMk id="9" creationId="{91EF4DCE-5331-3E66-2EAB-39EF26F5B4A7}"/>
          </ac:spMkLst>
        </pc:spChg>
        <pc:picChg chg="add mod">
          <ac:chgData name="Breno Nicelatchi" userId="495d62745e7169d0" providerId="LiveId" clId="{A67D7888-6170-408C-89A1-A374F67294D6}" dt="2023-08-30T14:43:29.898" v="1790" actId="1076"/>
          <ac:picMkLst>
            <pc:docMk/>
            <pc:sldMk cId="3994854869" sldId="313"/>
            <ac:picMk id="4" creationId="{90632A2F-60AE-683A-998B-48A51F59E119}"/>
          </ac:picMkLst>
        </pc:picChg>
        <pc:picChg chg="add mod">
          <ac:chgData name="Breno Nicelatchi" userId="495d62745e7169d0" providerId="LiveId" clId="{A67D7888-6170-408C-89A1-A374F67294D6}" dt="2023-08-30T14:45:37.040" v="1861" actId="14100"/>
          <ac:picMkLst>
            <pc:docMk/>
            <pc:sldMk cId="3994854869" sldId="313"/>
            <ac:picMk id="6" creationId="{47EFE8C3-6C10-F5B4-375D-DC0374ED351F}"/>
          </ac:picMkLst>
        </pc:picChg>
        <pc:cxnChg chg="add del mod">
          <ac:chgData name="Breno Nicelatchi" userId="495d62745e7169d0" providerId="LiveId" clId="{A67D7888-6170-408C-89A1-A374F67294D6}" dt="2023-08-30T14:44:52.272" v="1834" actId="478"/>
          <ac:cxnSpMkLst>
            <pc:docMk/>
            <pc:sldMk cId="3994854869" sldId="313"/>
            <ac:cxnSpMk id="8" creationId="{2ABC974B-D09A-5914-C6B6-5C20B4B1DACB}"/>
          </ac:cxnSpMkLst>
        </pc:cxnChg>
      </pc:sldChg>
      <pc:sldChg chg="addSp delSp modSp add mod modAnim">
        <pc:chgData name="Breno Nicelatchi" userId="495d62745e7169d0" providerId="LiveId" clId="{A67D7888-6170-408C-89A1-A374F67294D6}" dt="2023-08-30T14:53:04.168" v="1931" actId="1035"/>
        <pc:sldMkLst>
          <pc:docMk/>
          <pc:sldMk cId="703592067" sldId="314"/>
        </pc:sldMkLst>
        <pc:spChg chg="add mod">
          <ac:chgData name="Breno Nicelatchi" userId="495d62745e7169d0" providerId="LiveId" clId="{A67D7888-6170-408C-89A1-A374F67294D6}" dt="2023-08-30T14:53:04.168" v="1931" actId="1035"/>
          <ac:spMkLst>
            <pc:docMk/>
            <pc:sldMk cId="703592067" sldId="314"/>
            <ac:spMk id="4" creationId="{09486104-42AF-F050-CD95-C4C310FD2021}"/>
          </ac:spMkLst>
        </pc:spChg>
        <pc:spChg chg="add mod">
          <ac:chgData name="Breno Nicelatchi" userId="495d62745e7169d0" providerId="LiveId" clId="{A67D7888-6170-408C-89A1-A374F67294D6}" dt="2023-08-30T14:53:04.168" v="1931" actId="1035"/>
          <ac:spMkLst>
            <pc:docMk/>
            <pc:sldMk cId="703592067" sldId="314"/>
            <ac:spMk id="5" creationId="{A08017A4-4EBC-1DD7-58DF-6DC147716FFC}"/>
          </ac:spMkLst>
        </pc:spChg>
        <pc:spChg chg="add mod">
          <ac:chgData name="Breno Nicelatchi" userId="495d62745e7169d0" providerId="LiveId" clId="{A67D7888-6170-408C-89A1-A374F67294D6}" dt="2023-08-30T14:53:04.168" v="1931" actId="1035"/>
          <ac:spMkLst>
            <pc:docMk/>
            <pc:sldMk cId="703592067" sldId="314"/>
            <ac:spMk id="6" creationId="{4D1FB909-7C61-9CA0-D8C0-B66BB44F31AB}"/>
          </ac:spMkLst>
        </pc:spChg>
        <pc:spChg chg="add mod">
          <ac:chgData name="Breno Nicelatchi" userId="495d62745e7169d0" providerId="LiveId" clId="{A67D7888-6170-408C-89A1-A374F67294D6}" dt="2023-08-30T14:53:04.168" v="1931" actId="1035"/>
          <ac:spMkLst>
            <pc:docMk/>
            <pc:sldMk cId="703592067" sldId="314"/>
            <ac:spMk id="7" creationId="{52DCE632-12B7-BD52-A5D2-05CD84475BB0}"/>
          </ac:spMkLst>
        </pc:spChg>
        <pc:spChg chg="add del mod">
          <ac:chgData name="Breno Nicelatchi" userId="495d62745e7169d0" providerId="LiveId" clId="{A67D7888-6170-408C-89A1-A374F67294D6}" dt="2023-08-30T14:52:17.987" v="1897"/>
          <ac:spMkLst>
            <pc:docMk/>
            <pc:sldMk cId="703592067" sldId="314"/>
            <ac:spMk id="8" creationId="{05ABE664-6FCC-6637-CEF6-86E16D0D7612}"/>
          </ac:spMkLst>
        </pc:spChg>
        <pc:spChg chg="add del mod">
          <ac:chgData name="Breno Nicelatchi" userId="495d62745e7169d0" providerId="LiveId" clId="{A67D7888-6170-408C-89A1-A374F67294D6}" dt="2023-08-30T14:52:17.987" v="1897"/>
          <ac:spMkLst>
            <pc:docMk/>
            <pc:sldMk cId="703592067" sldId="314"/>
            <ac:spMk id="9" creationId="{B436BBC2-19B1-AE8E-CC5E-47C5D35A134D}"/>
          </ac:spMkLst>
        </pc:spChg>
        <pc:spChg chg="add del mod">
          <ac:chgData name="Breno Nicelatchi" userId="495d62745e7169d0" providerId="LiveId" clId="{A67D7888-6170-408C-89A1-A374F67294D6}" dt="2023-08-30T14:52:17.987" v="1897"/>
          <ac:spMkLst>
            <pc:docMk/>
            <pc:sldMk cId="703592067" sldId="314"/>
            <ac:spMk id="10" creationId="{D19B1945-8015-29F1-1A0A-8BA94B84EE9F}"/>
          </ac:spMkLst>
        </pc:spChg>
        <pc:spChg chg="add del mod">
          <ac:chgData name="Breno Nicelatchi" userId="495d62745e7169d0" providerId="LiveId" clId="{A67D7888-6170-408C-89A1-A374F67294D6}" dt="2023-08-30T14:52:17.987" v="1897"/>
          <ac:spMkLst>
            <pc:docMk/>
            <pc:sldMk cId="703592067" sldId="314"/>
            <ac:spMk id="11" creationId="{9ED7CEDA-D9AF-ECF8-50BD-3C46BCA7AA26}"/>
          </ac:spMkLst>
        </pc:spChg>
        <pc:spChg chg="add mod">
          <ac:chgData name="Breno Nicelatchi" userId="495d62745e7169d0" providerId="LiveId" clId="{A67D7888-6170-408C-89A1-A374F67294D6}" dt="2023-08-30T14:52:59.812" v="1908" actId="1076"/>
          <ac:spMkLst>
            <pc:docMk/>
            <pc:sldMk cId="703592067" sldId="314"/>
            <ac:spMk id="12" creationId="{9892D3EE-6AC1-8EFC-15A6-8769EE8A55A3}"/>
          </ac:spMkLst>
        </pc:spChg>
      </pc:sldChg>
      <pc:sldChg chg="addSp delSp modSp add mod modAnim">
        <pc:chgData name="Breno Nicelatchi" userId="495d62745e7169d0" providerId="LiveId" clId="{A67D7888-6170-408C-89A1-A374F67294D6}" dt="2023-08-30T14:56:52.213" v="2126" actId="166"/>
        <pc:sldMkLst>
          <pc:docMk/>
          <pc:sldMk cId="3294131196" sldId="315"/>
        </pc:sldMkLst>
        <pc:spChg chg="mod">
          <ac:chgData name="Breno Nicelatchi" userId="495d62745e7169d0" providerId="LiveId" clId="{A67D7888-6170-408C-89A1-A374F67294D6}" dt="2023-08-30T14:47:24.486" v="1884"/>
          <ac:spMkLst>
            <pc:docMk/>
            <pc:sldMk cId="3294131196" sldId="315"/>
            <ac:spMk id="5" creationId="{54EE9317-990A-236D-EBB5-89E5D79AD24E}"/>
          </ac:spMkLst>
        </pc:spChg>
        <pc:spChg chg="mod">
          <ac:chgData name="Breno Nicelatchi" userId="495d62745e7169d0" providerId="LiveId" clId="{A67D7888-6170-408C-89A1-A374F67294D6}" dt="2023-08-30T14:47:24.486" v="1884"/>
          <ac:spMkLst>
            <pc:docMk/>
            <pc:sldMk cId="3294131196" sldId="315"/>
            <ac:spMk id="6" creationId="{D18B5D7C-7CB4-6CB8-6DC2-91B0E8E70273}"/>
          </ac:spMkLst>
        </pc:spChg>
        <pc:spChg chg="mod">
          <ac:chgData name="Breno Nicelatchi" userId="495d62745e7169d0" providerId="LiveId" clId="{A67D7888-6170-408C-89A1-A374F67294D6}" dt="2023-08-30T14:47:24.486" v="1884"/>
          <ac:spMkLst>
            <pc:docMk/>
            <pc:sldMk cId="3294131196" sldId="315"/>
            <ac:spMk id="7" creationId="{44610B9E-E371-6092-661A-E67711E6A69E}"/>
          </ac:spMkLst>
        </pc:spChg>
        <pc:spChg chg="mod">
          <ac:chgData name="Breno Nicelatchi" userId="495d62745e7169d0" providerId="LiveId" clId="{A67D7888-6170-408C-89A1-A374F67294D6}" dt="2023-08-30T14:47:24.486" v="1884"/>
          <ac:spMkLst>
            <pc:docMk/>
            <pc:sldMk cId="3294131196" sldId="315"/>
            <ac:spMk id="8" creationId="{9BF2D12F-13B7-221A-B1A6-9B68F44B4158}"/>
          </ac:spMkLst>
        </pc:spChg>
        <pc:spChg chg="mod">
          <ac:chgData name="Breno Nicelatchi" userId="495d62745e7169d0" providerId="LiveId" clId="{A67D7888-6170-408C-89A1-A374F67294D6}" dt="2023-08-30T14:47:24.486" v="1884"/>
          <ac:spMkLst>
            <pc:docMk/>
            <pc:sldMk cId="3294131196" sldId="315"/>
            <ac:spMk id="9" creationId="{B190E62D-3CCC-23E7-0800-B6477829AAD5}"/>
          </ac:spMkLst>
        </pc:spChg>
        <pc:spChg chg="mod">
          <ac:chgData name="Breno Nicelatchi" userId="495d62745e7169d0" providerId="LiveId" clId="{A67D7888-6170-408C-89A1-A374F67294D6}" dt="2023-08-30T14:47:24.486" v="1884"/>
          <ac:spMkLst>
            <pc:docMk/>
            <pc:sldMk cId="3294131196" sldId="315"/>
            <ac:spMk id="10" creationId="{757C43F1-5491-ADCE-204F-22BC99DF8AF7}"/>
          </ac:spMkLst>
        </pc:spChg>
        <pc:spChg chg="mod">
          <ac:chgData name="Breno Nicelatchi" userId="495d62745e7169d0" providerId="LiveId" clId="{A67D7888-6170-408C-89A1-A374F67294D6}" dt="2023-08-30T14:47:24.486" v="1884"/>
          <ac:spMkLst>
            <pc:docMk/>
            <pc:sldMk cId="3294131196" sldId="315"/>
            <ac:spMk id="11" creationId="{4355A4ED-205B-15C3-262E-BDC4DF8F39EB}"/>
          </ac:spMkLst>
        </pc:spChg>
        <pc:spChg chg="add mod">
          <ac:chgData name="Breno Nicelatchi" userId="495d62745e7169d0" providerId="LiveId" clId="{A67D7888-6170-408C-89A1-A374F67294D6}" dt="2023-08-30T14:55:07.738" v="1992" actId="1038"/>
          <ac:spMkLst>
            <pc:docMk/>
            <pc:sldMk cId="3294131196" sldId="315"/>
            <ac:spMk id="12" creationId="{D64887F8-F836-18BE-CBC0-0413EAB9F236}"/>
          </ac:spMkLst>
        </pc:spChg>
        <pc:grpChg chg="add mod ord">
          <ac:chgData name="Breno Nicelatchi" userId="495d62745e7169d0" providerId="LiveId" clId="{A67D7888-6170-408C-89A1-A374F67294D6}" dt="2023-08-30T14:56:52.213" v="2126" actId="166"/>
          <ac:grpSpMkLst>
            <pc:docMk/>
            <pc:sldMk cId="3294131196" sldId="315"/>
            <ac:grpSpMk id="4" creationId="{08C84485-5FDF-CDDF-2C27-D471584EA309}"/>
          </ac:grpSpMkLst>
        </pc:grpChg>
        <pc:cxnChg chg="add del mod ord">
          <ac:chgData name="Breno Nicelatchi" userId="495d62745e7169d0" providerId="LiveId" clId="{A67D7888-6170-408C-89A1-A374F67294D6}" dt="2023-08-30T14:56:14.912" v="2009" actId="478"/>
          <ac:cxnSpMkLst>
            <pc:docMk/>
            <pc:sldMk cId="3294131196" sldId="315"/>
            <ac:cxnSpMk id="14" creationId="{C7C27751-2FC4-75EC-31C0-B84215AC2D19}"/>
          </ac:cxnSpMkLst>
        </pc:cxnChg>
        <pc:cxnChg chg="add del mod ord">
          <ac:chgData name="Breno Nicelatchi" userId="495d62745e7169d0" providerId="LiveId" clId="{A67D7888-6170-408C-89A1-A374F67294D6}" dt="2023-08-30T14:56:14.912" v="2009" actId="478"/>
          <ac:cxnSpMkLst>
            <pc:docMk/>
            <pc:sldMk cId="3294131196" sldId="315"/>
            <ac:cxnSpMk id="15" creationId="{9295C719-AD91-EC83-15DE-108E59EBCE9F}"/>
          </ac:cxnSpMkLst>
        </pc:cxnChg>
        <pc:cxnChg chg="add del mod ord">
          <ac:chgData name="Breno Nicelatchi" userId="495d62745e7169d0" providerId="LiveId" clId="{A67D7888-6170-408C-89A1-A374F67294D6}" dt="2023-08-30T14:56:14.912" v="2009" actId="478"/>
          <ac:cxnSpMkLst>
            <pc:docMk/>
            <pc:sldMk cId="3294131196" sldId="315"/>
            <ac:cxnSpMk id="16" creationId="{F0BB6860-BF98-C36C-BAC9-755AC3307BA9}"/>
          </ac:cxnSpMkLst>
        </pc:cxnChg>
        <pc:cxnChg chg="add del mod ord">
          <ac:chgData name="Breno Nicelatchi" userId="495d62745e7169d0" providerId="LiveId" clId="{A67D7888-6170-408C-89A1-A374F67294D6}" dt="2023-08-30T14:56:14.912" v="2009" actId="478"/>
          <ac:cxnSpMkLst>
            <pc:docMk/>
            <pc:sldMk cId="3294131196" sldId="315"/>
            <ac:cxnSpMk id="17" creationId="{D4638EA4-2F8B-88CE-24C5-21EE26779696}"/>
          </ac:cxnSpMkLst>
        </pc:cxnChg>
        <pc:cxnChg chg="add mod">
          <ac:chgData name="Breno Nicelatchi" userId="495d62745e7169d0" providerId="LiveId" clId="{A67D7888-6170-408C-89A1-A374F67294D6}" dt="2023-08-30T14:56:46.492" v="2125" actId="1035"/>
          <ac:cxnSpMkLst>
            <pc:docMk/>
            <pc:sldMk cId="3294131196" sldId="315"/>
            <ac:cxnSpMk id="18" creationId="{169BF40B-0632-0785-FA0D-DC876487E347}"/>
          </ac:cxnSpMkLst>
        </pc:cxnChg>
        <pc:cxnChg chg="add mod">
          <ac:chgData name="Breno Nicelatchi" userId="495d62745e7169d0" providerId="LiveId" clId="{A67D7888-6170-408C-89A1-A374F67294D6}" dt="2023-08-30T14:56:46.492" v="2125" actId="1035"/>
          <ac:cxnSpMkLst>
            <pc:docMk/>
            <pc:sldMk cId="3294131196" sldId="315"/>
            <ac:cxnSpMk id="20" creationId="{8411D867-930E-058C-5780-9D5D771EF329}"/>
          </ac:cxnSpMkLst>
        </pc:cxnChg>
        <pc:cxnChg chg="add mod">
          <ac:chgData name="Breno Nicelatchi" userId="495d62745e7169d0" providerId="LiveId" clId="{A67D7888-6170-408C-89A1-A374F67294D6}" dt="2023-08-30T14:56:46.492" v="2125" actId="1035"/>
          <ac:cxnSpMkLst>
            <pc:docMk/>
            <pc:sldMk cId="3294131196" sldId="315"/>
            <ac:cxnSpMk id="21" creationId="{7CD3F659-DC1B-993F-979F-116410FD431B}"/>
          </ac:cxnSpMkLst>
        </pc:cxnChg>
        <pc:cxnChg chg="add mod">
          <ac:chgData name="Breno Nicelatchi" userId="495d62745e7169d0" providerId="LiveId" clId="{A67D7888-6170-408C-89A1-A374F67294D6}" dt="2023-08-30T14:56:46.492" v="2125" actId="1035"/>
          <ac:cxnSpMkLst>
            <pc:docMk/>
            <pc:sldMk cId="3294131196" sldId="315"/>
            <ac:cxnSpMk id="22" creationId="{BA7D7FD6-E2D4-6F87-4765-C4E9E517CF4C}"/>
          </ac:cxnSpMkLst>
        </pc:cxnChg>
      </pc:sldChg>
      <pc:sldChg chg="addSp delSp modSp add mod ord modAnim">
        <pc:chgData name="Breno Nicelatchi" userId="495d62745e7169d0" providerId="LiveId" clId="{A67D7888-6170-408C-89A1-A374F67294D6}" dt="2023-08-30T15:55:14.020" v="2434" actId="1036"/>
        <pc:sldMkLst>
          <pc:docMk/>
          <pc:sldMk cId="2648780205" sldId="316"/>
        </pc:sldMkLst>
        <pc:spChg chg="mod topLvl">
          <ac:chgData name="Breno Nicelatchi" userId="495d62745e7169d0" providerId="LiveId" clId="{A67D7888-6170-408C-89A1-A374F67294D6}" dt="2023-08-30T15:54:32.643" v="2430"/>
          <ac:spMkLst>
            <pc:docMk/>
            <pc:sldMk cId="2648780205" sldId="316"/>
            <ac:spMk id="5" creationId="{D0CD60B7-E0B7-F5F6-A1EE-3218D0E2BF3A}"/>
          </ac:spMkLst>
        </pc:spChg>
        <pc:spChg chg="mod topLvl">
          <ac:chgData name="Breno Nicelatchi" userId="495d62745e7169d0" providerId="LiveId" clId="{A67D7888-6170-408C-89A1-A374F67294D6}" dt="2023-08-30T15:54:32.643" v="2430"/>
          <ac:spMkLst>
            <pc:docMk/>
            <pc:sldMk cId="2648780205" sldId="316"/>
            <ac:spMk id="6" creationId="{4FA8F2B3-6A21-27D2-DE85-ADA7D6639D6B}"/>
          </ac:spMkLst>
        </pc:spChg>
        <pc:spChg chg="mod topLvl">
          <ac:chgData name="Breno Nicelatchi" userId="495d62745e7169d0" providerId="LiveId" clId="{A67D7888-6170-408C-89A1-A374F67294D6}" dt="2023-08-30T15:54:32.643" v="2430"/>
          <ac:spMkLst>
            <pc:docMk/>
            <pc:sldMk cId="2648780205" sldId="316"/>
            <ac:spMk id="7" creationId="{47AFE781-138B-DB55-4045-24B11C15250D}"/>
          </ac:spMkLst>
        </pc:spChg>
        <pc:spChg chg="mod topLvl">
          <ac:chgData name="Breno Nicelatchi" userId="495d62745e7169d0" providerId="LiveId" clId="{A67D7888-6170-408C-89A1-A374F67294D6}" dt="2023-08-30T15:54:32.643" v="2430"/>
          <ac:spMkLst>
            <pc:docMk/>
            <pc:sldMk cId="2648780205" sldId="316"/>
            <ac:spMk id="8" creationId="{6E7FC38A-131C-F2DB-6320-E27C8ED09A18}"/>
          </ac:spMkLst>
        </pc:spChg>
        <pc:spChg chg="mod topLvl">
          <ac:chgData name="Breno Nicelatchi" userId="495d62745e7169d0" providerId="LiveId" clId="{A67D7888-6170-408C-89A1-A374F67294D6}" dt="2023-08-30T15:54:32.643" v="2430"/>
          <ac:spMkLst>
            <pc:docMk/>
            <pc:sldMk cId="2648780205" sldId="316"/>
            <ac:spMk id="9" creationId="{95BBB22A-8317-3162-E837-D626AB79776A}"/>
          </ac:spMkLst>
        </pc:spChg>
        <pc:spChg chg="mod topLvl">
          <ac:chgData name="Breno Nicelatchi" userId="495d62745e7169d0" providerId="LiveId" clId="{A67D7888-6170-408C-89A1-A374F67294D6}" dt="2023-08-30T15:54:32.643" v="2430"/>
          <ac:spMkLst>
            <pc:docMk/>
            <pc:sldMk cId="2648780205" sldId="316"/>
            <ac:spMk id="14" creationId="{6FE89AE4-56A4-4D08-5AE2-221A00CCA4E8}"/>
          </ac:spMkLst>
        </pc:spChg>
        <pc:spChg chg="mod topLvl">
          <ac:chgData name="Breno Nicelatchi" userId="495d62745e7169d0" providerId="LiveId" clId="{A67D7888-6170-408C-89A1-A374F67294D6}" dt="2023-08-30T15:54:32.643" v="2430"/>
          <ac:spMkLst>
            <pc:docMk/>
            <pc:sldMk cId="2648780205" sldId="316"/>
            <ac:spMk id="15" creationId="{CDA6027F-BF02-CB9E-96D2-93FB4DF010C5}"/>
          </ac:spMkLst>
        </pc:spChg>
        <pc:spChg chg="mod topLvl">
          <ac:chgData name="Breno Nicelatchi" userId="495d62745e7169d0" providerId="LiveId" clId="{A67D7888-6170-408C-89A1-A374F67294D6}" dt="2023-08-30T15:54:32.643" v="2430"/>
          <ac:spMkLst>
            <pc:docMk/>
            <pc:sldMk cId="2648780205" sldId="316"/>
            <ac:spMk id="16" creationId="{831B6E5F-1615-B311-EB84-AE1EB4451A0E}"/>
          </ac:spMkLst>
        </pc:spChg>
        <pc:spChg chg="mod topLvl">
          <ac:chgData name="Breno Nicelatchi" userId="495d62745e7169d0" providerId="LiveId" clId="{A67D7888-6170-408C-89A1-A374F67294D6}" dt="2023-08-30T15:54:32.643" v="2430"/>
          <ac:spMkLst>
            <pc:docMk/>
            <pc:sldMk cId="2648780205" sldId="316"/>
            <ac:spMk id="17" creationId="{4FACCBCE-C547-8AC2-7F15-EB41DE33FEEE}"/>
          </ac:spMkLst>
        </pc:spChg>
        <pc:spChg chg="del mod">
          <ac:chgData name="Breno Nicelatchi" userId="495d62745e7169d0" providerId="LiveId" clId="{A67D7888-6170-408C-89A1-A374F67294D6}" dt="2023-08-30T15:51:42.284" v="2279" actId="478"/>
          <ac:spMkLst>
            <pc:docMk/>
            <pc:sldMk cId="2648780205" sldId="316"/>
            <ac:spMk id="18" creationId="{D1B32F22-4250-1FF7-EB94-FDA136526A57}"/>
          </ac:spMkLst>
        </pc:spChg>
        <pc:spChg chg="del mod">
          <ac:chgData name="Breno Nicelatchi" userId="495d62745e7169d0" providerId="LiveId" clId="{A67D7888-6170-408C-89A1-A374F67294D6}" dt="2023-08-30T15:51:51.076" v="2280" actId="478"/>
          <ac:spMkLst>
            <pc:docMk/>
            <pc:sldMk cId="2648780205" sldId="316"/>
            <ac:spMk id="19" creationId="{C7DD963A-9F61-728C-1141-2513872D1C0E}"/>
          </ac:spMkLst>
        </pc:spChg>
        <pc:spChg chg="mod">
          <ac:chgData name="Breno Nicelatchi" userId="495d62745e7169d0" providerId="LiveId" clId="{A67D7888-6170-408C-89A1-A374F67294D6}" dt="2023-08-30T15:52:05.502" v="2283" actId="165"/>
          <ac:spMkLst>
            <pc:docMk/>
            <pc:sldMk cId="2648780205" sldId="316"/>
            <ac:spMk id="20" creationId="{85DD570B-A35B-0EC1-23A2-BC1911BC32BB}"/>
          </ac:spMkLst>
        </pc:spChg>
        <pc:spChg chg="mod">
          <ac:chgData name="Breno Nicelatchi" userId="495d62745e7169d0" providerId="LiveId" clId="{A67D7888-6170-408C-89A1-A374F67294D6}" dt="2023-08-30T15:52:05.502" v="2283" actId="165"/>
          <ac:spMkLst>
            <pc:docMk/>
            <pc:sldMk cId="2648780205" sldId="316"/>
            <ac:spMk id="21" creationId="{9DBD5FDD-6C99-2D5A-B849-AA9382C42527}"/>
          </ac:spMkLst>
        </pc:spChg>
        <pc:spChg chg="del mod">
          <ac:chgData name="Breno Nicelatchi" userId="495d62745e7169d0" providerId="LiveId" clId="{A67D7888-6170-408C-89A1-A374F67294D6}" dt="2023-08-30T15:51:55.532" v="2281" actId="478"/>
          <ac:spMkLst>
            <pc:docMk/>
            <pc:sldMk cId="2648780205" sldId="316"/>
            <ac:spMk id="22" creationId="{12C40886-1741-0516-50DC-A9E94189F078}"/>
          </ac:spMkLst>
        </pc:spChg>
        <pc:spChg chg="del mod">
          <ac:chgData name="Breno Nicelatchi" userId="495d62745e7169d0" providerId="LiveId" clId="{A67D7888-6170-408C-89A1-A374F67294D6}" dt="2023-08-30T15:51:58.592" v="2282" actId="478"/>
          <ac:spMkLst>
            <pc:docMk/>
            <pc:sldMk cId="2648780205" sldId="316"/>
            <ac:spMk id="23" creationId="{52380D07-512B-19F3-3416-9045F8E2BA23}"/>
          </ac:spMkLst>
        </pc:spChg>
        <pc:spChg chg="mod">
          <ac:chgData name="Breno Nicelatchi" userId="495d62745e7169d0" providerId="LiveId" clId="{A67D7888-6170-408C-89A1-A374F67294D6}" dt="2023-08-30T15:52:05.502" v="2283" actId="165"/>
          <ac:spMkLst>
            <pc:docMk/>
            <pc:sldMk cId="2648780205" sldId="316"/>
            <ac:spMk id="24" creationId="{ABB646DD-A922-8EEB-2E4B-BADAF7A9AB6B}"/>
          </ac:spMkLst>
        </pc:spChg>
        <pc:spChg chg="mod">
          <ac:chgData name="Breno Nicelatchi" userId="495d62745e7169d0" providerId="LiveId" clId="{A67D7888-6170-408C-89A1-A374F67294D6}" dt="2023-08-30T15:52:05.502" v="2283" actId="165"/>
          <ac:spMkLst>
            <pc:docMk/>
            <pc:sldMk cId="2648780205" sldId="316"/>
            <ac:spMk id="25" creationId="{8C3C237E-000C-B210-C950-197BDF1CDE74}"/>
          </ac:spMkLst>
        </pc:spChg>
        <pc:spChg chg="mod">
          <ac:chgData name="Breno Nicelatchi" userId="495d62745e7169d0" providerId="LiveId" clId="{A67D7888-6170-408C-89A1-A374F67294D6}" dt="2023-08-30T15:52:05.502" v="2283" actId="165"/>
          <ac:spMkLst>
            <pc:docMk/>
            <pc:sldMk cId="2648780205" sldId="316"/>
            <ac:spMk id="26" creationId="{C8E4ADED-00F8-9762-3F1F-E7F1F96EF082}"/>
          </ac:spMkLst>
        </pc:spChg>
        <pc:spChg chg="add mod">
          <ac:chgData name="Breno Nicelatchi" userId="495d62745e7169d0" providerId="LiveId" clId="{A67D7888-6170-408C-89A1-A374F67294D6}" dt="2023-08-30T15:54:21.992" v="2428" actId="15"/>
          <ac:spMkLst>
            <pc:docMk/>
            <pc:sldMk cId="2648780205" sldId="316"/>
            <ac:spMk id="27" creationId="{4985A9DA-11F3-678B-27E3-4A443B513FB4}"/>
          </ac:spMkLst>
        </pc:spChg>
        <pc:spChg chg="add mod">
          <ac:chgData name="Breno Nicelatchi" userId="495d62745e7169d0" providerId="LiveId" clId="{A67D7888-6170-408C-89A1-A374F67294D6}" dt="2023-08-30T15:54:17.772" v="2425" actId="1076"/>
          <ac:spMkLst>
            <pc:docMk/>
            <pc:sldMk cId="2648780205" sldId="316"/>
            <ac:spMk id="28" creationId="{808CF3A1-00A8-018B-C115-EF5517FF8447}"/>
          </ac:spMkLst>
        </pc:spChg>
        <pc:spChg chg="add mod">
          <ac:chgData name="Breno Nicelatchi" userId="495d62745e7169d0" providerId="LiveId" clId="{A67D7888-6170-408C-89A1-A374F67294D6}" dt="2023-08-30T15:54:17.772" v="2425" actId="1076"/>
          <ac:spMkLst>
            <pc:docMk/>
            <pc:sldMk cId="2648780205" sldId="316"/>
            <ac:spMk id="29" creationId="{40F3138E-6316-860E-176C-927F5F8817E8}"/>
          </ac:spMkLst>
        </pc:spChg>
        <pc:grpChg chg="add del mod">
          <ac:chgData name="Breno Nicelatchi" userId="495d62745e7169d0" providerId="LiveId" clId="{A67D7888-6170-408C-89A1-A374F67294D6}" dt="2023-08-30T15:52:05.502" v="2283" actId="165"/>
          <ac:grpSpMkLst>
            <pc:docMk/>
            <pc:sldMk cId="2648780205" sldId="316"/>
            <ac:grpSpMk id="4" creationId="{539B36DE-F5D8-D7BD-8013-B1299F4319DF}"/>
          </ac:grpSpMkLst>
        </pc:grpChg>
        <pc:grpChg chg="del mod topLvl">
          <ac:chgData name="Breno Nicelatchi" userId="495d62745e7169d0" providerId="LiveId" clId="{A67D7888-6170-408C-89A1-A374F67294D6}" dt="2023-08-30T15:52:08.782" v="2284" actId="478"/>
          <ac:grpSpMkLst>
            <pc:docMk/>
            <pc:sldMk cId="2648780205" sldId="316"/>
            <ac:grpSpMk id="10" creationId="{2762C599-5F6A-2528-BCCA-5D9B267B0FD8}"/>
          </ac:grpSpMkLst>
        </pc:grpChg>
        <pc:grpChg chg="del mod">
          <ac:chgData name="Breno Nicelatchi" userId="495d62745e7169d0" providerId="LiveId" clId="{A67D7888-6170-408C-89A1-A374F67294D6}" dt="2023-08-30T15:51:55.532" v="2281" actId="478"/>
          <ac:grpSpMkLst>
            <pc:docMk/>
            <pc:sldMk cId="2648780205" sldId="316"/>
            <ac:grpSpMk id="11" creationId="{A4D5FA21-5FEC-59EA-AA84-9877382A3E68}"/>
          </ac:grpSpMkLst>
        </pc:grpChg>
        <pc:grpChg chg="del mod topLvl">
          <ac:chgData name="Breno Nicelatchi" userId="495d62745e7169d0" providerId="LiveId" clId="{A67D7888-6170-408C-89A1-A374F67294D6}" dt="2023-08-30T15:52:08.782" v="2284" actId="478"/>
          <ac:grpSpMkLst>
            <pc:docMk/>
            <pc:sldMk cId="2648780205" sldId="316"/>
            <ac:grpSpMk id="12" creationId="{D9F3B0C1-69E0-F661-5477-B8357BD1DEA2}"/>
          </ac:grpSpMkLst>
        </pc:grpChg>
        <pc:grpChg chg="del mod">
          <ac:chgData name="Breno Nicelatchi" userId="495d62745e7169d0" providerId="LiveId" clId="{A67D7888-6170-408C-89A1-A374F67294D6}" dt="2023-08-30T15:51:42.284" v="2279" actId="478"/>
          <ac:grpSpMkLst>
            <pc:docMk/>
            <pc:sldMk cId="2648780205" sldId="316"/>
            <ac:grpSpMk id="13" creationId="{73C99B61-0858-2F46-9522-937A328D7899}"/>
          </ac:grpSpMkLst>
        </pc:grpChg>
        <pc:picChg chg="add mod">
          <ac:chgData name="Breno Nicelatchi" userId="495d62745e7169d0" providerId="LiveId" clId="{A67D7888-6170-408C-89A1-A374F67294D6}" dt="2023-08-30T15:55:14.020" v="2434" actId="1036"/>
          <ac:picMkLst>
            <pc:docMk/>
            <pc:sldMk cId="2648780205" sldId="316"/>
            <ac:picMk id="31" creationId="{E08AA482-8BBD-19E4-3425-053E48A8103C}"/>
          </ac:picMkLst>
        </pc:picChg>
      </pc:sldChg>
      <pc:sldChg chg="addSp delSp modSp add mod ord modAnim">
        <pc:chgData name="Breno Nicelatchi" userId="495d62745e7169d0" providerId="LiveId" clId="{A67D7888-6170-408C-89A1-A374F67294D6}" dt="2023-08-30T15:58:21.636" v="2484" actId="1038"/>
        <pc:sldMkLst>
          <pc:docMk/>
          <pc:sldMk cId="2084024424" sldId="317"/>
        </pc:sldMkLst>
        <pc:spChg chg="add mod">
          <ac:chgData name="Breno Nicelatchi" userId="495d62745e7169d0" providerId="LiveId" clId="{A67D7888-6170-408C-89A1-A374F67294D6}" dt="2023-08-30T15:55:59.936" v="2447" actId="1076"/>
          <ac:spMkLst>
            <pc:docMk/>
            <pc:sldMk cId="2084024424" sldId="317"/>
            <ac:spMk id="4" creationId="{42D97C7C-5955-9AC6-A61C-5C90E471211E}"/>
          </ac:spMkLst>
        </pc:spChg>
        <pc:spChg chg="mod">
          <ac:chgData name="Breno Nicelatchi" userId="495d62745e7169d0" providerId="LiveId" clId="{A67D7888-6170-408C-89A1-A374F67294D6}" dt="2023-08-30T15:57:49.631" v="2460" actId="1076"/>
          <ac:spMkLst>
            <pc:docMk/>
            <pc:sldMk cId="2084024424" sldId="317"/>
            <ac:spMk id="6" creationId="{D3F618A5-607E-5A39-48A4-C7ECF75410F9}"/>
          </ac:spMkLst>
        </pc:spChg>
        <pc:spChg chg="mod">
          <ac:chgData name="Breno Nicelatchi" userId="495d62745e7169d0" providerId="LiveId" clId="{A67D7888-6170-408C-89A1-A374F67294D6}" dt="2023-08-30T15:57:49.631" v="2460" actId="1076"/>
          <ac:spMkLst>
            <pc:docMk/>
            <pc:sldMk cId="2084024424" sldId="317"/>
            <ac:spMk id="7" creationId="{6844353A-116D-A863-4BD0-4890B929AD77}"/>
          </ac:spMkLst>
        </pc:spChg>
        <pc:spChg chg="mod">
          <ac:chgData name="Breno Nicelatchi" userId="495d62745e7169d0" providerId="LiveId" clId="{A67D7888-6170-408C-89A1-A374F67294D6}" dt="2023-08-30T15:57:49.631" v="2460" actId="1076"/>
          <ac:spMkLst>
            <pc:docMk/>
            <pc:sldMk cId="2084024424" sldId="317"/>
            <ac:spMk id="8" creationId="{34B3B89F-9098-C20F-2298-7E9CFE21AD35}"/>
          </ac:spMkLst>
        </pc:spChg>
        <pc:spChg chg="mod">
          <ac:chgData name="Breno Nicelatchi" userId="495d62745e7169d0" providerId="LiveId" clId="{A67D7888-6170-408C-89A1-A374F67294D6}" dt="2023-08-30T15:57:49.631" v="2460" actId="1076"/>
          <ac:spMkLst>
            <pc:docMk/>
            <pc:sldMk cId="2084024424" sldId="317"/>
            <ac:spMk id="9" creationId="{04C6FEE4-1B13-C87F-B958-16E0371FC083}"/>
          </ac:spMkLst>
        </pc:spChg>
        <pc:spChg chg="mod">
          <ac:chgData name="Breno Nicelatchi" userId="495d62745e7169d0" providerId="LiveId" clId="{A67D7888-6170-408C-89A1-A374F67294D6}" dt="2023-08-30T15:57:49.631" v="2460" actId="1076"/>
          <ac:spMkLst>
            <pc:docMk/>
            <pc:sldMk cId="2084024424" sldId="317"/>
            <ac:spMk id="10" creationId="{16DB2CBC-EE10-9EBC-9589-766AB3BC49DB}"/>
          </ac:spMkLst>
        </pc:spChg>
        <pc:spChg chg="mod">
          <ac:chgData name="Breno Nicelatchi" userId="495d62745e7169d0" providerId="LiveId" clId="{A67D7888-6170-408C-89A1-A374F67294D6}" dt="2023-08-30T15:57:49.631" v="2460" actId="1076"/>
          <ac:spMkLst>
            <pc:docMk/>
            <pc:sldMk cId="2084024424" sldId="317"/>
            <ac:spMk id="11" creationId="{0AAC2C96-8DB1-FEA0-B7FA-7EB9376576E9}"/>
          </ac:spMkLst>
        </pc:spChg>
        <pc:spChg chg="mod">
          <ac:chgData name="Breno Nicelatchi" userId="495d62745e7169d0" providerId="LiveId" clId="{A67D7888-6170-408C-89A1-A374F67294D6}" dt="2023-08-30T15:57:49.631" v="2460" actId="1076"/>
          <ac:spMkLst>
            <pc:docMk/>
            <pc:sldMk cId="2084024424" sldId="317"/>
            <ac:spMk id="12" creationId="{01687109-D769-5540-CB0D-6564C20E6331}"/>
          </ac:spMkLst>
        </pc:spChg>
        <pc:spChg chg="mod">
          <ac:chgData name="Breno Nicelatchi" userId="495d62745e7169d0" providerId="LiveId" clId="{A67D7888-6170-408C-89A1-A374F67294D6}" dt="2023-08-30T15:57:49.631" v="2460" actId="1076"/>
          <ac:spMkLst>
            <pc:docMk/>
            <pc:sldMk cId="2084024424" sldId="317"/>
            <ac:spMk id="13" creationId="{1842D96F-E01D-A50E-541B-733E729BA2BE}"/>
          </ac:spMkLst>
        </pc:spChg>
        <pc:spChg chg="mod">
          <ac:chgData name="Breno Nicelatchi" userId="495d62745e7169d0" providerId="LiveId" clId="{A67D7888-6170-408C-89A1-A374F67294D6}" dt="2023-08-30T15:57:49.631" v="2460" actId="1076"/>
          <ac:spMkLst>
            <pc:docMk/>
            <pc:sldMk cId="2084024424" sldId="317"/>
            <ac:spMk id="14" creationId="{4FB35C6A-D24E-AC22-E49A-DECC4FA366CA}"/>
          </ac:spMkLst>
        </pc:spChg>
        <pc:spChg chg="mod">
          <ac:chgData name="Breno Nicelatchi" userId="495d62745e7169d0" providerId="LiveId" clId="{A67D7888-6170-408C-89A1-A374F67294D6}" dt="2023-08-30T15:57:49.631" v="2460" actId="1076"/>
          <ac:spMkLst>
            <pc:docMk/>
            <pc:sldMk cId="2084024424" sldId="317"/>
            <ac:spMk id="15" creationId="{24554FC9-68E9-71D8-6D7E-819893B0455B}"/>
          </ac:spMkLst>
        </pc:spChg>
        <pc:spChg chg="mod">
          <ac:chgData name="Breno Nicelatchi" userId="495d62745e7169d0" providerId="LiveId" clId="{A67D7888-6170-408C-89A1-A374F67294D6}" dt="2023-08-30T15:57:49.631" v="2460" actId="1076"/>
          <ac:spMkLst>
            <pc:docMk/>
            <pc:sldMk cId="2084024424" sldId="317"/>
            <ac:spMk id="16" creationId="{9BD619D8-E42E-EF0E-014A-11174E686F06}"/>
          </ac:spMkLst>
        </pc:spChg>
        <pc:spChg chg="mod">
          <ac:chgData name="Breno Nicelatchi" userId="495d62745e7169d0" providerId="LiveId" clId="{A67D7888-6170-408C-89A1-A374F67294D6}" dt="2023-08-30T15:57:49.631" v="2460" actId="1076"/>
          <ac:spMkLst>
            <pc:docMk/>
            <pc:sldMk cId="2084024424" sldId="317"/>
            <ac:spMk id="17" creationId="{9ED8B9C6-B163-7C95-1C49-7CF432002BAA}"/>
          </ac:spMkLst>
        </pc:spChg>
        <pc:spChg chg="mod">
          <ac:chgData name="Breno Nicelatchi" userId="495d62745e7169d0" providerId="LiveId" clId="{A67D7888-6170-408C-89A1-A374F67294D6}" dt="2023-08-30T15:57:49.631" v="2460" actId="1076"/>
          <ac:spMkLst>
            <pc:docMk/>
            <pc:sldMk cId="2084024424" sldId="317"/>
            <ac:spMk id="18" creationId="{20099E6C-844C-D353-0A09-E4EC47C9AC3E}"/>
          </ac:spMkLst>
        </pc:spChg>
        <pc:spChg chg="mod">
          <ac:chgData name="Breno Nicelatchi" userId="495d62745e7169d0" providerId="LiveId" clId="{A67D7888-6170-408C-89A1-A374F67294D6}" dt="2023-08-30T15:57:49.631" v="2460" actId="1076"/>
          <ac:spMkLst>
            <pc:docMk/>
            <pc:sldMk cId="2084024424" sldId="317"/>
            <ac:spMk id="19" creationId="{EB2603E2-568A-9F22-DFB7-5B25CD722CEE}"/>
          </ac:spMkLst>
        </pc:spChg>
        <pc:spChg chg="mod">
          <ac:chgData name="Breno Nicelatchi" userId="495d62745e7169d0" providerId="LiveId" clId="{A67D7888-6170-408C-89A1-A374F67294D6}" dt="2023-08-30T15:57:49.631" v="2460" actId="1076"/>
          <ac:spMkLst>
            <pc:docMk/>
            <pc:sldMk cId="2084024424" sldId="317"/>
            <ac:spMk id="20" creationId="{8F28F936-9C46-EBFC-2343-BD020F640AF4}"/>
          </ac:spMkLst>
        </pc:spChg>
        <pc:spChg chg="mod">
          <ac:chgData name="Breno Nicelatchi" userId="495d62745e7169d0" providerId="LiveId" clId="{A67D7888-6170-408C-89A1-A374F67294D6}" dt="2023-08-30T15:57:49.631" v="2460" actId="1076"/>
          <ac:spMkLst>
            <pc:docMk/>
            <pc:sldMk cId="2084024424" sldId="317"/>
            <ac:spMk id="21" creationId="{BFEDFDA9-89B1-670D-D49B-419CE3CF935E}"/>
          </ac:spMkLst>
        </pc:spChg>
        <pc:spChg chg="mod">
          <ac:chgData name="Breno Nicelatchi" userId="495d62745e7169d0" providerId="LiveId" clId="{A67D7888-6170-408C-89A1-A374F67294D6}" dt="2023-08-30T15:57:49.631" v="2460" actId="1076"/>
          <ac:spMkLst>
            <pc:docMk/>
            <pc:sldMk cId="2084024424" sldId="317"/>
            <ac:spMk id="22" creationId="{ECD260FB-44EF-3020-08F9-C149A116B001}"/>
          </ac:spMkLst>
        </pc:spChg>
        <pc:spChg chg="mod">
          <ac:chgData name="Breno Nicelatchi" userId="495d62745e7169d0" providerId="LiveId" clId="{A67D7888-6170-408C-89A1-A374F67294D6}" dt="2023-08-30T15:57:49.631" v="2460" actId="1076"/>
          <ac:spMkLst>
            <pc:docMk/>
            <pc:sldMk cId="2084024424" sldId="317"/>
            <ac:spMk id="23" creationId="{A7DDC0A1-1F11-024D-0EF2-AB272EA898F6}"/>
          </ac:spMkLst>
        </pc:spChg>
        <pc:spChg chg="mod">
          <ac:chgData name="Breno Nicelatchi" userId="495d62745e7169d0" providerId="LiveId" clId="{A67D7888-6170-408C-89A1-A374F67294D6}" dt="2023-08-30T15:57:49.631" v="2460" actId="1076"/>
          <ac:spMkLst>
            <pc:docMk/>
            <pc:sldMk cId="2084024424" sldId="317"/>
            <ac:spMk id="24" creationId="{F10AE387-C4FB-FD17-42DB-3035287563C0}"/>
          </ac:spMkLst>
        </pc:spChg>
        <pc:spChg chg="mod">
          <ac:chgData name="Breno Nicelatchi" userId="495d62745e7169d0" providerId="LiveId" clId="{A67D7888-6170-408C-89A1-A374F67294D6}" dt="2023-08-30T15:57:49.631" v="2460" actId="1076"/>
          <ac:spMkLst>
            <pc:docMk/>
            <pc:sldMk cId="2084024424" sldId="317"/>
            <ac:spMk id="25" creationId="{8F8DE5DF-E2E5-0363-BF23-BD87D4822795}"/>
          </ac:spMkLst>
        </pc:spChg>
        <pc:spChg chg="mod">
          <ac:chgData name="Breno Nicelatchi" userId="495d62745e7169d0" providerId="LiveId" clId="{A67D7888-6170-408C-89A1-A374F67294D6}" dt="2023-08-30T15:57:49.631" v="2460" actId="1076"/>
          <ac:spMkLst>
            <pc:docMk/>
            <pc:sldMk cId="2084024424" sldId="317"/>
            <ac:spMk id="26" creationId="{5AC507AF-E10A-D12D-A79A-6303CF11EA72}"/>
          </ac:spMkLst>
        </pc:spChg>
        <pc:spChg chg="mod">
          <ac:chgData name="Breno Nicelatchi" userId="495d62745e7169d0" providerId="LiveId" clId="{A67D7888-6170-408C-89A1-A374F67294D6}" dt="2023-08-30T15:57:49.631" v="2460" actId="1076"/>
          <ac:spMkLst>
            <pc:docMk/>
            <pc:sldMk cId="2084024424" sldId="317"/>
            <ac:spMk id="27" creationId="{6BF869F5-A1CE-E2B7-A72F-D44D15A5831E}"/>
          </ac:spMkLst>
        </pc:spChg>
        <pc:spChg chg="mod">
          <ac:chgData name="Breno Nicelatchi" userId="495d62745e7169d0" providerId="LiveId" clId="{A67D7888-6170-408C-89A1-A374F67294D6}" dt="2023-08-30T15:57:49.631" v="2460" actId="1076"/>
          <ac:spMkLst>
            <pc:docMk/>
            <pc:sldMk cId="2084024424" sldId="317"/>
            <ac:spMk id="28" creationId="{3415B848-DD0B-2BA7-C76C-05321C1C380C}"/>
          </ac:spMkLst>
        </pc:spChg>
        <pc:spChg chg="mod">
          <ac:chgData name="Breno Nicelatchi" userId="495d62745e7169d0" providerId="LiveId" clId="{A67D7888-6170-408C-89A1-A374F67294D6}" dt="2023-08-30T15:57:49.631" v="2460" actId="1076"/>
          <ac:spMkLst>
            <pc:docMk/>
            <pc:sldMk cId="2084024424" sldId="317"/>
            <ac:spMk id="29" creationId="{426B1EF0-F9F5-48DD-9011-FCC3E6E68D1A}"/>
          </ac:spMkLst>
        </pc:spChg>
        <pc:spChg chg="mod">
          <ac:chgData name="Breno Nicelatchi" userId="495d62745e7169d0" providerId="LiveId" clId="{A67D7888-6170-408C-89A1-A374F67294D6}" dt="2023-08-30T15:57:49.631" v="2460" actId="1076"/>
          <ac:spMkLst>
            <pc:docMk/>
            <pc:sldMk cId="2084024424" sldId="317"/>
            <ac:spMk id="30" creationId="{EEF30225-CD50-B46F-D965-8C1864463E1F}"/>
          </ac:spMkLst>
        </pc:spChg>
        <pc:spChg chg="mod">
          <ac:chgData name="Breno Nicelatchi" userId="495d62745e7169d0" providerId="LiveId" clId="{A67D7888-6170-408C-89A1-A374F67294D6}" dt="2023-08-30T15:57:49.631" v="2460" actId="1076"/>
          <ac:spMkLst>
            <pc:docMk/>
            <pc:sldMk cId="2084024424" sldId="317"/>
            <ac:spMk id="31" creationId="{7CFAFECF-D33C-03C6-90CD-3688326AC677}"/>
          </ac:spMkLst>
        </pc:spChg>
        <pc:spChg chg="mod">
          <ac:chgData name="Breno Nicelatchi" userId="495d62745e7169d0" providerId="LiveId" clId="{A67D7888-6170-408C-89A1-A374F67294D6}" dt="2023-08-30T15:57:49.631" v="2460" actId="1076"/>
          <ac:spMkLst>
            <pc:docMk/>
            <pc:sldMk cId="2084024424" sldId="317"/>
            <ac:spMk id="32" creationId="{2C9FD1AE-2AF8-E338-2E08-F5753482F0FD}"/>
          </ac:spMkLst>
        </pc:spChg>
        <pc:spChg chg="mod">
          <ac:chgData name="Breno Nicelatchi" userId="495d62745e7169d0" providerId="LiveId" clId="{A67D7888-6170-408C-89A1-A374F67294D6}" dt="2023-08-30T15:57:49.631" v="2460" actId="1076"/>
          <ac:spMkLst>
            <pc:docMk/>
            <pc:sldMk cId="2084024424" sldId="317"/>
            <ac:spMk id="33" creationId="{2E0C36CC-2633-95D2-0521-D1D9B496269D}"/>
          </ac:spMkLst>
        </pc:spChg>
        <pc:spChg chg="mod">
          <ac:chgData name="Breno Nicelatchi" userId="495d62745e7169d0" providerId="LiveId" clId="{A67D7888-6170-408C-89A1-A374F67294D6}" dt="2023-08-30T15:57:49.631" v="2460" actId="1076"/>
          <ac:spMkLst>
            <pc:docMk/>
            <pc:sldMk cId="2084024424" sldId="317"/>
            <ac:spMk id="34" creationId="{60AD6B10-FAAF-CB5D-2028-3C79723F2DB3}"/>
          </ac:spMkLst>
        </pc:spChg>
        <pc:spChg chg="mod">
          <ac:chgData name="Breno Nicelatchi" userId="495d62745e7169d0" providerId="LiveId" clId="{A67D7888-6170-408C-89A1-A374F67294D6}" dt="2023-08-30T15:57:49.631" v="2460" actId="1076"/>
          <ac:spMkLst>
            <pc:docMk/>
            <pc:sldMk cId="2084024424" sldId="317"/>
            <ac:spMk id="35" creationId="{54CE2277-A1D7-BA99-CE56-DCEDD9D43764}"/>
          </ac:spMkLst>
        </pc:spChg>
        <pc:spChg chg="mod">
          <ac:chgData name="Breno Nicelatchi" userId="495d62745e7169d0" providerId="LiveId" clId="{A67D7888-6170-408C-89A1-A374F67294D6}" dt="2023-08-30T15:57:49.631" v="2460" actId="1076"/>
          <ac:spMkLst>
            <pc:docMk/>
            <pc:sldMk cId="2084024424" sldId="317"/>
            <ac:spMk id="36" creationId="{993CFAC6-5CAD-4592-3EE5-F247EE11B105}"/>
          </ac:spMkLst>
        </pc:spChg>
        <pc:spChg chg="mod">
          <ac:chgData name="Breno Nicelatchi" userId="495d62745e7169d0" providerId="LiveId" clId="{A67D7888-6170-408C-89A1-A374F67294D6}" dt="2023-08-30T15:57:49.631" v="2460" actId="1076"/>
          <ac:spMkLst>
            <pc:docMk/>
            <pc:sldMk cId="2084024424" sldId="317"/>
            <ac:spMk id="37" creationId="{343C9A38-8F98-3DDA-B7B1-C4406A1BFDB8}"/>
          </ac:spMkLst>
        </pc:spChg>
        <pc:spChg chg="mod">
          <ac:chgData name="Breno Nicelatchi" userId="495d62745e7169d0" providerId="LiveId" clId="{A67D7888-6170-408C-89A1-A374F67294D6}" dt="2023-08-30T15:57:49.631" v="2460" actId="1076"/>
          <ac:spMkLst>
            <pc:docMk/>
            <pc:sldMk cId="2084024424" sldId="317"/>
            <ac:spMk id="38" creationId="{83FAE366-97A5-984E-B169-C93D9A108672}"/>
          </ac:spMkLst>
        </pc:spChg>
        <pc:spChg chg="mod">
          <ac:chgData name="Breno Nicelatchi" userId="495d62745e7169d0" providerId="LiveId" clId="{A67D7888-6170-408C-89A1-A374F67294D6}" dt="2023-08-30T15:57:49.631" v="2460" actId="1076"/>
          <ac:spMkLst>
            <pc:docMk/>
            <pc:sldMk cId="2084024424" sldId="317"/>
            <ac:spMk id="39" creationId="{A1FB5BDE-4E92-BCC3-05D0-EB50B96678B0}"/>
          </ac:spMkLst>
        </pc:spChg>
        <pc:spChg chg="mod">
          <ac:chgData name="Breno Nicelatchi" userId="495d62745e7169d0" providerId="LiveId" clId="{A67D7888-6170-408C-89A1-A374F67294D6}" dt="2023-08-30T15:57:49.631" v="2460" actId="1076"/>
          <ac:spMkLst>
            <pc:docMk/>
            <pc:sldMk cId="2084024424" sldId="317"/>
            <ac:spMk id="40" creationId="{145A950C-6806-53BE-DAD1-6D8B7E4AE636}"/>
          </ac:spMkLst>
        </pc:spChg>
        <pc:spChg chg="mod">
          <ac:chgData name="Breno Nicelatchi" userId="495d62745e7169d0" providerId="LiveId" clId="{A67D7888-6170-408C-89A1-A374F67294D6}" dt="2023-08-30T15:57:49.631" v="2460" actId="1076"/>
          <ac:spMkLst>
            <pc:docMk/>
            <pc:sldMk cId="2084024424" sldId="317"/>
            <ac:spMk id="41" creationId="{26B420B0-F03C-3A2C-DC8E-A81DAA4EE36D}"/>
          </ac:spMkLst>
        </pc:spChg>
        <pc:spChg chg="mod">
          <ac:chgData name="Breno Nicelatchi" userId="495d62745e7169d0" providerId="LiveId" clId="{A67D7888-6170-408C-89A1-A374F67294D6}" dt="2023-08-30T15:57:49.631" v="2460" actId="1076"/>
          <ac:spMkLst>
            <pc:docMk/>
            <pc:sldMk cId="2084024424" sldId="317"/>
            <ac:spMk id="42" creationId="{55292780-C2D8-0091-6271-08C5CC2A25D7}"/>
          </ac:spMkLst>
        </pc:spChg>
        <pc:spChg chg="mod">
          <ac:chgData name="Breno Nicelatchi" userId="495d62745e7169d0" providerId="LiveId" clId="{A67D7888-6170-408C-89A1-A374F67294D6}" dt="2023-08-30T15:57:49.631" v="2460" actId="1076"/>
          <ac:spMkLst>
            <pc:docMk/>
            <pc:sldMk cId="2084024424" sldId="317"/>
            <ac:spMk id="43" creationId="{6517E18D-32D3-4D5C-591C-1733CBE0D14F}"/>
          </ac:spMkLst>
        </pc:spChg>
        <pc:spChg chg="mod">
          <ac:chgData name="Breno Nicelatchi" userId="495d62745e7169d0" providerId="LiveId" clId="{A67D7888-6170-408C-89A1-A374F67294D6}" dt="2023-08-30T15:57:49.631" v="2460" actId="1076"/>
          <ac:spMkLst>
            <pc:docMk/>
            <pc:sldMk cId="2084024424" sldId="317"/>
            <ac:spMk id="44" creationId="{8104D3E2-6D5E-5AEA-CDD8-21C7BFFDCC45}"/>
          </ac:spMkLst>
        </pc:spChg>
        <pc:spChg chg="mod">
          <ac:chgData name="Breno Nicelatchi" userId="495d62745e7169d0" providerId="LiveId" clId="{A67D7888-6170-408C-89A1-A374F67294D6}" dt="2023-08-30T15:57:49.631" v="2460" actId="1076"/>
          <ac:spMkLst>
            <pc:docMk/>
            <pc:sldMk cId="2084024424" sldId="317"/>
            <ac:spMk id="45" creationId="{54506C34-7076-2D50-8E71-994AACE6ACA4}"/>
          </ac:spMkLst>
        </pc:spChg>
        <pc:spChg chg="mod">
          <ac:chgData name="Breno Nicelatchi" userId="495d62745e7169d0" providerId="LiveId" clId="{A67D7888-6170-408C-89A1-A374F67294D6}" dt="2023-08-30T15:57:49.631" v="2460" actId="1076"/>
          <ac:spMkLst>
            <pc:docMk/>
            <pc:sldMk cId="2084024424" sldId="317"/>
            <ac:spMk id="46" creationId="{245850A4-13DD-8016-33E5-CBFA01BB2163}"/>
          </ac:spMkLst>
        </pc:spChg>
        <pc:spChg chg="mod">
          <ac:chgData name="Breno Nicelatchi" userId="495d62745e7169d0" providerId="LiveId" clId="{A67D7888-6170-408C-89A1-A374F67294D6}" dt="2023-08-30T15:57:49.631" v="2460" actId="1076"/>
          <ac:spMkLst>
            <pc:docMk/>
            <pc:sldMk cId="2084024424" sldId="317"/>
            <ac:spMk id="47" creationId="{140837B4-5CA0-F328-5554-43BB9E246ABF}"/>
          </ac:spMkLst>
        </pc:spChg>
        <pc:spChg chg="mod">
          <ac:chgData name="Breno Nicelatchi" userId="495d62745e7169d0" providerId="LiveId" clId="{A67D7888-6170-408C-89A1-A374F67294D6}" dt="2023-08-30T15:57:49.631" v="2460" actId="1076"/>
          <ac:spMkLst>
            <pc:docMk/>
            <pc:sldMk cId="2084024424" sldId="317"/>
            <ac:spMk id="48" creationId="{07AF11BF-3BED-673B-3045-146DA6A78F2C}"/>
          </ac:spMkLst>
        </pc:spChg>
        <pc:spChg chg="mod">
          <ac:chgData name="Breno Nicelatchi" userId="495d62745e7169d0" providerId="LiveId" clId="{A67D7888-6170-408C-89A1-A374F67294D6}" dt="2023-08-30T15:57:49.631" v="2460" actId="1076"/>
          <ac:spMkLst>
            <pc:docMk/>
            <pc:sldMk cId="2084024424" sldId="317"/>
            <ac:spMk id="49" creationId="{135EA99A-A87F-4E26-F1C9-27DABE9DB355}"/>
          </ac:spMkLst>
        </pc:spChg>
        <pc:spChg chg="mod">
          <ac:chgData name="Breno Nicelatchi" userId="495d62745e7169d0" providerId="LiveId" clId="{A67D7888-6170-408C-89A1-A374F67294D6}" dt="2023-08-30T15:57:49.631" v="2460" actId="1076"/>
          <ac:spMkLst>
            <pc:docMk/>
            <pc:sldMk cId="2084024424" sldId="317"/>
            <ac:spMk id="50" creationId="{1BC4C3E2-1C75-F816-7ABE-BF9FCA958420}"/>
          </ac:spMkLst>
        </pc:spChg>
        <pc:spChg chg="mod">
          <ac:chgData name="Breno Nicelatchi" userId="495d62745e7169d0" providerId="LiveId" clId="{A67D7888-6170-408C-89A1-A374F67294D6}" dt="2023-08-30T15:57:49.631" v="2460" actId="1076"/>
          <ac:spMkLst>
            <pc:docMk/>
            <pc:sldMk cId="2084024424" sldId="317"/>
            <ac:spMk id="51" creationId="{EA24D6CB-037A-BC98-02C0-56378144CE06}"/>
          </ac:spMkLst>
        </pc:spChg>
        <pc:spChg chg="mod">
          <ac:chgData name="Breno Nicelatchi" userId="495d62745e7169d0" providerId="LiveId" clId="{A67D7888-6170-408C-89A1-A374F67294D6}" dt="2023-08-30T15:57:49.631" v="2460" actId="1076"/>
          <ac:spMkLst>
            <pc:docMk/>
            <pc:sldMk cId="2084024424" sldId="317"/>
            <ac:spMk id="52" creationId="{A7453ECE-3B27-55F6-3F9E-9E85758CAC3F}"/>
          </ac:spMkLst>
        </pc:spChg>
        <pc:spChg chg="del mod">
          <ac:chgData name="Breno Nicelatchi" userId="495d62745e7169d0" providerId="LiveId" clId="{A67D7888-6170-408C-89A1-A374F67294D6}" dt="2023-08-30T15:56:57.721" v="2450" actId="478"/>
          <ac:spMkLst>
            <pc:docMk/>
            <pc:sldMk cId="2084024424" sldId="317"/>
            <ac:spMk id="53" creationId="{E85EE552-E24A-24E2-C382-40A13F8646E6}"/>
          </ac:spMkLst>
        </pc:spChg>
        <pc:spChg chg="add mod ord">
          <ac:chgData name="Breno Nicelatchi" userId="495d62745e7169d0" providerId="LiveId" clId="{A67D7888-6170-408C-89A1-A374F67294D6}" dt="2023-08-30T15:58:21.636" v="2484" actId="1038"/>
          <ac:spMkLst>
            <pc:docMk/>
            <pc:sldMk cId="2084024424" sldId="317"/>
            <ac:spMk id="54" creationId="{CB8DDBE5-8182-41A1-E0D1-3830864A9C2D}"/>
          </ac:spMkLst>
        </pc:spChg>
        <pc:grpChg chg="add mod">
          <ac:chgData name="Breno Nicelatchi" userId="495d62745e7169d0" providerId="LiveId" clId="{A67D7888-6170-408C-89A1-A374F67294D6}" dt="2023-08-30T15:57:49.631" v="2460" actId="1076"/>
          <ac:grpSpMkLst>
            <pc:docMk/>
            <pc:sldMk cId="2084024424" sldId="317"/>
            <ac:grpSpMk id="5" creationId="{81BC7ABF-391A-5B0B-4D46-57735C3A8ECA}"/>
          </ac:grpSpMkLst>
        </pc:grpChg>
      </pc:sldChg>
      <pc:sldChg chg="addSp modSp add mod modAnim">
        <pc:chgData name="Breno Nicelatchi" userId="495d62745e7169d0" providerId="LiveId" clId="{A67D7888-6170-408C-89A1-A374F67294D6}" dt="2023-08-30T16:02:31.960" v="2500" actId="14100"/>
        <pc:sldMkLst>
          <pc:docMk/>
          <pc:sldMk cId="1469295659" sldId="318"/>
        </pc:sldMkLst>
        <pc:spChg chg="add mod">
          <ac:chgData name="Breno Nicelatchi" userId="495d62745e7169d0" providerId="LiveId" clId="{A67D7888-6170-408C-89A1-A374F67294D6}" dt="2023-08-30T16:02:12.701" v="2497" actId="1076"/>
          <ac:spMkLst>
            <pc:docMk/>
            <pc:sldMk cId="1469295659" sldId="318"/>
            <ac:spMk id="6" creationId="{87DB958B-CC58-E145-0316-2B0873475259}"/>
          </ac:spMkLst>
        </pc:spChg>
        <pc:spChg chg="add mod">
          <ac:chgData name="Breno Nicelatchi" userId="495d62745e7169d0" providerId="LiveId" clId="{A67D7888-6170-408C-89A1-A374F67294D6}" dt="2023-08-30T16:02:31.960" v="2500" actId="14100"/>
          <ac:spMkLst>
            <pc:docMk/>
            <pc:sldMk cId="1469295659" sldId="318"/>
            <ac:spMk id="8" creationId="{79B9102F-F98E-B9F6-6085-A6B9044F70E0}"/>
          </ac:spMkLst>
        </pc:spChg>
        <pc:picChg chg="add mod">
          <ac:chgData name="Breno Nicelatchi" userId="495d62745e7169d0" providerId="LiveId" clId="{A67D7888-6170-408C-89A1-A374F67294D6}" dt="2023-08-30T16:01:38.717" v="2487" actId="14100"/>
          <ac:picMkLst>
            <pc:docMk/>
            <pc:sldMk cId="1469295659" sldId="318"/>
            <ac:picMk id="5" creationId="{66748147-0C47-C000-9563-74F372CEFCB6}"/>
          </ac:picMkLst>
        </pc:picChg>
        <pc:picChg chg="add mod">
          <ac:chgData name="Breno Nicelatchi" userId="495d62745e7169d0" providerId="LiveId" clId="{A67D7888-6170-408C-89A1-A374F67294D6}" dt="2023-08-30T16:02:31.960" v="2500" actId="14100"/>
          <ac:picMkLst>
            <pc:docMk/>
            <pc:sldMk cId="1469295659" sldId="318"/>
            <ac:picMk id="7" creationId="{5EC08515-11E4-DA41-E155-DD3310658EBA}"/>
          </ac:picMkLst>
        </pc:picChg>
      </pc:sldChg>
      <pc:sldChg chg="addSp delSp modSp add mod delAnim modAnim">
        <pc:chgData name="Breno Nicelatchi" userId="495d62745e7169d0" providerId="LiveId" clId="{A67D7888-6170-408C-89A1-A374F67294D6}" dt="2023-08-30T16:13:19.698" v="2655" actId="207"/>
        <pc:sldMkLst>
          <pc:docMk/>
          <pc:sldMk cId="670796486" sldId="319"/>
        </pc:sldMkLst>
        <pc:spChg chg="mod">
          <ac:chgData name="Breno Nicelatchi" userId="495d62745e7169d0" providerId="LiveId" clId="{A67D7888-6170-408C-89A1-A374F67294D6}" dt="2023-08-30T16:09:24.170" v="2512"/>
          <ac:spMkLst>
            <pc:docMk/>
            <pc:sldMk cId="670796486" sldId="319"/>
            <ac:spMk id="6" creationId="{7F5C667B-86BB-E3BC-6FE5-FA7B51039623}"/>
          </ac:spMkLst>
        </pc:spChg>
        <pc:spChg chg="mod">
          <ac:chgData name="Breno Nicelatchi" userId="495d62745e7169d0" providerId="LiveId" clId="{A67D7888-6170-408C-89A1-A374F67294D6}" dt="2023-08-30T16:09:24.170" v="2512"/>
          <ac:spMkLst>
            <pc:docMk/>
            <pc:sldMk cId="670796486" sldId="319"/>
            <ac:spMk id="7" creationId="{6A0FA30C-E89A-1977-6657-8B9D75346892}"/>
          </ac:spMkLst>
        </pc:spChg>
        <pc:spChg chg="mod">
          <ac:chgData name="Breno Nicelatchi" userId="495d62745e7169d0" providerId="LiveId" clId="{A67D7888-6170-408C-89A1-A374F67294D6}" dt="2023-08-30T16:09:24.170" v="2512"/>
          <ac:spMkLst>
            <pc:docMk/>
            <pc:sldMk cId="670796486" sldId="319"/>
            <ac:spMk id="8" creationId="{D8F67476-CA2B-1502-7A1D-135AD3EE9081}"/>
          </ac:spMkLst>
        </pc:spChg>
        <pc:spChg chg="mod">
          <ac:chgData name="Breno Nicelatchi" userId="495d62745e7169d0" providerId="LiveId" clId="{A67D7888-6170-408C-89A1-A374F67294D6}" dt="2023-08-30T16:09:24.170" v="2512"/>
          <ac:spMkLst>
            <pc:docMk/>
            <pc:sldMk cId="670796486" sldId="319"/>
            <ac:spMk id="9" creationId="{BC87C456-A7BE-4972-FD95-26DCD89364D3}"/>
          </ac:spMkLst>
        </pc:spChg>
        <pc:spChg chg="mod">
          <ac:chgData name="Breno Nicelatchi" userId="495d62745e7169d0" providerId="LiveId" clId="{A67D7888-6170-408C-89A1-A374F67294D6}" dt="2023-08-30T16:09:24.170" v="2512"/>
          <ac:spMkLst>
            <pc:docMk/>
            <pc:sldMk cId="670796486" sldId="319"/>
            <ac:spMk id="10" creationId="{882CC82B-1FD1-D223-10DC-948400F512FA}"/>
          </ac:spMkLst>
        </pc:spChg>
        <pc:spChg chg="mod">
          <ac:chgData name="Breno Nicelatchi" userId="495d62745e7169d0" providerId="LiveId" clId="{A67D7888-6170-408C-89A1-A374F67294D6}" dt="2023-08-30T16:09:24.170" v="2512"/>
          <ac:spMkLst>
            <pc:docMk/>
            <pc:sldMk cId="670796486" sldId="319"/>
            <ac:spMk id="11" creationId="{5976CDEC-6FD7-E466-09EB-19D53B7EE99A}"/>
          </ac:spMkLst>
        </pc:spChg>
        <pc:spChg chg="mod">
          <ac:chgData name="Breno Nicelatchi" userId="495d62745e7169d0" providerId="LiveId" clId="{A67D7888-6170-408C-89A1-A374F67294D6}" dt="2023-08-30T16:09:24.170" v="2512"/>
          <ac:spMkLst>
            <pc:docMk/>
            <pc:sldMk cId="670796486" sldId="319"/>
            <ac:spMk id="12" creationId="{46099D1A-1211-E715-AF63-21CDABAC94B3}"/>
          </ac:spMkLst>
        </pc:spChg>
        <pc:spChg chg="mod">
          <ac:chgData name="Breno Nicelatchi" userId="495d62745e7169d0" providerId="LiveId" clId="{A67D7888-6170-408C-89A1-A374F67294D6}" dt="2023-08-30T16:09:24.170" v="2512"/>
          <ac:spMkLst>
            <pc:docMk/>
            <pc:sldMk cId="670796486" sldId="319"/>
            <ac:spMk id="13" creationId="{7D079C5D-8F49-00DD-AAB5-2AECB9E30662}"/>
          </ac:spMkLst>
        </pc:spChg>
        <pc:spChg chg="mod">
          <ac:chgData name="Breno Nicelatchi" userId="495d62745e7169d0" providerId="LiveId" clId="{A67D7888-6170-408C-89A1-A374F67294D6}" dt="2023-08-30T16:09:24.170" v="2512"/>
          <ac:spMkLst>
            <pc:docMk/>
            <pc:sldMk cId="670796486" sldId="319"/>
            <ac:spMk id="14" creationId="{B358501A-5769-6503-3FBB-F64354E475B7}"/>
          </ac:spMkLst>
        </pc:spChg>
        <pc:spChg chg="mod">
          <ac:chgData name="Breno Nicelatchi" userId="495d62745e7169d0" providerId="LiveId" clId="{A67D7888-6170-408C-89A1-A374F67294D6}" dt="2023-08-30T16:09:24.170" v="2512"/>
          <ac:spMkLst>
            <pc:docMk/>
            <pc:sldMk cId="670796486" sldId="319"/>
            <ac:spMk id="15" creationId="{63A3C5C2-124D-D9CF-1358-8EE7AEA72BD0}"/>
          </ac:spMkLst>
        </pc:spChg>
        <pc:spChg chg="add mod">
          <ac:chgData name="Breno Nicelatchi" userId="495d62745e7169d0" providerId="LiveId" clId="{A67D7888-6170-408C-89A1-A374F67294D6}" dt="2023-08-30T16:13:06.723" v="2602" actId="15"/>
          <ac:spMkLst>
            <pc:docMk/>
            <pc:sldMk cId="670796486" sldId="319"/>
            <ac:spMk id="16" creationId="{DF068557-0887-64B9-A6B4-EB0763DC5903}"/>
          </ac:spMkLst>
        </pc:spChg>
        <pc:spChg chg="mod">
          <ac:chgData name="Breno Nicelatchi" userId="495d62745e7169d0" providerId="LiveId" clId="{A67D7888-6170-408C-89A1-A374F67294D6}" dt="2023-08-30T16:10:52.379" v="2529"/>
          <ac:spMkLst>
            <pc:docMk/>
            <pc:sldMk cId="670796486" sldId="319"/>
            <ac:spMk id="18" creationId="{CA60A083-006A-014B-7D3B-8362B5D10ABF}"/>
          </ac:spMkLst>
        </pc:spChg>
        <pc:spChg chg="mod">
          <ac:chgData name="Breno Nicelatchi" userId="495d62745e7169d0" providerId="LiveId" clId="{A67D7888-6170-408C-89A1-A374F67294D6}" dt="2023-08-30T16:10:52.379" v="2529"/>
          <ac:spMkLst>
            <pc:docMk/>
            <pc:sldMk cId="670796486" sldId="319"/>
            <ac:spMk id="19" creationId="{333870C6-C8DE-C4D4-900D-0D26331AA67F}"/>
          </ac:spMkLst>
        </pc:spChg>
        <pc:spChg chg="add mod">
          <ac:chgData name="Breno Nicelatchi" userId="495d62745e7169d0" providerId="LiveId" clId="{A67D7888-6170-408C-89A1-A374F67294D6}" dt="2023-08-30T16:13:13.427" v="2654" actId="1038"/>
          <ac:spMkLst>
            <pc:docMk/>
            <pc:sldMk cId="670796486" sldId="319"/>
            <ac:spMk id="20" creationId="{5663A57C-5222-1EDA-2E5A-62E53E05F896}"/>
          </ac:spMkLst>
        </pc:spChg>
        <pc:spChg chg="add mod">
          <ac:chgData name="Breno Nicelatchi" userId="495d62745e7169d0" providerId="LiveId" clId="{A67D7888-6170-408C-89A1-A374F67294D6}" dt="2023-08-30T16:13:13.427" v="2654" actId="1038"/>
          <ac:spMkLst>
            <pc:docMk/>
            <pc:sldMk cId="670796486" sldId="319"/>
            <ac:spMk id="21" creationId="{6BA577CE-48ED-3F85-87EE-91C25B4EC1A8}"/>
          </ac:spMkLst>
        </pc:spChg>
        <pc:spChg chg="add del mod">
          <ac:chgData name="Breno Nicelatchi" userId="495d62745e7169d0" providerId="LiveId" clId="{A67D7888-6170-408C-89A1-A374F67294D6}" dt="2023-08-30T16:12:35.147" v="2559" actId="478"/>
          <ac:spMkLst>
            <pc:docMk/>
            <pc:sldMk cId="670796486" sldId="319"/>
            <ac:spMk id="22" creationId="{3964E632-E514-AD1A-3E12-5A7059ACCE85}"/>
          </ac:spMkLst>
        </pc:spChg>
        <pc:spChg chg="add mod">
          <ac:chgData name="Breno Nicelatchi" userId="495d62745e7169d0" providerId="LiveId" clId="{A67D7888-6170-408C-89A1-A374F67294D6}" dt="2023-08-30T16:13:13.427" v="2654" actId="1038"/>
          <ac:spMkLst>
            <pc:docMk/>
            <pc:sldMk cId="670796486" sldId="319"/>
            <ac:spMk id="23" creationId="{83A51AD6-8BFA-2C69-8EBC-9A332AF724BA}"/>
          </ac:spMkLst>
        </pc:spChg>
        <pc:spChg chg="add mod">
          <ac:chgData name="Breno Nicelatchi" userId="495d62745e7169d0" providerId="LiveId" clId="{A67D7888-6170-408C-89A1-A374F67294D6}" dt="2023-08-30T16:13:13.427" v="2654" actId="1038"/>
          <ac:spMkLst>
            <pc:docMk/>
            <pc:sldMk cId="670796486" sldId="319"/>
            <ac:spMk id="24" creationId="{8FEB129C-B226-831A-7A8E-C289FCB2FB60}"/>
          </ac:spMkLst>
        </pc:spChg>
        <pc:spChg chg="add mod">
          <ac:chgData name="Breno Nicelatchi" userId="495d62745e7169d0" providerId="LiveId" clId="{A67D7888-6170-408C-89A1-A374F67294D6}" dt="2023-08-30T16:13:13.427" v="2654" actId="1038"/>
          <ac:spMkLst>
            <pc:docMk/>
            <pc:sldMk cId="670796486" sldId="319"/>
            <ac:spMk id="25" creationId="{077B6A2C-A5F7-2715-04B6-593E6BDFA34F}"/>
          </ac:spMkLst>
        </pc:spChg>
        <pc:spChg chg="add mod">
          <ac:chgData name="Breno Nicelatchi" userId="495d62745e7169d0" providerId="LiveId" clId="{A67D7888-6170-408C-89A1-A374F67294D6}" dt="2023-08-30T16:13:19.698" v="2655" actId="207"/>
          <ac:spMkLst>
            <pc:docMk/>
            <pc:sldMk cId="670796486" sldId="319"/>
            <ac:spMk id="26" creationId="{EA1D7CF0-B164-67BF-ABA1-37A20B8BD9C3}"/>
          </ac:spMkLst>
        </pc:spChg>
        <pc:spChg chg="add mod">
          <ac:chgData name="Breno Nicelatchi" userId="495d62745e7169d0" providerId="LiveId" clId="{A67D7888-6170-408C-89A1-A374F67294D6}" dt="2023-08-30T16:13:19.698" v="2655" actId="207"/>
          <ac:spMkLst>
            <pc:docMk/>
            <pc:sldMk cId="670796486" sldId="319"/>
            <ac:spMk id="27" creationId="{D8C330C6-C0B2-4843-A0DB-64C30FC5C3C6}"/>
          </ac:spMkLst>
        </pc:spChg>
        <pc:spChg chg="add mod">
          <ac:chgData name="Breno Nicelatchi" userId="495d62745e7169d0" providerId="LiveId" clId="{A67D7888-6170-408C-89A1-A374F67294D6}" dt="2023-08-30T16:13:19.698" v="2655" actId="207"/>
          <ac:spMkLst>
            <pc:docMk/>
            <pc:sldMk cId="670796486" sldId="319"/>
            <ac:spMk id="28" creationId="{17419AA7-F0A2-0141-EF2E-954A7B5462CA}"/>
          </ac:spMkLst>
        </pc:spChg>
        <pc:spChg chg="add mod">
          <ac:chgData name="Breno Nicelatchi" userId="495d62745e7169d0" providerId="LiveId" clId="{A67D7888-6170-408C-89A1-A374F67294D6}" dt="2023-08-30T16:13:19.698" v="2655" actId="207"/>
          <ac:spMkLst>
            <pc:docMk/>
            <pc:sldMk cId="670796486" sldId="319"/>
            <ac:spMk id="29" creationId="{DB7CA96B-06B7-46FB-D0A8-E9153A25AA14}"/>
          </ac:spMkLst>
        </pc:spChg>
        <pc:grpChg chg="add del mod">
          <ac:chgData name="Breno Nicelatchi" userId="495d62745e7169d0" providerId="LiveId" clId="{A67D7888-6170-408C-89A1-A374F67294D6}" dt="2023-08-30T16:10:39.513" v="2528" actId="478"/>
          <ac:grpSpMkLst>
            <pc:docMk/>
            <pc:sldMk cId="670796486" sldId="319"/>
            <ac:grpSpMk id="4" creationId="{250C5113-BE7B-FAFB-7304-790A01FC5DC5}"/>
          </ac:grpSpMkLst>
        </pc:grpChg>
        <pc:grpChg chg="mod">
          <ac:chgData name="Breno Nicelatchi" userId="495d62745e7169d0" providerId="LiveId" clId="{A67D7888-6170-408C-89A1-A374F67294D6}" dt="2023-08-30T16:09:24.170" v="2512"/>
          <ac:grpSpMkLst>
            <pc:docMk/>
            <pc:sldMk cId="670796486" sldId="319"/>
            <ac:grpSpMk id="5" creationId="{CEDF2C07-B724-6847-E7BB-9DCE23EA235D}"/>
          </ac:grpSpMkLst>
        </pc:grpChg>
        <pc:grpChg chg="add mod">
          <ac:chgData name="Breno Nicelatchi" userId="495d62745e7169d0" providerId="LiveId" clId="{A67D7888-6170-408C-89A1-A374F67294D6}" dt="2023-08-30T16:10:54.727" v="2530" actId="1076"/>
          <ac:grpSpMkLst>
            <pc:docMk/>
            <pc:sldMk cId="670796486" sldId="319"/>
            <ac:grpSpMk id="17" creationId="{03546F5D-2710-7865-53F2-3B6CC71C10FB}"/>
          </ac:grpSpMkLst>
        </pc:grpChg>
      </pc:sldChg>
      <pc:sldChg chg="addSp delSp modSp add mod delAnim modAnim">
        <pc:chgData name="Breno Nicelatchi" userId="495d62745e7169d0" providerId="LiveId" clId="{A67D7888-6170-408C-89A1-A374F67294D6}" dt="2023-08-30T16:37:46.749" v="2731" actId="113"/>
        <pc:sldMkLst>
          <pc:docMk/>
          <pc:sldMk cId="2702859288" sldId="320"/>
        </pc:sldMkLst>
        <pc:spChg chg="add del mod">
          <ac:chgData name="Breno Nicelatchi" userId="495d62745e7169d0" providerId="LiveId" clId="{A67D7888-6170-408C-89A1-A374F67294D6}" dt="2023-08-30T16:35:30.702" v="2682" actId="478"/>
          <ac:spMkLst>
            <pc:docMk/>
            <pc:sldMk cId="2702859288" sldId="320"/>
            <ac:spMk id="4" creationId="{60D5D1B4-A3CF-11DA-14D7-75DB5835F42B}"/>
          </ac:spMkLst>
        </pc:spChg>
        <pc:spChg chg="add mod">
          <ac:chgData name="Breno Nicelatchi" userId="495d62745e7169d0" providerId="LiveId" clId="{A67D7888-6170-408C-89A1-A374F67294D6}" dt="2023-08-30T16:36:37.169" v="2706" actId="1037"/>
          <ac:spMkLst>
            <pc:docMk/>
            <pc:sldMk cId="2702859288" sldId="320"/>
            <ac:spMk id="5" creationId="{BFA688F0-47F0-BFF8-0F66-22558D818BD7}"/>
          </ac:spMkLst>
        </pc:spChg>
        <pc:spChg chg="add mod">
          <ac:chgData name="Breno Nicelatchi" userId="495d62745e7169d0" providerId="LiveId" clId="{A67D7888-6170-408C-89A1-A374F67294D6}" dt="2023-08-30T16:36:48.619" v="2708" actId="1076"/>
          <ac:spMkLst>
            <pc:docMk/>
            <pc:sldMk cId="2702859288" sldId="320"/>
            <ac:spMk id="6" creationId="{612FE8CD-5436-62B4-6CDC-2B64C4ADB0F1}"/>
          </ac:spMkLst>
        </pc:spChg>
        <pc:spChg chg="add mod ord">
          <ac:chgData name="Breno Nicelatchi" userId="495d62745e7169d0" providerId="LiveId" clId="{A67D7888-6170-408C-89A1-A374F67294D6}" dt="2023-08-30T16:36:52.755" v="2709" actId="207"/>
          <ac:spMkLst>
            <pc:docMk/>
            <pc:sldMk cId="2702859288" sldId="320"/>
            <ac:spMk id="11" creationId="{71B5E382-6197-91FA-626E-3709B5F38ED6}"/>
          </ac:spMkLst>
        </pc:spChg>
        <pc:spChg chg="add mod ord">
          <ac:chgData name="Breno Nicelatchi" userId="495d62745e7169d0" providerId="LiveId" clId="{A67D7888-6170-408C-89A1-A374F67294D6}" dt="2023-08-30T16:36:55.863" v="2710" actId="207"/>
          <ac:spMkLst>
            <pc:docMk/>
            <pc:sldMk cId="2702859288" sldId="320"/>
            <ac:spMk id="12" creationId="{C39536D6-9516-0382-2F2F-8BE0A2B88C9E}"/>
          </ac:spMkLst>
        </pc:spChg>
        <pc:spChg chg="add mod">
          <ac:chgData name="Breno Nicelatchi" userId="495d62745e7169d0" providerId="LiveId" clId="{A67D7888-6170-408C-89A1-A374F67294D6}" dt="2023-08-30T16:37:46.749" v="2731" actId="113"/>
          <ac:spMkLst>
            <pc:docMk/>
            <pc:sldMk cId="2702859288" sldId="320"/>
            <ac:spMk id="13" creationId="{EF79625E-E511-508F-3291-565CD1EF634E}"/>
          </ac:spMkLst>
        </pc:spChg>
        <pc:picChg chg="add mod">
          <ac:chgData name="Breno Nicelatchi" userId="495d62745e7169d0" providerId="LiveId" clId="{A67D7888-6170-408C-89A1-A374F67294D6}" dt="2023-08-30T16:36:59.869" v="2711" actId="207"/>
          <ac:picMkLst>
            <pc:docMk/>
            <pc:sldMk cId="2702859288" sldId="320"/>
            <ac:picMk id="8" creationId="{D4B19013-7E8D-9F0A-DD65-76D8750944DE}"/>
          </ac:picMkLst>
        </pc:picChg>
        <pc:picChg chg="add mod">
          <ac:chgData name="Breno Nicelatchi" userId="495d62745e7169d0" providerId="LiveId" clId="{A67D7888-6170-408C-89A1-A374F67294D6}" dt="2023-08-30T16:37:01.934" v="2712" actId="207"/>
          <ac:picMkLst>
            <pc:docMk/>
            <pc:sldMk cId="2702859288" sldId="320"/>
            <ac:picMk id="10" creationId="{B2AFB6D7-1E2B-03D9-152B-1395EF94B7C2}"/>
          </ac:picMkLst>
        </pc:picChg>
      </pc:sldChg>
      <pc:sldChg chg="addSp modSp add mod modAnim">
        <pc:chgData name="Breno Nicelatchi" userId="495d62745e7169d0" providerId="LiveId" clId="{A67D7888-6170-408C-89A1-A374F67294D6}" dt="2023-08-30T16:41:58.129" v="2889" actId="1036"/>
        <pc:sldMkLst>
          <pc:docMk/>
          <pc:sldMk cId="1000743561" sldId="321"/>
        </pc:sldMkLst>
        <pc:spChg chg="mod">
          <ac:chgData name="Breno Nicelatchi" userId="495d62745e7169d0" providerId="LiveId" clId="{A67D7888-6170-408C-89A1-A374F67294D6}" dt="2023-08-30T16:41:05.684" v="2862" actId="207"/>
          <ac:spMkLst>
            <pc:docMk/>
            <pc:sldMk cId="1000743561" sldId="321"/>
            <ac:spMk id="5" creationId="{08EB35F6-1ECF-4EA9-223E-3F53F54740D7}"/>
          </ac:spMkLst>
        </pc:spChg>
        <pc:spChg chg="mod">
          <ac:chgData name="Breno Nicelatchi" userId="495d62745e7169d0" providerId="LiveId" clId="{A67D7888-6170-408C-89A1-A374F67294D6}" dt="2023-08-30T16:40:59.141" v="2860"/>
          <ac:spMkLst>
            <pc:docMk/>
            <pc:sldMk cId="1000743561" sldId="321"/>
            <ac:spMk id="6" creationId="{0FAB566D-A268-C57F-3BAF-3C9D4D3E102A}"/>
          </ac:spMkLst>
        </pc:spChg>
        <pc:spChg chg="add mod">
          <ac:chgData name="Breno Nicelatchi" userId="495d62745e7169d0" providerId="LiveId" clId="{A67D7888-6170-408C-89A1-A374F67294D6}" dt="2023-08-30T16:41:58.129" v="2889" actId="1036"/>
          <ac:spMkLst>
            <pc:docMk/>
            <pc:sldMk cId="1000743561" sldId="321"/>
            <ac:spMk id="7" creationId="{8B2BD43A-B6D0-F6CA-085F-AA06F3E13AD4}"/>
          </ac:spMkLst>
        </pc:spChg>
        <pc:spChg chg="mod">
          <ac:chgData name="Breno Nicelatchi" userId="495d62745e7169d0" providerId="LiveId" clId="{A67D7888-6170-408C-89A1-A374F67294D6}" dt="2023-08-30T16:41:52.174" v="2875" actId="207"/>
          <ac:spMkLst>
            <pc:docMk/>
            <pc:sldMk cId="1000743561" sldId="321"/>
            <ac:spMk id="9" creationId="{C36AFA09-B472-6909-B1BA-AE36DC484D98}"/>
          </ac:spMkLst>
        </pc:spChg>
        <pc:spChg chg="mod">
          <ac:chgData name="Breno Nicelatchi" userId="495d62745e7169d0" providerId="LiveId" clId="{A67D7888-6170-408C-89A1-A374F67294D6}" dt="2023-08-30T16:41:41.209" v="2873"/>
          <ac:spMkLst>
            <pc:docMk/>
            <pc:sldMk cId="1000743561" sldId="321"/>
            <ac:spMk id="10" creationId="{A0D34D02-64C5-DF7F-2878-48684848E701}"/>
          </ac:spMkLst>
        </pc:spChg>
        <pc:grpChg chg="add mod">
          <ac:chgData name="Breno Nicelatchi" userId="495d62745e7169d0" providerId="LiveId" clId="{A67D7888-6170-408C-89A1-A374F67294D6}" dt="2023-08-30T16:41:58.129" v="2889" actId="1036"/>
          <ac:grpSpMkLst>
            <pc:docMk/>
            <pc:sldMk cId="1000743561" sldId="321"/>
            <ac:grpSpMk id="4" creationId="{039A1D44-F5CC-4F28-25D8-41BFB8B9B10C}"/>
          </ac:grpSpMkLst>
        </pc:grpChg>
        <pc:grpChg chg="add mod">
          <ac:chgData name="Breno Nicelatchi" userId="495d62745e7169d0" providerId="LiveId" clId="{A67D7888-6170-408C-89A1-A374F67294D6}" dt="2023-08-30T16:41:58.129" v="2889" actId="1036"/>
          <ac:grpSpMkLst>
            <pc:docMk/>
            <pc:sldMk cId="1000743561" sldId="321"/>
            <ac:grpSpMk id="8" creationId="{2F0FFB17-61E0-059D-368D-D05F77F7EBEF}"/>
          </ac:grpSpMkLst>
        </pc:grpChg>
      </pc:sldChg>
      <pc:sldChg chg="addSp delSp modSp add mod delAnim modAnim">
        <pc:chgData name="Breno Nicelatchi" userId="495d62745e7169d0" providerId="LiveId" clId="{A67D7888-6170-408C-89A1-A374F67294D6}" dt="2023-08-30T17:08:27.570" v="3159"/>
        <pc:sldMkLst>
          <pc:docMk/>
          <pc:sldMk cId="3521709371" sldId="322"/>
        </pc:sldMkLst>
        <pc:spChg chg="add mod">
          <ac:chgData name="Breno Nicelatchi" userId="495d62745e7169d0" providerId="LiveId" clId="{A67D7888-6170-408C-89A1-A374F67294D6}" dt="2023-08-30T17:08:10.715" v="3148" actId="1038"/>
          <ac:spMkLst>
            <pc:docMk/>
            <pc:sldMk cId="3521709371" sldId="322"/>
            <ac:spMk id="4" creationId="{C1DC6705-ECD6-A84E-C4B3-FB3B4DCA49B3}"/>
          </ac:spMkLst>
        </pc:spChg>
        <pc:spChg chg="add del mod">
          <ac:chgData name="Breno Nicelatchi" userId="495d62745e7169d0" providerId="LiveId" clId="{A67D7888-6170-408C-89A1-A374F67294D6}" dt="2023-08-30T16:42:53.664" v="2930" actId="478"/>
          <ac:spMkLst>
            <pc:docMk/>
            <pc:sldMk cId="3521709371" sldId="322"/>
            <ac:spMk id="5" creationId="{90588CB8-FD91-AADC-DCA5-84FA35819854}"/>
          </ac:spMkLst>
        </pc:spChg>
        <pc:spChg chg="add mod">
          <ac:chgData name="Breno Nicelatchi" userId="495d62745e7169d0" providerId="LiveId" clId="{A67D7888-6170-408C-89A1-A374F67294D6}" dt="2023-08-30T17:08:10.715" v="3148" actId="1038"/>
          <ac:spMkLst>
            <pc:docMk/>
            <pc:sldMk cId="3521709371" sldId="322"/>
            <ac:spMk id="6" creationId="{3C1B2FD5-1391-0753-34FA-0E9AB67CFA60}"/>
          </ac:spMkLst>
        </pc:spChg>
        <pc:spChg chg="add mod">
          <ac:chgData name="Breno Nicelatchi" userId="495d62745e7169d0" providerId="LiveId" clId="{A67D7888-6170-408C-89A1-A374F67294D6}" dt="2023-08-30T17:08:10.715" v="3148" actId="1038"/>
          <ac:spMkLst>
            <pc:docMk/>
            <pc:sldMk cId="3521709371" sldId="322"/>
            <ac:spMk id="7" creationId="{CA3C26AD-E3B8-7B13-EBA7-0335BC76035F}"/>
          </ac:spMkLst>
        </pc:spChg>
        <pc:spChg chg="add del mod">
          <ac:chgData name="Breno Nicelatchi" userId="495d62745e7169d0" providerId="LiveId" clId="{A67D7888-6170-408C-89A1-A374F67294D6}" dt="2023-08-30T16:42:53.664" v="2930" actId="478"/>
          <ac:spMkLst>
            <pc:docMk/>
            <pc:sldMk cId="3521709371" sldId="322"/>
            <ac:spMk id="8" creationId="{EFA4ABEE-2C4A-1454-7D5D-1CCB0EDF994B}"/>
          </ac:spMkLst>
        </pc:spChg>
        <pc:spChg chg="add mod">
          <ac:chgData name="Breno Nicelatchi" userId="495d62745e7169d0" providerId="LiveId" clId="{A67D7888-6170-408C-89A1-A374F67294D6}" dt="2023-08-30T17:08:10.715" v="3148" actId="1038"/>
          <ac:spMkLst>
            <pc:docMk/>
            <pc:sldMk cId="3521709371" sldId="322"/>
            <ac:spMk id="9" creationId="{4D06CD3B-D3F6-98B8-A103-6CBB4E18FB8F}"/>
          </ac:spMkLst>
        </pc:spChg>
        <pc:spChg chg="mod">
          <ac:chgData name="Breno Nicelatchi" userId="495d62745e7169d0" providerId="LiveId" clId="{A67D7888-6170-408C-89A1-A374F67294D6}" dt="2023-08-30T16:42:25.019" v="2890"/>
          <ac:spMkLst>
            <pc:docMk/>
            <pc:sldMk cId="3521709371" sldId="322"/>
            <ac:spMk id="11" creationId="{43B40798-AB5E-D4D0-4D71-3C31272E22FB}"/>
          </ac:spMkLst>
        </pc:spChg>
        <pc:spChg chg="mod">
          <ac:chgData name="Breno Nicelatchi" userId="495d62745e7169d0" providerId="LiveId" clId="{A67D7888-6170-408C-89A1-A374F67294D6}" dt="2023-08-30T16:42:25.019" v="2890"/>
          <ac:spMkLst>
            <pc:docMk/>
            <pc:sldMk cId="3521709371" sldId="322"/>
            <ac:spMk id="12" creationId="{0D168F74-EA12-8F2C-2FFA-BDABB568139A}"/>
          </ac:spMkLst>
        </pc:spChg>
        <pc:spChg chg="mod">
          <ac:chgData name="Breno Nicelatchi" userId="495d62745e7169d0" providerId="LiveId" clId="{A67D7888-6170-408C-89A1-A374F67294D6}" dt="2023-08-30T16:42:25.019" v="2890"/>
          <ac:spMkLst>
            <pc:docMk/>
            <pc:sldMk cId="3521709371" sldId="322"/>
            <ac:spMk id="14" creationId="{0F6A690A-BA28-39D0-D438-9B3EF2C6E075}"/>
          </ac:spMkLst>
        </pc:spChg>
        <pc:spChg chg="mod">
          <ac:chgData name="Breno Nicelatchi" userId="495d62745e7169d0" providerId="LiveId" clId="{A67D7888-6170-408C-89A1-A374F67294D6}" dt="2023-08-30T16:42:25.019" v="2890"/>
          <ac:spMkLst>
            <pc:docMk/>
            <pc:sldMk cId="3521709371" sldId="322"/>
            <ac:spMk id="15" creationId="{98CC3D51-DD28-92BA-D7AD-8F3E4FB31764}"/>
          </ac:spMkLst>
        </pc:spChg>
        <pc:spChg chg="add mod">
          <ac:chgData name="Breno Nicelatchi" userId="495d62745e7169d0" providerId="LiveId" clId="{A67D7888-6170-408C-89A1-A374F67294D6}" dt="2023-08-30T17:08:27.570" v="3159"/>
          <ac:spMkLst>
            <pc:docMk/>
            <pc:sldMk cId="3521709371" sldId="322"/>
            <ac:spMk id="16" creationId="{1234A605-430C-80FF-1815-12083F247620}"/>
          </ac:spMkLst>
        </pc:spChg>
        <pc:spChg chg="add mod">
          <ac:chgData name="Breno Nicelatchi" userId="495d62745e7169d0" providerId="LiveId" clId="{A67D7888-6170-408C-89A1-A374F67294D6}" dt="2023-08-30T17:08:27.570" v="3159"/>
          <ac:spMkLst>
            <pc:docMk/>
            <pc:sldMk cId="3521709371" sldId="322"/>
            <ac:spMk id="17" creationId="{F203886B-4F91-A241-A1BA-76BED7C51ADA}"/>
          </ac:spMkLst>
        </pc:spChg>
        <pc:spChg chg="add mod">
          <ac:chgData name="Breno Nicelatchi" userId="495d62745e7169d0" providerId="LiveId" clId="{A67D7888-6170-408C-89A1-A374F67294D6}" dt="2023-08-30T17:08:10.715" v="3148" actId="1038"/>
          <ac:spMkLst>
            <pc:docMk/>
            <pc:sldMk cId="3521709371" sldId="322"/>
            <ac:spMk id="18" creationId="{0D0B5ED3-1CED-D6A3-6FBA-D61381323FC4}"/>
          </ac:spMkLst>
        </pc:spChg>
        <pc:spChg chg="add mod">
          <ac:chgData name="Breno Nicelatchi" userId="495d62745e7169d0" providerId="LiveId" clId="{A67D7888-6170-408C-89A1-A374F67294D6}" dt="2023-08-30T17:08:10.715" v="3148" actId="1038"/>
          <ac:spMkLst>
            <pc:docMk/>
            <pc:sldMk cId="3521709371" sldId="322"/>
            <ac:spMk id="19" creationId="{BD1F5788-7949-395B-8D7B-1BBE3BFAA5F4}"/>
          </ac:spMkLst>
        </pc:spChg>
        <pc:grpChg chg="add del mod">
          <ac:chgData name="Breno Nicelatchi" userId="495d62745e7169d0" providerId="LiveId" clId="{A67D7888-6170-408C-89A1-A374F67294D6}" dt="2023-08-30T16:42:53.664" v="2930" actId="478"/>
          <ac:grpSpMkLst>
            <pc:docMk/>
            <pc:sldMk cId="3521709371" sldId="322"/>
            <ac:grpSpMk id="10" creationId="{60F50F85-0392-2A86-F1BB-B88A849913BC}"/>
          </ac:grpSpMkLst>
        </pc:grpChg>
        <pc:grpChg chg="add del mod">
          <ac:chgData name="Breno Nicelatchi" userId="495d62745e7169d0" providerId="LiveId" clId="{A67D7888-6170-408C-89A1-A374F67294D6}" dt="2023-08-30T16:42:53.664" v="2930" actId="478"/>
          <ac:grpSpMkLst>
            <pc:docMk/>
            <pc:sldMk cId="3521709371" sldId="322"/>
            <ac:grpSpMk id="13" creationId="{E63E511B-F5BE-69A5-374B-0DED3BAF8EF7}"/>
          </ac:grpSpMkLst>
        </pc:grpChg>
      </pc:sldChg>
      <pc:sldChg chg="addSp delSp modSp add mod modAnim">
        <pc:chgData name="Breno Nicelatchi" userId="495d62745e7169d0" providerId="LiveId" clId="{A67D7888-6170-408C-89A1-A374F67294D6}" dt="2023-08-30T17:11:56.570" v="3206" actId="1076"/>
        <pc:sldMkLst>
          <pc:docMk/>
          <pc:sldMk cId="3534227237" sldId="323"/>
        </pc:sldMkLst>
        <pc:spChg chg="add mod">
          <ac:chgData name="Breno Nicelatchi" userId="495d62745e7169d0" providerId="LiveId" clId="{A67D7888-6170-408C-89A1-A374F67294D6}" dt="2023-08-30T17:11:56.570" v="3206" actId="1076"/>
          <ac:spMkLst>
            <pc:docMk/>
            <pc:sldMk cId="3534227237" sldId="323"/>
            <ac:spMk id="7" creationId="{22E2BBF0-347F-31A3-9ABD-39BCC8B90BCA}"/>
          </ac:spMkLst>
        </pc:spChg>
        <pc:picChg chg="add del mod">
          <ac:chgData name="Breno Nicelatchi" userId="495d62745e7169d0" providerId="LiveId" clId="{A67D7888-6170-408C-89A1-A374F67294D6}" dt="2023-08-30T17:10:05.030" v="3186"/>
          <ac:picMkLst>
            <pc:docMk/>
            <pc:sldMk cId="3534227237" sldId="323"/>
            <ac:picMk id="4" creationId="{A325B556-F2EC-2568-5326-54FA6E9FD2DC}"/>
          </ac:picMkLst>
        </pc:picChg>
        <pc:picChg chg="add mod">
          <ac:chgData name="Breno Nicelatchi" userId="495d62745e7169d0" providerId="LiveId" clId="{A67D7888-6170-408C-89A1-A374F67294D6}" dt="2023-08-30T17:11:39.426" v="3202" actId="1076"/>
          <ac:picMkLst>
            <pc:docMk/>
            <pc:sldMk cId="3534227237" sldId="323"/>
            <ac:picMk id="6" creationId="{C1A77DF4-3E65-3F6F-A034-D0B02CD0372E}"/>
          </ac:picMkLst>
        </pc:picChg>
      </pc:sldChg>
      <pc:sldChg chg="addSp modSp add mod modTransition modAnim">
        <pc:chgData name="Breno Nicelatchi" userId="495d62745e7169d0" providerId="LiveId" clId="{A67D7888-6170-408C-89A1-A374F67294D6}" dt="2023-08-30T17:19:55.980" v="3403"/>
        <pc:sldMkLst>
          <pc:docMk/>
          <pc:sldMk cId="1609604093" sldId="324"/>
        </pc:sldMkLst>
        <pc:spChg chg="ord">
          <ac:chgData name="Breno Nicelatchi" userId="495d62745e7169d0" providerId="LiveId" clId="{A67D7888-6170-408C-89A1-A374F67294D6}" dt="2023-08-30T17:13:28.225" v="3220" actId="167"/>
          <ac:spMkLst>
            <pc:docMk/>
            <pc:sldMk cId="1609604093" sldId="324"/>
            <ac:spMk id="2" creationId="{E2BC4534-18B5-460A-BB32-A709AF6A9AE6}"/>
          </ac:spMkLst>
        </pc:spChg>
        <pc:spChg chg="ord">
          <ac:chgData name="Breno Nicelatchi" userId="495d62745e7169d0" providerId="LiveId" clId="{A67D7888-6170-408C-89A1-A374F67294D6}" dt="2023-08-30T17:13:28.225" v="3220" actId="167"/>
          <ac:spMkLst>
            <pc:docMk/>
            <pc:sldMk cId="1609604093" sldId="324"/>
            <ac:spMk id="3" creationId="{1C9A2652-6964-4EE2-AC95-8F2FC648BF1F}"/>
          </ac:spMkLst>
        </pc:spChg>
        <pc:spChg chg="add mod ord">
          <ac:chgData name="Breno Nicelatchi" userId="495d62745e7169d0" providerId="LiveId" clId="{A67D7888-6170-408C-89A1-A374F67294D6}" dt="2023-08-30T17:15:38.350" v="3291" actId="14100"/>
          <ac:spMkLst>
            <pc:docMk/>
            <pc:sldMk cId="1609604093" sldId="324"/>
            <ac:spMk id="4" creationId="{155F82F6-6F8F-B5CD-B004-6860270AC467}"/>
          </ac:spMkLst>
        </pc:spChg>
        <pc:spChg chg="add mod ord">
          <ac:chgData name="Breno Nicelatchi" userId="495d62745e7169d0" providerId="LiveId" clId="{A67D7888-6170-408C-89A1-A374F67294D6}" dt="2023-08-30T17:13:21.536" v="3219" actId="167"/>
          <ac:spMkLst>
            <pc:docMk/>
            <pc:sldMk cId="1609604093" sldId="324"/>
            <ac:spMk id="5" creationId="{B6BA8EFB-23DF-7487-5D56-38186277AA34}"/>
          </ac:spMkLst>
        </pc:spChg>
        <pc:spChg chg="add mod ord">
          <ac:chgData name="Breno Nicelatchi" userId="495d62745e7169d0" providerId="LiveId" clId="{A67D7888-6170-408C-89A1-A374F67294D6}" dt="2023-08-30T17:16:47.584" v="3331" actId="1038"/>
          <ac:spMkLst>
            <pc:docMk/>
            <pc:sldMk cId="1609604093" sldId="324"/>
            <ac:spMk id="6" creationId="{765C813A-9AAE-5C9F-EE5E-CBFD49AFD2A3}"/>
          </ac:spMkLst>
        </pc:spChg>
        <pc:spChg chg="add mod ord">
          <ac:chgData name="Breno Nicelatchi" userId="495d62745e7169d0" providerId="LiveId" clId="{A67D7888-6170-408C-89A1-A374F67294D6}" dt="2023-08-30T17:16:47.584" v="3331" actId="1038"/>
          <ac:spMkLst>
            <pc:docMk/>
            <pc:sldMk cId="1609604093" sldId="324"/>
            <ac:spMk id="7" creationId="{BB63048B-7DE3-E323-51F3-E937FF80DE0F}"/>
          </ac:spMkLst>
        </pc:spChg>
        <pc:spChg chg="add mod">
          <ac:chgData name="Breno Nicelatchi" userId="495d62745e7169d0" providerId="LiveId" clId="{A67D7888-6170-408C-89A1-A374F67294D6}" dt="2023-08-30T17:16:55.344" v="3345" actId="20577"/>
          <ac:spMkLst>
            <pc:docMk/>
            <pc:sldMk cId="1609604093" sldId="324"/>
            <ac:spMk id="8" creationId="{B0781857-1E89-DEB2-8F53-13CD5E41915C}"/>
          </ac:spMkLst>
        </pc:spChg>
        <pc:spChg chg="add mod">
          <ac:chgData name="Breno Nicelatchi" userId="495d62745e7169d0" providerId="LiveId" clId="{A67D7888-6170-408C-89A1-A374F67294D6}" dt="2023-08-30T17:16:57.480" v="3346" actId="20577"/>
          <ac:spMkLst>
            <pc:docMk/>
            <pc:sldMk cId="1609604093" sldId="324"/>
            <ac:spMk id="9" creationId="{8FC509D3-19FB-6DBA-0633-5C4481AFBC29}"/>
          </ac:spMkLst>
        </pc:spChg>
        <pc:spChg chg="add mod">
          <ac:chgData name="Breno Nicelatchi" userId="495d62745e7169d0" providerId="LiveId" clId="{A67D7888-6170-408C-89A1-A374F67294D6}" dt="2023-08-30T17:17:15.220" v="3352" actId="1076"/>
          <ac:spMkLst>
            <pc:docMk/>
            <pc:sldMk cId="1609604093" sldId="324"/>
            <ac:spMk id="10" creationId="{7C7C7169-AEB2-CF4F-C37E-6E4B419E90FC}"/>
          </ac:spMkLst>
        </pc:spChg>
        <pc:spChg chg="ord">
          <ac:chgData name="Breno Nicelatchi" userId="495d62745e7169d0" providerId="LiveId" clId="{A67D7888-6170-408C-89A1-A374F67294D6}" dt="2023-08-30T17:13:28.225" v="3220" actId="167"/>
          <ac:spMkLst>
            <pc:docMk/>
            <pc:sldMk cId="1609604093" sldId="324"/>
            <ac:spMk id="76" creationId="{8E63E9E3-C050-4C1C-A716-428F2B9AEAAA}"/>
          </ac:spMkLst>
        </pc:spChg>
        <pc:picChg chg="add mod">
          <ac:chgData name="Breno Nicelatchi" userId="495d62745e7169d0" providerId="LiveId" clId="{A67D7888-6170-408C-89A1-A374F67294D6}" dt="2023-08-30T17:15:07.440" v="3273" actId="14100"/>
          <ac:picMkLst>
            <pc:docMk/>
            <pc:sldMk cId="1609604093" sldId="324"/>
            <ac:picMk id="6146" creationId="{06BE7496-9CD0-E496-8818-6582E8E44510}"/>
          </ac:picMkLst>
        </pc:picChg>
      </pc:sldChg>
      <pc:sldChg chg="addSp delSp modSp add mod delAnim modAnim">
        <pc:chgData name="Breno Nicelatchi" userId="495d62745e7169d0" providerId="LiveId" clId="{A67D7888-6170-408C-89A1-A374F67294D6}" dt="2023-08-30T19:17:38.604" v="4532" actId="1036"/>
        <pc:sldMkLst>
          <pc:docMk/>
          <pc:sldMk cId="1173324791" sldId="325"/>
        </pc:sldMkLst>
        <pc:spChg chg="add mod">
          <ac:chgData name="Breno Nicelatchi" userId="495d62745e7169d0" providerId="LiveId" clId="{A67D7888-6170-408C-89A1-A374F67294D6}" dt="2023-08-30T19:17:38.604" v="4532" actId="1036"/>
          <ac:spMkLst>
            <pc:docMk/>
            <pc:sldMk cId="1173324791" sldId="325"/>
            <ac:spMk id="4" creationId="{B87EE841-25DD-B652-E628-AD0CC744310F}"/>
          </ac:spMkLst>
        </pc:spChg>
        <pc:spChg chg="add del mod">
          <ac:chgData name="Breno Nicelatchi" userId="495d62745e7169d0" providerId="LiveId" clId="{A67D7888-6170-408C-89A1-A374F67294D6}" dt="2023-08-30T18:02:32.183" v="3406"/>
          <ac:spMkLst>
            <pc:docMk/>
            <pc:sldMk cId="1173324791" sldId="325"/>
            <ac:spMk id="5" creationId="{65D699E8-D5D5-9E7F-3926-3B25B89F16DC}"/>
          </ac:spMkLst>
        </pc:spChg>
        <pc:spChg chg="del mod topLvl">
          <ac:chgData name="Breno Nicelatchi" userId="495d62745e7169d0" providerId="LiveId" clId="{A67D7888-6170-408C-89A1-A374F67294D6}" dt="2023-08-30T18:02:54.890" v="3408" actId="478"/>
          <ac:spMkLst>
            <pc:docMk/>
            <pc:sldMk cId="1173324791" sldId="325"/>
            <ac:spMk id="7" creationId="{064775EC-38CC-D957-6177-5BB32C4820DA}"/>
          </ac:spMkLst>
        </pc:spChg>
        <pc:spChg chg="mod topLvl">
          <ac:chgData name="Breno Nicelatchi" userId="495d62745e7169d0" providerId="LiveId" clId="{A67D7888-6170-408C-89A1-A374F67294D6}" dt="2023-08-30T19:17:38.604" v="4532" actId="1036"/>
          <ac:spMkLst>
            <pc:docMk/>
            <pc:sldMk cId="1173324791" sldId="325"/>
            <ac:spMk id="8" creationId="{C7907DD6-8C4E-98C0-EE40-75F1DA8976A8}"/>
          </ac:spMkLst>
        </pc:spChg>
        <pc:spChg chg="add mod">
          <ac:chgData name="Breno Nicelatchi" userId="495d62745e7169d0" providerId="LiveId" clId="{A67D7888-6170-408C-89A1-A374F67294D6}" dt="2023-08-30T19:17:32.202" v="4501" actId="1037"/>
          <ac:spMkLst>
            <pc:docMk/>
            <pc:sldMk cId="1173324791" sldId="325"/>
            <ac:spMk id="9" creationId="{993D131E-A797-5A78-4E70-BE0D88B728AF}"/>
          </ac:spMkLst>
        </pc:spChg>
        <pc:spChg chg="add mod">
          <ac:chgData name="Breno Nicelatchi" userId="495d62745e7169d0" providerId="LiveId" clId="{A67D7888-6170-408C-89A1-A374F67294D6}" dt="2023-08-30T19:17:11.482" v="4488" actId="1036"/>
          <ac:spMkLst>
            <pc:docMk/>
            <pc:sldMk cId="1173324791" sldId="325"/>
            <ac:spMk id="10" creationId="{A15EE136-1DB0-D976-AFD6-876CA120EB42}"/>
          </ac:spMkLst>
        </pc:spChg>
        <pc:spChg chg="add mod ord">
          <ac:chgData name="Breno Nicelatchi" userId="495d62745e7169d0" providerId="LiveId" clId="{A67D7888-6170-408C-89A1-A374F67294D6}" dt="2023-08-30T19:17:11.482" v="4488" actId="1036"/>
          <ac:spMkLst>
            <pc:docMk/>
            <pc:sldMk cId="1173324791" sldId="325"/>
            <ac:spMk id="11" creationId="{62B0CC46-DEA2-D249-78FA-C1739468AC47}"/>
          </ac:spMkLst>
        </pc:spChg>
        <pc:spChg chg="add mod ord">
          <ac:chgData name="Breno Nicelatchi" userId="495d62745e7169d0" providerId="LiveId" clId="{A67D7888-6170-408C-89A1-A374F67294D6}" dt="2023-08-30T19:17:11.482" v="4488" actId="1036"/>
          <ac:spMkLst>
            <pc:docMk/>
            <pc:sldMk cId="1173324791" sldId="325"/>
            <ac:spMk id="12" creationId="{1E9D21E2-203C-87B8-4535-4D3AEDE027B2}"/>
          </ac:spMkLst>
        </pc:spChg>
        <pc:spChg chg="add mod">
          <ac:chgData name="Breno Nicelatchi" userId="495d62745e7169d0" providerId="LiveId" clId="{A67D7888-6170-408C-89A1-A374F67294D6}" dt="2023-08-30T19:17:11.482" v="4488" actId="1036"/>
          <ac:spMkLst>
            <pc:docMk/>
            <pc:sldMk cId="1173324791" sldId="325"/>
            <ac:spMk id="13" creationId="{2E430254-0C44-1CA2-B4B0-9D83E8F80809}"/>
          </ac:spMkLst>
        </pc:spChg>
        <pc:spChg chg="add mod">
          <ac:chgData name="Breno Nicelatchi" userId="495d62745e7169d0" providerId="LiveId" clId="{A67D7888-6170-408C-89A1-A374F67294D6}" dt="2023-08-30T19:17:11.482" v="4488" actId="1036"/>
          <ac:spMkLst>
            <pc:docMk/>
            <pc:sldMk cId="1173324791" sldId="325"/>
            <ac:spMk id="14" creationId="{6FE4FDA1-89BA-6BE1-2661-C45B7AE5A057}"/>
          </ac:spMkLst>
        </pc:spChg>
        <pc:spChg chg="add mod">
          <ac:chgData name="Breno Nicelatchi" userId="495d62745e7169d0" providerId="LiveId" clId="{A67D7888-6170-408C-89A1-A374F67294D6}" dt="2023-08-30T19:17:11.482" v="4488" actId="1036"/>
          <ac:spMkLst>
            <pc:docMk/>
            <pc:sldMk cId="1173324791" sldId="325"/>
            <ac:spMk id="15" creationId="{3C5FE3C5-E5F3-7879-526C-A745DF3492AB}"/>
          </ac:spMkLst>
        </pc:spChg>
        <pc:grpChg chg="add del mod">
          <ac:chgData name="Breno Nicelatchi" userId="495d62745e7169d0" providerId="LiveId" clId="{A67D7888-6170-408C-89A1-A374F67294D6}" dt="2023-08-30T18:02:54.890" v="3408" actId="478"/>
          <ac:grpSpMkLst>
            <pc:docMk/>
            <pc:sldMk cId="1173324791" sldId="325"/>
            <ac:grpSpMk id="6" creationId="{3CBBA313-9B7D-C756-D460-859C18BD87D6}"/>
          </ac:grpSpMkLst>
        </pc:grpChg>
      </pc:sldChg>
      <pc:sldChg chg="addSp modSp add mod modAnim">
        <pc:chgData name="Breno Nicelatchi" userId="495d62745e7169d0" providerId="LiveId" clId="{A67D7888-6170-408C-89A1-A374F67294D6}" dt="2023-08-30T19:18:14.974" v="4533" actId="113"/>
        <pc:sldMkLst>
          <pc:docMk/>
          <pc:sldMk cId="2310246933" sldId="326"/>
        </pc:sldMkLst>
        <pc:spChg chg="add mod">
          <ac:chgData name="Breno Nicelatchi" userId="495d62745e7169d0" providerId="LiveId" clId="{A67D7888-6170-408C-89A1-A374F67294D6}" dt="2023-08-30T18:21:13.898" v="4038" actId="207"/>
          <ac:spMkLst>
            <pc:docMk/>
            <pc:sldMk cId="2310246933" sldId="326"/>
            <ac:spMk id="4" creationId="{DB0E94BD-7AA1-7DF8-AC84-DC76ECC35E70}"/>
          </ac:spMkLst>
        </pc:spChg>
        <pc:spChg chg="add mod">
          <ac:chgData name="Breno Nicelatchi" userId="495d62745e7169d0" providerId="LiveId" clId="{A67D7888-6170-408C-89A1-A374F67294D6}" dt="2023-08-30T18:21:31.815" v="4042" actId="207"/>
          <ac:spMkLst>
            <pc:docMk/>
            <pc:sldMk cId="2310246933" sldId="326"/>
            <ac:spMk id="5" creationId="{BE7CBB99-D14E-CABC-9573-A6AFA797C62E}"/>
          </ac:spMkLst>
        </pc:spChg>
        <pc:spChg chg="add mod">
          <ac:chgData name="Breno Nicelatchi" userId="495d62745e7169d0" providerId="LiveId" clId="{A67D7888-6170-408C-89A1-A374F67294D6}" dt="2023-08-30T18:21:19.373" v="4039" actId="207"/>
          <ac:spMkLst>
            <pc:docMk/>
            <pc:sldMk cId="2310246933" sldId="326"/>
            <ac:spMk id="6" creationId="{2B3698AE-AA7E-124F-85B4-3A9520B70DD1}"/>
          </ac:spMkLst>
        </pc:spChg>
        <pc:spChg chg="add mod">
          <ac:chgData name="Breno Nicelatchi" userId="495d62745e7169d0" providerId="LiveId" clId="{A67D7888-6170-408C-89A1-A374F67294D6}" dt="2023-08-30T18:21:27.354" v="4041" actId="207"/>
          <ac:spMkLst>
            <pc:docMk/>
            <pc:sldMk cId="2310246933" sldId="326"/>
            <ac:spMk id="7" creationId="{69D25C90-4B30-9269-21E1-74681F6239DB}"/>
          </ac:spMkLst>
        </pc:spChg>
        <pc:spChg chg="add mod">
          <ac:chgData name="Breno Nicelatchi" userId="495d62745e7169d0" providerId="LiveId" clId="{A67D7888-6170-408C-89A1-A374F67294D6}" dt="2023-08-30T19:18:14.974" v="4533" actId="113"/>
          <ac:spMkLst>
            <pc:docMk/>
            <pc:sldMk cId="2310246933" sldId="326"/>
            <ac:spMk id="8" creationId="{025E7AFD-9190-9F29-BCC1-B10BC6CB8133}"/>
          </ac:spMkLst>
        </pc:spChg>
      </pc:sldChg>
      <pc:sldChg chg="addSp delSp modSp add mod delAnim modAnim">
        <pc:chgData name="Breno Nicelatchi" userId="495d62745e7169d0" providerId="LiveId" clId="{A67D7888-6170-408C-89A1-A374F67294D6}" dt="2023-08-31T18:30:57.575" v="4602" actId="207"/>
        <pc:sldMkLst>
          <pc:docMk/>
          <pc:sldMk cId="2326124297" sldId="327"/>
        </pc:sldMkLst>
        <pc:spChg chg="ord">
          <ac:chgData name="Breno Nicelatchi" userId="495d62745e7169d0" providerId="LiveId" clId="{A67D7888-6170-408C-89A1-A374F67294D6}" dt="2023-08-30T18:43:16.321" v="4155" actId="167"/>
          <ac:spMkLst>
            <pc:docMk/>
            <pc:sldMk cId="2326124297" sldId="327"/>
            <ac:spMk id="2" creationId="{E2BC4534-18B5-460A-BB32-A709AF6A9AE6}"/>
          </ac:spMkLst>
        </pc:spChg>
        <pc:spChg chg="mod ord">
          <ac:chgData name="Breno Nicelatchi" userId="495d62745e7169d0" providerId="LiveId" clId="{A67D7888-6170-408C-89A1-A374F67294D6}" dt="2023-08-30T18:47:15.535" v="4274" actId="1036"/>
          <ac:spMkLst>
            <pc:docMk/>
            <pc:sldMk cId="2326124297" sldId="327"/>
            <ac:spMk id="3" creationId="{1C9A2652-6964-4EE2-AC95-8F2FC648BF1F}"/>
          </ac:spMkLst>
        </pc:spChg>
        <pc:spChg chg="add del mod">
          <ac:chgData name="Breno Nicelatchi" userId="495d62745e7169d0" providerId="LiveId" clId="{A67D7888-6170-408C-89A1-A374F67294D6}" dt="2023-08-30T18:32:56.831" v="4081" actId="478"/>
          <ac:spMkLst>
            <pc:docMk/>
            <pc:sldMk cId="2326124297" sldId="327"/>
            <ac:spMk id="5" creationId="{EF487773-6414-F9C2-2BC0-AF0CA8D43AD7}"/>
          </ac:spMkLst>
        </pc:spChg>
        <pc:spChg chg="add del mod">
          <ac:chgData name="Breno Nicelatchi" userId="495d62745e7169d0" providerId="LiveId" clId="{A67D7888-6170-408C-89A1-A374F67294D6}" dt="2023-08-30T18:32:56.831" v="4081" actId="478"/>
          <ac:spMkLst>
            <pc:docMk/>
            <pc:sldMk cId="2326124297" sldId="327"/>
            <ac:spMk id="6" creationId="{1AFD3655-979E-99A4-3779-EF837D92E8FB}"/>
          </ac:spMkLst>
        </pc:spChg>
        <pc:spChg chg="del mod topLvl">
          <ac:chgData name="Breno Nicelatchi" userId="495d62745e7169d0" providerId="LiveId" clId="{A67D7888-6170-408C-89A1-A374F67294D6}" dt="2023-08-30T18:41:56.596" v="4114" actId="478"/>
          <ac:spMkLst>
            <pc:docMk/>
            <pc:sldMk cId="2326124297" sldId="327"/>
            <ac:spMk id="8" creationId="{BFB786AB-FFF8-2654-C09A-ABE90781CD6E}"/>
          </ac:spMkLst>
        </pc:spChg>
        <pc:spChg chg="del mod topLvl">
          <ac:chgData name="Breno Nicelatchi" userId="495d62745e7169d0" providerId="LiveId" clId="{A67D7888-6170-408C-89A1-A374F67294D6}" dt="2023-08-30T18:33:16.723" v="4085" actId="478"/>
          <ac:spMkLst>
            <pc:docMk/>
            <pc:sldMk cId="2326124297" sldId="327"/>
            <ac:spMk id="9" creationId="{5CF7E2E8-455D-503C-6E1B-EA304C47E25E}"/>
          </ac:spMkLst>
        </pc:spChg>
        <pc:spChg chg="add del mod">
          <ac:chgData name="Breno Nicelatchi" userId="495d62745e7169d0" providerId="LiveId" clId="{A67D7888-6170-408C-89A1-A374F67294D6}" dt="2023-08-30T18:41:56.596" v="4114" actId="478"/>
          <ac:spMkLst>
            <pc:docMk/>
            <pc:sldMk cId="2326124297" sldId="327"/>
            <ac:spMk id="10" creationId="{DA21E644-0BFD-DD71-2C3B-3B01410CD884}"/>
          </ac:spMkLst>
        </pc:spChg>
        <pc:spChg chg="add del mod">
          <ac:chgData name="Breno Nicelatchi" userId="495d62745e7169d0" providerId="LiveId" clId="{A67D7888-6170-408C-89A1-A374F67294D6}" dt="2023-08-30T18:41:56.596" v="4114" actId="478"/>
          <ac:spMkLst>
            <pc:docMk/>
            <pc:sldMk cId="2326124297" sldId="327"/>
            <ac:spMk id="11" creationId="{E770EA76-E6C7-3E90-A3F3-59F1CD65396E}"/>
          </ac:spMkLst>
        </pc:spChg>
        <pc:spChg chg="add del mod">
          <ac:chgData name="Breno Nicelatchi" userId="495d62745e7169d0" providerId="LiveId" clId="{A67D7888-6170-408C-89A1-A374F67294D6}" dt="2023-08-30T18:41:56.596" v="4114" actId="478"/>
          <ac:spMkLst>
            <pc:docMk/>
            <pc:sldMk cId="2326124297" sldId="327"/>
            <ac:spMk id="12" creationId="{980CD1B0-DDAF-F76E-0B5C-ED05039EE38A}"/>
          </ac:spMkLst>
        </pc:spChg>
        <pc:spChg chg="add del mod">
          <ac:chgData name="Breno Nicelatchi" userId="495d62745e7169d0" providerId="LiveId" clId="{A67D7888-6170-408C-89A1-A374F67294D6}" dt="2023-08-30T18:45:58.952" v="4205" actId="478"/>
          <ac:spMkLst>
            <pc:docMk/>
            <pc:sldMk cId="2326124297" sldId="327"/>
            <ac:spMk id="13" creationId="{DCCD72BE-5705-9FB6-18F0-E142C2B14CC7}"/>
          </ac:spMkLst>
        </pc:spChg>
        <pc:spChg chg="add mod">
          <ac:chgData name="Breno Nicelatchi" userId="495d62745e7169d0" providerId="LiveId" clId="{A67D7888-6170-408C-89A1-A374F67294D6}" dt="2023-08-31T18:30:57.575" v="4602" actId="207"/>
          <ac:spMkLst>
            <pc:docMk/>
            <pc:sldMk cId="2326124297" sldId="327"/>
            <ac:spMk id="14" creationId="{793F4E38-2C68-7813-953D-8287721A1C73}"/>
          </ac:spMkLst>
        </pc:spChg>
        <pc:spChg chg="add mod ord">
          <ac:chgData name="Breno Nicelatchi" userId="495d62745e7169d0" providerId="LiveId" clId="{A67D7888-6170-408C-89A1-A374F67294D6}" dt="2023-08-30T18:43:20.448" v="4157" actId="207"/>
          <ac:spMkLst>
            <pc:docMk/>
            <pc:sldMk cId="2326124297" sldId="327"/>
            <ac:spMk id="15" creationId="{83518CB5-5628-6F2A-A268-2200B2671BEE}"/>
          </ac:spMkLst>
        </pc:spChg>
        <pc:spChg chg="add del mod">
          <ac:chgData name="Breno Nicelatchi" userId="495d62745e7169d0" providerId="LiveId" clId="{A67D7888-6170-408C-89A1-A374F67294D6}" dt="2023-08-30T18:43:32.513" v="4159"/>
          <ac:spMkLst>
            <pc:docMk/>
            <pc:sldMk cId="2326124297" sldId="327"/>
            <ac:spMk id="16" creationId="{B86B3433-5F0A-80FA-0965-668E656D094D}"/>
          </ac:spMkLst>
        </pc:spChg>
        <pc:spChg chg="add mod ord">
          <ac:chgData name="Breno Nicelatchi" userId="495d62745e7169d0" providerId="LiveId" clId="{A67D7888-6170-408C-89A1-A374F67294D6}" dt="2023-08-30T18:46:02.505" v="4216" actId="1037"/>
          <ac:spMkLst>
            <pc:docMk/>
            <pc:sldMk cId="2326124297" sldId="327"/>
            <ac:spMk id="18" creationId="{E519082B-A821-F2E9-0998-366ED6BF9A23}"/>
          </ac:spMkLst>
        </pc:spChg>
        <pc:spChg chg="add mod ord">
          <ac:chgData name="Breno Nicelatchi" userId="495d62745e7169d0" providerId="LiveId" clId="{A67D7888-6170-408C-89A1-A374F67294D6}" dt="2023-08-30T18:47:15.535" v="4274" actId="1036"/>
          <ac:spMkLst>
            <pc:docMk/>
            <pc:sldMk cId="2326124297" sldId="327"/>
            <ac:spMk id="19" creationId="{E8070E15-A6A1-A6A6-195F-0271FBDE73A0}"/>
          </ac:spMkLst>
        </pc:spChg>
        <pc:spChg chg="add mod">
          <ac:chgData name="Breno Nicelatchi" userId="495d62745e7169d0" providerId="LiveId" clId="{A67D7888-6170-408C-89A1-A374F67294D6}" dt="2023-08-30T18:47:18.472" v="4276" actId="1035"/>
          <ac:spMkLst>
            <pc:docMk/>
            <pc:sldMk cId="2326124297" sldId="327"/>
            <ac:spMk id="20" creationId="{562FE9C8-2A69-90FF-0364-B47505C7FF59}"/>
          </ac:spMkLst>
        </pc:spChg>
        <pc:spChg chg="mod ord">
          <ac:chgData name="Breno Nicelatchi" userId="495d62745e7169d0" providerId="LiveId" clId="{A67D7888-6170-408C-89A1-A374F67294D6}" dt="2023-08-30T18:47:15.535" v="4274" actId="1036"/>
          <ac:spMkLst>
            <pc:docMk/>
            <pc:sldMk cId="2326124297" sldId="327"/>
            <ac:spMk id="76" creationId="{8E63E9E3-C050-4C1C-A716-428F2B9AEAAA}"/>
          </ac:spMkLst>
        </pc:spChg>
        <pc:grpChg chg="add del mod">
          <ac:chgData name="Breno Nicelatchi" userId="495d62745e7169d0" providerId="LiveId" clId="{A67D7888-6170-408C-89A1-A374F67294D6}" dt="2023-08-30T18:33:16.723" v="4085" actId="478"/>
          <ac:grpSpMkLst>
            <pc:docMk/>
            <pc:sldMk cId="2326124297" sldId="327"/>
            <ac:grpSpMk id="7" creationId="{A25C77A3-AE7F-92C7-46B2-5F52DF655C2C}"/>
          </ac:grpSpMkLst>
        </pc:grpChg>
        <pc:picChg chg="add del mod">
          <ac:chgData name="Breno Nicelatchi" userId="495d62745e7169d0" providerId="LiveId" clId="{A67D7888-6170-408C-89A1-A374F67294D6}" dt="2023-08-30T18:41:56.596" v="4114" actId="478"/>
          <ac:picMkLst>
            <pc:docMk/>
            <pc:sldMk cId="2326124297" sldId="327"/>
            <ac:picMk id="4" creationId="{4196188D-68D0-BA6D-C3F7-C97579410D02}"/>
          </ac:picMkLst>
        </pc:picChg>
        <pc:picChg chg="add del mod">
          <ac:chgData name="Breno Nicelatchi" userId="495d62745e7169d0" providerId="LiveId" clId="{A67D7888-6170-408C-89A1-A374F67294D6}" dt="2023-08-30T18:43:49.145" v="4163" actId="478"/>
          <ac:picMkLst>
            <pc:docMk/>
            <pc:sldMk cId="2326124297" sldId="327"/>
            <ac:picMk id="17" creationId="{7514A807-5879-3AEC-7AB6-A66FE606EE9F}"/>
          </ac:picMkLst>
        </pc:picChg>
        <pc:picChg chg="add mod">
          <ac:chgData name="Breno Nicelatchi" userId="495d62745e7169d0" providerId="LiveId" clId="{A67D7888-6170-408C-89A1-A374F67294D6}" dt="2023-08-30T18:46:02.505" v="4216" actId="1037"/>
          <ac:picMkLst>
            <pc:docMk/>
            <pc:sldMk cId="2326124297" sldId="327"/>
            <ac:picMk id="14338" creationId="{EF79FD88-B886-5373-E1B7-A651471754F0}"/>
          </ac:picMkLst>
        </pc:picChg>
      </pc:sldChg>
      <pc:sldChg chg="addSp modSp add mod modAnim">
        <pc:chgData name="Breno Nicelatchi" userId="495d62745e7169d0" providerId="LiveId" clId="{A67D7888-6170-408C-89A1-A374F67294D6}" dt="2023-08-31T21:07:43.238" v="6514" actId="1076"/>
        <pc:sldMkLst>
          <pc:docMk/>
          <pc:sldMk cId="1501447289" sldId="328"/>
        </pc:sldMkLst>
        <pc:spChg chg="add mod">
          <ac:chgData name="Breno Nicelatchi" userId="495d62745e7169d0" providerId="LiveId" clId="{A67D7888-6170-408C-89A1-A374F67294D6}" dt="2023-08-31T21:07:21.013" v="6508" actId="1076"/>
          <ac:spMkLst>
            <pc:docMk/>
            <pc:sldMk cId="1501447289" sldId="328"/>
            <ac:spMk id="5" creationId="{8D5EDF32-A18E-A1C1-C924-BC196730DC69}"/>
          </ac:spMkLst>
        </pc:spChg>
        <pc:spChg chg="add mod">
          <ac:chgData name="Breno Nicelatchi" userId="495d62745e7169d0" providerId="LiveId" clId="{A67D7888-6170-408C-89A1-A374F67294D6}" dt="2023-08-31T21:07:23.099" v="6509" actId="1076"/>
          <ac:spMkLst>
            <pc:docMk/>
            <pc:sldMk cId="1501447289" sldId="328"/>
            <ac:spMk id="6" creationId="{9CA87433-50A7-9CED-C22A-EA59F9E31966}"/>
          </ac:spMkLst>
        </pc:spChg>
        <pc:spChg chg="add mod">
          <ac:chgData name="Breno Nicelatchi" userId="495d62745e7169d0" providerId="LiveId" clId="{A67D7888-6170-408C-89A1-A374F67294D6}" dt="2023-08-31T21:07:29.901" v="6510" actId="1076"/>
          <ac:spMkLst>
            <pc:docMk/>
            <pc:sldMk cId="1501447289" sldId="328"/>
            <ac:spMk id="7" creationId="{6F07244C-B132-62F9-5252-DB327450D7D3}"/>
          </ac:spMkLst>
        </pc:spChg>
        <pc:spChg chg="add mod">
          <ac:chgData name="Breno Nicelatchi" userId="495d62745e7169d0" providerId="LiveId" clId="{A67D7888-6170-408C-89A1-A374F67294D6}" dt="2023-08-31T21:07:43.238" v="6514" actId="1076"/>
          <ac:spMkLst>
            <pc:docMk/>
            <pc:sldMk cId="1501447289" sldId="328"/>
            <ac:spMk id="8" creationId="{49A25883-A0F7-3CEC-820B-D19FBCD58C1B}"/>
          </ac:spMkLst>
        </pc:spChg>
        <pc:spChg chg="add mod">
          <ac:chgData name="Breno Nicelatchi" userId="495d62745e7169d0" providerId="LiveId" clId="{A67D7888-6170-408C-89A1-A374F67294D6}" dt="2023-08-31T21:07:38.179" v="6513" actId="207"/>
          <ac:spMkLst>
            <pc:docMk/>
            <pc:sldMk cId="1501447289" sldId="328"/>
            <ac:spMk id="9" creationId="{625099FB-E872-D602-4A66-65B900D8C07E}"/>
          </ac:spMkLst>
        </pc:spChg>
        <pc:picChg chg="add mod">
          <ac:chgData name="Breno Nicelatchi" userId="495d62745e7169d0" providerId="LiveId" clId="{A67D7888-6170-408C-89A1-A374F67294D6}" dt="2023-08-31T21:07:18.266" v="6507" actId="1076"/>
          <ac:picMkLst>
            <pc:docMk/>
            <pc:sldMk cId="1501447289" sldId="328"/>
            <ac:picMk id="4" creationId="{8DBAAFCE-5CA4-1D12-F6B4-7686AB18BCE6}"/>
          </ac:picMkLst>
        </pc:picChg>
      </pc:sldChg>
      <pc:sldChg chg="modSp add ord">
        <pc:chgData name="Breno Nicelatchi" userId="495d62745e7169d0" providerId="LiveId" clId="{A67D7888-6170-408C-89A1-A374F67294D6}" dt="2023-08-30T14:26:36.281" v="1474" actId="20577"/>
        <pc:sldMkLst>
          <pc:docMk/>
          <pc:sldMk cId="2802212745" sldId="329"/>
        </pc:sldMkLst>
        <pc:spChg chg="mod">
          <ac:chgData name="Breno Nicelatchi" userId="495d62745e7169d0" providerId="LiveId" clId="{A67D7888-6170-408C-89A1-A374F67294D6}" dt="2023-08-30T14:26:36.281" v="1474" actId="20577"/>
          <ac:spMkLst>
            <pc:docMk/>
            <pc:sldMk cId="2802212745" sldId="329"/>
            <ac:spMk id="6" creationId="{D1FCC439-7F3B-124B-6657-4FEB376EEF3D}"/>
          </ac:spMkLst>
        </pc:spChg>
      </pc:sldChg>
      <pc:sldChg chg="modSp add mod modAnim">
        <pc:chgData name="Breno Nicelatchi" userId="495d62745e7169d0" providerId="LiveId" clId="{A67D7888-6170-408C-89A1-A374F67294D6}" dt="2023-08-30T14:30:01.944" v="1513" actId="404"/>
        <pc:sldMkLst>
          <pc:docMk/>
          <pc:sldMk cId="1827746616" sldId="330"/>
        </pc:sldMkLst>
        <pc:spChg chg="mod">
          <ac:chgData name="Breno Nicelatchi" userId="495d62745e7169d0" providerId="LiveId" clId="{A67D7888-6170-408C-89A1-A374F67294D6}" dt="2023-08-30T14:30:01.944" v="1513" actId="404"/>
          <ac:spMkLst>
            <pc:docMk/>
            <pc:sldMk cId="1827746616" sldId="330"/>
            <ac:spMk id="6" creationId="{D1FCC439-7F3B-124B-6657-4FEB376EEF3D}"/>
          </ac:spMkLst>
        </pc:spChg>
      </pc:sldChg>
      <pc:sldChg chg="modSp add mod modAnim">
        <pc:chgData name="Breno Nicelatchi" userId="495d62745e7169d0" providerId="LiveId" clId="{A67D7888-6170-408C-89A1-A374F67294D6}" dt="2023-08-30T14:46:55.040" v="1883" actId="1036"/>
        <pc:sldMkLst>
          <pc:docMk/>
          <pc:sldMk cId="1706371619" sldId="331"/>
        </pc:sldMkLst>
        <pc:spChg chg="mod">
          <ac:chgData name="Breno Nicelatchi" userId="495d62745e7169d0" providerId="LiveId" clId="{A67D7888-6170-408C-89A1-A374F67294D6}" dt="2023-08-30T14:46:55.040" v="1883" actId="1036"/>
          <ac:spMkLst>
            <pc:docMk/>
            <pc:sldMk cId="1706371619" sldId="331"/>
            <ac:spMk id="6" creationId="{D1FCC439-7F3B-124B-6657-4FEB376EEF3D}"/>
          </ac:spMkLst>
        </pc:spChg>
      </pc:sldChg>
      <pc:sldChg chg="modSp add mod modTransition modAnim">
        <pc:chgData name="Breno Nicelatchi" userId="495d62745e7169d0" providerId="LiveId" clId="{A67D7888-6170-408C-89A1-A374F67294D6}" dt="2023-08-30T14:59:06.250" v="2151" actId="208"/>
        <pc:sldMkLst>
          <pc:docMk/>
          <pc:sldMk cId="2561586932" sldId="332"/>
        </pc:sldMkLst>
        <pc:spChg chg="mod">
          <ac:chgData name="Breno Nicelatchi" userId="495d62745e7169d0" providerId="LiveId" clId="{A67D7888-6170-408C-89A1-A374F67294D6}" dt="2023-08-30T14:57:33.362" v="2129" actId="207"/>
          <ac:spMkLst>
            <pc:docMk/>
            <pc:sldMk cId="2561586932" sldId="332"/>
            <ac:spMk id="8" creationId="{9BF2D12F-13B7-221A-B1A6-9B68F44B4158}"/>
          </ac:spMkLst>
        </pc:spChg>
        <pc:spChg chg="mod">
          <ac:chgData name="Breno Nicelatchi" userId="495d62745e7169d0" providerId="LiveId" clId="{A67D7888-6170-408C-89A1-A374F67294D6}" dt="2023-08-30T14:57:33.362" v="2129" actId="207"/>
          <ac:spMkLst>
            <pc:docMk/>
            <pc:sldMk cId="2561586932" sldId="332"/>
            <ac:spMk id="10" creationId="{757C43F1-5491-ADCE-204F-22BC99DF8AF7}"/>
          </ac:spMkLst>
        </pc:spChg>
        <pc:spChg chg="mod">
          <ac:chgData name="Breno Nicelatchi" userId="495d62745e7169d0" providerId="LiveId" clId="{A67D7888-6170-408C-89A1-A374F67294D6}" dt="2023-08-30T14:57:35.689" v="2130" actId="207"/>
          <ac:spMkLst>
            <pc:docMk/>
            <pc:sldMk cId="2561586932" sldId="332"/>
            <ac:spMk id="11" creationId="{4355A4ED-205B-15C3-262E-BDC4DF8F39EB}"/>
          </ac:spMkLst>
        </pc:spChg>
        <pc:spChg chg="mod">
          <ac:chgData name="Breno Nicelatchi" userId="495d62745e7169d0" providerId="LiveId" clId="{A67D7888-6170-408C-89A1-A374F67294D6}" dt="2023-08-30T14:58:03.705" v="2134" actId="207"/>
          <ac:spMkLst>
            <pc:docMk/>
            <pc:sldMk cId="2561586932" sldId="332"/>
            <ac:spMk id="12" creationId="{D64887F8-F836-18BE-CBC0-0413EAB9F236}"/>
          </ac:spMkLst>
        </pc:spChg>
        <pc:cxnChg chg="mod">
          <ac:chgData name="Breno Nicelatchi" userId="495d62745e7169d0" providerId="LiveId" clId="{A67D7888-6170-408C-89A1-A374F67294D6}" dt="2023-08-30T14:59:06.250" v="2151" actId="208"/>
          <ac:cxnSpMkLst>
            <pc:docMk/>
            <pc:sldMk cId="2561586932" sldId="332"/>
            <ac:cxnSpMk id="18" creationId="{169BF40B-0632-0785-FA0D-DC876487E347}"/>
          </ac:cxnSpMkLst>
        </pc:cxnChg>
      </pc:sldChg>
      <pc:sldChg chg="modSp add mod">
        <pc:chgData name="Breno Nicelatchi" userId="495d62745e7169d0" providerId="LiveId" clId="{A67D7888-6170-408C-89A1-A374F67294D6}" dt="2023-08-30T14:59:40.952" v="2159" actId="207"/>
        <pc:sldMkLst>
          <pc:docMk/>
          <pc:sldMk cId="3115332599" sldId="333"/>
        </pc:sldMkLst>
        <pc:spChg chg="mod">
          <ac:chgData name="Breno Nicelatchi" userId="495d62745e7169d0" providerId="LiveId" clId="{A67D7888-6170-408C-89A1-A374F67294D6}" dt="2023-08-30T14:59:40.952" v="2159" actId="207"/>
          <ac:spMkLst>
            <pc:docMk/>
            <pc:sldMk cId="3115332599" sldId="333"/>
            <ac:spMk id="6" creationId="{D18B5D7C-7CB4-6CB8-6DC2-91B0E8E70273}"/>
          </ac:spMkLst>
        </pc:spChg>
        <pc:spChg chg="mod">
          <ac:chgData name="Breno Nicelatchi" userId="495d62745e7169d0" providerId="LiveId" clId="{A67D7888-6170-408C-89A1-A374F67294D6}" dt="2023-08-30T14:59:37.009" v="2158" actId="207"/>
          <ac:spMkLst>
            <pc:docMk/>
            <pc:sldMk cId="3115332599" sldId="333"/>
            <ac:spMk id="8" creationId="{9BF2D12F-13B7-221A-B1A6-9B68F44B4158}"/>
          </ac:spMkLst>
        </pc:spChg>
        <pc:spChg chg="mod">
          <ac:chgData name="Breno Nicelatchi" userId="495d62745e7169d0" providerId="LiveId" clId="{A67D7888-6170-408C-89A1-A374F67294D6}" dt="2023-08-30T14:58:19.911" v="2138" actId="113"/>
          <ac:spMkLst>
            <pc:docMk/>
            <pc:sldMk cId="3115332599" sldId="333"/>
            <ac:spMk id="12" creationId="{D64887F8-F836-18BE-CBC0-0413EAB9F236}"/>
          </ac:spMkLst>
        </pc:spChg>
        <pc:cxnChg chg="mod">
          <ac:chgData name="Breno Nicelatchi" userId="495d62745e7169d0" providerId="LiveId" clId="{A67D7888-6170-408C-89A1-A374F67294D6}" dt="2023-08-30T14:59:12.059" v="2152" actId="208"/>
          <ac:cxnSpMkLst>
            <pc:docMk/>
            <pc:sldMk cId="3115332599" sldId="333"/>
            <ac:cxnSpMk id="20" creationId="{8411D867-930E-058C-5780-9D5D771EF329}"/>
          </ac:cxnSpMkLst>
        </pc:cxnChg>
      </pc:sldChg>
      <pc:sldChg chg="modSp add mod">
        <pc:chgData name="Breno Nicelatchi" userId="495d62745e7169d0" providerId="LiveId" clId="{A67D7888-6170-408C-89A1-A374F67294D6}" dt="2023-08-30T14:59:48.591" v="2160" actId="207"/>
        <pc:sldMkLst>
          <pc:docMk/>
          <pc:sldMk cId="3184681515" sldId="334"/>
        </pc:sldMkLst>
        <pc:spChg chg="mod">
          <ac:chgData name="Breno Nicelatchi" userId="495d62745e7169d0" providerId="LiveId" clId="{A67D7888-6170-408C-89A1-A374F67294D6}" dt="2023-08-30T14:59:48.591" v="2160" actId="207"/>
          <ac:spMkLst>
            <pc:docMk/>
            <pc:sldMk cId="3184681515" sldId="334"/>
            <ac:spMk id="6" creationId="{D18B5D7C-7CB4-6CB8-6DC2-91B0E8E70273}"/>
          </ac:spMkLst>
        </pc:spChg>
        <pc:spChg chg="mod">
          <ac:chgData name="Breno Nicelatchi" userId="495d62745e7169d0" providerId="LiveId" clId="{A67D7888-6170-408C-89A1-A374F67294D6}" dt="2023-08-30T14:59:32.912" v="2157" actId="207"/>
          <ac:spMkLst>
            <pc:docMk/>
            <pc:sldMk cId="3184681515" sldId="334"/>
            <ac:spMk id="10" creationId="{757C43F1-5491-ADCE-204F-22BC99DF8AF7}"/>
          </ac:spMkLst>
        </pc:spChg>
        <pc:spChg chg="mod">
          <ac:chgData name="Breno Nicelatchi" userId="495d62745e7169d0" providerId="LiveId" clId="{A67D7888-6170-408C-89A1-A374F67294D6}" dt="2023-08-30T14:58:41.014" v="2145" actId="207"/>
          <ac:spMkLst>
            <pc:docMk/>
            <pc:sldMk cId="3184681515" sldId="334"/>
            <ac:spMk id="12" creationId="{D64887F8-F836-18BE-CBC0-0413EAB9F236}"/>
          </ac:spMkLst>
        </pc:spChg>
        <pc:cxnChg chg="mod">
          <ac:chgData name="Breno Nicelatchi" userId="495d62745e7169d0" providerId="LiveId" clId="{A67D7888-6170-408C-89A1-A374F67294D6}" dt="2023-08-30T14:59:16.083" v="2153" actId="208"/>
          <ac:cxnSpMkLst>
            <pc:docMk/>
            <pc:sldMk cId="3184681515" sldId="334"/>
            <ac:cxnSpMk id="21" creationId="{7CD3F659-DC1B-993F-979F-116410FD431B}"/>
          </ac:cxnSpMkLst>
        </pc:cxnChg>
      </pc:sldChg>
      <pc:sldChg chg="modSp add mod">
        <pc:chgData name="Breno Nicelatchi" userId="495d62745e7169d0" providerId="LiveId" clId="{A67D7888-6170-408C-89A1-A374F67294D6}" dt="2023-08-30T14:59:27.979" v="2156" actId="207"/>
        <pc:sldMkLst>
          <pc:docMk/>
          <pc:sldMk cId="1739796017" sldId="335"/>
        </pc:sldMkLst>
        <pc:spChg chg="mod">
          <ac:chgData name="Breno Nicelatchi" userId="495d62745e7169d0" providerId="LiveId" clId="{A67D7888-6170-408C-89A1-A374F67294D6}" dt="2023-08-30T14:59:24.231" v="2155" actId="207"/>
          <ac:spMkLst>
            <pc:docMk/>
            <pc:sldMk cId="1739796017" sldId="335"/>
            <ac:spMk id="6" creationId="{D18B5D7C-7CB4-6CB8-6DC2-91B0E8E70273}"/>
          </ac:spMkLst>
        </pc:spChg>
        <pc:spChg chg="mod">
          <ac:chgData name="Breno Nicelatchi" userId="495d62745e7169d0" providerId="LiveId" clId="{A67D7888-6170-408C-89A1-A374F67294D6}" dt="2023-08-30T14:59:27.979" v="2156" actId="207"/>
          <ac:spMkLst>
            <pc:docMk/>
            <pc:sldMk cId="1739796017" sldId="335"/>
            <ac:spMk id="11" creationId="{4355A4ED-205B-15C3-262E-BDC4DF8F39EB}"/>
          </ac:spMkLst>
        </pc:spChg>
        <pc:spChg chg="mod">
          <ac:chgData name="Breno Nicelatchi" userId="495d62745e7169d0" providerId="LiveId" clId="{A67D7888-6170-408C-89A1-A374F67294D6}" dt="2023-08-30T14:58:56.796" v="2150" actId="207"/>
          <ac:spMkLst>
            <pc:docMk/>
            <pc:sldMk cId="1739796017" sldId="335"/>
            <ac:spMk id="12" creationId="{D64887F8-F836-18BE-CBC0-0413EAB9F236}"/>
          </ac:spMkLst>
        </pc:spChg>
        <pc:cxnChg chg="mod">
          <ac:chgData name="Breno Nicelatchi" userId="495d62745e7169d0" providerId="LiveId" clId="{A67D7888-6170-408C-89A1-A374F67294D6}" dt="2023-08-30T14:59:19.801" v="2154" actId="208"/>
          <ac:cxnSpMkLst>
            <pc:docMk/>
            <pc:sldMk cId="1739796017" sldId="335"/>
            <ac:cxnSpMk id="22" creationId="{BA7D7FD6-E2D4-6F87-4765-C4E9E517CF4C}"/>
          </ac:cxnSpMkLst>
        </pc:cxnChg>
      </pc:sldChg>
      <pc:sldChg chg="addSp delSp modSp add mod modAnim">
        <pc:chgData name="Breno Nicelatchi" userId="495d62745e7169d0" providerId="LiveId" clId="{A67D7888-6170-408C-89A1-A374F67294D6}" dt="2023-08-30T15:49:16.294" v="2229" actId="208"/>
        <pc:sldMkLst>
          <pc:docMk/>
          <pc:sldMk cId="1663089831" sldId="336"/>
        </pc:sldMkLst>
        <pc:spChg chg="add mod">
          <ac:chgData name="Breno Nicelatchi" userId="495d62745e7169d0" providerId="LiveId" clId="{A67D7888-6170-408C-89A1-A374F67294D6}" dt="2023-08-30T15:49:16.294" v="2229" actId="208"/>
          <ac:spMkLst>
            <pc:docMk/>
            <pc:sldMk cId="1663089831" sldId="336"/>
            <ac:spMk id="4" creationId="{B63D8EED-9D22-AA62-E2EE-555D494C35CA}"/>
          </ac:spMkLst>
        </pc:spChg>
        <pc:spChg chg="add mod">
          <ac:chgData name="Breno Nicelatchi" userId="495d62745e7169d0" providerId="LiveId" clId="{A67D7888-6170-408C-89A1-A374F67294D6}" dt="2023-08-30T15:47:23.124" v="2184" actId="208"/>
          <ac:spMkLst>
            <pc:docMk/>
            <pc:sldMk cId="1663089831" sldId="336"/>
            <ac:spMk id="5" creationId="{ABD6E3B1-1F85-0E2F-E9CF-53343E9BDF7A}"/>
          </ac:spMkLst>
        </pc:spChg>
        <pc:spChg chg="add mod">
          <ac:chgData name="Breno Nicelatchi" userId="495d62745e7169d0" providerId="LiveId" clId="{A67D7888-6170-408C-89A1-A374F67294D6}" dt="2023-08-30T15:47:23.124" v="2184" actId="208"/>
          <ac:spMkLst>
            <pc:docMk/>
            <pc:sldMk cId="1663089831" sldId="336"/>
            <ac:spMk id="6" creationId="{DB74F86A-E47C-4AC4-EC0C-DC51257AC76D}"/>
          </ac:spMkLst>
        </pc:spChg>
        <pc:spChg chg="add mod">
          <ac:chgData name="Breno Nicelatchi" userId="495d62745e7169d0" providerId="LiveId" clId="{A67D7888-6170-408C-89A1-A374F67294D6}" dt="2023-08-30T15:47:23.124" v="2184" actId="208"/>
          <ac:spMkLst>
            <pc:docMk/>
            <pc:sldMk cId="1663089831" sldId="336"/>
            <ac:spMk id="7" creationId="{C4209766-CE15-15BE-7CCD-01B26A9A7B2D}"/>
          </ac:spMkLst>
        </pc:spChg>
        <pc:spChg chg="add mod">
          <ac:chgData name="Breno Nicelatchi" userId="495d62745e7169d0" providerId="LiveId" clId="{A67D7888-6170-408C-89A1-A374F67294D6}" dt="2023-08-30T15:47:23.124" v="2184" actId="208"/>
          <ac:spMkLst>
            <pc:docMk/>
            <pc:sldMk cId="1663089831" sldId="336"/>
            <ac:spMk id="8" creationId="{8651E415-4152-2A68-1D58-5298E0C9E315}"/>
          </ac:spMkLst>
        </pc:spChg>
        <pc:spChg chg="add mod">
          <ac:chgData name="Breno Nicelatchi" userId="495d62745e7169d0" providerId="LiveId" clId="{A67D7888-6170-408C-89A1-A374F67294D6}" dt="2023-08-30T15:46:53.464" v="2180" actId="207"/>
          <ac:spMkLst>
            <pc:docMk/>
            <pc:sldMk cId="1663089831" sldId="336"/>
            <ac:spMk id="9" creationId="{13DA97CF-1614-C46B-0360-5E19E0683D64}"/>
          </ac:spMkLst>
        </pc:spChg>
        <pc:spChg chg="add mod">
          <ac:chgData name="Breno Nicelatchi" userId="495d62745e7169d0" providerId="LiveId" clId="{A67D7888-6170-408C-89A1-A374F67294D6}" dt="2023-08-30T15:46:53.464" v="2180" actId="207"/>
          <ac:spMkLst>
            <pc:docMk/>
            <pc:sldMk cId="1663089831" sldId="336"/>
            <ac:spMk id="10" creationId="{7ED4F87B-D0CA-B585-E019-9D41B5776539}"/>
          </ac:spMkLst>
        </pc:spChg>
        <pc:spChg chg="add del mod">
          <ac:chgData name="Breno Nicelatchi" userId="495d62745e7169d0" providerId="LiveId" clId="{A67D7888-6170-408C-89A1-A374F67294D6}" dt="2023-08-30T15:46:42.994" v="2164" actId="478"/>
          <ac:spMkLst>
            <pc:docMk/>
            <pc:sldMk cId="1663089831" sldId="336"/>
            <ac:spMk id="11" creationId="{FBF598BE-C6C0-BA4D-BE4B-BF868782F0F6}"/>
          </ac:spMkLst>
        </pc:spChg>
        <pc:spChg chg="add mod">
          <ac:chgData name="Breno Nicelatchi" userId="495d62745e7169d0" providerId="LiveId" clId="{A67D7888-6170-408C-89A1-A374F67294D6}" dt="2023-08-30T15:49:12.005" v="2228" actId="1036"/>
          <ac:spMkLst>
            <pc:docMk/>
            <pc:sldMk cId="1663089831" sldId="336"/>
            <ac:spMk id="12" creationId="{BDF2DF44-4FB0-0600-22D7-6B0166EA0081}"/>
          </ac:spMkLst>
        </pc:spChg>
        <pc:spChg chg="add mod ord">
          <ac:chgData name="Breno Nicelatchi" userId="495d62745e7169d0" providerId="LiveId" clId="{A67D7888-6170-408C-89A1-A374F67294D6}" dt="2023-08-30T15:49:12.005" v="2228" actId="1036"/>
          <ac:spMkLst>
            <pc:docMk/>
            <pc:sldMk cId="1663089831" sldId="336"/>
            <ac:spMk id="13" creationId="{B7D62EDC-E1CF-C19E-B912-59DF7AF36808}"/>
          </ac:spMkLst>
        </pc:spChg>
      </pc:sldChg>
      <pc:sldChg chg="modSp add modAnim">
        <pc:chgData name="Breno Nicelatchi" userId="495d62745e7169d0" providerId="LiveId" clId="{A67D7888-6170-408C-89A1-A374F67294D6}" dt="2023-08-30T16:33:54.341" v="2661"/>
        <pc:sldMkLst>
          <pc:docMk/>
          <pc:sldMk cId="3545216583" sldId="337"/>
        </pc:sldMkLst>
        <pc:spChg chg="mod">
          <ac:chgData name="Breno Nicelatchi" userId="495d62745e7169d0" providerId="LiveId" clId="{A67D7888-6170-408C-89A1-A374F67294D6}" dt="2023-08-30T16:33:54.341" v="2661"/>
          <ac:spMkLst>
            <pc:docMk/>
            <pc:sldMk cId="3545216583" sldId="337"/>
            <ac:spMk id="6" creationId="{D1FCC439-7F3B-124B-6657-4FEB376EEF3D}"/>
          </ac:spMkLst>
        </pc:spChg>
      </pc:sldChg>
      <pc:sldChg chg="addSp delSp modSp add mod modAnim">
        <pc:chgData name="Breno Nicelatchi" userId="495d62745e7169d0" providerId="LiveId" clId="{A67D7888-6170-408C-89A1-A374F67294D6}" dt="2023-08-30T16:40:24.786" v="2859" actId="113"/>
        <pc:sldMkLst>
          <pc:docMk/>
          <pc:sldMk cId="1276104859" sldId="338"/>
        </pc:sldMkLst>
        <pc:spChg chg="mod">
          <ac:chgData name="Breno Nicelatchi" userId="495d62745e7169d0" providerId="LiveId" clId="{A67D7888-6170-408C-89A1-A374F67294D6}" dt="2023-08-30T16:40:24.786" v="2859" actId="113"/>
          <ac:spMkLst>
            <pc:docMk/>
            <pc:sldMk cId="1276104859" sldId="338"/>
            <ac:spMk id="7" creationId="{338C6121-A14D-F255-A9C0-FD5EC6EAE8A5}"/>
          </ac:spMkLst>
        </pc:spChg>
        <pc:spChg chg="add mod">
          <ac:chgData name="Breno Nicelatchi" userId="495d62745e7169d0" providerId="LiveId" clId="{A67D7888-6170-408C-89A1-A374F67294D6}" dt="2023-08-30T16:39:45.139" v="2801" actId="1076"/>
          <ac:spMkLst>
            <pc:docMk/>
            <pc:sldMk cId="1276104859" sldId="338"/>
            <ac:spMk id="8" creationId="{2C165C41-F8EA-3A07-50D9-AB421779BCF2}"/>
          </ac:spMkLst>
        </pc:spChg>
        <pc:spChg chg="mod">
          <ac:chgData name="Breno Nicelatchi" userId="495d62745e7169d0" providerId="LiveId" clId="{A67D7888-6170-408C-89A1-A374F67294D6}" dt="2023-08-30T16:39:47.829" v="2802"/>
          <ac:spMkLst>
            <pc:docMk/>
            <pc:sldMk cId="1276104859" sldId="338"/>
            <ac:spMk id="10" creationId="{A4ABCBB6-8D30-6FF0-4743-70AB99AD8DC8}"/>
          </ac:spMkLst>
        </pc:spChg>
        <pc:spChg chg="mod">
          <ac:chgData name="Breno Nicelatchi" userId="495d62745e7169d0" providerId="LiveId" clId="{A67D7888-6170-408C-89A1-A374F67294D6}" dt="2023-08-30T16:39:47.829" v="2802"/>
          <ac:spMkLst>
            <pc:docMk/>
            <pc:sldMk cId="1276104859" sldId="338"/>
            <ac:spMk id="11" creationId="{2C62AEDC-0BBF-FC2B-257B-DFF58B6AAEF9}"/>
          </ac:spMkLst>
        </pc:spChg>
        <pc:grpChg chg="mod ord">
          <ac:chgData name="Breno Nicelatchi" userId="495d62745e7169d0" providerId="LiveId" clId="{A67D7888-6170-408C-89A1-A374F67294D6}" dt="2023-08-30T16:39:58.929" v="2857" actId="1038"/>
          <ac:grpSpMkLst>
            <pc:docMk/>
            <pc:sldMk cId="1276104859" sldId="338"/>
            <ac:grpSpMk id="4" creationId="{3AA8BE09-6A56-690E-854B-DED49ECDA890}"/>
          </ac:grpSpMkLst>
        </pc:grpChg>
        <pc:grpChg chg="add mod">
          <ac:chgData name="Breno Nicelatchi" userId="495d62745e7169d0" providerId="LiveId" clId="{A67D7888-6170-408C-89A1-A374F67294D6}" dt="2023-08-30T16:39:53.782" v="2803" actId="1076"/>
          <ac:grpSpMkLst>
            <pc:docMk/>
            <pc:sldMk cId="1276104859" sldId="338"/>
            <ac:grpSpMk id="9" creationId="{56BB541D-2689-991D-B0CA-94175B818D81}"/>
          </ac:grpSpMkLst>
        </pc:grpChg>
        <pc:picChg chg="del">
          <ac:chgData name="Breno Nicelatchi" userId="495d62745e7169d0" providerId="LiveId" clId="{A67D7888-6170-408C-89A1-A374F67294D6}" dt="2023-08-30T16:38:15.419" v="2733" actId="478"/>
          <ac:picMkLst>
            <pc:docMk/>
            <pc:sldMk cId="1276104859" sldId="338"/>
            <ac:picMk id="1026" creationId="{E749E7A6-BC20-A86E-380B-55E49CAC16AE}"/>
          </ac:picMkLst>
        </pc:picChg>
        <pc:picChg chg="add mod">
          <ac:chgData name="Breno Nicelatchi" userId="495d62745e7169d0" providerId="LiveId" clId="{A67D7888-6170-408C-89A1-A374F67294D6}" dt="2023-08-30T16:40:06.639" v="2858" actId="14100"/>
          <ac:picMkLst>
            <pc:docMk/>
            <pc:sldMk cId="1276104859" sldId="338"/>
            <ac:picMk id="4098" creationId="{6AD25C25-C158-9E0C-D77A-215BE0023EE3}"/>
          </ac:picMkLst>
        </pc:picChg>
      </pc:sldChg>
      <pc:sldChg chg="modSp add mod modAnim">
        <pc:chgData name="Breno Nicelatchi" userId="495d62745e7169d0" providerId="LiveId" clId="{A67D7888-6170-408C-89A1-A374F67294D6}" dt="2023-08-30T17:09:06.408" v="3184" actId="1036"/>
        <pc:sldMkLst>
          <pc:docMk/>
          <pc:sldMk cId="2162709415" sldId="339"/>
        </pc:sldMkLst>
        <pc:spChg chg="mod">
          <ac:chgData name="Breno Nicelatchi" userId="495d62745e7169d0" providerId="LiveId" clId="{A67D7888-6170-408C-89A1-A374F67294D6}" dt="2023-08-30T17:09:06.408" v="3184" actId="1036"/>
          <ac:spMkLst>
            <pc:docMk/>
            <pc:sldMk cId="2162709415" sldId="339"/>
            <ac:spMk id="6" creationId="{D1FCC439-7F3B-124B-6657-4FEB376EEF3D}"/>
          </ac:spMkLst>
        </pc:spChg>
      </pc:sldChg>
      <pc:sldChg chg="modSp add mod modTransition modAnim">
        <pc:chgData name="Breno Nicelatchi" userId="495d62745e7169d0" providerId="LiveId" clId="{A67D7888-6170-408C-89A1-A374F67294D6}" dt="2023-08-30T17:19:46.650" v="3402"/>
        <pc:sldMkLst>
          <pc:docMk/>
          <pc:sldMk cId="1903040507" sldId="340"/>
        </pc:sldMkLst>
        <pc:spChg chg="mod">
          <ac:chgData name="Breno Nicelatchi" userId="495d62745e7169d0" providerId="LiveId" clId="{A67D7888-6170-408C-89A1-A374F67294D6}" dt="2023-08-30T17:17:23.790" v="3354" actId="207"/>
          <ac:spMkLst>
            <pc:docMk/>
            <pc:sldMk cId="1903040507" sldId="340"/>
            <ac:spMk id="6" creationId="{765C813A-9AAE-5C9F-EE5E-CBFD49AFD2A3}"/>
          </ac:spMkLst>
        </pc:spChg>
        <pc:spChg chg="mod">
          <ac:chgData name="Breno Nicelatchi" userId="495d62745e7169d0" providerId="LiveId" clId="{A67D7888-6170-408C-89A1-A374F67294D6}" dt="2023-08-30T17:17:36.307" v="3356" actId="14861"/>
          <ac:spMkLst>
            <pc:docMk/>
            <pc:sldMk cId="1903040507" sldId="340"/>
            <ac:spMk id="7" creationId="{BB63048B-7DE3-E323-51F3-E937FF80DE0F}"/>
          </ac:spMkLst>
        </pc:spChg>
        <pc:spChg chg="mod">
          <ac:chgData name="Breno Nicelatchi" userId="495d62745e7169d0" providerId="LiveId" clId="{A67D7888-6170-408C-89A1-A374F67294D6}" dt="2023-08-30T17:17:30.967" v="3355" actId="207"/>
          <ac:spMkLst>
            <pc:docMk/>
            <pc:sldMk cId="1903040507" sldId="340"/>
            <ac:spMk id="9" creationId="{8FC509D3-19FB-6DBA-0633-5C4481AFBC29}"/>
          </ac:spMkLst>
        </pc:spChg>
        <pc:spChg chg="mod">
          <ac:chgData name="Breno Nicelatchi" userId="495d62745e7169d0" providerId="LiveId" clId="{A67D7888-6170-408C-89A1-A374F67294D6}" dt="2023-08-30T17:18:23.320" v="3367" actId="14100"/>
          <ac:spMkLst>
            <pc:docMk/>
            <pc:sldMk cId="1903040507" sldId="340"/>
            <ac:spMk id="10" creationId="{7C7C7169-AEB2-CF4F-C37E-6E4B419E90FC}"/>
          </ac:spMkLst>
        </pc:spChg>
      </pc:sldChg>
      <pc:sldChg chg="addSp delSp modSp add mod modTransition delAnim modAnim">
        <pc:chgData name="Breno Nicelatchi" userId="495d62745e7169d0" providerId="LiveId" clId="{A67D7888-6170-408C-89A1-A374F67294D6}" dt="2023-08-30T17:19:46.650" v="3402"/>
        <pc:sldMkLst>
          <pc:docMk/>
          <pc:sldMk cId="2560715497" sldId="341"/>
        </pc:sldMkLst>
        <pc:spChg chg="mod">
          <ac:chgData name="Breno Nicelatchi" userId="495d62745e7169d0" providerId="LiveId" clId="{A67D7888-6170-408C-89A1-A374F67294D6}" dt="2023-08-30T17:17:44.400" v="3358" actId="108"/>
          <ac:spMkLst>
            <pc:docMk/>
            <pc:sldMk cId="2560715497" sldId="341"/>
            <ac:spMk id="6" creationId="{765C813A-9AAE-5C9F-EE5E-CBFD49AFD2A3}"/>
          </ac:spMkLst>
        </pc:spChg>
        <pc:spChg chg="mod">
          <ac:chgData name="Breno Nicelatchi" userId="495d62745e7169d0" providerId="LiveId" clId="{A67D7888-6170-408C-89A1-A374F67294D6}" dt="2023-08-30T17:17:56.731" v="3361" actId="14861"/>
          <ac:spMkLst>
            <pc:docMk/>
            <pc:sldMk cId="2560715497" sldId="341"/>
            <ac:spMk id="7" creationId="{BB63048B-7DE3-E323-51F3-E937FF80DE0F}"/>
          </ac:spMkLst>
        </pc:spChg>
        <pc:spChg chg="mod">
          <ac:chgData name="Breno Nicelatchi" userId="495d62745e7169d0" providerId="LiveId" clId="{A67D7888-6170-408C-89A1-A374F67294D6}" dt="2023-08-30T17:17:50.776" v="3359" actId="207"/>
          <ac:spMkLst>
            <pc:docMk/>
            <pc:sldMk cId="2560715497" sldId="341"/>
            <ac:spMk id="8" creationId="{B0781857-1E89-DEB2-8F53-13CD5E41915C}"/>
          </ac:spMkLst>
        </pc:spChg>
        <pc:spChg chg="mod">
          <ac:chgData name="Breno Nicelatchi" userId="495d62745e7169d0" providerId="LiveId" clId="{A67D7888-6170-408C-89A1-A374F67294D6}" dt="2023-08-30T17:18:00.997" v="3362" actId="207"/>
          <ac:spMkLst>
            <pc:docMk/>
            <pc:sldMk cId="2560715497" sldId="341"/>
            <ac:spMk id="9" creationId="{8FC509D3-19FB-6DBA-0633-5C4481AFBC29}"/>
          </ac:spMkLst>
        </pc:spChg>
        <pc:spChg chg="del">
          <ac:chgData name="Breno Nicelatchi" userId="495d62745e7169d0" providerId="LiveId" clId="{A67D7888-6170-408C-89A1-A374F67294D6}" dt="2023-08-30T17:18:28.720" v="3369" actId="478"/>
          <ac:spMkLst>
            <pc:docMk/>
            <pc:sldMk cId="2560715497" sldId="341"/>
            <ac:spMk id="10" creationId="{7C7C7169-AEB2-CF4F-C37E-6E4B419E90FC}"/>
          </ac:spMkLst>
        </pc:spChg>
        <pc:spChg chg="add mod">
          <ac:chgData name="Breno Nicelatchi" userId="495d62745e7169d0" providerId="LiveId" clId="{A67D7888-6170-408C-89A1-A374F67294D6}" dt="2023-08-30T17:18:47.108" v="3399" actId="1036"/>
          <ac:spMkLst>
            <pc:docMk/>
            <pc:sldMk cId="2560715497" sldId="341"/>
            <ac:spMk id="11" creationId="{09499DA7-D795-AFCD-95CE-BAFF076E30AB}"/>
          </ac:spMkLst>
        </pc:spChg>
      </pc:sldChg>
      <pc:sldChg chg="addSp delSp modSp add mod modAnim">
        <pc:chgData name="Breno Nicelatchi" userId="495d62745e7169d0" providerId="LiveId" clId="{A67D7888-6170-408C-89A1-A374F67294D6}" dt="2023-08-30T18:09:37.183" v="3555" actId="1076"/>
        <pc:sldMkLst>
          <pc:docMk/>
          <pc:sldMk cId="1961736422" sldId="342"/>
        </pc:sldMkLst>
        <pc:spChg chg="mod">
          <ac:chgData name="Breno Nicelatchi" userId="495d62745e7169d0" providerId="LiveId" clId="{A67D7888-6170-408C-89A1-A374F67294D6}" dt="2023-08-30T18:09:30.565" v="3553" actId="14100"/>
          <ac:spMkLst>
            <pc:docMk/>
            <pc:sldMk cId="1961736422" sldId="342"/>
            <ac:spMk id="2" creationId="{D5E6F08E-ABA9-E172-DD5B-EF0DEEA8AA06}"/>
          </ac:spMkLst>
        </pc:spChg>
        <pc:spChg chg="add del">
          <ac:chgData name="Breno Nicelatchi" userId="495d62745e7169d0" providerId="LiveId" clId="{A67D7888-6170-408C-89A1-A374F67294D6}" dt="2023-08-30T18:09:12.854" v="3533"/>
          <ac:spMkLst>
            <pc:docMk/>
            <pc:sldMk cId="1961736422" sldId="342"/>
            <ac:spMk id="3" creationId="{EA7EF222-9F20-5FF4-FB7A-4B69F4AD4F6A}"/>
          </ac:spMkLst>
        </pc:spChg>
        <pc:spChg chg="mod">
          <ac:chgData name="Breno Nicelatchi" userId="495d62745e7169d0" providerId="LiveId" clId="{A67D7888-6170-408C-89A1-A374F67294D6}" dt="2023-08-30T18:08:02.500" v="3530" actId="1076"/>
          <ac:spMkLst>
            <pc:docMk/>
            <pc:sldMk cId="1961736422" sldId="342"/>
            <ac:spMk id="7" creationId="{4011ADA2-CEA4-4CDA-7367-48A8B40EC7B6}"/>
          </ac:spMkLst>
        </pc:spChg>
        <pc:spChg chg="del">
          <ac:chgData name="Breno Nicelatchi" userId="495d62745e7169d0" providerId="LiveId" clId="{A67D7888-6170-408C-89A1-A374F67294D6}" dt="2023-08-30T18:07:47.208" v="3524" actId="478"/>
          <ac:spMkLst>
            <pc:docMk/>
            <pc:sldMk cId="1961736422" sldId="342"/>
            <ac:spMk id="8" creationId="{D8068D01-A898-BB0C-2A18-046F6A32A2CF}"/>
          </ac:spMkLst>
        </pc:spChg>
        <pc:picChg chg="add mod">
          <ac:chgData name="Breno Nicelatchi" userId="495d62745e7169d0" providerId="LiveId" clId="{A67D7888-6170-408C-89A1-A374F67294D6}" dt="2023-08-30T18:09:37.183" v="3555" actId="1076"/>
          <ac:picMkLst>
            <pc:docMk/>
            <pc:sldMk cId="1961736422" sldId="342"/>
            <ac:picMk id="9" creationId="{AD49A5AC-CEE4-BC93-1446-3E498B68207A}"/>
          </ac:picMkLst>
        </pc:picChg>
        <pc:picChg chg="del">
          <ac:chgData name="Breno Nicelatchi" userId="495d62745e7169d0" providerId="LiveId" clId="{A67D7888-6170-408C-89A1-A374F67294D6}" dt="2023-08-30T18:08:04.419" v="3531" actId="478"/>
          <ac:picMkLst>
            <pc:docMk/>
            <pc:sldMk cId="1961736422" sldId="342"/>
            <ac:picMk id="2050" creationId="{9AAEA495-079A-8668-887C-D1D0216C9BA0}"/>
          </ac:picMkLst>
        </pc:picChg>
      </pc:sldChg>
      <pc:sldChg chg="addSp delSp modSp add mod modAnim">
        <pc:chgData name="Breno Nicelatchi" userId="495d62745e7169d0" providerId="LiveId" clId="{A67D7888-6170-408C-89A1-A374F67294D6}" dt="2023-08-30T18:15:33.139" v="3866" actId="14100"/>
        <pc:sldMkLst>
          <pc:docMk/>
          <pc:sldMk cId="2764876517" sldId="343"/>
        </pc:sldMkLst>
        <pc:spChg chg="add mod ord">
          <ac:chgData name="Breno Nicelatchi" userId="495d62745e7169d0" providerId="LiveId" clId="{A67D7888-6170-408C-89A1-A374F67294D6}" dt="2023-08-30T18:15:14.445" v="3861" actId="1035"/>
          <ac:spMkLst>
            <pc:docMk/>
            <pc:sldMk cId="2764876517" sldId="343"/>
            <ac:spMk id="4" creationId="{260DE2BE-5E37-BB97-6C8B-BDE7ADCE9B02}"/>
          </ac:spMkLst>
        </pc:spChg>
        <pc:spChg chg="mod">
          <ac:chgData name="Breno Nicelatchi" userId="495d62745e7169d0" providerId="LiveId" clId="{A67D7888-6170-408C-89A1-A374F67294D6}" dt="2023-08-30T18:15:33.139" v="3866" actId="14100"/>
          <ac:spMkLst>
            <pc:docMk/>
            <pc:sldMk cId="2764876517" sldId="343"/>
            <ac:spMk id="6" creationId="{1A18F05B-74B3-9503-AB4F-69AC4E230903}"/>
          </ac:spMkLst>
        </pc:spChg>
        <pc:spChg chg="add del">
          <ac:chgData name="Breno Nicelatchi" userId="495d62745e7169d0" providerId="LiveId" clId="{A67D7888-6170-408C-89A1-A374F67294D6}" dt="2023-08-30T18:14:16.498" v="3764"/>
          <ac:spMkLst>
            <pc:docMk/>
            <pc:sldMk cId="2764876517" sldId="343"/>
            <ac:spMk id="7" creationId="{5360FDE5-EFF6-5D06-3B70-A3115FA519EB}"/>
          </ac:spMkLst>
        </pc:spChg>
        <pc:picChg chg="add mod ord modCrop">
          <ac:chgData name="Breno Nicelatchi" userId="495d62745e7169d0" providerId="LiveId" clId="{A67D7888-6170-408C-89A1-A374F67294D6}" dt="2023-08-30T18:14:43.882" v="3773" actId="167"/>
          <ac:picMkLst>
            <pc:docMk/>
            <pc:sldMk cId="2764876517" sldId="343"/>
            <ac:picMk id="8" creationId="{77155B16-17EC-631D-1DE8-AD45D1770867}"/>
          </ac:picMkLst>
        </pc:picChg>
      </pc:sldChg>
      <pc:sldChg chg="modSp add mod modAnim">
        <pc:chgData name="Breno Nicelatchi" userId="495d62745e7169d0" providerId="LiveId" clId="{A67D7888-6170-408C-89A1-A374F67294D6}" dt="2023-08-30T18:22:49.846" v="4074" actId="1036"/>
        <pc:sldMkLst>
          <pc:docMk/>
          <pc:sldMk cId="2758246150" sldId="344"/>
        </pc:sldMkLst>
        <pc:spChg chg="mod">
          <ac:chgData name="Breno Nicelatchi" userId="495d62745e7169d0" providerId="LiveId" clId="{A67D7888-6170-408C-89A1-A374F67294D6}" dt="2023-08-30T18:22:49.846" v="4074" actId="1036"/>
          <ac:spMkLst>
            <pc:docMk/>
            <pc:sldMk cId="2758246150" sldId="344"/>
            <ac:spMk id="6" creationId="{D1FCC439-7F3B-124B-6657-4FEB376EEF3D}"/>
          </ac:spMkLst>
        </pc:spChg>
      </pc:sldChg>
      <pc:sldChg chg="add del">
        <pc:chgData name="Breno Nicelatchi" userId="495d62745e7169d0" providerId="LiveId" clId="{A67D7888-6170-408C-89A1-A374F67294D6}" dt="2023-08-31T21:02:58.545" v="6303" actId="47"/>
        <pc:sldMkLst>
          <pc:docMk/>
          <pc:sldMk cId="4153505564" sldId="345"/>
        </pc:sldMkLst>
      </pc:sldChg>
      <pc:sldChg chg="modSp add mod ord modTransition">
        <pc:chgData name="Breno Nicelatchi" userId="495d62745e7169d0" providerId="LiveId" clId="{A67D7888-6170-408C-89A1-A374F67294D6}" dt="2023-08-30T19:14:08.262" v="4446"/>
        <pc:sldMkLst>
          <pc:docMk/>
          <pc:sldMk cId="4252175136" sldId="346"/>
        </pc:sldMkLst>
        <pc:spChg chg="mod">
          <ac:chgData name="Breno Nicelatchi" userId="495d62745e7169d0" providerId="LiveId" clId="{A67D7888-6170-408C-89A1-A374F67294D6}" dt="2023-08-30T18:52:02.895" v="4334" actId="207"/>
          <ac:spMkLst>
            <pc:docMk/>
            <pc:sldMk cId="4252175136" sldId="346"/>
            <ac:spMk id="6" creationId="{45A85397-7077-12A6-14CF-56D07F4C9885}"/>
          </ac:spMkLst>
        </pc:spChg>
        <pc:picChg chg="mod">
          <ac:chgData name="Breno Nicelatchi" userId="495d62745e7169d0" providerId="LiveId" clId="{A67D7888-6170-408C-89A1-A374F67294D6}" dt="2023-08-30T18:50:13.370" v="4279"/>
          <ac:picMkLst>
            <pc:docMk/>
            <pc:sldMk cId="4252175136" sldId="346"/>
            <ac:picMk id="5" creationId="{366155EB-1FEA-CDF9-C776-597493124D22}"/>
          </ac:picMkLst>
        </pc:picChg>
      </pc:sldChg>
      <pc:sldChg chg="addSp delSp modSp add mod ord modTransition delAnim modAnim">
        <pc:chgData name="Breno Nicelatchi" userId="495d62745e7169d0" providerId="LiveId" clId="{A67D7888-6170-408C-89A1-A374F67294D6}" dt="2023-08-30T19:22:46.312" v="4548"/>
        <pc:sldMkLst>
          <pc:docMk/>
          <pc:sldMk cId="2694639531" sldId="347"/>
        </pc:sldMkLst>
        <pc:spChg chg="ord">
          <ac:chgData name="Breno Nicelatchi" userId="495d62745e7169d0" providerId="LiveId" clId="{A67D7888-6170-408C-89A1-A374F67294D6}" dt="2023-08-30T19:06:08.094" v="4349" actId="167"/>
          <ac:spMkLst>
            <pc:docMk/>
            <pc:sldMk cId="2694639531" sldId="347"/>
            <ac:spMk id="2" creationId="{E2BC4534-18B5-460A-BB32-A709AF6A9AE6}"/>
          </ac:spMkLst>
        </pc:spChg>
        <pc:spChg chg="ord">
          <ac:chgData name="Breno Nicelatchi" userId="495d62745e7169d0" providerId="LiveId" clId="{A67D7888-6170-408C-89A1-A374F67294D6}" dt="2023-08-30T19:06:08.094" v="4349" actId="167"/>
          <ac:spMkLst>
            <pc:docMk/>
            <pc:sldMk cId="2694639531" sldId="347"/>
            <ac:spMk id="3" creationId="{1C9A2652-6964-4EE2-AC95-8F2FC648BF1F}"/>
          </ac:spMkLst>
        </pc:spChg>
        <pc:spChg chg="mod">
          <ac:chgData name="Breno Nicelatchi" userId="495d62745e7169d0" providerId="LiveId" clId="{A67D7888-6170-408C-89A1-A374F67294D6}" dt="2023-08-30T19:11:43.390" v="4428" actId="14861"/>
          <ac:spMkLst>
            <pc:docMk/>
            <pc:sldMk cId="2694639531" sldId="347"/>
            <ac:spMk id="4" creationId="{C1DC6705-ECD6-A84E-C4B3-FB3B4DCA49B3}"/>
          </ac:spMkLst>
        </pc:spChg>
        <pc:spChg chg="add mod ord">
          <ac:chgData name="Breno Nicelatchi" userId="495d62745e7169d0" providerId="LiveId" clId="{A67D7888-6170-408C-89A1-A374F67294D6}" dt="2023-08-30T19:06:03.995" v="4348" actId="207"/>
          <ac:spMkLst>
            <pc:docMk/>
            <pc:sldMk cId="2694639531" sldId="347"/>
            <ac:spMk id="5" creationId="{5C9B1975-DC5D-62EA-2D81-087D33A953B9}"/>
          </ac:spMkLst>
        </pc:spChg>
        <pc:spChg chg="del">
          <ac:chgData name="Breno Nicelatchi" userId="495d62745e7169d0" providerId="LiveId" clId="{A67D7888-6170-408C-89A1-A374F67294D6}" dt="2023-08-30T19:07:16.982" v="4354" actId="478"/>
          <ac:spMkLst>
            <pc:docMk/>
            <pc:sldMk cId="2694639531" sldId="347"/>
            <ac:spMk id="6" creationId="{3C1B2FD5-1391-0753-34FA-0E9AB67CFA60}"/>
          </ac:spMkLst>
        </pc:spChg>
        <pc:spChg chg="del">
          <ac:chgData name="Breno Nicelatchi" userId="495d62745e7169d0" providerId="LiveId" clId="{A67D7888-6170-408C-89A1-A374F67294D6}" dt="2023-08-30T19:06:11.088" v="4350" actId="478"/>
          <ac:spMkLst>
            <pc:docMk/>
            <pc:sldMk cId="2694639531" sldId="347"/>
            <ac:spMk id="7" creationId="{CA3C26AD-E3B8-7B13-EBA7-0335BC76035F}"/>
          </ac:spMkLst>
        </pc:spChg>
        <pc:spChg chg="del">
          <ac:chgData name="Breno Nicelatchi" userId="495d62745e7169d0" providerId="LiveId" clId="{A67D7888-6170-408C-89A1-A374F67294D6}" dt="2023-08-30T19:06:11.088" v="4350" actId="478"/>
          <ac:spMkLst>
            <pc:docMk/>
            <pc:sldMk cId="2694639531" sldId="347"/>
            <ac:spMk id="9" creationId="{4D06CD3B-D3F6-98B8-A103-6CBB4E18FB8F}"/>
          </ac:spMkLst>
        </pc:spChg>
        <pc:spChg chg="mod">
          <ac:chgData name="Breno Nicelatchi" userId="495d62745e7169d0" providerId="LiveId" clId="{A67D7888-6170-408C-89A1-A374F67294D6}" dt="2023-08-30T19:08:47.662" v="4388" actId="207"/>
          <ac:spMkLst>
            <pc:docMk/>
            <pc:sldMk cId="2694639531" sldId="347"/>
            <ac:spMk id="10" creationId="{98060B5F-8B69-527C-7893-77491E57FAEA}"/>
          </ac:spMkLst>
        </pc:spChg>
        <pc:spChg chg="mod ord">
          <ac:chgData name="Breno Nicelatchi" userId="495d62745e7169d0" providerId="LiveId" clId="{A67D7888-6170-408C-89A1-A374F67294D6}" dt="2023-08-30T19:08:44.202" v="4387" actId="207"/>
          <ac:spMkLst>
            <pc:docMk/>
            <pc:sldMk cId="2694639531" sldId="347"/>
            <ac:spMk id="11" creationId="{6B03B45C-B7A1-6901-6DDB-AE8652CB6E33}"/>
          </ac:spMkLst>
        </pc:spChg>
        <pc:spChg chg="add mod">
          <ac:chgData name="Breno Nicelatchi" userId="495d62745e7169d0" providerId="LiveId" clId="{A67D7888-6170-408C-89A1-A374F67294D6}" dt="2023-08-30T19:09:47.242" v="4408" actId="1036"/>
          <ac:spMkLst>
            <pc:docMk/>
            <pc:sldMk cId="2694639531" sldId="347"/>
            <ac:spMk id="12" creationId="{02DCABDE-D9F9-35C9-4934-89E0022DDBA7}"/>
          </ac:spMkLst>
        </pc:spChg>
        <pc:spChg chg="add mod">
          <ac:chgData name="Breno Nicelatchi" userId="495d62745e7169d0" providerId="LiveId" clId="{A67D7888-6170-408C-89A1-A374F67294D6}" dt="2023-08-30T19:12:00.087" v="4429" actId="207"/>
          <ac:spMkLst>
            <pc:docMk/>
            <pc:sldMk cId="2694639531" sldId="347"/>
            <ac:spMk id="13" creationId="{BACF9CD9-BB96-49CB-F3FA-A8ADC4C326B1}"/>
          </ac:spMkLst>
        </pc:spChg>
        <pc:spChg chg="add mod">
          <ac:chgData name="Breno Nicelatchi" userId="495d62745e7169d0" providerId="LiveId" clId="{A67D7888-6170-408C-89A1-A374F67294D6}" dt="2023-08-30T19:09:52.882" v="4409" actId="20577"/>
          <ac:spMkLst>
            <pc:docMk/>
            <pc:sldMk cId="2694639531" sldId="347"/>
            <ac:spMk id="14" creationId="{11CD3273-85C6-DEDF-C4D6-8B8924FCAB3C}"/>
          </ac:spMkLst>
        </pc:spChg>
        <pc:spChg chg="del mod">
          <ac:chgData name="Breno Nicelatchi" userId="495d62745e7169d0" providerId="LiveId" clId="{A67D7888-6170-408C-89A1-A374F67294D6}" dt="2023-08-30T19:06:21.504" v="4352" actId="478"/>
          <ac:spMkLst>
            <pc:docMk/>
            <pc:sldMk cId="2694639531" sldId="347"/>
            <ac:spMk id="16" creationId="{1234A605-430C-80FF-1815-12083F247620}"/>
          </ac:spMkLst>
        </pc:spChg>
        <pc:spChg chg="del">
          <ac:chgData name="Breno Nicelatchi" userId="495d62745e7169d0" providerId="LiveId" clId="{A67D7888-6170-408C-89A1-A374F67294D6}" dt="2023-08-30T19:06:11.088" v="4350" actId="478"/>
          <ac:spMkLst>
            <pc:docMk/>
            <pc:sldMk cId="2694639531" sldId="347"/>
            <ac:spMk id="17" creationId="{F203886B-4F91-A241-A1BA-76BED7C51ADA}"/>
          </ac:spMkLst>
        </pc:spChg>
        <pc:spChg chg="mod">
          <ac:chgData name="Breno Nicelatchi" userId="495d62745e7169d0" providerId="LiveId" clId="{A67D7888-6170-408C-89A1-A374F67294D6}" dt="2023-08-30T19:09:47.242" v="4408" actId="1036"/>
          <ac:spMkLst>
            <pc:docMk/>
            <pc:sldMk cId="2694639531" sldId="347"/>
            <ac:spMk id="18" creationId="{0D0B5ED3-1CED-D6A3-6FBA-D61381323FC4}"/>
          </ac:spMkLst>
        </pc:spChg>
        <pc:spChg chg="del">
          <ac:chgData name="Breno Nicelatchi" userId="495d62745e7169d0" providerId="LiveId" clId="{A67D7888-6170-408C-89A1-A374F67294D6}" dt="2023-08-30T19:06:11.088" v="4350" actId="478"/>
          <ac:spMkLst>
            <pc:docMk/>
            <pc:sldMk cId="2694639531" sldId="347"/>
            <ac:spMk id="19" creationId="{BD1F5788-7949-395B-8D7B-1BBE3BFAA5F4}"/>
          </ac:spMkLst>
        </pc:spChg>
        <pc:spChg chg="mod">
          <ac:chgData name="Breno Nicelatchi" userId="495d62745e7169d0" providerId="LiveId" clId="{A67D7888-6170-408C-89A1-A374F67294D6}" dt="2023-08-30T19:09:16.482" v="4394"/>
          <ac:spMkLst>
            <pc:docMk/>
            <pc:sldMk cId="2694639531" sldId="347"/>
            <ac:spMk id="20" creationId="{CFD3CAAA-6774-3611-FEFD-15113951B7A8}"/>
          </ac:spMkLst>
        </pc:spChg>
        <pc:spChg chg="mod">
          <ac:chgData name="Breno Nicelatchi" userId="495d62745e7169d0" providerId="LiveId" clId="{A67D7888-6170-408C-89A1-A374F67294D6}" dt="2023-08-30T19:09:16.482" v="4394"/>
          <ac:spMkLst>
            <pc:docMk/>
            <pc:sldMk cId="2694639531" sldId="347"/>
            <ac:spMk id="21" creationId="{8C0B41ED-6A4C-3C6C-4813-05696FD7C340}"/>
          </ac:spMkLst>
        </pc:spChg>
        <pc:spChg chg="add mod">
          <ac:chgData name="Breno Nicelatchi" userId="495d62745e7169d0" providerId="LiveId" clId="{A67D7888-6170-408C-89A1-A374F67294D6}" dt="2023-08-30T19:09:47.242" v="4408" actId="1036"/>
          <ac:spMkLst>
            <pc:docMk/>
            <pc:sldMk cId="2694639531" sldId="347"/>
            <ac:spMk id="22" creationId="{A9EF300D-1984-36C0-AB5B-A09F4D2490D1}"/>
          </ac:spMkLst>
        </pc:spChg>
        <pc:spChg chg="add del mod">
          <ac:chgData name="Breno Nicelatchi" userId="495d62745e7169d0" providerId="LiveId" clId="{A67D7888-6170-408C-89A1-A374F67294D6}" dt="2023-08-30T19:09:24.092" v="4399"/>
          <ac:spMkLst>
            <pc:docMk/>
            <pc:sldMk cId="2694639531" sldId="347"/>
            <ac:spMk id="23" creationId="{C03D7BE4-F59F-8C18-AA98-77E1BA3706FE}"/>
          </ac:spMkLst>
        </pc:spChg>
        <pc:spChg chg="mod">
          <ac:chgData name="Breno Nicelatchi" userId="495d62745e7169d0" providerId="LiveId" clId="{A67D7888-6170-408C-89A1-A374F67294D6}" dt="2023-08-30T19:09:21.632" v="4396"/>
          <ac:spMkLst>
            <pc:docMk/>
            <pc:sldMk cId="2694639531" sldId="347"/>
            <ac:spMk id="25" creationId="{78E373EF-10C1-1AED-A764-50FBD53E1DCC}"/>
          </ac:spMkLst>
        </pc:spChg>
        <pc:spChg chg="mod">
          <ac:chgData name="Breno Nicelatchi" userId="495d62745e7169d0" providerId="LiveId" clId="{A67D7888-6170-408C-89A1-A374F67294D6}" dt="2023-08-30T19:09:21.632" v="4396"/>
          <ac:spMkLst>
            <pc:docMk/>
            <pc:sldMk cId="2694639531" sldId="347"/>
            <ac:spMk id="26" creationId="{F0B20038-935F-693A-8847-AE245F6C0A2E}"/>
          </ac:spMkLst>
        </pc:spChg>
        <pc:spChg chg="add del mod">
          <ac:chgData name="Breno Nicelatchi" userId="495d62745e7169d0" providerId="LiveId" clId="{A67D7888-6170-408C-89A1-A374F67294D6}" dt="2023-08-30T19:09:24.092" v="4399"/>
          <ac:spMkLst>
            <pc:docMk/>
            <pc:sldMk cId="2694639531" sldId="347"/>
            <ac:spMk id="27" creationId="{39A249FA-8E6E-0631-94A6-1DA10CB6D2C0}"/>
          </ac:spMkLst>
        </pc:spChg>
        <pc:spChg chg="add mod">
          <ac:chgData name="Breno Nicelatchi" userId="495d62745e7169d0" providerId="LiveId" clId="{A67D7888-6170-408C-89A1-A374F67294D6}" dt="2023-08-30T19:12:00.087" v="4429" actId="207"/>
          <ac:spMkLst>
            <pc:docMk/>
            <pc:sldMk cId="2694639531" sldId="347"/>
            <ac:spMk id="28" creationId="{CEE4E9F8-740F-DD92-C9FD-F1530919F4C5}"/>
          </ac:spMkLst>
        </pc:spChg>
        <pc:spChg chg="add mod">
          <ac:chgData name="Breno Nicelatchi" userId="495d62745e7169d0" providerId="LiveId" clId="{A67D7888-6170-408C-89A1-A374F67294D6}" dt="2023-08-30T19:09:56.103" v="4411" actId="20577"/>
          <ac:spMkLst>
            <pc:docMk/>
            <pc:sldMk cId="2694639531" sldId="347"/>
            <ac:spMk id="29" creationId="{D023E831-6D90-C7EB-45F2-0E3E04969A10}"/>
          </ac:spMkLst>
        </pc:spChg>
        <pc:spChg chg="mod">
          <ac:chgData name="Breno Nicelatchi" userId="495d62745e7169d0" providerId="LiveId" clId="{A67D7888-6170-408C-89A1-A374F67294D6}" dt="2023-08-30T19:09:26.416" v="4400"/>
          <ac:spMkLst>
            <pc:docMk/>
            <pc:sldMk cId="2694639531" sldId="347"/>
            <ac:spMk id="31" creationId="{E1D43EBF-277F-44D8-3A1D-FA30313D5B93}"/>
          </ac:spMkLst>
        </pc:spChg>
        <pc:spChg chg="mod">
          <ac:chgData name="Breno Nicelatchi" userId="495d62745e7169d0" providerId="LiveId" clId="{A67D7888-6170-408C-89A1-A374F67294D6}" dt="2023-08-30T19:09:26.416" v="4400"/>
          <ac:spMkLst>
            <pc:docMk/>
            <pc:sldMk cId="2694639531" sldId="347"/>
            <ac:spMk id="32" creationId="{C56499EC-AD68-4CCD-DE1D-44CB364E962B}"/>
          </ac:spMkLst>
        </pc:spChg>
        <pc:spChg chg="add mod">
          <ac:chgData name="Breno Nicelatchi" userId="495d62745e7169d0" providerId="LiveId" clId="{A67D7888-6170-408C-89A1-A374F67294D6}" dt="2023-08-30T19:09:47.242" v="4408" actId="1036"/>
          <ac:spMkLst>
            <pc:docMk/>
            <pc:sldMk cId="2694639531" sldId="347"/>
            <ac:spMk id="33" creationId="{61C5F62D-B6A5-8D7F-3D62-FB4B8D7C2F64}"/>
          </ac:spMkLst>
        </pc:spChg>
        <pc:spChg chg="add mod">
          <ac:chgData name="Breno Nicelatchi" userId="495d62745e7169d0" providerId="LiveId" clId="{A67D7888-6170-408C-89A1-A374F67294D6}" dt="2023-08-30T19:12:00.087" v="4429" actId="207"/>
          <ac:spMkLst>
            <pc:docMk/>
            <pc:sldMk cId="2694639531" sldId="347"/>
            <ac:spMk id="34" creationId="{76D07694-2DBE-5753-DBAB-060E02318D4A}"/>
          </ac:spMkLst>
        </pc:spChg>
        <pc:spChg chg="add mod">
          <ac:chgData name="Breno Nicelatchi" userId="495d62745e7169d0" providerId="LiveId" clId="{A67D7888-6170-408C-89A1-A374F67294D6}" dt="2023-08-30T19:09:59.292" v="4412" actId="20577"/>
          <ac:spMkLst>
            <pc:docMk/>
            <pc:sldMk cId="2694639531" sldId="347"/>
            <ac:spMk id="35" creationId="{72B90D9A-6593-864D-7FF2-A26EBAB47AD7}"/>
          </ac:spMkLst>
        </pc:spChg>
        <pc:spChg chg="mod">
          <ac:chgData name="Breno Nicelatchi" userId="495d62745e7169d0" providerId="LiveId" clId="{A67D7888-6170-408C-89A1-A374F67294D6}" dt="2023-08-30T19:09:34.127" v="4402"/>
          <ac:spMkLst>
            <pc:docMk/>
            <pc:sldMk cId="2694639531" sldId="347"/>
            <ac:spMk id="37" creationId="{69B31D9B-F385-D423-6422-72A6973F0FD0}"/>
          </ac:spMkLst>
        </pc:spChg>
        <pc:spChg chg="mod">
          <ac:chgData name="Breno Nicelatchi" userId="495d62745e7169d0" providerId="LiveId" clId="{A67D7888-6170-408C-89A1-A374F67294D6}" dt="2023-08-30T19:09:34.127" v="4402"/>
          <ac:spMkLst>
            <pc:docMk/>
            <pc:sldMk cId="2694639531" sldId="347"/>
            <ac:spMk id="38" creationId="{464CCED7-F89F-30FC-3AB2-D71C14D7DA2A}"/>
          </ac:spMkLst>
        </pc:spChg>
        <pc:spChg chg="add mod">
          <ac:chgData name="Breno Nicelatchi" userId="495d62745e7169d0" providerId="LiveId" clId="{A67D7888-6170-408C-89A1-A374F67294D6}" dt="2023-08-30T19:09:47.242" v="4408" actId="1036"/>
          <ac:spMkLst>
            <pc:docMk/>
            <pc:sldMk cId="2694639531" sldId="347"/>
            <ac:spMk id="39" creationId="{441764C7-2A88-6631-A9C1-BEF3F81AD9E4}"/>
          </ac:spMkLst>
        </pc:spChg>
        <pc:spChg chg="add mod">
          <ac:chgData name="Breno Nicelatchi" userId="495d62745e7169d0" providerId="LiveId" clId="{A67D7888-6170-408C-89A1-A374F67294D6}" dt="2023-08-30T19:12:00.087" v="4429" actId="207"/>
          <ac:spMkLst>
            <pc:docMk/>
            <pc:sldMk cId="2694639531" sldId="347"/>
            <ac:spMk id="40" creationId="{9A5BD125-87DC-2F9C-79CC-43CFDD00AB47}"/>
          </ac:spMkLst>
        </pc:spChg>
        <pc:spChg chg="add mod">
          <ac:chgData name="Breno Nicelatchi" userId="495d62745e7169d0" providerId="LiveId" clId="{A67D7888-6170-408C-89A1-A374F67294D6}" dt="2023-08-30T19:10:01.984" v="4414" actId="20577"/>
          <ac:spMkLst>
            <pc:docMk/>
            <pc:sldMk cId="2694639531" sldId="347"/>
            <ac:spMk id="41" creationId="{28458DEA-030F-73D9-1F79-8519CC938DDB}"/>
          </ac:spMkLst>
        </pc:spChg>
        <pc:spChg chg="mod">
          <ac:chgData name="Breno Nicelatchi" userId="495d62745e7169d0" providerId="LiveId" clId="{A67D7888-6170-408C-89A1-A374F67294D6}" dt="2023-08-30T19:09:34.127" v="4402"/>
          <ac:spMkLst>
            <pc:docMk/>
            <pc:sldMk cId="2694639531" sldId="347"/>
            <ac:spMk id="43" creationId="{6CD75EFF-CA4A-9373-0E23-A815C482539F}"/>
          </ac:spMkLst>
        </pc:spChg>
        <pc:spChg chg="mod">
          <ac:chgData name="Breno Nicelatchi" userId="495d62745e7169d0" providerId="LiveId" clId="{A67D7888-6170-408C-89A1-A374F67294D6}" dt="2023-08-30T19:09:34.127" v="4402"/>
          <ac:spMkLst>
            <pc:docMk/>
            <pc:sldMk cId="2694639531" sldId="347"/>
            <ac:spMk id="44" creationId="{CD9575A7-014F-5593-3B51-A6D625F0C738}"/>
          </ac:spMkLst>
        </pc:spChg>
        <pc:spChg chg="add mod">
          <ac:chgData name="Breno Nicelatchi" userId="495d62745e7169d0" providerId="LiveId" clId="{A67D7888-6170-408C-89A1-A374F67294D6}" dt="2023-08-30T19:09:47.242" v="4408" actId="1036"/>
          <ac:spMkLst>
            <pc:docMk/>
            <pc:sldMk cId="2694639531" sldId="347"/>
            <ac:spMk id="45" creationId="{8EFF59F3-1175-02DC-5F5B-CE3B5B7470D9}"/>
          </ac:spMkLst>
        </pc:spChg>
        <pc:spChg chg="add mod">
          <ac:chgData name="Breno Nicelatchi" userId="495d62745e7169d0" providerId="LiveId" clId="{A67D7888-6170-408C-89A1-A374F67294D6}" dt="2023-08-30T19:12:00.087" v="4429" actId="207"/>
          <ac:spMkLst>
            <pc:docMk/>
            <pc:sldMk cId="2694639531" sldId="347"/>
            <ac:spMk id="46" creationId="{49B40138-3683-C78E-BC95-250EB0CFC1FD}"/>
          </ac:spMkLst>
        </pc:spChg>
        <pc:spChg chg="add mod">
          <ac:chgData name="Breno Nicelatchi" userId="495d62745e7169d0" providerId="LiveId" clId="{A67D7888-6170-408C-89A1-A374F67294D6}" dt="2023-08-30T19:10:07.970" v="4418" actId="20577"/>
          <ac:spMkLst>
            <pc:docMk/>
            <pc:sldMk cId="2694639531" sldId="347"/>
            <ac:spMk id="47" creationId="{C4EC9442-D22A-562D-207E-30F1C5F43CEC}"/>
          </ac:spMkLst>
        </pc:spChg>
        <pc:spChg chg="mod">
          <ac:chgData name="Breno Nicelatchi" userId="495d62745e7169d0" providerId="LiveId" clId="{A67D7888-6170-408C-89A1-A374F67294D6}" dt="2023-08-30T19:09:34.127" v="4402"/>
          <ac:spMkLst>
            <pc:docMk/>
            <pc:sldMk cId="2694639531" sldId="347"/>
            <ac:spMk id="49" creationId="{A3F69E50-2B4B-796E-9C72-684EAF6FC8A6}"/>
          </ac:spMkLst>
        </pc:spChg>
        <pc:spChg chg="mod">
          <ac:chgData name="Breno Nicelatchi" userId="495d62745e7169d0" providerId="LiveId" clId="{A67D7888-6170-408C-89A1-A374F67294D6}" dt="2023-08-30T19:09:34.127" v="4402"/>
          <ac:spMkLst>
            <pc:docMk/>
            <pc:sldMk cId="2694639531" sldId="347"/>
            <ac:spMk id="50" creationId="{70CFA419-5D2C-C8A2-86AD-F59895A05109}"/>
          </ac:spMkLst>
        </pc:spChg>
        <pc:spChg chg="add mod">
          <ac:chgData name="Breno Nicelatchi" userId="495d62745e7169d0" providerId="LiveId" clId="{A67D7888-6170-408C-89A1-A374F67294D6}" dt="2023-08-30T19:09:47.242" v="4408" actId="1036"/>
          <ac:spMkLst>
            <pc:docMk/>
            <pc:sldMk cId="2694639531" sldId="347"/>
            <ac:spMk id="51" creationId="{C94FA16D-853B-8616-FA02-7E41B7746B5C}"/>
          </ac:spMkLst>
        </pc:spChg>
        <pc:spChg chg="ord">
          <ac:chgData name="Breno Nicelatchi" userId="495d62745e7169d0" providerId="LiveId" clId="{A67D7888-6170-408C-89A1-A374F67294D6}" dt="2023-08-30T19:06:08.094" v="4349" actId="167"/>
          <ac:spMkLst>
            <pc:docMk/>
            <pc:sldMk cId="2694639531" sldId="347"/>
            <ac:spMk id="76" creationId="{8E63E9E3-C050-4C1C-A716-428F2B9AEAAA}"/>
          </ac:spMkLst>
        </pc:spChg>
        <pc:grpChg chg="add mod">
          <ac:chgData name="Breno Nicelatchi" userId="495d62745e7169d0" providerId="LiveId" clId="{A67D7888-6170-408C-89A1-A374F67294D6}" dt="2023-08-30T19:09:47.242" v="4408" actId="1036"/>
          <ac:grpSpMkLst>
            <pc:docMk/>
            <pc:sldMk cId="2694639531" sldId="347"/>
            <ac:grpSpMk id="8" creationId="{951EC2A3-E143-BF03-7AEC-F66263D181CB}"/>
          </ac:grpSpMkLst>
        </pc:grpChg>
        <pc:grpChg chg="add mod">
          <ac:chgData name="Breno Nicelatchi" userId="495d62745e7169d0" providerId="LiveId" clId="{A67D7888-6170-408C-89A1-A374F67294D6}" dt="2023-08-30T19:09:47.242" v="4408" actId="1036"/>
          <ac:grpSpMkLst>
            <pc:docMk/>
            <pc:sldMk cId="2694639531" sldId="347"/>
            <ac:grpSpMk id="15" creationId="{44720950-051F-C7AB-20B0-0D6679E14EF8}"/>
          </ac:grpSpMkLst>
        </pc:grpChg>
        <pc:grpChg chg="add del mod">
          <ac:chgData name="Breno Nicelatchi" userId="495d62745e7169d0" providerId="LiveId" clId="{A67D7888-6170-408C-89A1-A374F67294D6}" dt="2023-08-30T19:09:24.092" v="4399"/>
          <ac:grpSpMkLst>
            <pc:docMk/>
            <pc:sldMk cId="2694639531" sldId="347"/>
            <ac:grpSpMk id="24" creationId="{9800E6C3-3442-715E-E2E3-1F304A57D046}"/>
          </ac:grpSpMkLst>
        </pc:grpChg>
        <pc:grpChg chg="add mod">
          <ac:chgData name="Breno Nicelatchi" userId="495d62745e7169d0" providerId="LiveId" clId="{A67D7888-6170-408C-89A1-A374F67294D6}" dt="2023-08-30T19:09:47.242" v="4408" actId="1036"/>
          <ac:grpSpMkLst>
            <pc:docMk/>
            <pc:sldMk cId="2694639531" sldId="347"/>
            <ac:grpSpMk id="30" creationId="{901B7FAF-64B4-0818-D6C3-D7470E8433AB}"/>
          </ac:grpSpMkLst>
        </pc:grpChg>
        <pc:grpChg chg="add mod">
          <ac:chgData name="Breno Nicelatchi" userId="495d62745e7169d0" providerId="LiveId" clId="{A67D7888-6170-408C-89A1-A374F67294D6}" dt="2023-08-30T19:09:47.242" v="4408" actId="1036"/>
          <ac:grpSpMkLst>
            <pc:docMk/>
            <pc:sldMk cId="2694639531" sldId="347"/>
            <ac:grpSpMk id="36" creationId="{FB88325F-A1D5-99DA-A52E-DB74B44C1106}"/>
          </ac:grpSpMkLst>
        </pc:grpChg>
        <pc:grpChg chg="add mod">
          <ac:chgData name="Breno Nicelatchi" userId="495d62745e7169d0" providerId="LiveId" clId="{A67D7888-6170-408C-89A1-A374F67294D6}" dt="2023-08-30T19:09:47.242" v="4408" actId="1036"/>
          <ac:grpSpMkLst>
            <pc:docMk/>
            <pc:sldMk cId="2694639531" sldId="347"/>
            <ac:grpSpMk id="42" creationId="{3B50ACC3-FB3A-26F0-8A9A-32CB59410AA9}"/>
          </ac:grpSpMkLst>
        </pc:grpChg>
        <pc:grpChg chg="add mod">
          <ac:chgData name="Breno Nicelatchi" userId="495d62745e7169d0" providerId="LiveId" clId="{A67D7888-6170-408C-89A1-A374F67294D6}" dt="2023-08-30T19:09:47.242" v="4408" actId="1036"/>
          <ac:grpSpMkLst>
            <pc:docMk/>
            <pc:sldMk cId="2694639531" sldId="347"/>
            <ac:grpSpMk id="48" creationId="{EB896AC3-4E8C-0260-5F87-E24658C6A332}"/>
          </ac:grpSpMkLst>
        </pc:grpChg>
      </pc:sldChg>
      <pc:sldChg chg="add del">
        <pc:chgData name="Breno Nicelatchi" userId="495d62745e7169d0" providerId="LiveId" clId="{A67D7888-6170-408C-89A1-A374F67294D6}" dt="2023-08-31T22:14:09.307" v="7395" actId="47"/>
        <pc:sldMkLst>
          <pc:docMk/>
          <pc:sldMk cId="2068662023" sldId="348"/>
        </pc:sldMkLst>
      </pc:sldChg>
      <pc:sldChg chg="add del">
        <pc:chgData name="Breno Nicelatchi" userId="495d62745e7169d0" providerId="LiveId" clId="{A67D7888-6170-408C-89A1-A374F67294D6}" dt="2023-08-31T22:14:09.307" v="7395" actId="47"/>
        <pc:sldMkLst>
          <pc:docMk/>
          <pc:sldMk cId="2376146499" sldId="349"/>
        </pc:sldMkLst>
      </pc:sldChg>
      <pc:sldChg chg="add del">
        <pc:chgData name="Breno Nicelatchi" userId="495d62745e7169d0" providerId="LiveId" clId="{A67D7888-6170-408C-89A1-A374F67294D6}" dt="2023-08-31T22:14:09.307" v="7395" actId="47"/>
        <pc:sldMkLst>
          <pc:docMk/>
          <pc:sldMk cId="1273262844" sldId="350"/>
        </pc:sldMkLst>
      </pc:sldChg>
      <pc:sldChg chg="add del">
        <pc:chgData name="Breno Nicelatchi" userId="495d62745e7169d0" providerId="LiveId" clId="{A67D7888-6170-408C-89A1-A374F67294D6}" dt="2023-08-31T22:14:09.307" v="7395" actId="47"/>
        <pc:sldMkLst>
          <pc:docMk/>
          <pc:sldMk cId="1714104599" sldId="351"/>
        </pc:sldMkLst>
      </pc:sldChg>
      <pc:sldChg chg="addSp delSp add del mod">
        <pc:chgData name="Breno Nicelatchi" userId="495d62745e7169d0" providerId="LiveId" clId="{A67D7888-6170-408C-89A1-A374F67294D6}" dt="2023-08-31T22:14:53.821" v="7407" actId="47"/>
        <pc:sldMkLst>
          <pc:docMk/>
          <pc:sldMk cId="3772046233" sldId="352"/>
        </pc:sldMkLst>
        <pc:spChg chg="add del">
          <ac:chgData name="Breno Nicelatchi" userId="495d62745e7169d0" providerId="LiveId" clId="{A67D7888-6170-408C-89A1-A374F67294D6}" dt="2023-08-30T19:05:48.792" v="4342" actId="21"/>
          <ac:spMkLst>
            <pc:docMk/>
            <pc:sldMk cId="3772046233" sldId="352"/>
            <ac:spMk id="4" creationId="{9A9093BD-2BC3-64E9-4A29-AF6526D51D1C}"/>
          </ac:spMkLst>
        </pc:spChg>
      </pc:sldChg>
      <pc:sldChg chg="modSp add mod modAnim">
        <pc:chgData name="Breno Nicelatchi" userId="495d62745e7169d0" providerId="LiveId" clId="{A67D7888-6170-408C-89A1-A374F67294D6}" dt="2023-08-30T19:21:25.612" v="4538"/>
        <pc:sldMkLst>
          <pc:docMk/>
          <pc:sldMk cId="750626872" sldId="353"/>
        </pc:sldMkLst>
        <pc:spChg chg="mod">
          <ac:chgData name="Breno Nicelatchi" userId="495d62745e7169d0" providerId="LiveId" clId="{A67D7888-6170-408C-89A1-A374F67294D6}" dt="2023-08-30T19:12:40.874" v="4444" actId="108"/>
          <ac:spMkLst>
            <pc:docMk/>
            <pc:sldMk cId="750626872" sldId="353"/>
            <ac:spMk id="4" creationId="{C1DC6705-ECD6-A84E-C4B3-FB3B4DCA49B3}"/>
          </ac:spMkLst>
        </pc:spChg>
        <pc:spChg chg="mod">
          <ac:chgData name="Breno Nicelatchi" userId="495d62745e7169d0" providerId="LiveId" clId="{A67D7888-6170-408C-89A1-A374F67294D6}" dt="2023-08-30T19:12:17.086" v="4435" actId="108"/>
          <ac:spMkLst>
            <pc:docMk/>
            <pc:sldMk cId="750626872" sldId="353"/>
            <ac:spMk id="13" creationId="{BACF9CD9-BB96-49CB-F3FA-A8ADC4C326B1}"/>
          </ac:spMkLst>
        </pc:spChg>
      </pc:sldChg>
      <pc:sldChg chg="modSp add mod modAnim">
        <pc:chgData name="Breno Nicelatchi" userId="495d62745e7169d0" providerId="LiveId" clId="{A67D7888-6170-408C-89A1-A374F67294D6}" dt="2023-08-30T19:21:33.972" v="4540"/>
        <pc:sldMkLst>
          <pc:docMk/>
          <pc:sldMk cId="2771462871" sldId="354"/>
        </pc:sldMkLst>
        <pc:spChg chg="mod">
          <ac:chgData name="Breno Nicelatchi" userId="495d62745e7169d0" providerId="LiveId" clId="{A67D7888-6170-408C-89A1-A374F67294D6}" dt="2023-08-30T19:12:35.947" v="4443" actId="108"/>
          <ac:spMkLst>
            <pc:docMk/>
            <pc:sldMk cId="2771462871" sldId="354"/>
            <ac:spMk id="4" creationId="{C1DC6705-ECD6-A84E-C4B3-FB3B4DCA49B3}"/>
          </ac:spMkLst>
        </pc:spChg>
        <pc:spChg chg="mod">
          <ac:chgData name="Breno Nicelatchi" userId="495d62745e7169d0" providerId="LiveId" clId="{A67D7888-6170-408C-89A1-A374F67294D6}" dt="2023-08-30T19:12:19.212" v="4436" actId="108"/>
          <ac:spMkLst>
            <pc:docMk/>
            <pc:sldMk cId="2771462871" sldId="354"/>
            <ac:spMk id="28" creationId="{CEE4E9F8-740F-DD92-C9FD-F1530919F4C5}"/>
          </ac:spMkLst>
        </pc:spChg>
      </pc:sldChg>
      <pc:sldChg chg="modSp add mod modAnim">
        <pc:chgData name="Breno Nicelatchi" userId="495d62745e7169d0" providerId="LiveId" clId="{A67D7888-6170-408C-89A1-A374F67294D6}" dt="2023-08-30T19:21:43.702" v="4542"/>
        <pc:sldMkLst>
          <pc:docMk/>
          <pc:sldMk cId="3617118945" sldId="355"/>
        </pc:sldMkLst>
        <pc:spChg chg="mod">
          <ac:chgData name="Breno Nicelatchi" userId="495d62745e7169d0" providerId="LiveId" clId="{A67D7888-6170-408C-89A1-A374F67294D6}" dt="2023-08-30T19:12:33.792" v="4442" actId="108"/>
          <ac:spMkLst>
            <pc:docMk/>
            <pc:sldMk cId="3617118945" sldId="355"/>
            <ac:spMk id="4" creationId="{C1DC6705-ECD6-A84E-C4B3-FB3B4DCA49B3}"/>
          </ac:spMkLst>
        </pc:spChg>
        <pc:spChg chg="mod">
          <ac:chgData name="Breno Nicelatchi" userId="495d62745e7169d0" providerId="LiveId" clId="{A67D7888-6170-408C-89A1-A374F67294D6}" dt="2023-08-30T19:12:21.302" v="4437" actId="108"/>
          <ac:spMkLst>
            <pc:docMk/>
            <pc:sldMk cId="3617118945" sldId="355"/>
            <ac:spMk id="34" creationId="{76D07694-2DBE-5753-DBAB-060E02318D4A}"/>
          </ac:spMkLst>
        </pc:spChg>
      </pc:sldChg>
      <pc:sldChg chg="modSp add mod modAnim">
        <pc:chgData name="Breno Nicelatchi" userId="495d62745e7169d0" providerId="LiveId" clId="{A67D7888-6170-408C-89A1-A374F67294D6}" dt="2023-08-30T19:21:56.632" v="4545"/>
        <pc:sldMkLst>
          <pc:docMk/>
          <pc:sldMk cId="3198272637" sldId="356"/>
        </pc:sldMkLst>
        <pc:spChg chg="mod">
          <ac:chgData name="Breno Nicelatchi" userId="495d62745e7169d0" providerId="LiveId" clId="{A67D7888-6170-408C-89A1-A374F67294D6}" dt="2023-08-30T19:12:32.224" v="4441" actId="108"/>
          <ac:spMkLst>
            <pc:docMk/>
            <pc:sldMk cId="3198272637" sldId="356"/>
            <ac:spMk id="4" creationId="{C1DC6705-ECD6-A84E-C4B3-FB3B4DCA49B3}"/>
          </ac:spMkLst>
        </pc:spChg>
        <pc:spChg chg="mod">
          <ac:chgData name="Breno Nicelatchi" userId="495d62745e7169d0" providerId="LiveId" clId="{A67D7888-6170-408C-89A1-A374F67294D6}" dt="2023-08-30T19:12:24.012" v="4438" actId="108"/>
          <ac:spMkLst>
            <pc:docMk/>
            <pc:sldMk cId="3198272637" sldId="356"/>
            <ac:spMk id="40" creationId="{9A5BD125-87DC-2F9C-79CC-43CFDD00AB47}"/>
          </ac:spMkLst>
        </pc:spChg>
      </pc:sldChg>
      <pc:sldChg chg="modSp add mod modAnim">
        <pc:chgData name="Breno Nicelatchi" userId="495d62745e7169d0" providerId="LiveId" clId="{A67D7888-6170-408C-89A1-A374F67294D6}" dt="2023-08-30T19:22:05.169" v="4547"/>
        <pc:sldMkLst>
          <pc:docMk/>
          <pc:sldMk cId="524477915" sldId="357"/>
        </pc:sldMkLst>
        <pc:spChg chg="mod">
          <ac:chgData name="Breno Nicelatchi" userId="495d62745e7169d0" providerId="LiveId" clId="{A67D7888-6170-408C-89A1-A374F67294D6}" dt="2023-08-30T19:12:30.347" v="4440" actId="108"/>
          <ac:spMkLst>
            <pc:docMk/>
            <pc:sldMk cId="524477915" sldId="357"/>
            <ac:spMk id="4" creationId="{C1DC6705-ECD6-A84E-C4B3-FB3B4DCA49B3}"/>
          </ac:spMkLst>
        </pc:spChg>
        <pc:spChg chg="mod">
          <ac:chgData name="Breno Nicelatchi" userId="495d62745e7169d0" providerId="LiveId" clId="{A67D7888-6170-408C-89A1-A374F67294D6}" dt="2023-08-30T19:12:26.416" v="4439" actId="108"/>
          <ac:spMkLst>
            <pc:docMk/>
            <pc:sldMk cId="524477915" sldId="357"/>
            <ac:spMk id="46" creationId="{49B40138-3683-C78E-BC95-250EB0CFC1FD}"/>
          </ac:spMkLst>
        </pc:spChg>
      </pc:sldChg>
      <pc:sldChg chg="delSp modSp add mod delAnim modAnim">
        <pc:chgData name="Breno Nicelatchi" userId="495d62745e7169d0" providerId="LiveId" clId="{A67D7888-6170-408C-89A1-A374F67294D6}" dt="2023-08-31T18:39:54.024" v="4677" actId="1038"/>
        <pc:sldMkLst>
          <pc:docMk/>
          <pc:sldMk cId="2942580463" sldId="358"/>
        </pc:sldMkLst>
        <pc:spChg chg="mod">
          <ac:chgData name="Breno Nicelatchi" userId="495d62745e7169d0" providerId="LiveId" clId="{A67D7888-6170-408C-89A1-A374F67294D6}" dt="2023-08-31T18:39:54.024" v="4677" actId="1038"/>
          <ac:spMkLst>
            <pc:docMk/>
            <pc:sldMk cId="2942580463" sldId="358"/>
            <ac:spMk id="16" creationId="{DF068557-0887-64B9-A6B4-EB0763DC5903}"/>
          </ac:spMkLst>
        </pc:spChg>
        <pc:spChg chg="mod">
          <ac:chgData name="Breno Nicelatchi" userId="495d62745e7169d0" providerId="LiveId" clId="{A67D7888-6170-408C-89A1-A374F67294D6}" dt="2023-08-31T18:39:54.024" v="4677" actId="1038"/>
          <ac:spMkLst>
            <pc:docMk/>
            <pc:sldMk cId="2942580463" sldId="358"/>
            <ac:spMk id="20" creationId="{5663A57C-5222-1EDA-2E5A-62E53E05F896}"/>
          </ac:spMkLst>
        </pc:spChg>
        <pc:spChg chg="del">
          <ac:chgData name="Breno Nicelatchi" userId="495d62745e7169d0" providerId="LiveId" clId="{A67D7888-6170-408C-89A1-A374F67294D6}" dt="2023-08-31T18:32:40.696" v="4608" actId="478"/>
          <ac:spMkLst>
            <pc:docMk/>
            <pc:sldMk cId="2942580463" sldId="358"/>
            <ac:spMk id="21" creationId="{6BA577CE-48ED-3F85-87EE-91C25B4EC1A8}"/>
          </ac:spMkLst>
        </pc:spChg>
        <pc:spChg chg="mod">
          <ac:chgData name="Breno Nicelatchi" userId="495d62745e7169d0" providerId="LiveId" clId="{A67D7888-6170-408C-89A1-A374F67294D6}" dt="2023-08-31T18:39:54.024" v="4677" actId="1038"/>
          <ac:spMkLst>
            <pc:docMk/>
            <pc:sldMk cId="2942580463" sldId="358"/>
            <ac:spMk id="23" creationId="{83A51AD6-8BFA-2C69-8EBC-9A332AF724BA}"/>
          </ac:spMkLst>
        </pc:spChg>
        <pc:spChg chg="mod">
          <ac:chgData name="Breno Nicelatchi" userId="495d62745e7169d0" providerId="LiveId" clId="{A67D7888-6170-408C-89A1-A374F67294D6}" dt="2023-08-31T18:39:54.024" v="4677" actId="1038"/>
          <ac:spMkLst>
            <pc:docMk/>
            <pc:sldMk cId="2942580463" sldId="358"/>
            <ac:spMk id="24" creationId="{8FEB129C-B226-831A-7A8E-C289FCB2FB60}"/>
          </ac:spMkLst>
        </pc:spChg>
        <pc:spChg chg="mod">
          <ac:chgData name="Breno Nicelatchi" userId="495d62745e7169d0" providerId="LiveId" clId="{A67D7888-6170-408C-89A1-A374F67294D6}" dt="2023-08-31T18:39:54.024" v="4677" actId="1038"/>
          <ac:spMkLst>
            <pc:docMk/>
            <pc:sldMk cId="2942580463" sldId="358"/>
            <ac:spMk id="25" creationId="{077B6A2C-A5F7-2715-04B6-593E6BDFA34F}"/>
          </ac:spMkLst>
        </pc:spChg>
        <pc:spChg chg="mod">
          <ac:chgData name="Breno Nicelatchi" userId="495d62745e7169d0" providerId="LiveId" clId="{A67D7888-6170-408C-89A1-A374F67294D6}" dt="2023-08-31T18:39:54.024" v="4677" actId="1038"/>
          <ac:spMkLst>
            <pc:docMk/>
            <pc:sldMk cId="2942580463" sldId="358"/>
            <ac:spMk id="26" creationId="{EA1D7CF0-B164-67BF-ABA1-37A20B8BD9C3}"/>
          </ac:spMkLst>
        </pc:spChg>
        <pc:spChg chg="mod">
          <ac:chgData name="Breno Nicelatchi" userId="495d62745e7169d0" providerId="LiveId" clId="{A67D7888-6170-408C-89A1-A374F67294D6}" dt="2023-08-31T18:39:54.024" v="4677" actId="1038"/>
          <ac:spMkLst>
            <pc:docMk/>
            <pc:sldMk cId="2942580463" sldId="358"/>
            <ac:spMk id="27" creationId="{D8C330C6-C0B2-4843-A0DB-64C30FC5C3C6}"/>
          </ac:spMkLst>
        </pc:spChg>
        <pc:spChg chg="mod">
          <ac:chgData name="Breno Nicelatchi" userId="495d62745e7169d0" providerId="LiveId" clId="{A67D7888-6170-408C-89A1-A374F67294D6}" dt="2023-08-31T18:39:54.024" v="4677" actId="1038"/>
          <ac:spMkLst>
            <pc:docMk/>
            <pc:sldMk cId="2942580463" sldId="358"/>
            <ac:spMk id="28" creationId="{17419AA7-F0A2-0141-EF2E-954A7B5462CA}"/>
          </ac:spMkLst>
        </pc:spChg>
        <pc:spChg chg="mod">
          <ac:chgData name="Breno Nicelatchi" userId="495d62745e7169d0" providerId="LiveId" clId="{A67D7888-6170-408C-89A1-A374F67294D6}" dt="2023-08-31T18:39:54.024" v="4677" actId="1038"/>
          <ac:spMkLst>
            <pc:docMk/>
            <pc:sldMk cId="2942580463" sldId="358"/>
            <ac:spMk id="29" creationId="{DB7CA96B-06B7-46FB-D0A8-E9153A25AA14}"/>
          </ac:spMkLst>
        </pc:spChg>
        <pc:grpChg chg="del">
          <ac:chgData name="Breno Nicelatchi" userId="495d62745e7169d0" providerId="LiveId" clId="{A67D7888-6170-408C-89A1-A374F67294D6}" dt="2023-08-31T18:32:52.821" v="4650" actId="478"/>
          <ac:grpSpMkLst>
            <pc:docMk/>
            <pc:sldMk cId="2942580463" sldId="358"/>
            <ac:grpSpMk id="17" creationId="{03546F5D-2710-7865-53F2-3B6CC71C10FB}"/>
          </ac:grpSpMkLst>
        </pc:grpChg>
      </pc:sldChg>
      <pc:sldChg chg="delSp modSp add mod modAnim">
        <pc:chgData name="Breno Nicelatchi" userId="495d62745e7169d0" providerId="LiveId" clId="{A67D7888-6170-408C-89A1-A374F67294D6}" dt="2023-08-31T18:42:12.691" v="4835" actId="1036"/>
        <pc:sldMkLst>
          <pc:docMk/>
          <pc:sldMk cId="2306120852" sldId="359"/>
        </pc:sldMkLst>
        <pc:spChg chg="mod">
          <ac:chgData name="Breno Nicelatchi" userId="495d62745e7169d0" providerId="LiveId" clId="{A67D7888-6170-408C-89A1-A374F67294D6}" dt="2023-08-31T18:42:12.691" v="4835" actId="1036"/>
          <ac:spMkLst>
            <pc:docMk/>
            <pc:sldMk cId="2306120852" sldId="359"/>
            <ac:spMk id="5" creationId="{395C0717-BEC7-1A00-3E58-C186271B8C53}"/>
          </ac:spMkLst>
        </pc:spChg>
        <pc:spChg chg="mod">
          <ac:chgData name="Breno Nicelatchi" userId="495d62745e7169d0" providerId="LiveId" clId="{A67D7888-6170-408C-89A1-A374F67294D6}" dt="2023-08-31T18:42:12.691" v="4835" actId="1036"/>
          <ac:spMkLst>
            <pc:docMk/>
            <pc:sldMk cId="2306120852" sldId="359"/>
            <ac:spMk id="7" creationId="{159583D6-82CB-B284-1053-3BCCEBC85FB2}"/>
          </ac:spMkLst>
        </pc:spChg>
        <pc:spChg chg="del">
          <ac:chgData name="Breno Nicelatchi" userId="495d62745e7169d0" providerId="LiveId" clId="{A67D7888-6170-408C-89A1-A374F67294D6}" dt="2023-08-31T18:41:27.876" v="4688" actId="478"/>
          <ac:spMkLst>
            <pc:docMk/>
            <pc:sldMk cId="2306120852" sldId="359"/>
            <ac:spMk id="12" creationId="{67721891-2C91-CC3C-262F-8DBB58726A26}"/>
          </ac:spMkLst>
        </pc:spChg>
        <pc:spChg chg="mod">
          <ac:chgData name="Breno Nicelatchi" userId="495d62745e7169d0" providerId="LiveId" clId="{A67D7888-6170-408C-89A1-A374F67294D6}" dt="2023-08-31T18:42:07.013" v="4819" actId="1036"/>
          <ac:spMkLst>
            <pc:docMk/>
            <pc:sldMk cId="2306120852" sldId="359"/>
            <ac:spMk id="13" creationId="{D41332A2-AF66-5658-2E8C-C1D204C27006}"/>
          </ac:spMkLst>
        </pc:spChg>
        <pc:spChg chg="mod">
          <ac:chgData name="Breno Nicelatchi" userId="495d62745e7169d0" providerId="LiveId" clId="{A67D7888-6170-408C-89A1-A374F67294D6}" dt="2023-08-31T18:41:14.586" v="4687" actId="207"/>
          <ac:spMkLst>
            <pc:docMk/>
            <pc:sldMk cId="2306120852" sldId="359"/>
            <ac:spMk id="16" creationId="{76023AFC-932C-BDCB-0E21-E14D159A2451}"/>
          </ac:spMkLst>
        </pc:spChg>
        <pc:cxnChg chg="mod">
          <ac:chgData name="Breno Nicelatchi" userId="495d62745e7169d0" providerId="LiveId" clId="{A67D7888-6170-408C-89A1-A374F67294D6}" dt="2023-08-31T18:42:12.691" v="4835" actId="1036"/>
          <ac:cxnSpMkLst>
            <pc:docMk/>
            <pc:sldMk cId="2306120852" sldId="359"/>
            <ac:cxnSpMk id="15" creationId="{043050A6-A5CA-549D-BB74-DE8BF9F469A6}"/>
          </ac:cxnSpMkLst>
        </pc:cxnChg>
      </pc:sldChg>
      <pc:sldChg chg="modSp add mod">
        <pc:chgData name="Breno Nicelatchi" userId="495d62745e7169d0" providerId="LiveId" clId="{A67D7888-6170-408C-89A1-A374F67294D6}" dt="2023-08-31T18:43:46.908" v="4849" actId="113"/>
        <pc:sldMkLst>
          <pc:docMk/>
          <pc:sldMk cId="488162364" sldId="360"/>
        </pc:sldMkLst>
        <pc:spChg chg="mod">
          <ac:chgData name="Breno Nicelatchi" userId="495d62745e7169d0" providerId="LiveId" clId="{A67D7888-6170-408C-89A1-A374F67294D6}" dt="2023-08-31T18:43:46.908" v="4849" actId="113"/>
          <ac:spMkLst>
            <pc:docMk/>
            <pc:sldMk cId="488162364" sldId="360"/>
            <ac:spMk id="6" creationId="{45A85397-7077-12A6-14CF-56D07F4C9885}"/>
          </ac:spMkLst>
        </pc:spChg>
      </pc:sldChg>
      <pc:sldChg chg="addSp delSp modSp add mod">
        <pc:chgData name="Breno Nicelatchi" userId="495d62745e7169d0" providerId="LiveId" clId="{A67D7888-6170-408C-89A1-A374F67294D6}" dt="2023-08-31T18:46:28.477" v="4936" actId="14100"/>
        <pc:sldMkLst>
          <pc:docMk/>
          <pc:sldMk cId="73669603" sldId="361"/>
        </pc:sldMkLst>
        <pc:spChg chg="mod">
          <ac:chgData name="Breno Nicelatchi" userId="495d62745e7169d0" providerId="LiveId" clId="{A67D7888-6170-408C-89A1-A374F67294D6}" dt="2023-08-31T18:45:55.561" v="4864" actId="14100"/>
          <ac:spMkLst>
            <pc:docMk/>
            <pc:sldMk cId="73669603" sldId="361"/>
            <ac:spMk id="4" creationId="{B20491CC-D97F-FD8C-8FF7-9931F502D1B1}"/>
          </ac:spMkLst>
        </pc:spChg>
        <pc:spChg chg="mod">
          <ac:chgData name="Breno Nicelatchi" userId="495d62745e7169d0" providerId="LiveId" clId="{A67D7888-6170-408C-89A1-A374F67294D6}" dt="2023-08-31T18:46:09.054" v="4931" actId="1036"/>
          <ac:spMkLst>
            <pc:docMk/>
            <pc:sldMk cId="73669603" sldId="361"/>
            <ac:spMk id="5" creationId="{6051BF79-1239-5405-DE05-69D88AFE3267}"/>
          </ac:spMkLst>
        </pc:spChg>
        <pc:spChg chg="mod">
          <ac:chgData name="Breno Nicelatchi" userId="495d62745e7169d0" providerId="LiveId" clId="{A67D7888-6170-408C-89A1-A374F67294D6}" dt="2023-08-31T18:46:00.991" v="4921" actId="1037"/>
          <ac:spMkLst>
            <pc:docMk/>
            <pc:sldMk cId="73669603" sldId="361"/>
            <ac:spMk id="6" creationId="{B9EE16F9-E67C-A9E2-5353-EA767CB52C74}"/>
          </ac:spMkLst>
        </pc:spChg>
        <pc:spChg chg="mod">
          <ac:chgData name="Breno Nicelatchi" userId="495d62745e7169d0" providerId="LiveId" clId="{A67D7888-6170-408C-89A1-A374F67294D6}" dt="2023-08-31T18:46:00.991" v="4921" actId="1037"/>
          <ac:spMkLst>
            <pc:docMk/>
            <pc:sldMk cId="73669603" sldId="361"/>
            <ac:spMk id="7" creationId="{5BC6A126-EB9D-0A69-6ECE-5E01266EADCC}"/>
          </ac:spMkLst>
        </pc:spChg>
        <pc:picChg chg="add mod">
          <ac:chgData name="Breno Nicelatchi" userId="495d62745e7169d0" providerId="LiveId" clId="{A67D7888-6170-408C-89A1-A374F67294D6}" dt="2023-08-31T18:46:28.477" v="4936" actId="14100"/>
          <ac:picMkLst>
            <pc:docMk/>
            <pc:sldMk cId="73669603" sldId="361"/>
            <ac:picMk id="1026" creationId="{3A53984F-4D1A-08F6-8728-41E396054B54}"/>
          </ac:picMkLst>
        </pc:picChg>
        <pc:picChg chg="del">
          <ac:chgData name="Breno Nicelatchi" userId="495d62745e7169d0" providerId="LiveId" clId="{A67D7888-6170-408C-89A1-A374F67294D6}" dt="2023-08-31T18:44:41.001" v="4856" actId="478"/>
          <ac:picMkLst>
            <pc:docMk/>
            <pc:sldMk cId="73669603" sldId="361"/>
            <ac:picMk id="2050" creationId="{BC7F5D27-6FB9-BA18-FEA5-BBA526B3BFC7}"/>
          </ac:picMkLst>
        </pc:picChg>
      </pc:sldChg>
      <pc:sldChg chg="delSp modSp add mod modAnim">
        <pc:chgData name="Breno Nicelatchi" userId="495d62745e7169d0" providerId="LiveId" clId="{A67D7888-6170-408C-89A1-A374F67294D6}" dt="2023-08-31T18:47:48.999" v="4953" actId="478"/>
        <pc:sldMkLst>
          <pc:docMk/>
          <pc:sldMk cId="3348716643" sldId="362"/>
        </pc:sldMkLst>
        <pc:spChg chg="mod">
          <ac:chgData name="Breno Nicelatchi" userId="495d62745e7169d0" providerId="LiveId" clId="{A67D7888-6170-408C-89A1-A374F67294D6}" dt="2023-08-31T18:47:26.615" v="4946" actId="1076"/>
          <ac:spMkLst>
            <pc:docMk/>
            <pc:sldMk cId="3348716643" sldId="362"/>
            <ac:spMk id="4" creationId="{42D97C7C-5955-9AC6-A61C-5C90E471211E}"/>
          </ac:spMkLst>
        </pc:spChg>
        <pc:spChg chg="mod">
          <ac:chgData name="Breno Nicelatchi" userId="495d62745e7169d0" providerId="LiveId" clId="{A67D7888-6170-408C-89A1-A374F67294D6}" dt="2023-08-31T18:47:44.254" v="4952" actId="14100"/>
          <ac:spMkLst>
            <pc:docMk/>
            <pc:sldMk cId="3348716643" sldId="362"/>
            <ac:spMk id="6" creationId="{D3F618A5-607E-5A39-48A4-C7ECF75410F9}"/>
          </ac:spMkLst>
        </pc:spChg>
        <pc:spChg chg="mod">
          <ac:chgData name="Breno Nicelatchi" userId="495d62745e7169d0" providerId="LiveId" clId="{A67D7888-6170-408C-89A1-A374F67294D6}" dt="2023-08-31T18:47:44.254" v="4952" actId="14100"/>
          <ac:spMkLst>
            <pc:docMk/>
            <pc:sldMk cId="3348716643" sldId="362"/>
            <ac:spMk id="7" creationId="{6844353A-116D-A863-4BD0-4890B929AD77}"/>
          </ac:spMkLst>
        </pc:spChg>
        <pc:spChg chg="mod">
          <ac:chgData name="Breno Nicelatchi" userId="495d62745e7169d0" providerId="LiveId" clId="{A67D7888-6170-408C-89A1-A374F67294D6}" dt="2023-08-31T18:47:44.254" v="4952" actId="14100"/>
          <ac:spMkLst>
            <pc:docMk/>
            <pc:sldMk cId="3348716643" sldId="362"/>
            <ac:spMk id="8" creationId="{34B3B89F-9098-C20F-2298-7E9CFE21AD35}"/>
          </ac:spMkLst>
        </pc:spChg>
        <pc:spChg chg="mod">
          <ac:chgData name="Breno Nicelatchi" userId="495d62745e7169d0" providerId="LiveId" clId="{A67D7888-6170-408C-89A1-A374F67294D6}" dt="2023-08-31T18:47:44.254" v="4952" actId="14100"/>
          <ac:spMkLst>
            <pc:docMk/>
            <pc:sldMk cId="3348716643" sldId="362"/>
            <ac:spMk id="9" creationId="{04C6FEE4-1B13-C87F-B958-16E0371FC083}"/>
          </ac:spMkLst>
        </pc:spChg>
        <pc:spChg chg="mod">
          <ac:chgData name="Breno Nicelatchi" userId="495d62745e7169d0" providerId="LiveId" clId="{A67D7888-6170-408C-89A1-A374F67294D6}" dt="2023-08-31T18:47:44.254" v="4952" actId="14100"/>
          <ac:spMkLst>
            <pc:docMk/>
            <pc:sldMk cId="3348716643" sldId="362"/>
            <ac:spMk id="10" creationId="{16DB2CBC-EE10-9EBC-9589-766AB3BC49DB}"/>
          </ac:spMkLst>
        </pc:spChg>
        <pc:spChg chg="mod">
          <ac:chgData name="Breno Nicelatchi" userId="495d62745e7169d0" providerId="LiveId" clId="{A67D7888-6170-408C-89A1-A374F67294D6}" dt="2023-08-31T18:47:44.254" v="4952" actId="14100"/>
          <ac:spMkLst>
            <pc:docMk/>
            <pc:sldMk cId="3348716643" sldId="362"/>
            <ac:spMk id="11" creationId="{0AAC2C96-8DB1-FEA0-B7FA-7EB9376576E9}"/>
          </ac:spMkLst>
        </pc:spChg>
        <pc:spChg chg="mod">
          <ac:chgData name="Breno Nicelatchi" userId="495d62745e7169d0" providerId="LiveId" clId="{A67D7888-6170-408C-89A1-A374F67294D6}" dt="2023-08-31T18:47:44.254" v="4952" actId="14100"/>
          <ac:spMkLst>
            <pc:docMk/>
            <pc:sldMk cId="3348716643" sldId="362"/>
            <ac:spMk id="12" creationId="{01687109-D769-5540-CB0D-6564C20E6331}"/>
          </ac:spMkLst>
        </pc:spChg>
        <pc:spChg chg="mod">
          <ac:chgData name="Breno Nicelatchi" userId="495d62745e7169d0" providerId="LiveId" clId="{A67D7888-6170-408C-89A1-A374F67294D6}" dt="2023-08-31T18:47:44.254" v="4952" actId="14100"/>
          <ac:spMkLst>
            <pc:docMk/>
            <pc:sldMk cId="3348716643" sldId="362"/>
            <ac:spMk id="13" creationId="{1842D96F-E01D-A50E-541B-733E729BA2BE}"/>
          </ac:spMkLst>
        </pc:spChg>
        <pc:spChg chg="mod">
          <ac:chgData name="Breno Nicelatchi" userId="495d62745e7169d0" providerId="LiveId" clId="{A67D7888-6170-408C-89A1-A374F67294D6}" dt="2023-08-31T18:47:44.254" v="4952" actId="14100"/>
          <ac:spMkLst>
            <pc:docMk/>
            <pc:sldMk cId="3348716643" sldId="362"/>
            <ac:spMk id="14" creationId="{4FB35C6A-D24E-AC22-E49A-DECC4FA366CA}"/>
          </ac:spMkLst>
        </pc:spChg>
        <pc:spChg chg="mod">
          <ac:chgData name="Breno Nicelatchi" userId="495d62745e7169d0" providerId="LiveId" clId="{A67D7888-6170-408C-89A1-A374F67294D6}" dt="2023-08-31T18:47:44.254" v="4952" actId="14100"/>
          <ac:spMkLst>
            <pc:docMk/>
            <pc:sldMk cId="3348716643" sldId="362"/>
            <ac:spMk id="15" creationId="{24554FC9-68E9-71D8-6D7E-819893B0455B}"/>
          </ac:spMkLst>
        </pc:spChg>
        <pc:spChg chg="mod">
          <ac:chgData name="Breno Nicelatchi" userId="495d62745e7169d0" providerId="LiveId" clId="{A67D7888-6170-408C-89A1-A374F67294D6}" dt="2023-08-31T18:47:44.254" v="4952" actId="14100"/>
          <ac:spMkLst>
            <pc:docMk/>
            <pc:sldMk cId="3348716643" sldId="362"/>
            <ac:spMk id="16" creationId="{9BD619D8-E42E-EF0E-014A-11174E686F06}"/>
          </ac:spMkLst>
        </pc:spChg>
        <pc:spChg chg="mod">
          <ac:chgData name="Breno Nicelatchi" userId="495d62745e7169d0" providerId="LiveId" clId="{A67D7888-6170-408C-89A1-A374F67294D6}" dt="2023-08-31T18:47:44.254" v="4952" actId="14100"/>
          <ac:spMkLst>
            <pc:docMk/>
            <pc:sldMk cId="3348716643" sldId="362"/>
            <ac:spMk id="17" creationId="{9ED8B9C6-B163-7C95-1C49-7CF432002BAA}"/>
          </ac:spMkLst>
        </pc:spChg>
        <pc:spChg chg="mod">
          <ac:chgData name="Breno Nicelatchi" userId="495d62745e7169d0" providerId="LiveId" clId="{A67D7888-6170-408C-89A1-A374F67294D6}" dt="2023-08-31T18:47:44.254" v="4952" actId="14100"/>
          <ac:spMkLst>
            <pc:docMk/>
            <pc:sldMk cId="3348716643" sldId="362"/>
            <ac:spMk id="18" creationId="{20099E6C-844C-D353-0A09-E4EC47C9AC3E}"/>
          </ac:spMkLst>
        </pc:spChg>
        <pc:spChg chg="mod">
          <ac:chgData name="Breno Nicelatchi" userId="495d62745e7169d0" providerId="LiveId" clId="{A67D7888-6170-408C-89A1-A374F67294D6}" dt="2023-08-31T18:47:44.254" v="4952" actId="14100"/>
          <ac:spMkLst>
            <pc:docMk/>
            <pc:sldMk cId="3348716643" sldId="362"/>
            <ac:spMk id="19" creationId="{EB2603E2-568A-9F22-DFB7-5B25CD722CEE}"/>
          </ac:spMkLst>
        </pc:spChg>
        <pc:spChg chg="mod">
          <ac:chgData name="Breno Nicelatchi" userId="495d62745e7169d0" providerId="LiveId" clId="{A67D7888-6170-408C-89A1-A374F67294D6}" dt="2023-08-31T18:47:44.254" v="4952" actId="14100"/>
          <ac:spMkLst>
            <pc:docMk/>
            <pc:sldMk cId="3348716643" sldId="362"/>
            <ac:spMk id="20" creationId="{8F28F936-9C46-EBFC-2343-BD020F640AF4}"/>
          </ac:spMkLst>
        </pc:spChg>
        <pc:spChg chg="mod">
          <ac:chgData name="Breno Nicelatchi" userId="495d62745e7169d0" providerId="LiveId" clId="{A67D7888-6170-408C-89A1-A374F67294D6}" dt="2023-08-31T18:47:44.254" v="4952" actId="14100"/>
          <ac:spMkLst>
            <pc:docMk/>
            <pc:sldMk cId="3348716643" sldId="362"/>
            <ac:spMk id="21" creationId="{BFEDFDA9-89B1-670D-D49B-419CE3CF935E}"/>
          </ac:spMkLst>
        </pc:spChg>
        <pc:spChg chg="mod">
          <ac:chgData name="Breno Nicelatchi" userId="495d62745e7169d0" providerId="LiveId" clId="{A67D7888-6170-408C-89A1-A374F67294D6}" dt="2023-08-31T18:47:44.254" v="4952" actId="14100"/>
          <ac:spMkLst>
            <pc:docMk/>
            <pc:sldMk cId="3348716643" sldId="362"/>
            <ac:spMk id="22" creationId="{ECD260FB-44EF-3020-08F9-C149A116B001}"/>
          </ac:spMkLst>
        </pc:spChg>
        <pc:spChg chg="mod">
          <ac:chgData name="Breno Nicelatchi" userId="495d62745e7169d0" providerId="LiveId" clId="{A67D7888-6170-408C-89A1-A374F67294D6}" dt="2023-08-31T18:47:44.254" v="4952" actId="14100"/>
          <ac:spMkLst>
            <pc:docMk/>
            <pc:sldMk cId="3348716643" sldId="362"/>
            <ac:spMk id="23" creationId="{A7DDC0A1-1F11-024D-0EF2-AB272EA898F6}"/>
          </ac:spMkLst>
        </pc:spChg>
        <pc:spChg chg="mod">
          <ac:chgData name="Breno Nicelatchi" userId="495d62745e7169d0" providerId="LiveId" clId="{A67D7888-6170-408C-89A1-A374F67294D6}" dt="2023-08-31T18:47:44.254" v="4952" actId="14100"/>
          <ac:spMkLst>
            <pc:docMk/>
            <pc:sldMk cId="3348716643" sldId="362"/>
            <ac:spMk id="24" creationId="{F10AE387-C4FB-FD17-42DB-3035287563C0}"/>
          </ac:spMkLst>
        </pc:spChg>
        <pc:spChg chg="mod">
          <ac:chgData name="Breno Nicelatchi" userId="495d62745e7169d0" providerId="LiveId" clId="{A67D7888-6170-408C-89A1-A374F67294D6}" dt="2023-08-31T18:47:44.254" v="4952" actId="14100"/>
          <ac:spMkLst>
            <pc:docMk/>
            <pc:sldMk cId="3348716643" sldId="362"/>
            <ac:spMk id="25" creationId="{8F8DE5DF-E2E5-0363-BF23-BD87D4822795}"/>
          </ac:spMkLst>
        </pc:spChg>
        <pc:spChg chg="mod">
          <ac:chgData name="Breno Nicelatchi" userId="495d62745e7169d0" providerId="LiveId" clId="{A67D7888-6170-408C-89A1-A374F67294D6}" dt="2023-08-31T18:47:44.254" v="4952" actId="14100"/>
          <ac:spMkLst>
            <pc:docMk/>
            <pc:sldMk cId="3348716643" sldId="362"/>
            <ac:spMk id="26" creationId="{5AC507AF-E10A-D12D-A79A-6303CF11EA72}"/>
          </ac:spMkLst>
        </pc:spChg>
        <pc:spChg chg="mod">
          <ac:chgData name="Breno Nicelatchi" userId="495d62745e7169d0" providerId="LiveId" clId="{A67D7888-6170-408C-89A1-A374F67294D6}" dt="2023-08-31T18:47:44.254" v="4952" actId="14100"/>
          <ac:spMkLst>
            <pc:docMk/>
            <pc:sldMk cId="3348716643" sldId="362"/>
            <ac:spMk id="27" creationId="{6BF869F5-A1CE-E2B7-A72F-D44D15A5831E}"/>
          </ac:spMkLst>
        </pc:spChg>
        <pc:spChg chg="mod">
          <ac:chgData name="Breno Nicelatchi" userId="495d62745e7169d0" providerId="LiveId" clId="{A67D7888-6170-408C-89A1-A374F67294D6}" dt="2023-08-31T18:47:44.254" v="4952" actId="14100"/>
          <ac:spMkLst>
            <pc:docMk/>
            <pc:sldMk cId="3348716643" sldId="362"/>
            <ac:spMk id="28" creationId="{3415B848-DD0B-2BA7-C76C-05321C1C380C}"/>
          </ac:spMkLst>
        </pc:spChg>
        <pc:spChg chg="mod">
          <ac:chgData name="Breno Nicelatchi" userId="495d62745e7169d0" providerId="LiveId" clId="{A67D7888-6170-408C-89A1-A374F67294D6}" dt="2023-08-31T18:47:44.254" v="4952" actId="14100"/>
          <ac:spMkLst>
            <pc:docMk/>
            <pc:sldMk cId="3348716643" sldId="362"/>
            <ac:spMk id="29" creationId="{426B1EF0-F9F5-48DD-9011-FCC3E6E68D1A}"/>
          </ac:spMkLst>
        </pc:spChg>
        <pc:spChg chg="mod">
          <ac:chgData name="Breno Nicelatchi" userId="495d62745e7169d0" providerId="LiveId" clId="{A67D7888-6170-408C-89A1-A374F67294D6}" dt="2023-08-31T18:47:44.254" v="4952" actId="14100"/>
          <ac:spMkLst>
            <pc:docMk/>
            <pc:sldMk cId="3348716643" sldId="362"/>
            <ac:spMk id="30" creationId="{EEF30225-CD50-B46F-D965-8C1864463E1F}"/>
          </ac:spMkLst>
        </pc:spChg>
        <pc:spChg chg="mod">
          <ac:chgData name="Breno Nicelatchi" userId="495d62745e7169d0" providerId="LiveId" clId="{A67D7888-6170-408C-89A1-A374F67294D6}" dt="2023-08-31T18:47:44.254" v="4952" actId="14100"/>
          <ac:spMkLst>
            <pc:docMk/>
            <pc:sldMk cId="3348716643" sldId="362"/>
            <ac:spMk id="31" creationId="{7CFAFECF-D33C-03C6-90CD-3688326AC677}"/>
          </ac:spMkLst>
        </pc:spChg>
        <pc:spChg chg="mod">
          <ac:chgData name="Breno Nicelatchi" userId="495d62745e7169d0" providerId="LiveId" clId="{A67D7888-6170-408C-89A1-A374F67294D6}" dt="2023-08-31T18:47:44.254" v="4952" actId="14100"/>
          <ac:spMkLst>
            <pc:docMk/>
            <pc:sldMk cId="3348716643" sldId="362"/>
            <ac:spMk id="32" creationId="{2C9FD1AE-2AF8-E338-2E08-F5753482F0FD}"/>
          </ac:spMkLst>
        </pc:spChg>
        <pc:spChg chg="mod">
          <ac:chgData name="Breno Nicelatchi" userId="495d62745e7169d0" providerId="LiveId" clId="{A67D7888-6170-408C-89A1-A374F67294D6}" dt="2023-08-31T18:47:44.254" v="4952" actId="14100"/>
          <ac:spMkLst>
            <pc:docMk/>
            <pc:sldMk cId="3348716643" sldId="362"/>
            <ac:spMk id="33" creationId="{2E0C36CC-2633-95D2-0521-D1D9B496269D}"/>
          </ac:spMkLst>
        </pc:spChg>
        <pc:spChg chg="mod">
          <ac:chgData name="Breno Nicelatchi" userId="495d62745e7169d0" providerId="LiveId" clId="{A67D7888-6170-408C-89A1-A374F67294D6}" dt="2023-08-31T18:47:44.254" v="4952" actId="14100"/>
          <ac:spMkLst>
            <pc:docMk/>
            <pc:sldMk cId="3348716643" sldId="362"/>
            <ac:spMk id="34" creationId="{60AD6B10-FAAF-CB5D-2028-3C79723F2DB3}"/>
          </ac:spMkLst>
        </pc:spChg>
        <pc:spChg chg="mod">
          <ac:chgData name="Breno Nicelatchi" userId="495d62745e7169d0" providerId="LiveId" clId="{A67D7888-6170-408C-89A1-A374F67294D6}" dt="2023-08-31T18:47:44.254" v="4952" actId="14100"/>
          <ac:spMkLst>
            <pc:docMk/>
            <pc:sldMk cId="3348716643" sldId="362"/>
            <ac:spMk id="35" creationId="{54CE2277-A1D7-BA99-CE56-DCEDD9D43764}"/>
          </ac:spMkLst>
        </pc:spChg>
        <pc:spChg chg="mod">
          <ac:chgData name="Breno Nicelatchi" userId="495d62745e7169d0" providerId="LiveId" clId="{A67D7888-6170-408C-89A1-A374F67294D6}" dt="2023-08-31T18:47:44.254" v="4952" actId="14100"/>
          <ac:spMkLst>
            <pc:docMk/>
            <pc:sldMk cId="3348716643" sldId="362"/>
            <ac:spMk id="36" creationId="{993CFAC6-5CAD-4592-3EE5-F247EE11B105}"/>
          </ac:spMkLst>
        </pc:spChg>
        <pc:spChg chg="mod">
          <ac:chgData name="Breno Nicelatchi" userId="495d62745e7169d0" providerId="LiveId" clId="{A67D7888-6170-408C-89A1-A374F67294D6}" dt="2023-08-31T18:47:44.254" v="4952" actId="14100"/>
          <ac:spMkLst>
            <pc:docMk/>
            <pc:sldMk cId="3348716643" sldId="362"/>
            <ac:spMk id="37" creationId="{343C9A38-8F98-3DDA-B7B1-C4406A1BFDB8}"/>
          </ac:spMkLst>
        </pc:spChg>
        <pc:spChg chg="mod">
          <ac:chgData name="Breno Nicelatchi" userId="495d62745e7169d0" providerId="LiveId" clId="{A67D7888-6170-408C-89A1-A374F67294D6}" dt="2023-08-31T18:47:44.254" v="4952" actId="14100"/>
          <ac:spMkLst>
            <pc:docMk/>
            <pc:sldMk cId="3348716643" sldId="362"/>
            <ac:spMk id="38" creationId="{83FAE366-97A5-984E-B169-C93D9A108672}"/>
          </ac:spMkLst>
        </pc:spChg>
        <pc:spChg chg="mod">
          <ac:chgData name="Breno Nicelatchi" userId="495d62745e7169d0" providerId="LiveId" clId="{A67D7888-6170-408C-89A1-A374F67294D6}" dt="2023-08-31T18:47:44.254" v="4952" actId="14100"/>
          <ac:spMkLst>
            <pc:docMk/>
            <pc:sldMk cId="3348716643" sldId="362"/>
            <ac:spMk id="39" creationId="{A1FB5BDE-4E92-BCC3-05D0-EB50B96678B0}"/>
          </ac:spMkLst>
        </pc:spChg>
        <pc:spChg chg="mod">
          <ac:chgData name="Breno Nicelatchi" userId="495d62745e7169d0" providerId="LiveId" clId="{A67D7888-6170-408C-89A1-A374F67294D6}" dt="2023-08-31T18:47:44.254" v="4952" actId="14100"/>
          <ac:spMkLst>
            <pc:docMk/>
            <pc:sldMk cId="3348716643" sldId="362"/>
            <ac:spMk id="40" creationId="{145A950C-6806-53BE-DAD1-6D8B7E4AE636}"/>
          </ac:spMkLst>
        </pc:spChg>
        <pc:spChg chg="mod">
          <ac:chgData name="Breno Nicelatchi" userId="495d62745e7169d0" providerId="LiveId" clId="{A67D7888-6170-408C-89A1-A374F67294D6}" dt="2023-08-31T18:47:44.254" v="4952" actId="14100"/>
          <ac:spMkLst>
            <pc:docMk/>
            <pc:sldMk cId="3348716643" sldId="362"/>
            <ac:spMk id="41" creationId="{26B420B0-F03C-3A2C-DC8E-A81DAA4EE36D}"/>
          </ac:spMkLst>
        </pc:spChg>
        <pc:spChg chg="mod">
          <ac:chgData name="Breno Nicelatchi" userId="495d62745e7169d0" providerId="LiveId" clId="{A67D7888-6170-408C-89A1-A374F67294D6}" dt="2023-08-31T18:47:44.254" v="4952" actId="14100"/>
          <ac:spMkLst>
            <pc:docMk/>
            <pc:sldMk cId="3348716643" sldId="362"/>
            <ac:spMk id="42" creationId="{55292780-C2D8-0091-6271-08C5CC2A25D7}"/>
          </ac:spMkLst>
        </pc:spChg>
        <pc:spChg chg="mod">
          <ac:chgData name="Breno Nicelatchi" userId="495d62745e7169d0" providerId="LiveId" clId="{A67D7888-6170-408C-89A1-A374F67294D6}" dt="2023-08-31T18:47:44.254" v="4952" actId="14100"/>
          <ac:spMkLst>
            <pc:docMk/>
            <pc:sldMk cId="3348716643" sldId="362"/>
            <ac:spMk id="43" creationId="{6517E18D-32D3-4D5C-591C-1733CBE0D14F}"/>
          </ac:spMkLst>
        </pc:spChg>
        <pc:spChg chg="mod">
          <ac:chgData name="Breno Nicelatchi" userId="495d62745e7169d0" providerId="LiveId" clId="{A67D7888-6170-408C-89A1-A374F67294D6}" dt="2023-08-31T18:47:44.254" v="4952" actId="14100"/>
          <ac:spMkLst>
            <pc:docMk/>
            <pc:sldMk cId="3348716643" sldId="362"/>
            <ac:spMk id="44" creationId="{8104D3E2-6D5E-5AEA-CDD8-21C7BFFDCC45}"/>
          </ac:spMkLst>
        </pc:spChg>
        <pc:spChg chg="mod">
          <ac:chgData name="Breno Nicelatchi" userId="495d62745e7169d0" providerId="LiveId" clId="{A67D7888-6170-408C-89A1-A374F67294D6}" dt="2023-08-31T18:47:44.254" v="4952" actId="14100"/>
          <ac:spMkLst>
            <pc:docMk/>
            <pc:sldMk cId="3348716643" sldId="362"/>
            <ac:spMk id="45" creationId="{54506C34-7076-2D50-8E71-994AACE6ACA4}"/>
          </ac:spMkLst>
        </pc:spChg>
        <pc:spChg chg="mod">
          <ac:chgData name="Breno Nicelatchi" userId="495d62745e7169d0" providerId="LiveId" clId="{A67D7888-6170-408C-89A1-A374F67294D6}" dt="2023-08-31T18:47:44.254" v="4952" actId="14100"/>
          <ac:spMkLst>
            <pc:docMk/>
            <pc:sldMk cId="3348716643" sldId="362"/>
            <ac:spMk id="46" creationId="{245850A4-13DD-8016-33E5-CBFA01BB2163}"/>
          </ac:spMkLst>
        </pc:spChg>
        <pc:spChg chg="mod">
          <ac:chgData name="Breno Nicelatchi" userId="495d62745e7169d0" providerId="LiveId" clId="{A67D7888-6170-408C-89A1-A374F67294D6}" dt="2023-08-31T18:47:44.254" v="4952" actId="14100"/>
          <ac:spMkLst>
            <pc:docMk/>
            <pc:sldMk cId="3348716643" sldId="362"/>
            <ac:spMk id="47" creationId="{140837B4-5CA0-F328-5554-43BB9E246ABF}"/>
          </ac:spMkLst>
        </pc:spChg>
        <pc:spChg chg="mod">
          <ac:chgData name="Breno Nicelatchi" userId="495d62745e7169d0" providerId="LiveId" clId="{A67D7888-6170-408C-89A1-A374F67294D6}" dt="2023-08-31T18:47:44.254" v="4952" actId="14100"/>
          <ac:spMkLst>
            <pc:docMk/>
            <pc:sldMk cId="3348716643" sldId="362"/>
            <ac:spMk id="48" creationId="{07AF11BF-3BED-673B-3045-146DA6A78F2C}"/>
          </ac:spMkLst>
        </pc:spChg>
        <pc:spChg chg="mod">
          <ac:chgData name="Breno Nicelatchi" userId="495d62745e7169d0" providerId="LiveId" clId="{A67D7888-6170-408C-89A1-A374F67294D6}" dt="2023-08-31T18:47:44.254" v="4952" actId="14100"/>
          <ac:spMkLst>
            <pc:docMk/>
            <pc:sldMk cId="3348716643" sldId="362"/>
            <ac:spMk id="49" creationId="{135EA99A-A87F-4E26-F1C9-27DABE9DB355}"/>
          </ac:spMkLst>
        </pc:spChg>
        <pc:spChg chg="mod">
          <ac:chgData name="Breno Nicelatchi" userId="495d62745e7169d0" providerId="LiveId" clId="{A67D7888-6170-408C-89A1-A374F67294D6}" dt="2023-08-31T18:47:44.254" v="4952" actId="14100"/>
          <ac:spMkLst>
            <pc:docMk/>
            <pc:sldMk cId="3348716643" sldId="362"/>
            <ac:spMk id="50" creationId="{1BC4C3E2-1C75-F816-7ABE-BF9FCA958420}"/>
          </ac:spMkLst>
        </pc:spChg>
        <pc:spChg chg="mod">
          <ac:chgData name="Breno Nicelatchi" userId="495d62745e7169d0" providerId="LiveId" clId="{A67D7888-6170-408C-89A1-A374F67294D6}" dt="2023-08-31T18:47:44.254" v="4952" actId="14100"/>
          <ac:spMkLst>
            <pc:docMk/>
            <pc:sldMk cId="3348716643" sldId="362"/>
            <ac:spMk id="51" creationId="{EA24D6CB-037A-BC98-02C0-56378144CE06}"/>
          </ac:spMkLst>
        </pc:spChg>
        <pc:spChg chg="mod">
          <ac:chgData name="Breno Nicelatchi" userId="495d62745e7169d0" providerId="LiveId" clId="{A67D7888-6170-408C-89A1-A374F67294D6}" dt="2023-08-31T18:47:44.254" v="4952" actId="14100"/>
          <ac:spMkLst>
            <pc:docMk/>
            <pc:sldMk cId="3348716643" sldId="362"/>
            <ac:spMk id="52" creationId="{A7453ECE-3B27-55F6-3F9E-9E85758CAC3F}"/>
          </ac:spMkLst>
        </pc:spChg>
        <pc:spChg chg="del">
          <ac:chgData name="Breno Nicelatchi" userId="495d62745e7169d0" providerId="LiveId" clId="{A67D7888-6170-408C-89A1-A374F67294D6}" dt="2023-08-31T18:47:48.999" v="4953" actId="478"/>
          <ac:spMkLst>
            <pc:docMk/>
            <pc:sldMk cId="3348716643" sldId="362"/>
            <ac:spMk id="54" creationId="{CB8DDBE5-8182-41A1-E0D1-3830864A9C2D}"/>
          </ac:spMkLst>
        </pc:spChg>
        <pc:grpChg chg="mod">
          <ac:chgData name="Breno Nicelatchi" userId="495d62745e7169d0" providerId="LiveId" clId="{A67D7888-6170-408C-89A1-A374F67294D6}" dt="2023-08-31T18:47:44.254" v="4952" actId="14100"/>
          <ac:grpSpMkLst>
            <pc:docMk/>
            <pc:sldMk cId="3348716643" sldId="362"/>
            <ac:grpSpMk id="5" creationId="{81BC7ABF-391A-5B0B-4D46-57735C3A8ECA}"/>
          </ac:grpSpMkLst>
        </pc:grpChg>
      </pc:sldChg>
      <pc:sldChg chg="modSp add mod modAnim">
        <pc:chgData name="Breno Nicelatchi" userId="495d62745e7169d0" providerId="LiveId" clId="{A67D7888-6170-408C-89A1-A374F67294D6}" dt="2023-08-31T18:48:37.470" v="4962" actId="1076"/>
        <pc:sldMkLst>
          <pc:docMk/>
          <pc:sldMk cId="2690791334" sldId="363"/>
        </pc:sldMkLst>
        <pc:spChg chg="mod">
          <ac:chgData name="Breno Nicelatchi" userId="495d62745e7169d0" providerId="LiveId" clId="{A67D7888-6170-408C-89A1-A374F67294D6}" dt="2023-08-31T18:48:37.470" v="4962" actId="1076"/>
          <ac:spMkLst>
            <pc:docMk/>
            <pc:sldMk cId="2690791334" sldId="363"/>
            <ac:spMk id="4" creationId="{42D97C7C-5955-9AC6-A61C-5C90E471211E}"/>
          </ac:spMkLst>
        </pc:spChg>
        <pc:spChg chg="mod">
          <ac:chgData name="Breno Nicelatchi" userId="495d62745e7169d0" providerId="LiveId" clId="{A67D7888-6170-408C-89A1-A374F67294D6}" dt="2023-08-31T18:48:31.909" v="4960" actId="1076"/>
          <ac:spMkLst>
            <pc:docMk/>
            <pc:sldMk cId="2690791334" sldId="363"/>
            <ac:spMk id="6" creationId="{D3F618A5-607E-5A39-48A4-C7ECF75410F9}"/>
          </ac:spMkLst>
        </pc:spChg>
        <pc:spChg chg="mod">
          <ac:chgData name="Breno Nicelatchi" userId="495d62745e7169d0" providerId="LiveId" clId="{A67D7888-6170-408C-89A1-A374F67294D6}" dt="2023-08-31T18:48:31.909" v="4960" actId="1076"/>
          <ac:spMkLst>
            <pc:docMk/>
            <pc:sldMk cId="2690791334" sldId="363"/>
            <ac:spMk id="7" creationId="{6844353A-116D-A863-4BD0-4890B929AD77}"/>
          </ac:spMkLst>
        </pc:spChg>
        <pc:spChg chg="mod">
          <ac:chgData name="Breno Nicelatchi" userId="495d62745e7169d0" providerId="LiveId" clId="{A67D7888-6170-408C-89A1-A374F67294D6}" dt="2023-08-31T18:48:31.909" v="4960" actId="1076"/>
          <ac:spMkLst>
            <pc:docMk/>
            <pc:sldMk cId="2690791334" sldId="363"/>
            <ac:spMk id="8" creationId="{34B3B89F-9098-C20F-2298-7E9CFE21AD35}"/>
          </ac:spMkLst>
        </pc:spChg>
        <pc:spChg chg="mod">
          <ac:chgData name="Breno Nicelatchi" userId="495d62745e7169d0" providerId="LiveId" clId="{A67D7888-6170-408C-89A1-A374F67294D6}" dt="2023-08-31T18:48:31.909" v="4960" actId="1076"/>
          <ac:spMkLst>
            <pc:docMk/>
            <pc:sldMk cId="2690791334" sldId="363"/>
            <ac:spMk id="9" creationId="{04C6FEE4-1B13-C87F-B958-16E0371FC083}"/>
          </ac:spMkLst>
        </pc:spChg>
        <pc:spChg chg="mod">
          <ac:chgData name="Breno Nicelatchi" userId="495d62745e7169d0" providerId="LiveId" clId="{A67D7888-6170-408C-89A1-A374F67294D6}" dt="2023-08-31T18:48:31.909" v="4960" actId="1076"/>
          <ac:spMkLst>
            <pc:docMk/>
            <pc:sldMk cId="2690791334" sldId="363"/>
            <ac:spMk id="10" creationId="{16DB2CBC-EE10-9EBC-9589-766AB3BC49DB}"/>
          </ac:spMkLst>
        </pc:spChg>
        <pc:spChg chg="mod">
          <ac:chgData name="Breno Nicelatchi" userId="495d62745e7169d0" providerId="LiveId" clId="{A67D7888-6170-408C-89A1-A374F67294D6}" dt="2023-08-31T18:48:31.909" v="4960" actId="1076"/>
          <ac:spMkLst>
            <pc:docMk/>
            <pc:sldMk cId="2690791334" sldId="363"/>
            <ac:spMk id="11" creationId="{0AAC2C96-8DB1-FEA0-B7FA-7EB9376576E9}"/>
          </ac:spMkLst>
        </pc:spChg>
        <pc:spChg chg="mod">
          <ac:chgData name="Breno Nicelatchi" userId="495d62745e7169d0" providerId="LiveId" clId="{A67D7888-6170-408C-89A1-A374F67294D6}" dt="2023-08-31T18:48:31.909" v="4960" actId="1076"/>
          <ac:spMkLst>
            <pc:docMk/>
            <pc:sldMk cId="2690791334" sldId="363"/>
            <ac:spMk id="12" creationId="{01687109-D769-5540-CB0D-6564C20E6331}"/>
          </ac:spMkLst>
        </pc:spChg>
        <pc:spChg chg="mod">
          <ac:chgData name="Breno Nicelatchi" userId="495d62745e7169d0" providerId="LiveId" clId="{A67D7888-6170-408C-89A1-A374F67294D6}" dt="2023-08-31T18:48:31.909" v="4960" actId="1076"/>
          <ac:spMkLst>
            <pc:docMk/>
            <pc:sldMk cId="2690791334" sldId="363"/>
            <ac:spMk id="13" creationId="{1842D96F-E01D-A50E-541B-733E729BA2BE}"/>
          </ac:spMkLst>
        </pc:spChg>
        <pc:spChg chg="mod">
          <ac:chgData name="Breno Nicelatchi" userId="495d62745e7169d0" providerId="LiveId" clId="{A67D7888-6170-408C-89A1-A374F67294D6}" dt="2023-08-31T18:48:31.909" v="4960" actId="1076"/>
          <ac:spMkLst>
            <pc:docMk/>
            <pc:sldMk cId="2690791334" sldId="363"/>
            <ac:spMk id="14" creationId="{4FB35C6A-D24E-AC22-E49A-DECC4FA366CA}"/>
          </ac:spMkLst>
        </pc:spChg>
        <pc:spChg chg="mod">
          <ac:chgData name="Breno Nicelatchi" userId="495d62745e7169d0" providerId="LiveId" clId="{A67D7888-6170-408C-89A1-A374F67294D6}" dt="2023-08-31T18:48:31.909" v="4960" actId="1076"/>
          <ac:spMkLst>
            <pc:docMk/>
            <pc:sldMk cId="2690791334" sldId="363"/>
            <ac:spMk id="15" creationId="{24554FC9-68E9-71D8-6D7E-819893B0455B}"/>
          </ac:spMkLst>
        </pc:spChg>
        <pc:spChg chg="mod">
          <ac:chgData name="Breno Nicelatchi" userId="495d62745e7169d0" providerId="LiveId" clId="{A67D7888-6170-408C-89A1-A374F67294D6}" dt="2023-08-31T18:48:31.909" v="4960" actId="1076"/>
          <ac:spMkLst>
            <pc:docMk/>
            <pc:sldMk cId="2690791334" sldId="363"/>
            <ac:spMk id="16" creationId="{9BD619D8-E42E-EF0E-014A-11174E686F06}"/>
          </ac:spMkLst>
        </pc:spChg>
        <pc:spChg chg="mod">
          <ac:chgData name="Breno Nicelatchi" userId="495d62745e7169d0" providerId="LiveId" clId="{A67D7888-6170-408C-89A1-A374F67294D6}" dt="2023-08-31T18:48:31.909" v="4960" actId="1076"/>
          <ac:spMkLst>
            <pc:docMk/>
            <pc:sldMk cId="2690791334" sldId="363"/>
            <ac:spMk id="17" creationId="{9ED8B9C6-B163-7C95-1C49-7CF432002BAA}"/>
          </ac:spMkLst>
        </pc:spChg>
        <pc:spChg chg="mod">
          <ac:chgData name="Breno Nicelatchi" userId="495d62745e7169d0" providerId="LiveId" clId="{A67D7888-6170-408C-89A1-A374F67294D6}" dt="2023-08-31T18:48:31.909" v="4960" actId="1076"/>
          <ac:spMkLst>
            <pc:docMk/>
            <pc:sldMk cId="2690791334" sldId="363"/>
            <ac:spMk id="18" creationId="{20099E6C-844C-D353-0A09-E4EC47C9AC3E}"/>
          </ac:spMkLst>
        </pc:spChg>
        <pc:spChg chg="mod">
          <ac:chgData name="Breno Nicelatchi" userId="495d62745e7169d0" providerId="LiveId" clId="{A67D7888-6170-408C-89A1-A374F67294D6}" dt="2023-08-31T18:48:31.909" v="4960" actId="1076"/>
          <ac:spMkLst>
            <pc:docMk/>
            <pc:sldMk cId="2690791334" sldId="363"/>
            <ac:spMk id="19" creationId="{EB2603E2-568A-9F22-DFB7-5B25CD722CEE}"/>
          </ac:spMkLst>
        </pc:spChg>
        <pc:spChg chg="mod">
          <ac:chgData name="Breno Nicelatchi" userId="495d62745e7169d0" providerId="LiveId" clId="{A67D7888-6170-408C-89A1-A374F67294D6}" dt="2023-08-31T18:48:31.909" v="4960" actId="1076"/>
          <ac:spMkLst>
            <pc:docMk/>
            <pc:sldMk cId="2690791334" sldId="363"/>
            <ac:spMk id="20" creationId="{8F28F936-9C46-EBFC-2343-BD020F640AF4}"/>
          </ac:spMkLst>
        </pc:spChg>
        <pc:spChg chg="mod">
          <ac:chgData name="Breno Nicelatchi" userId="495d62745e7169d0" providerId="LiveId" clId="{A67D7888-6170-408C-89A1-A374F67294D6}" dt="2023-08-31T18:48:31.909" v="4960" actId="1076"/>
          <ac:spMkLst>
            <pc:docMk/>
            <pc:sldMk cId="2690791334" sldId="363"/>
            <ac:spMk id="21" creationId="{BFEDFDA9-89B1-670D-D49B-419CE3CF935E}"/>
          </ac:spMkLst>
        </pc:spChg>
        <pc:spChg chg="mod">
          <ac:chgData name="Breno Nicelatchi" userId="495d62745e7169d0" providerId="LiveId" clId="{A67D7888-6170-408C-89A1-A374F67294D6}" dt="2023-08-31T18:48:31.909" v="4960" actId="1076"/>
          <ac:spMkLst>
            <pc:docMk/>
            <pc:sldMk cId="2690791334" sldId="363"/>
            <ac:spMk id="22" creationId="{ECD260FB-44EF-3020-08F9-C149A116B001}"/>
          </ac:spMkLst>
        </pc:spChg>
        <pc:spChg chg="mod">
          <ac:chgData name="Breno Nicelatchi" userId="495d62745e7169d0" providerId="LiveId" clId="{A67D7888-6170-408C-89A1-A374F67294D6}" dt="2023-08-31T18:48:31.909" v="4960" actId="1076"/>
          <ac:spMkLst>
            <pc:docMk/>
            <pc:sldMk cId="2690791334" sldId="363"/>
            <ac:spMk id="23" creationId="{A7DDC0A1-1F11-024D-0EF2-AB272EA898F6}"/>
          </ac:spMkLst>
        </pc:spChg>
        <pc:spChg chg="mod">
          <ac:chgData name="Breno Nicelatchi" userId="495d62745e7169d0" providerId="LiveId" clId="{A67D7888-6170-408C-89A1-A374F67294D6}" dt="2023-08-31T18:48:31.909" v="4960" actId="1076"/>
          <ac:spMkLst>
            <pc:docMk/>
            <pc:sldMk cId="2690791334" sldId="363"/>
            <ac:spMk id="24" creationId="{F10AE387-C4FB-FD17-42DB-3035287563C0}"/>
          </ac:spMkLst>
        </pc:spChg>
        <pc:spChg chg="mod">
          <ac:chgData name="Breno Nicelatchi" userId="495d62745e7169d0" providerId="LiveId" clId="{A67D7888-6170-408C-89A1-A374F67294D6}" dt="2023-08-31T18:48:31.909" v="4960" actId="1076"/>
          <ac:spMkLst>
            <pc:docMk/>
            <pc:sldMk cId="2690791334" sldId="363"/>
            <ac:spMk id="25" creationId="{8F8DE5DF-E2E5-0363-BF23-BD87D4822795}"/>
          </ac:spMkLst>
        </pc:spChg>
        <pc:spChg chg="mod">
          <ac:chgData name="Breno Nicelatchi" userId="495d62745e7169d0" providerId="LiveId" clId="{A67D7888-6170-408C-89A1-A374F67294D6}" dt="2023-08-31T18:48:31.909" v="4960" actId="1076"/>
          <ac:spMkLst>
            <pc:docMk/>
            <pc:sldMk cId="2690791334" sldId="363"/>
            <ac:spMk id="26" creationId="{5AC507AF-E10A-D12D-A79A-6303CF11EA72}"/>
          </ac:spMkLst>
        </pc:spChg>
        <pc:spChg chg="mod">
          <ac:chgData name="Breno Nicelatchi" userId="495d62745e7169d0" providerId="LiveId" clId="{A67D7888-6170-408C-89A1-A374F67294D6}" dt="2023-08-31T18:48:31.909" v="4960" actId="1076"/>
          <ac:spMkLst>
            <pc:docMk/>
            <pc:sldMk cId="2690791334" sldId="363"/>
            <ac:spMk id="27" creationId="{6BF869F5-A1CE-E2B7-A72F-D44D15A5831E}"/>
          </ac:spMkLst>
        </pc:spChg>
        <pc:spChg chg="mod">
          <ac:chgData name="Breno Nicelatchi" userId="495d62745e7169d0" providerId="LiveId" clId="{A67D7888-6170-408C-89A1-A374F67294D6}" dt="2023-08-31T18:48:31.909" v="4960" actId="1076"/>
          <ac:spMkLst>
            <pc:docMk/>
            <pc:sldMk cId="2690791334" sldId="363"/>
            <ac:spMk id="28" creationId="{3415B848-DD0B-2BA7-C76C-05321C1C380C}"/>
          </ac:spMkLst>
        </pc:spChg>
        <pc:spChg chg="mod">
          <ac:chgData name="Breno Nicelatchi" userId="495d62745e7169d0" providerId="LiveId" clId="{A67D7888-6170-408C-89A1-A374F67294D6}" dt="2023-08-31T18:48:31.909" v="4960" actId="1076"/>
          <ac:spMkLst>
            <pc:docMk/>
            <pc:sldMk cId="2690791334" sldId="363"/>
            <ac:spMk id="29" creationId="{426B1EF0-F9F5-48DD-9011-FCC3E6E68D1A}"/>
          </ac:spMkLst>
        </pc:spChg>
        <pc:spChg chg="mod">
          <ac:chgData name="Breno Nicelatchi" userId="495d62745e7169d0" providerId="LiveId" clId="{A67D7888-6170-408C-89A1-A374F67294D6}" dt="2023-08-31T18:48:31.909" v="4960" actId="1076"/>
          <ac:spMkLst>
            <pc:docMk/>
            <pc:sldMk cId="2690791334" sldId="363"/>
            <ac:spMk id="30" creationId="{EEF30225-CD50-B46F-D965-8C1864463E1F}"/>
          </ac:spMkLst>
        </pc:spChg>
        <pc:spChg chg="mod">
          <ac:chgData name="Breno Nicelatchi" userId="495d62745e7169d0" providerId="LiveId" clId="{A67D7888-6170-408C-89A1-A374F67294D6}" dt="2023-08-31T18:48:31.909" v="4960" actId="1076"/>
          <ac:spMkLst>
            <pc:docMk/>
            <pc:sldMk cId="2690791334" sldId="363"/>
            <ac:spMk id="31" creationId="{7CFAFECF-D33C-03C6-90CD-3688326AC677}"/>
          </ac:spMkLst>
        </pc:spChg>
        <pc:spChg chg="mod">
          <ac:chgData name="Breno Nicelatchi" userId="495d62745e7169d0" providerId="LiveId" clId="{A67D7888-6170-408C-89A1-A374F67294D6}" dt="2023-08-31T18:48:31.909" v="4960" actId="1076"/>
          <ac:spMkLst>
            <pc:docMk/>
            <pc:sldMk cId="2690791334" sldId="363"/>
            <ac:spMk id="32" creationId="{2C9FD1AE-2AF8-E338-2E08-F5753482F0FD}"/>
          </ac:spMkLst>
        </pc:spChg>
        <pc:spChg chg="mod">
          <ac:chgData name="Breno Nicelatchi" userId="495d62745e7169d0" providerId="LiveId" clId="{A67D7888-6170-408C-89A1-A374F67294D6}" dt="2023-08-31T18:48:31.909" v="4960" actId="1076"/>
          <ac:spMkLst>
            <pc:docMk/>
            <pc:sldMk cId="2690791334" sldId="363"/>
            <ac:spMk id="33" creationId="{2E0C36CC-2633-95D2-0521-D1D9B496269D}"/>
          </ac:spMkLst>
        </pc:spChg>
        <pc:spChg chg="mod">
          <ac:chgData name="Breno Nicelatchi" userId="495d62745e7169d0" providerId="LiveId" clId="{A67D7888-6170-408C-89A1-A374F67294D6}" dt="2023-08-31T18:48:31.909" v="4960" actId="1076"/>
          <ac:spMkLst>
            <pc:docMk/>
            <pc:sldMk cId="2690791334" sldId="363"/>
            <ac:spMk id="34" creationId="{60AD6B10-FAAF-CB5D-2028-3C79723F2DB3}"/>
          </ac:spMkLst>
        </pc:spChg>
        <pc:spChg chg="mod">
          <ac:chgData name="Breno Nicelatchi" userId="495d62745e7169d0" providerId="LiveId" clId="{A67D7888-6170-408C-89A1-A374F67294D6}" dt="2023-08-31T18:48:31.909" v="4960" actId="1076"/>
          <ac:spMkLst>
            <pc:docMk/>
            <pc:sldMk cId="2690791334" sldId="363"/>
            <ac:spMk id="35" creationId="{54CE2277-A1D7-BA99-CE56-DCEDD9D43764}"/>
          </ac:spMkLst>
        </pc:spChg>
        <pc:spChg chg="mod">
          <ac:chgData name="Breno Nicelatchi" userId="495d62745e7169d0" providerId="LiveId" clId="{A67D7888-6170-408C-89A1-A374F67294D6}" dt="2023-08-31T18:48:31.909" v="4960" actId="1076"/>
          <ac:spMkLst>
            <pc:docMk/>
            <pc:sldMk cId="2690791334" sldId="363"/>
            <ac:spMk id="36" creationId="{993CFAC6-5CAD-4592-3EE5-F247EE11B105}"/>
          </ac:spMkLst>
        </pc:spChg>
        <pc:spChg chg="mod">
          <ac:chgData name="Breno Nicelatchi" userId="495d62745e7169d0" providerId="LiveId" clId="{A67D7888-6170-408C-89A1-A374F67294D6}" dt="2023-08-31T18:48:31.909" v="4960" actId="1076"/>
          <ac:spMkLst>
            <pc:docMk/>
            <pc:sldMk cId="2690791334" sldId="363"/>
            <ac:spMk id="37" creationId="{343C9A38-8F98-3DDA-B7B1-C4406A1BFDB8}"/>
          </ac:spMkLst>
        </pc:spChg>
        <pc:spChg chg="mod">
          <ac:chgData name="Breno Nicelatchi" userId="495d62745e7169d0" providerId="LiveId" clId="{A67D7888-6170-408C-89A1-A374F67294D6}" dt="2023-08-31T18:48:31.909" v="4960" actId="1076"/>
          <ac:spMkLst>
            <pc:docMk/>
            <pc:sldMk cId="2690791334" sldId="363"/>
            <ac:spMk id="38" creationId="{83FAE366-97A5-984E-B169-C93D9A108672}"/>
          </ac:spMkLst>
        </pc:spChg>
        <pc:spChg chg="mod">
          <ac:chgData name="Breno Nicelatchi" userId="495d62745e7169d0" providerId="LiveId" clId="{A67D7888-6170-408C-89A1-A374F67294D6}" dt="2023-08-31T18:48:31.909" v="4960" actId="1076"/>
          <ac:spMkLst>
            <pc:docMk/>
            <pc:sldMk cId="2690791334" sldId="363"/>
            <ac:spMk id="39" creationId="{A1FB5BDE-4E92-BCC3-05D0-EB50B96678B0}"/>
          </ac:spMkLst>
        </pc:spChg>
        <pc:spChg chg="mod">
          <ac:chgData name="Breno Nicelatchi" userId="495d62745e7169d0" providerId="LiveId" clId="{A67D7888-6170-408C-89A1-A374F67294D6}" dt="2023-08-31T18:48:31.909" v="4960" actId="1076"/>
          <ac:spMkLst>
            <pc:docMk/>
            <pc:sldMk cId="2690791334" sldId="363"/>
            <ac:spMk id="40" creationId="{145A950C-6806-53BE-DAD1-6D8B7E4AE636}"/>
          </ac:spMkLst>
        </pc:spChg>
        <pc:spChg chg="mod">
          <ac:chgData name="Breno Nicelatchi" userId="495d62745e7169d0" providerId="LiveId" clId="{A67D7888-6170-408C-89A1-A374F67294D6}" dt="2023-08-31T18:48:31.909" v="4960" actId="1076"/>
          <ac:spMkLst>
            <pc:docMk/>
            <pc:sldMk cId="2690791334" sldId="363"/>
            <ac:spMk id="41" creationId="{26B420B0-F03C-3A2C-DC8E-A81DAA4EE36D}"/>
          </ac:spMkLst>
        </pc:spChg>
        <pc:spChg chg="mod">
          <ac:chgData name="Breno Nicelatchi" userId="495d62745e7169d0" providerId="LiveId" clId="{A67D7888-6170-408C-89A1-A374F67294D6}" dt="2023-08-31T18:48:31.909" v="4960" actId="1076"/>
          <ac:spMkLst>
            <pc:docMk/>
            <pc:sldMk cId="2690791334" sldId="363"/>
            <ac:spMk id="42" creationId="{55292780-C2D8-0091-6271-08C5CC2A25D7}"/>
          </ac:spMkLst>
        </pc:spChg>
        <pc:spChg chg="mod">
          <ac:chgData name="Breno Nicelatchi" userId="495d62745e7169d0" providerId="LiveId" clId="{A67D7888-6170-408C-89A1-A374F67294D6}" dt="2023-08-31T18:48:31.909" v="4960" actId="1076"/>
          <ac:spMkLst>
            <pc:docMk/>
            <pc:sldMk cId="2690791334" sldId="363"/>
            <ac:spMk id="43" creationId="{6517E18D-32D3-4D5C-591C-1733CBE0D14F}"/>
          </ac:spMkLst>
        </pc:spChg>
        <pc:spChg chg="mod">
          <ac:chgData name="Breno Nicelatchi" userId="495d62745e7169d0" providerId="LiveId" clId="{A67D7888-6170-408C-89A1-A374F67294D6}" dt="2023-08-31T18:48:31.909" v="4960" actId="1076"/>
          <ac:spMkLst>
            <pc:docMk/>
            <pc:sldMk cId="2690791334" sldId="363"/>
            <ac:spMk id="44" creationId="{8104D3E2-6D5E-5AEA-CDD8-21C7BFFDCC45}"/>
          </ac:spMkLst>
        </pc:spChg>
        <pc:spChg chg="mod">
          <ac:chgData name="Breno Nicelatchi" userId="495d62745e7169d0" providerId="LiveId" clId="{A67D7888-6170-408C-89A1-A374F67294D6}" dt="2023-08-31T18:48:31.909" v="4960" actId="1076"/>
          <ac:spMkLst>
            <pc:docMk/>
            <pc:sldMk cId="2690791334" sldId="363"/>
            <ac:spMk id="45" creationId="{54506C34-7076-2D50-8E71-994AACE6ACA4}"/>
          </ac:spMkLst>
        </pc:spChg>
        <pc:spChg chg="mod">
          <ac:chgData name="Breno Nicelatchi" userId="495d62745e7169d0" providerId="LiveId" clId="{A67D7888-6170-408C-89A1-A374F67294D6}" dt="2023-08-31T18:48:31.909" v="4960" actId="1076"/>
          <ac:spMkLst>
            <pc:docMk/>
            <pc:sldMk cId="2690791334" sldId="363"/>
            <ac:spMk id="46" creationId="{245850A4-13DD-8016-33E5-CBFA01BB2163}"/>
          </ac:spMkLst>
        </pc:spChg>
        <pc:spChg chg="mod">
          <ac:chgData name="Breno Nicelatchi" userId="495d62745e7169d0" providerId="LiveId" clId="{A67D7888-6170-408C-89A1-A374F67294D6}" dt="2023-08-31T18:48:31.909" v="4960" actId="1076"/>
          <ac:spMkLst>
            <pc:docMk/>
            <pc:sldMk cId="2690791334" sldId="363"/>
            <ac:spMk id="47" creationId="{140837B4-5CA0-F328-5554-43BB9E246ABF}"/>
          </ac:spMkLst>
        </pc:spChg>
        <pc:spChg chg="mod">
          <ac:chgData name="Breno Nicelatchi" userId="495d62745e7169d0" providerId="LiveId" clId="{A67D7888-6170-408C-89A1-A374F67294D6}" dt="2023-08-31T18:48:31.909" v="4960" actId="1076"/>
          <ac:spMkLst>
            <pc:docMk/>
            <pc:sldMk cId="2690791334" sldId="363"/>
            <ac:spMk id="48" creationId="{07AF11BF-3BED-673B-3045-146DA6A78F2C}"/>
          </ac:spMkLst>
        </pc:spChg>
        <pc:spChg chg="mod">
          <ac:chgData name="Breno Nicelatchi" userId="495d62745e7169d0" providerId="LiveId" clId="{A67D7888-6170-408C-89A1-A374F67294D6}" dt="2023-08-31T18:48:31.909" v="4960" actId="1076"/>
          <ac:spMkLst>
            <pc:docMk/>
            <pc:sldMk cId="2690791334" sldId="363"/>
            <ac:spMk id="49" creationId="{135EA99A-A87F-4E26-F1C9-27DABE9DB355}"/>
          </ac:spMkLst>
        </pc:spChg>
        <pc:spChg chg="mod">
          <ac:chgData name="Breno Nicelatchi" userId="495d62745e7169d0" providerId="LiveId" clId="{A67D7888-6170-408C-89A1-A374F67294D6}" dt="2023-08-31T18:48:31.909" v="4960" actId="1076"/>
          <ac:spMkLst>
            <pc:docMk/>
            <pc:sldMk cId="2690791334" sldId="363"/>
            <ac:spMk id="50" creationId="{1BC4C3E2-1C75-F816-7ABE-BF9FCA958420}"/>
          </ac:spMkLst>
        </pc:spChg>
        <pc:spChg chg="mod">
          <ac:chgData name="Breno Nicelatchi" userId="495d62745e7169d0" providerId="LiveId" clId="{A67D7888-6170-408C-89A1-A374F67294D6}" dt="2023-08-31T18:48:31.909" v="4960" actId="1076"/>
          <ac:spMkLst>
            <pc:docMk/>
            <pc:sldMk cId="2690791334" sldId="363"/>
            <ac:spMk id="51" creationId="{EA24D6CB-037A-BC98-02C0-56378144CE06}"/>
          </ac:spMkLst>
        </pc:spChg>
        <pc:spChg chg="mod">
          <ac:chgData name="Breno Nicelatchi" userId="495d62745e7169d0" providerId="LiveId" clId="{A67D7888-6170-408C-89A1-A374F67294D6}" dt="2023-08-31T18:48:31.909" v="4960" actId="1076"/>
          <ac:spMkLst>
            <pc:docMk/>
            <pc:sldMk cId="2690791334" sldId="363"/>
            <ac:spMk id="52" creationId="{A7453ECE-3B27-55F6-3F9E-9E85758CAC3F}"/>
          </ac:spMkLst>
        </pc:spChg>
        <pc:grpChg chg="mod">
          <ac:chgData name="Breno Nicelatchi" userId="495d62745e7169d0" providerId="LiveId" clId="{A67D7888-6170-408C-89A1-A374F67294D6}" dt="2023-08-31T18:48:31.909" v="4960" actId="1076"/>
          <ac:grpSpMkLst>
            <pc:docMk/>
            <pc:sldMk cId="2690791334" sldId="363"/>
            <ac:grpSpMk id="5" creationId="{81BC7ABF-391A-5B0B-4D46-57735C3A8ECA}"/>
          </ac:grpSpMkLst>
        </pc:grpChg>
      </pc:sldChg>
      <pc:sldChg chg="delSp modSp add mod">
        <pc:chgData name="Breno Nicelatchi" userId="495d62745e7169d0" providerId="LiveId" clId="{A67D7888-6170-408C-89A1-A374F67294D6}" dt="2023-08-31T18:49:24.529" v="4970" actId="1076"/>
        <pc:sldMkLst>
          <pc:docMk/>
          <pc:sldMk cId="3972099475" sldId="364"/>
        </pc:sldMkLst>
        <pc:spChg chg="mod">
          <ac:chgData name="Breno Nicelatchi" userId="495d62745e7169d0" providerId="LiveId" clId="{A67D7888-6170-408C-89A1-A374F67294D6}" dt="2023-08-31T18:49:24.529" v="4970" actId="1076"/>
          <ac:spMkLst>
            <pc:docMk/>
            <pc:sldMk cId="3972099475" sldId="364"/>
            <ac:spMk id="7" creationId="{4011ADA2-CEA4-4CDA-7367-48A8B40EC7B6}"/>
          </ac:spMkLst>
        </pc:spChg>
        <pc:spChg chg="del">
          <ac:chgData name="Breno Nicelatchi" userId="495d62745e7169d0" providerId="LiveId" clId="{A67D7888-6170-408C-89A1-A374F67294D6}" dt="2023-08-31T18:49:07.856" v="4964" actId="478"/>
          <ac:spMkLst>
            <pc:docMk/>
            <pc:sldMk cId="3972099475" sldId="364"/>
            <ac:spMk id="8" creationId="{D8068D01-A898-BB0C-2A18-046F6A32A2CF}"/>
          </ac:spMkLst>
        </pc:spChg>
      </pc:sldChg>
      <pc:sldChg chg="modSp add mod modAnim">
        <pc:chgData name="Breno Nicelatchi" userId="495d62745e7169d0" providerId="LiveId" clId="{A67D7888-6170-408C-89A1-A374F67294D6}" dt="2023-08-31T18:50:45.007" v="4990" actId="113"/>
        <pc:sldMkLst>
          <pc:docMk/>
          <pc:sldMk cId="2069028488" sldId="365"/>
        </pc:sldMkLst>
        <pc:spChg chg="mod">
          <ac:chgData name="Breno Nicelatchi" userId="495d62745e7169d0" providerId="LiveId" clId="{A67D7888-6170-408C-89A1-A374F67294D6}" dt="2023-08-31T18:50:45.007" v="4990" actId="113"/>
          <ac:spMkLst>
            <pc:docMk/>
            <pc:sldMk cId="2069028488" sldId="365"/>
            <ac:spMk id="6" creationId="{87DB958B-CC58-E145-0316-2B0873475259}"/>
          </ac:spMkLst>
        </pc:spChg>
        <pc:spChg chg="mod">
          <ac:chgData name="Breno Nicelatchi" userId="495d62745e7169d0" providerId="LiveId" clId="{A67D7888-6170-408C-89A1-A374F67294D6}" dt="2023-08-31T18:50:17.332" v="4981" actId="1076"/>
          <ac:spMkLst>
            <pc:docMk/>
            <pc:sldMk cId="2069028488" sldId="365"/>
            <ac:spMk id="8" creationId="{79B9102F-F98E-B9F6-6085-A6B9044F70E0}"/>
          </ac:spMkLst>
        </pc:spChg>
        <pc:picChg chg="mod">
          <ac:chgData name="Breno Nicelatchi" userId="495d62745e7169d0" providerId="LiveId" clId="{A67D7888-6170-408C-89A1-A374F67294D6}" dt="2023-08-31T18:50:17.332" v="4981" actId="1076"/>
          <ac:picMkLst>
            <pc:docMk/>
            <pc:sldMk cId="2069028488" sldId="365"/>
            <ac:picMk id="7" creationId="{5EC08515-11E4-DA41-E155-DD3310658EBA}"/>
          </ac:picMkLst>
        </pc:picChg>
      </pc:sldChg>
      <pc:sldChg chg="modSp add mod modAnim">
        <pc:chgData name="Breno Nicelatchi" userId="495d62745e7169d0" providerId="LiveId" clId="{A67D7888-6170-408C-89A1-A374F67294D6}" dt="2023-08-31T18:53:56.871" v="5073" actId="1076"/>
        <pc:sldMkLst>
          <pc:docMk/>
          <pc:sldMk cId="3991144718" sldId="366"/>
        </pc:sldMkLst>
        <pc:spChg chg="mod">
          <ac:chgData name="Breno Nicelatchi" userId="495d62745e7169d0" providerId="LiveId" clId="{A67D7888-6170-408C-89A1-A374F67294D6}" dt="2023-08-31T18:53:34.205" v="5067" actId="1038"/>
          <ac:spMkLst>
            <pc:docMk/>
            <pc:sldMk cId="3991144718" sldId="366"/>
            <ac:spMk id="6" creationId="{91B7BCB6-0CB8-726F-F56E-E356169D3803}"/>
          </ac:spMkLst>
        </pc:spChg>
        <pc:spChg chg="mod">
          <ac:chgData name="Breno Nicelatchi" userId="495d62745e7169d0" providerId="LiveId" clId="{A67D7888-6170-408C-89A1-A374F67294D6}" dt="2023-08-31T18:53:44.311" v="5069" actId="207"/>
          <ac:spMkLst>
            <pc:docMk/>
            <pc:sldMk cId="3991144718" sldId="366"/>
            <ac:spMk id="7" creationId="{A52745E7-E01E-649C-62B2-9DFA3B3FF290}"/>
          </ac:spMkLst>
        </pc:spChg>
        <pc:spChg chg="mod">
          <ac:chgData name="Breno Nicelatchi" userId="495d62745e7169d0" providerId="LiveId" clId="{A67D7888-6170-408C-89A1-A374F67294D6}" dt="2023-08-31T18:53:34.205" v="5067" actId="1038"/>
          <ac:spMkLst>
            <pc:docMk/>
            <pc:sldMk cId="3991144718" sldId="366"/>
            <ac:spMk id="8" creationId="{3A30231F-5205-812F-4894-DCC541A393B7}"/>
          </ac:spMkLst>
        </pc:spChg>
        <pc:spChg chg="mod">
          <ac:chgData name="Breno Nicelatchi" userId="495d62745e7169d0" providerId="LiveId" clId="{A67D7888-6170-408C-89A1-A374F67294D6}" dt="2023-08-31T18:53:41.207" v="5068" actId="207"/>
          <ac:spMkLst>
            <pc:docMk/>
            <pc:sldMk cId="3991144718" sldId="366"/>
            <ac:spMk id="9" creationId="{14C44ABB-90A7-BA46-F1A8-16F0F4E8529C}"/>
          </ac:spMkLst>
        </pc:spChg>
        <pc:spChg chg="mod">
          <ac:chgData name="Breno Nicelatchi" userId="495d62745e7169d0" providerId="LiveId" clId="{A67D7888-6170-408C-89A1-A374F67294D6}" dt="2023-08-31T18:53:20.889" v="5023" actId="1076"/>
          <ac:spMkLst>
            <pc:docMk/>
            <pc:sldMk cId="3991144718" sldId="366"/>
            <ac:spMk id="10" creationId="{31139B9B-F3E4-9049-F0FF-F6219799A6DC}"/>
          </ac:spMkLst>
        </pc:spChg>
        <pc:picChg chg="mod modCrop">
          <ac:chgData name="Breno Nicelatchi" userId="495d62745e7169d0" providerId="LiveId" clId="{A67D7888-6170-408C-89A1-A374F67294D6}" dt="2023-08-31T18:53:56.871" v="5073" actId="1076"/>
          <ac:picMkLst>
            <pc:docMk/>
            <pc:sldMk cId="3991144718" sldId="366"/>
            <ac:picMk id="5" creationId="{4074C0A2-6828-FC8E-AF71-66C6535A0147}"/>
          </ac:picMkLst>
        </pc:picChg>
      </pc:sldChg>
      <pc:sldChg chg="addSp delSp modSp add mod delAnim">
        <pc:chgData name="Breno Nicelatchi" userId="495d62745e7169d0" providerId="LiveId" clId="{A67D7888-6170-408C-89A1-A374F67294D6}" dt="2023-08-31T18:55:04.586" v="5087" actId="167"/>
        <pc:sldMkLst>
          <pc:docMk/>
          <pc:sldMk cId="3919715692" sldId="367"/>
        </pc:sldMkLst>
        <pc:spChg chg="del">
          <ac:chgData name="Breno Nicelatchi" userId="495d62745e7169d0" providerId="LiveId" clId="{A67D7888-6170-408C-89A1-A374F67294D6}" dt="2023-08-31T18:54:36.239" v="5079" actId="478"/>
          <ac:spMkLst>
            <pc:docMk/>
            <pc:sldMk cId="3919715692" sldId="367"/>
            <ac:spMk id="4" creationId="{DB0E94BD-7AA1-7DF8-AC84-DC76ECC35E70}"/>
          </ac:spMkLst>
        </pc:spChg>
        <pc:spChg chg="del">
          <ac:chgData name="Breno Nicelatchi" userId="495d62745e7169d0" providerId="LiveId" clId="{A67D7888-6170-408C-89A1-A374F67294D6}" dt="2023-08-31T18:54:36.239" v="5079" actId="478"/>
          <ac:spMkLst>
            <pc:docMk/>
            <pc:sldMk cId="3919715692" sldId="367"/>
            <ac:spMk id="5" creationId="{BE7CBB99-D14E-CABC-9573-A6AFA797C62E}"/>
          </ac:spMkLst>
        </pc:spChg>
        <pc:spChg chg="del">
          <ac:chgData name="Breno Nicelatchi" userId="495d62745e7169d0" providerId="LiveId" clId="{A67D7888-6170-408C-89A1-A374F67294D6}" dt="2023-08-31T18:54:36.239" v="5079" actId="478"/>
          <ac:spMkLst>
            <pc:docMk/>
            <pc:sldMk cId="3919715692" sldId="367"/>
            <ac:spMk id="6" creationId="{2B3698AE-AA7E-124F-85B4-3A9520B70DD1}"/>
          </ac:spMkLst>
        </pc:spChg>
        <pc:spChg chg="del">
          <ac:chgData name="Breno Nicelatchi" userId="495d62745e7169d0" providerId="LiveId" clId="{A67D7888-6170-408C-89A1-A374F67294D6}" dt="2023-08-31T18:54:36.239" v="5079" actId="478"/>
          <ac:spMkLst>
            <pc:docMk/>
            <pc:sldMk cId="3919715692" sldId="367"/>
            <ac:spMk id="7" creationId="{69D25C90-4B30-9269-21E1-74681F6239DB}"/>
          </ac:spMkLst>
        </pc:spChg>
        <pc:spChg chg="mod">
          <ac:chgData name="Breno Nicelatchi" userId="495d62745e7169d0" providerId="LiveId" clId="{A67D7888-6170-408C-89A1-A374F67294D6}" dt="2023-08-31T18:54:26.031" v="5078" actId="14100"/>
          <ac:spMkLst>
            <pc:docMk/>
            <pc:sldMk cId="3919715692" sldId="367"/>
            <ac:spMk id="8" creationId="{025E7AFD-9190-9F29-BCC1-B10BC6CB8133}"/>
          </ac:spMkLst>
        </pc:spChg>
        <pc:spChg chg="add mod ord">
          <ac:chgData name="Breno Nicelatchi" userId="495d62745e7169d0" providerId="LiveId" clId="{A67D7888-6170-408C-89A1-A374F67294D6}" dt="2023-08-31T18:55:04.586" v="5087" actId="167"/>
          <ac:spMkLst>
            <pc:docMk/>
            <pc:sldMk cId="3919715692" sldId="367"/>
            <ac:spMk id="9" creationId="{56202358-18A8-D444-E572-9E4A467E8184}"/>
          </ac:spMkLst>
        </pc:spChg>
        <pc:picChg chg="add mod">
          <ac:chgData name="Breno Nicelatchi" userId="495d62745e7169d0" providerId="LiveId" clId="{A67D7888-6170-408C-89A1-A374F67294D6}" dt="2023-08-31T18:54:42.533" v="5082" actId="1076"/>
          <ac:picMkLst>
            <pc:docMk/>
            <pc:sldMk cId="3919715692" sldId="367"/>
            <ac:picMk id="2050" creationId="{DB485FC5-DD2F-E421-44DB-95477DECA53D}"/>
          </ac:picMkLst>
        </pc:picChg>
      </pc:sldChg>
      <pc:sldChg chg="addSp delSp modSp add mod modAnim">
        <pc:chgData name="Breno Nicelatchi" userId="495d62745e7169d0" providerId="LiveId" clId="{A67D7888-6170-408C-89A1-A374F67294D6}" dt="2023-08-31T18:56:57.669" v="5118" actId="1036"/>
        <pc:sldMkLst>
          <pc:docMk/>
          <pc:sldMk cId="3737842875" sldId="368"/>
        </pc:sldMkLst>
        <pc:spChg chg="mod">
          <ac:chgData name="Breno Nicelatchi" userId="495d62745e7169d0" providerId="LiveId" clId="{A67D7888-6170-408C-89A1-A374F67294D6}" dt="2023-08-31T18:56:37.324" v="5111" actId="1076"/>
          <ac:spMkLst>
            <pc:docMk/>
            <pc:sldMk cId="3737842875" sldId="368"/>
            <ac:spMk id="4" creationId="{B63D8EED-9D22-AA62-E2EE-555D494C35CA}"/>
          </ac:spMkLst>
        </pc:spChg>
        <pc:spChg chg="mod">
          <ac:chgData name="Breno Nicelatchi" userId="495d62745e7169d0" providerId="LiveId" clId="{A67D7888-6170-408C-89A1-A374F67294D6}" dt="2023-08-31T18:56:37.324" v="5111" actId="1076"/>
          <ac:spMkLst>
            <pc:docMk/>
            <pc:sldMk cId="3737842875" sldId="368"/>
            <ac:spMk id="5" creationId="{ABD6E3B1-1F85-0E2F-E9CF-53343E9BDF7A}"/>
          </ac:spMkLst>
        </pc:spChg>
        <pc:spChg chg="mod">
          <ac:chgData name="Breno Nicelatchi" userId="495d62745e7169d0" providerId="LiveId" clId="{A67D7888-6170-408C-89A1-A374F67294D6}" dt="2023-08-31T18:56:37.324" v="5111" actId="1076"/>
          <ac:spMkLst>
            <pc:docMk/>
            <pc:sldMk cId="3737842875" sldId="368"/>
            <ac:spMk id="6" creationId="{DB74F86A-E47C-4AC4-EC0C-DC51257AC76D}"/>
          </ac:spMkLst>
        </pc:spChg>
        <pc:spChg chg="mod">
          <ac:chgData name="Breno Nicelatchi" userId="495d62745e7169d0" providerId="LiveId" clId="{A67D7888-6170-408C-89A1-A374F67294D6}" dt="2023-08-31T18:56:37.324" v="5111" actId="1076"/>
          <ac:spMkLst>
            <pc:docMk/>
            <pc:sldMk cId="3737842875" sldId="368"/>
            <ac:spMk id="7" creationId="{C4209766-CE15-15BE-7CCD-01B26A9A7B2D}"/>
          </ac:spMkLst>
        </pc:spChg>
        <pc:spChg chg="mod">
          <ac:chgData name="Breno Nicelatchi" userId="495d62745e7169d0" providerId="LiveId" clId="{A67D7888-6170-408C-89A1-A374F67294D6}" dt="2023-08-31T18:56:37.324" v="5111" actId="1076"/>
          <ac:spMkLst>
            <pc:docMk/>
            <pc:sldMk cId="3737842875" sldId="368"/>
            <ac:spMk id="8" creationId="{8651E415-4152-2A68-1D58-5298E0C9E315}"/>
          </ac:spMkLst>
        </pc:spChg>
        <pc:spChg chg="mod">
          <ac:chgData name="Breno Nicelatchi" userId="495d62745e7169d0" providerId="LiveId" clId="{A67D7888-6170-408C-89A1-A374F67294D6}" dt="2023-08-31T18:56:37.324" v="5111" actId="1076"/>
          <ac:spMkLst>
            <pc:docMk/>
            <pc:sldMk cId="3737842875" sldId="368"/>
            <ac:spMk id="9" creationId="{13DA97CF-1614-C46B-0360-5E19E0683D64}"/>
          </ac:spMkLst>
        </pc:spChg>
        <pc:spChg chg="mod">
          <ac:chgData name="Breno Nicelatchi" userId="495d62745e7169d0" providerId="LiveId" clId="{A67D7888-6170-408C-89A1-A374F67294D6}" dt="2023-08-31T18:56:37.324" v="5111" actId="1076"/>
          <ac:spMkLst>
            <pc:docMk/>
            <pc:sldMk cId="3737842875" sldId="368"/>
            <ac:spMk id="10" creationId="{7ED4F87B-D0CA-B585-E019-9D41B5776539}"/>
          </ac:spMkLst>
        </pc:spChg>
        <pc:spChg chg="add mod ord">
          <ac:chgData name="Breno Nicelatchi" userId="495d62745e7169d0" providerId="LiveId" clId="{A67D7888-6170-408C-89A1-A374F67294D6}" dt="2023-08-31T18:56:57.669" v="5118" actId="1036"/>
          <ac:spMkLst>
            <pc:docMk/>
            <pc:sldMk cId="3737842875" sldId="368"/>
            <ac:spMk id="11" creationId="{5A38B5CC-EAE1-0E19-6AD4-F9D2FBF0B8F8}"/>
          </ac:spMkLst>
        </pc:spChg>
        <pc:spChg chg="mod">
          <ac:chgData name="Breno Nicelatchi" userId="495d62745e7169d0" providerId="LiveId" clId="{A67D7888-6170-408C-89A1-A374F67294D6}" dt="2023-08-31T18:56:21.830" v="5109" actId="1076"/>
          <ac:spMkLst>
            <pc:docMk/>
            <pc:sldMk cId="3737842875" sldId="368"/>
            <ac:spMk id="12" creationId="{BDF2DF44-4FB0-0600-22D7-6B0166EA0081}"/>
          </ac:spMkLst>
        </pc:spChg>
        <pc:spChg chg="del mod">
          <ac:chgData name="Breno Nicelatchi" userId="495d62745e7169d0" providerId="LiveId" clId="{A67D7888-6170-408C-89A1-A374F67294D6}" dt="2023-08-31T18:56:16.326" v="5108" actId="478"/>
          <ac:spMkLst>
            <pc:docMk/>
            <pc:sldMk cId="3737842875" sldId="368"/>
            <ac:spMk id="13" creationId="{B7D62EDC-E1CF-C19E-B912-59DF7AF36808}"/>
          </ac:spMkLst>
        </pc:spChg>
      </pc:sldChg>
      <pc:sldChg chg="addSp modSp add mod modAnim">
        <pc:chgData name="Breno Nicelatchi" userId="495d62745e7169d0" providerId="LiveId" clId="{A67D7888-6170-408C-89A1-A374F67294D6}" dt="2023-08-31T19:09:20.656" v="5199" actId="1036"/>
        <pc:sldMkLst>
          <pc:docMk/>
          <pc:sldMk cId="1269673322" sldId="369"/>
        </pc:sldMkLst>
        <pc:spChg chg="add mod">
          <ac:chgData name="Breno Nicelatchi" userId="495d62745e7169d0" providerId="LiveId" clId="{A67D7888-6170-408C-89A1-A374F67294D6}" dt="2023-08-31T19:09:20.656" v="5199" actId="1036"/>
          <ac:spMkLst>
            <pc:docMk/>
            <pc:sldMk cId="1269673322" sldId="369"/>
            <ac:spMk id="4" creationId="{91422793-A809-7120-43E5-47A35B501D4D}"/>
          </ac:spMkLst>
        </pc:spChg>
        <pc:spChg chg="mod ord">
          <ac:chgData name="Breno Nicelatchi" userId="495d62745e7169d0" providerId="LiveId" clId="{A67D7888-6170-408C-89A1-A374F67294D6}" dt="2023-08-31T18:58:47.742" v="5143" actId="166"/>
          <ac:spMkLst>
            <pc:docMk/>
            <pc:sldMk cId="1269673322" sldId="369"/>
            <ac:spMk id="6" creationId="{1A18F05B-74B3-9503-AB4F-69AC4E230903}"/>
          </ac:spMkLst>
        </pc:spChg>
        <pc:spChg chg="add mod">
          <ac:chgData name="Breno Nicelatchi" userId="495d62745e7169d0" providerId="LiveId" clId="{A67D7888-6170-408C-89A1-A374F67294D6}" dt="2023-08-31T19:00:17.286" v="5195" actId="1035"/>
          <ac:spMkLst>
            <pc:docMk/>
            <pc:sldMk cId="1269673322" sldId="369"/>
            <ac:spMk id="8" creationId="{CA66849C-6777-83B2-537A-D2FB29F1B294}"/>
          </ac:spMkLst>
        </pc:spChg>
        <pc:picChg chg="add mod">
          <ac:chgData name="Breno Nicelatchi" userId="495d62745e7169d0" providerId="LiveId" clId="{A67D7888-6170-408C-89A1-A374F67294D6}" dt="2023-08-31T18:59:49.786" v="5184" actId="14100"/>
          <ac:picMkLst>
            <pc:docMk/>
            <pc:sldMk cId="1269673322" sldId="369"/>
            <ac:picMk id="7" creationId="{16E5D1DC-8CD2-BBF4-92FA-18033F2D1FA5}"/>
          </ac:picMkLst>
        </pc:picChg>
      </pc:sldChg>
      <pc:sldChg chg="delSp modSp add mod delAnim modAnim">
        <pc:chgData name="Breno Nicelatchi" userId="495d62745e7169d0" providerId="LiveId" clId="{A67D7888-6170-408C-89A1-A374F67294D6}" dt="2023-08-31T19:12:35.387" v="5256" actId="1076"/>
        <pc:sldMkLst>
          <pc:docMk/>
          <pc:sldMk cId="2064462527" sldId="370"/>
        </pc:sldMkLst>
        <pc:spChg chg="mod">
          <ac:chgData name="Breno Nicelatchi" userId="495d62745e7169d0" providerId="LiveId" clId="{A67D7888-6170-408C-89A1-A374F67294D6}" dt="2023-08-31T19:11:12.418" v="5233" actId="14100"/>
          <ac:spMkLst>
            <pc:docMk/>
            <pc:sldMk cId="2064462527" sldId="370"/>
            <ac:spMk id="4" creationId="{C1DC6705-ECD6-A84E-C4B3-FB3B4DCA49B3}"/>
          </ac:spMkLst>
        </pc:spChg>
        <pc:spChg chg="del">
          <ac:chgData name="Breno Nicelatchi" userId="495d62745e7169d0" providerId="LiveId" clId="{A67D7888-6170-408C-89A1-A374F67294D6}" dt="2023-08-31T19:10:28.301" v="5206" actId="478"/>
          <ac:spMkLst>
            <pc:docMk/>
            <pc:sldMk cId="2064462527" sldId="370"/>
            <ac:spMk id="6" creationId="{3C1B2FD5-1391-0753-34FA-0E9AB67CFA60}"/>
          </ac:spMkLst>
        </pc:spChg>
        <pc:spChg chg="mod">
          <ac:chgData name="Breno Nicelatchi" userId="495d62745e7169d0" providerId="LiveId" clId="{A67D7888-6170-408C-89A1-A374F67294D6}" dt="2023-08-31T19:11:12.418" v="5233" actId="14100"/>
          <ac:spMkLst>
            <pc:docMk/>
            <pc:sldMk cId="2064462527" sldId="370"/>
            <ac:spMk id="7" creationId="{CA3C26AD-E3B8-7B13-EBA7-0335BC76035F}"/>
          </ac:spMkLst>
        </pc:spChg>
        <pc:spChg chg="del">
          <ac:chgData name="Breno Nicelatchi" userId="495d62745e7169d0" providerId="LiveId" clId="{A67D7888-6170-408C-89A1-A374F67294D6}" dt="2023-08-31T19:10:42.742" v="5212" actId="478"/>
          <ac:spMkLst>
            <pc:docMk/>
            <pc:sldMk cId="2064462527" sldId="370"/>
            <ac:spMk id="9" creationId="{4D06CD3B-D3F6-98B8-A103-6CBB4E18FB8F}"/>
          </ac:spMkLst>
        </pc:spChg>
        <pc:spChg chg="del">
          <ac:chgData name="Breno Nicelatchi" userId="495d62745e7169d0" providerId="LiveId" clId="{A67D7888-6170-408C-89A1-A374F67294D6}" dt="2023-08-31T19:10:28.301" v="5206" actId="478"/>
          <ac:spMkLst>
            <pc:docMk/>
            <pc:sldMk cId="2064462527" sldId="370"/>
            <ac:spMk id="16" creationId="{1234A605-430C-80FF-1815-12083F247620}"/>
          </ac:spMkLst>
        </pc:spChg>
        <pc:spChg chg="del">
          <ac:chgData name="Breno Nicelatchi" userId="495d62745e7169d0" providerId="LiveId" clId="{A67D7888-6170-408C-89A1-A374F67294D6}" dt="2023-08-31T19:10:42.742" v="5212" actId="478"/>
          <ac:spMkLst>
            <pc:docMk/>
            <pc:sldMk cId="2064462527" sldId="370"/>
            <ac:spMk id="17" creationId="{F203886B-4F91-A241-A1BA-76BED7C51ADA}"/>
          </ac:spMkLst>
        </pc:spChg>
        <pc:spChg chg="mod">
          <ac:chgData name="Breno Nicelatchi" userId="495d62745e7169d0" providerId="LiveId" clId="{A67D7888-6170-408C-89A1-A374F67294D6}" dt="2023-08-31T19:11:27.897" v="5239" actId="20577"/>
          <ac:spMkLst>
            <pc:docMk/>
            <pc:sldMk cId="2064462527" sldId="370"/>
            <ac:spMk id="18" creationId="{0D0B5ED3-1CED-D6A3-6FBA-D61381323FC4}"/>
          </ac:spMkLst>
        </pc:spChg>
        <pc:spChg chg="mod">
          <ac:chgData name="Breno Nicelatchi" userId="495d62745e7169d0" providerId="LiveId" clId="{A67D7888-6170-408C-89A1-A374F67294D6}" dt="2023-08-31T19:12:35.387" v="5256" actId="1076"/>
          <ac:spMkLst>
            <pc:docMk/>
            <pc:sldMk cId="2064462527" sldId="370"/>
            <ac:spMk id="19" creationId="{BD1F5788-7949-395B-8D7B-1BBE3BFAA5F4}"/>
          </ac:spMkLst>
        </pc:spChg>
      </pc:sldChg>
      <pc:sldChg chg="addSp delSp modSp add del mod">
        <pc:chgData name="Breno Nicelatchi" userId="495d62745e7169d0" providerId="LiveId" clId="{A67D7888-6170-408C-89A1-A374F67294D6}" dt="2023-08-31T19:09:52.931" v="5201" actId="47"/>
        <pc:sldMkLst>
          <pc:docMk/>
          <pc:sldMk cId="3119303413" sldId="370"/>
        </pc:sldMkLst>
        <pc:picChg chg="del">
          <ac:chgData name="Breno Nicelatchi" userId="495d62745e7169d0" providerId="LiveId" clId="{A67D7888-6170-408C-89A1-A374F67294D6}" dt="2023-08-31T19:09:46.579" v="5200" actId="478"/>
          <ac:picMkLst>
            <pc:docMk/>
            <pc:sldMk cId="3119303413" sldId="370"/>
            <ac:picMk id="6" creationId="{C1A77DF4-3E65-3F6F-A034-D0B02CD0372E}"/>
          </ac:picMkLst>
        </pc:picChg>
        <pc:picChg chg="add del mod">
          <ac:chgData name="Breno Nicelatchi" userId="495d62745e7169d0" providerId="LiveId" clId="{A67D7888-6170-408C-89A1-A374F67294D6}" dt="2023-08-31T18:59:33.032" v="5177" actId="21"/>
          <ac:picMkLst>
            <pc:docMk/>
            <pc:sldMk cId="3119303413" sldId="370"/>
            <ac:picMk id="3074" creationId="{3A26A1AD-810A-972B-E315-439CDD8C47E7}"/>
          </ac:picMkLst>
        </pc:picChg>
      </pc:sldChg>
      <pc:sldChg chg="addSp modSp add mod modAnim">
        <pc:chgData name="Breno Nicelatchi" userId="495d62745e7169d0" providerId="LiveId" clId="{A67D7888-6170-408C-89A1-A374F67294D6}" dt="2023-08-31T19:14:51.364" v="5334" actId="1076"/>
        <pc:sldMkLst>
          <pc:docMk/>
          <pc:sldMk cId="3056087138" sldId="371"/>
        </pc:sldMkLst>
        <pc:spChg chg="mod ord">
          <ac:chgData name="Breno Nicelatchi" userId="495d62745e7169d0" providerId="LiveId" clId="{A67D7888-6170-408C-89A1-A374F67294D6}" dt="2023-08-31T19:14:51.364" v="5334" actId="1076"/>
          <ac:spMkLst>
            <pc:docMk/>
            <pc:sldMk cId="3056087138" sldId="371"/>
            <ac:spMk id="4" creationId="{DB0E94BD-7AA1-7DF8-AC84-DC76ECC35E70}"/>
          </ac:spMkLst>
        </pc:spChg>
        <pc:spChg chg="mod">
          <ac:chgData name="Breno Nicelatchi" userId="495d62745e7169d0" providerId="LiveId" clId="{A67D7888-6170-408C-89A1-A374F67294D6}" dt="2023-08-31T19:14:51.364" v="5334" actId="1076"/>
          <ac:spMkLst>
            <pc:docMk/>
            <pc:sldMk cId="3056087138" sldId="371"/>
            <ac:spMk id="5" creationId="{BE7CBB99-D14E-CABC-9573-A6AFA797C62E}"/>
          </ac:spMkLst>
        </pc:spChg>
        <pc:spChg chg="mod">
          <ac:chgData name="Breno Nicelatchi" userId="495d62745e7169d0" providerId="LiveId" clId="{A67D7888-6170-408C-89A1-A374F67294D6}" dt="2023-08-31T19:14:51.364" v="5334" actId="1076"/>
          <ac:spMkLst>
            <pc:docMk/>
            <pc:sldMk cId="3056087138" sldId="371"/>
            <ac:spMk id="6" creationId="{2B3698AE-AA7E-124F-85B4-3A9520B70DD1}"/>
          </ac:spMkLst>
        </pc:spChg>
        <pc:spChg chg="mod">
          <ac:chgData name="Breno Nicelatchi" userId="495d62745e7169d0" providerId="LiveId" clId="{A67D7888-6170-408C-89A1-A374F67294D6}" dt="2023-08-31T19:14:51.364" v="5334" actId="1076"/>
          <ac:spMkLst>
            <pc:docMk/>
            <pc:sldMk cId="3056087138" sldId="371"/>
            <ac:spMk id="7" creationId="{69D25C90-4B30-9269-21E1-74681F6239DB}"/>
          </ac:spMkLst>
        </pc:spChg>
        <pc:spChg chg="mod">
          <ac:chgData name="Breno Nicelatchi" userId="495d62745e7169d0" providerId="LiveId" clId="{A67D7888-6170-408C-89A1-A374F67294D6}" dt="2023-08-31T19:13:52.986" v="5300" actId="1036"/>
          <ac:spMkLst>
            <pc:docMk/>
            <pc:sldMk cId="3056087138" sldId="371"/>
            <ac:spMk id="8" creationId="{025E7AFD-9190-9F29-BCC1-B10BC6CB8133}"/>
          </ac:spMkLst>
        </pc:spChg>
        <pc:spChg chg="add mod">
          <ac:chgData name="Breno Nicelatchi" userId="495d62745e7169d0" providerId="LiveId" clId="{A67D7888-6170-408C-89A1-A374F67294D6}" dt="2023-08-31T19:14:51.364" v="5334" actId="1076"/>
          <ac:spMkLst>
            <pc:docMk/>
            <pc:sldMk cId="3056087138" sldId="371"/>
            <ac:spMk id="9" creationId="{A9E90791-DB09-6282-33AA-E522546B4E22}"/>
          </ac:spMkLst>
        </pc:spChg>
        <pc:spChg chg="add mod">
          <ac:chgData name="Breno Nicelatchi" userId="495d62745e7169d0" providerId="LiveId" clId="{A67D7888-6170-408C-89A1-A374F67294D6}" dt="2023-08-31T19:14:51.364" v="5334" actId="1076"/>
          <ac:spMkLst>
            <pc:docMk/>
            <pc:sldMk cId="3056087138" sldId="371"/>
            <ac:spMk id="10" creationId="{0859AD94-2A0E-EB3A-0D75-E833BDFAF004}"/>
          </ac:spMkLst>
        </pc:spChg>
        <pc:spChg chg="add mod">
          <ac:chgData name="Breno Nicelatchi" userId="495d62745e7169d0" providerId="LiveId" clId="{A67D7888-6170-408C-89A1-A374F67294D6}" dt="2023-08-31T19:14:51.364" v="5334" actId="1076"/>
          <ac:spMkLst>
            <pc:docMk/>
            <pc:sldMk cId="3056087138" sldId="371"/>
            <ac:spMk id="11" creationId="{0BF796D9-083D-8F90-F0B8-22396CF034F2}"/>
          </ac:spMkLst>
        </pc:spChg>
        <pc:spChg chg="add mod ord">
          <ac:chgData name="Breno Nicelatchi" userId="495d62745e7169d0" providerId="LiveId" clId="{A67D7888-6170-408C-89A1-A374F67294D6}" dt="2023-08-31T19:14:51.364" v="5334" actId="1076"/>
          <ac:spMkLst>
            <pc:docMk/>
            <pc:sldMk cId="3056087138" sldId="371"/>
            <ac:spMk id="12" creationId="{C35A9935-4878-71C0-4708-2D8EC1199B2D}"/>
          </ac:spMkLst>
        </pc:spChg>
        <pc:spChg chg="add mod ord">
          <ac:chgData name="Breno Nicelatchi" userId="495d62745e7169d0" providerId="LiveId" clId="{A67D7888-6170-408C-89A1-A374F67294D6}" dt="2023-08-31T19:14:51.364" v="5334" actId="1076"/>
          <ac:spMkLst>
            <pc:docMk/>
            <pc:sldMk cId="3056087138" sldId="371"/>
            <ac:spMk id="13" creationId="{27AF28EE-1CEE-13D8-B11B-DEE042873FD9}"/>
          </ac:spMkLst>
        </pc:spChg>
      </pc:sldChg>
      <pc:sldChg chg="addSp modSp add mod modAnim">
        <pc:chgData name="Breno Nicelatchi" userId="495d62745e7169d0" providerId="LiveId" clId="{A67D7888-6170-408C-89A1-A374F67294D6}" dt="2023-08-31T19:15:56.783" v="5354" actId="1036"/>
        <pc:sldMkLst>
          <pc:docMk/>
          <pc:sldMk cId="1861836229" sldId="372"/>
        </pc:sldMkLst>
        <pc:spChg chg="add mod ord">
          <ac:chgData name="Breno Nicelatchi" userId="495d62745e7169d0" providerId="LiveId" clId="{A67D7888-6170-408C-89A1-A374F67294D6}" dt="2023-08-31T19:15:56.783" v="5354" actId="1036"/>
          <ac:spMkLst>
            <pc:docMk/>
            <pc:sldMk cId="1861836229" sldId="372"/>
            <ac:spMk id="3" creationId="{FD7FB581-B02F-B962-E967-104C71DD4AC3}"/>
          </ac:spMkLst>
        </pc:spChg>
        <pc:spChg chg="mod">
          <ac:chgData name="Breno Nicelatchi" userId="495d62745e7169d0" providerId="LiveId" clId="{A67D7888-6170-408C-89A1-A374F67294D6}" dt="2023-08-31T19:15:33.890" v="5341" actId="1076"/>
          <ac:spMkLst>
            <pc:docMk/>
            <pc:sldMk cId="1861836229" sldId="372"/>
            <ac:spMk id="7" creationId="{4011ADA2-CEA4-4CDA-7367-48A8B40EC7B6}"/>
          </ac:spMkLst>
        </pc:spChg>
      </pc:sldChg>
      <pc:sldChg chg="addSp delSp modSp add mod modAnim">
        <pc:chgData name="Breno Nicelatchi" userId="495d62745e7169d0" providerId="LiveId" clId="{A67D7888-6170-408C-89A1-A374F67294D6}" dt="2023-08-31T19:21:06.715" v="5582" actId="1035"/>
        <pc:sldMkLst>
          <pc:docMk/>
          <pc:sldMk cId="1436870571" sldId="373"/>
        </pc:sldMkLst>
        <pc:spChg chg="mod">
          <ac:chgData name="Breno Nicelatchi" userId="495d62745e7169d0" providerId="LiveId" clId="{A67D7888-6170-408C-89A1-A374F67294D6}" dt="2023-08-31T19:20:52.807" v="5548" actId="1036"/>
          <ac:spMkLst>
            <pc:docMk/>
            <pc:sldMk cId="1436870571" sldId="373"/>
            <ac:spMk id="7" creationId="{338C6121-A14D-F255-A9C0-FD5EC6EAE8A5}"/>
          </ac:spMkLst>
        </pc:spChg>
        <pc:spChg chg="mod">
          <ac:chgData name="Breno Nicelatchi" userId="495d62745e7169d0" providerId="LiveId" clId="{A67D7888-6170-408C-89A1-A374F67294D6}" dt="2023-08-31T19:20:57.337" v="5549" actId="1076"/>
          <ac:spMkLst>
            <pc:docMk/>
            <pc:sldMk cId="1436870571" sldId="373"/>
            <ac:spMk id="8" creationId="{2C165C41-F8EA-3A07-50D9-AB421779BCF2}"/>
          </ac:spMkLst>
        </pc:spChg>
        <pc:spChg chg="add mod">
          <ac:chgData name="Breno Nicelatchi" userId="495d62745e7169d0" providerId="LiveId" clId="{A67D7888-6170-408C-89A1-A374F67294D6}" dt="2023-08-31T19:21:00.540" v="5560" actId="1036"/>
          <ac:spMkLst>
            <pc:docMk/>
            <pc:sldMk cId="1436870571" sldId="373"/>
            <ac:spMk id="12" creationId="{33FD41C1-7D4A-45E4-2263-9D387BA199B2}"/>
          </ac:spMkLst>
        </pc:spChg>
        <pc:spChg chg="mod">
          <ac:chgData name="Breno Nicelatchi" userId="495d62745e7169d0" providerId="LiveId" clId="{A67D7888-6170-408C-89A1-A374F67294D6}" dt="2023-08-31T19:18:29.891" v="5441"/>
          <ac:spMkLst>
            <pc:docMk/>
            <pc:sldMk cId="1436870571" sldId="373"/>
            <ac:spMk id="14" creationId="{D5B6FF08-B99F-D77A-5F49-9917EAA6E822}"/>
          </ac:spMkLst>
        </pc:spChg>
        <pc:spChg chg="mod">
          <ac:chgData name="Breno Nicelatchi" userId="495d62745e7169d0" providerId="LiveId" clId="{A67D7888-6170-408C-89A1-A374F67294D6}" dt="2023-08-31T19:18:29.891" v="5441"/>
          <ac:spMkLst>
            <pc:docMk/>
            <pc:sldMk cId="1436870571" sldId="373"/>
            <ac:spMk id="15" creationId="{B25C64FD-4212-A2E6-7B48-37142925F9C8}"/>
          </ac:spMkLst>
        </pc:spChg>
        <pc:grpChg chg="mod">
          <ac:chgData name="Breno Nicelatchi" userId="495d62745e7169d0" providerId="LiveId" clId="{A67D7888-6170-408C-89A1-A374F67294D6}" dt="2023-08-31T19:21:06.715" v="5582" actId="1035"/>
          <ac:grpSpMkLst>
            <pc:docMk/>
            <pc:sldMk cId="1436870571" sldId="373"/>
            <ac:grpSpMk id="4" creationId="{3AA8BE09-6A56-690E-854B-DED49ECDA890}"/>
          </ac:grpSpMkLst>
        </pc:grpChg>
        <pc:grpChg chg="mod">
          <ac:chgData name="Breno Nicelatchi" userId="495d62745e7169d0" providerId="LiveId" clId="{A67D7888-6170-408C-89A1-A374F67294D6}" dt="2023-08-31T19:21:06.715" v="5582" actId="1035"/>
          <ac:grpSpMkLst>
            <pc:docMk/>
            <pc:sldMk cId="1436870571" sldId="373"/>
            <ac:grpSpMk id="9" creationId="{56BB541D-2689-991D-B0CA-94175B818D81}"/>
          </ac:grpSpMkLst>
        </pc:grpChg>
        <pc:grpChg chg="add mod">
          <ac:chgData name="Breno Nicelatchi" userId="495d62745e7169d0" providerId="LiveId" clId="{A67D7888-6170-408C-89A1-A374F67294D6}" dt="2023-08-31T19:21:06.715" v="5582" actId="1035"/>
          <ac:grpSpMkLst>
            <pc:docMk/>
            <pc:sldMk cId="1436870571" sldId="373"/>
            <ac:grpSpMk id="13" creationId="{4CA53CF7-5CB7-1BB5-6785-66A206DBE681}"/>
          </ac:grpSpMkLst>
        </pc:grpChg>
        <pc:picChg chg="add mod">
          <ac:chgData name="Breno Nicelatchi" userId="495d62745e7169d0" providerId="LiveId" clId="{A67D7888-6170-408C-89A1-A374F67294D6}" dt="2023-08-31T19:20:20.933" v="5526" actId="167"/>
          <ac:picMkLst>
            <pc:docMk/>
            <pc:sldMk cId="1436870571" sldId="373"/>
            <ac:picMk id="16" creationId="{FDCCB6A6-947F-C1C7-F977-31544117AF20}"/>
          </ac:picMkLst>
        </pc:picChg>
        <pc:picChg chg="add del">
          <ac:chgData name="Breno Nicelatchi" userId="495d62745e7169d0" providerId="LiveId" clId="{A67D7888-6170-408C-89A1-A374F67294D6}" dt="2023-08-31T19:19:56.140" v="5519" actId="478"/>
          <ac:picMkLst>
            <pc:docMk/>
            <pc:sldMk cId="1436870571" sldId="373"/>
            <ac:picMk id="4098" creationId="{6AD25C25-C158-9E0C-D77A-215BE0023EE3}"/>
          </ac:picMkLst>
        </pc:picChg>
      </pc:sldChg>
      <pc:sldChg chg="modSp add mod">
        <pc:chgData name="Breno Nicelatchi" userId="495d62745e7169d0" providerId="LiveId" clId="{A67D7888-6170-408C-89A1-A374F67294D6}" dt="2023-08-31T19:22:50.537" v="5624" actId="1076"/>
        <pc:sldMkLst>
          <pc:docMk/>
          <pc:sldMk cId="4235659218" sldId="374"/>
        </pc:sldMkLst>
        <pc:spChg chg="mod">
          <ac:chgData name="Breno Nicelatchi" userId="495d62745e7169d0" providerId="LiveId" clId="{A67D7888-6170-408C-89A1-A374F67294D6}" dt="2023-08-31T19:22:45.702" v="5623" actId="1036"/>
          <ac:spMkLst>
            <pc:docMk/>
            <pc:sldMk cId="4235659218" sldId="374"/>
            <ac:spMk id="7" creationId="{E859AD2D-0FA1-2074-2570-C974D4FC7194}"/>
          </ac:spMkLst>
        </pc:spChg>
        <pc:spChg chg="mod">
          <ac:chgData name="Breno Nicelatchi" userId="495d62745e7169d0" providerId="LiveId" clId="{A67D7888-6170-408C-89A1-A374F67294D6}" dt="2023-08-31T19:22:50.537" v="5624" actId="1076"/>
          <ac:spMkLst>
            <pc:docMk/>
            <pc:sldMk cId="4235659218" sldId="374"/>
            <ac:spMk id="8" creationId="{36FC5F2F-5091-FE2D-01FA-369619B6B44E}"/>
          </ac:spMkLst>
        </pc:spChg>
        <pc:spChg chg="mod">
          <ac:chgData name="Breno Nicelatchi" userId="495d62745e7169d0" providerId="LiveId" clId="{A67D7888-6170-408C-89A1-A374F67294D6}" dt="2023-08-31T19:22:50.537" v="5624" actId="1076"/>
          <ac:spMkLst>
            <pc:docMk/>
            <pc:sldMk cId="4235659218" sldId="374"/>
            <ac:spMk id="9" creationId="{ADDFB58E-2BEE-B3AF-C981-B0FEEEED17B6}"/>
          </ac:spMkLst>
        </pc:spChg>
        <pc:spChg chg="mod">
          <ac:chgData name="Breno Nicelatchi" userId="495d62745e7169d0" providerId="LiveId" clId="{A67D7888-6170-408C-89A1-A374F67294D6}" dt="2023-08-31T19:22:50.537" v="5624" actId="1076"/>
          <ac:spMkLst>
            <pc:docMk/>
            <pc:sldMk cId="4235659218" sldId="374"/>
            <ac:spMk id="11" creationId="{08ADED58-7D14-19DF-1D38-69736A9C4B20}"/>
          </ac:spMkLst>
        </pc:spChg>
        <pc:spChg chg="mod">
          <ac:chgData name="Breno Nicelatchi" userId="495d62745e7169d0" providerId="LiveId" clId="{A67D7888-6170-408C-89A1-A374F67294D6}" dt="2023-08-31T19:22:50.537" v="5624" actId="1076"/>
          <ac:spMkLst>
            <pc:docMk/>
            <pc:sldMk cId="4235659218" sldId="374"/>
            <ac:spMk id="12" creationId="{1698C4E5-CCE2-BA4F-E257-C1DDBD0FB35A}"/>
          </ac:spMkLst>
        </pc:spChg>
        <pc:grpChg chg="mod">
          <ac:chgData name="Breno Nicelatchi" userId="495d62745e7169d0" providerId="LiveId" clId="{A67D7888-6170-408C-89A1-A374F67294D6}" dt="2023-08-31T19:22:50.537" v="5624" actId="1076"/>
          <ac:grpSpMkLst>
            <pc:docMk/>
            <pc:sldMk cId="4235659218" sldId="374"/>
            <ac:grpSpMk id="10" creationId="{ED90AB94-37AF-8BFC-B1C5-D03501ABF23D}"/>
          </ac:grpSpMkLst>
        </pc:grpChg>
        <pc:picChg chg="mod">
          <ac:chgData name="Breno Nicelatchi" userId="495d62745e7169d0" providerId="LiveId" clId="{A67D7888-6170-408C-89A1-A374F67294D6}" dt="2023-08-31T19:22:35.233" v="5603" actId="1076"/>
          <ac:picMkLst>
            <pc:docMk/>
            <pc:sldMk cId="4235659218" sldId="374"/>
            <ac:picMk id="6" creationId="{84334364-3032-B60F-193E-B6A24D84FCBC}"/>
          </ac:picMkLst>
        </pc:picChg>
      </pc:sldChg>
      <pc:sldChg chg="modSp add mod">
        <pc:chgData name="Breno Nicelatchi" userId="495d62745e7169d0" providerId="LiveId" clId="{A67D7888-6170-408C-89A1-A374F67294D6}" dt="2023-08-31T19:22:24.468" v="5599" actId="1076"/>
        <pc:sldMkLst>
          <pc:docMk/>
          <pc:sldMk cId="136422066" sldId="375"/>
        </pc:sldMkLst>
        <pc:spChg chg="mod">
          <ac:chgData name="Breno Nicelatchi" userId="495d62745e7169d0" providerId="LiveId" clId="{A67D7888-6170-408C-89A1-A374F67294D6}" dt="2023-08-31T19:22:06.086" v="5590" actId="20577"/>
          <ac:spMkLst>
            <pc:docMk/>
            <pc:sldMk cId="136422066" sldId="375"/>
            <ac:spMk id="8" creationId="{BFB786AB-FFF8-2654-C09A-ABE90781CD6E}"/>
          </ac:spMkLst>
        </pc:spChg>
        <pc:spChg chg="mod">
          <ac:chgData name="Breno Nicelatchi" userId="495d62745e7169d0" providerId="LiveId" clId="{A67D7888-6170-408C-89A1-A374F67294D6}" dt="2023-08-31T19:22:04.313" v="5589" actId="20577"/>
          <ac:spMkLst>
            <pc:docMk/>
            <pc:sldMk cId="136422066" sldId="375"/>
            <ac:spMk id="10" creationId="{DA21E644-0BFD-DD71-2C3B-3B01410CD884}"/>
          </ac:spMkLst>
        </pc:spChg>
        <pc:spChg chg="mod">
          <ac:chgData name="Breno Nicelatchi" userId="495d62745e7169d0" providerId="LiveId" clId="{A67D7888-6170-408C-89A1-A374F67294D6}" dt="2023-08-31T19:22:02.412" v="5588" actId="20577"/>
          <ac:spMkLst>
            <pc:docMk/>
            <pc:sldMk cId="136422066" sldId="375"/>
            <ac:spMk id="11" creationId="{E770EA76-E6C7-3E90-A3F3-59F1CD65396E}"/>
          </ac:spMkLst>
        </pc:spChg>
        <pc:spChg chg="mod">
          <ac:chgData name="Breno Nicelatchi" userId="495d62745e7169d0" providerId="LiveId" clId="{A67D7888-6170-408C-89A1-A374F67294D6}" dt="2023-08-31T19:22:24.468" v="5599" actId="1076"/>
          <ac:spMkLst>
            <pc:docMk/>
            <pc:sldMk cId="136422066" sldId="375"/>
            <ac:spMk id="12" creationId="{980CD1B0-DDAF-F76E-0B5C-ED05039EE38A}"/>
          </ac:spMkLst>
        </pc:spChg>
      </pc:sldChg>
      <pc:sldChg chg="addSp modSp add mod">
        <pc:chgData name="Breno Nicelatchi" userId="495d62745e7169d0" providerId="LiveId" clId="{A67D7888-6170-408C-89A1-A374F67294D6}" dt="2023-08-31T19:26:10.094" v="5643" actId="1076"/>
        <pc:sldMkLst>
          <pc:docMk/>
          <pc:sldMk cId="1917807276" sldId="376"/>
        </pc:sldMkLst>
        <pc:spChg chg="mod">
          <ac:chgData name="Breno Nicelatchi" userId="495d62745e7169d0" providerId="LiveId" clId="{A67D7888-6170-408C-89A1-A374F67294D6}" dt="2023-08-31T19:25:11.327" v="5635" actId="1076"/>
          <ac:spMkLst>
            <pc:docMk/>
            <pc:sldMk cId="1917807276" sldId="376"/>
            <ac:spMk id="6" creationId="{45A85397-7077-12A6-14CF-56D07F4C9885}"/>
          </ac:spMkLst>
        </pc:spChg>
        <pc:picChg chg="add mod">
          <ac:chgData name="Breno Nicelatchi" userId="495d62745e7169d0" providerId="LiveId" clId="{A67D7888-6170-408C-89A1-A374F67294D6}" dt="2023-08-31T19:26:10.094" v="5643" actId="1076"/>
          <ac:picMkLst>
            <pc:docMk/>
            <pc:sldMk cId="1917807276" sldId="376"/>
            <ac:picMk id="7170" creationId="{D3D13DAB-15CC-1A64-C259-2424A2C2734C}"/>
          </ac:picMkLst>
        </pc:picChg>
      </pc:sldChg>
      <pc:sldChg chg="addSp delSp modSp add mod">
        <pc:chgData name="Breno Nicelatchi" userId="495d62745e7169d0" providerId="LiveId" clId="{A67D7888-6170-408C-89A1-A374F67294D6}" dt="2023-08-31T19:30:15.461" v="5712" actId="207"/>
        <pc:sldMkLst>
          <pc:docMk/>
          <pc:sldMk cId="2714430785" sldId="377"/>
        </pc:sldMkLst>
        <pc:spChg chg="del">
          <ac:chgData name="Breno Nicelatchi" userId="495d62745e7169d0" providerId="LiveId" clId="{A67D7888-6170-408C-89A1-A374F67294D6}" dt="2023-08-31T19:27:26.741" v="5650" actId="478"/>
          <ac:spMkLst>
            <pc:docMk/>
            <pc:sldMk cId="2714430785" sldId="377"/>
            <ac:spMk id="2" creationId="{2C00A905-6E22-4CD9-91B5-DD1743E7A841}"/>
          </ac:spMkLst>
        </pc:spChg>
        <pc:spChg chg="mod">
          <ac:chgData name="Breno Nicelatchi" userId="495d62745e7169d0" providerId="LiveId" clId="{A67D7888-6170-408C-89A1-A374F67294D6}" dt="2023-08-31T19:27:35.865" v="5654" actId="20577"/>
          <ac:spMkLst>
            <pc:docMk/>
            <pc:sldMk cId="2714430785" sldId="377"/>
            <ac:spMk id="5" creationId="{11470DF6-438C-459D-8EBF-61455CDCD9B8}"/>
          </ac:spMkLst>
        </pc:spChg>
        <pc:spChg chg="mod">
          <ac:chgData name="Breno Nicelatchi" userId="495d62745e7169d0" providerId="LiveId" clId="{A67D7888-6170-408C-89A1-A374F67294D6}" dt="2023-08-31T19:27:40.711" v="5657" actId="20577"/>
          <ac:spMkLst>
            <pc:docMk/>
            <pc:sldMk cId="2714430785" sldId="377"/>
            <ac:spMk id="6" creationId="{BE32F17C-2F2F-4EC8-B8E0-7C2DA80A2347}"/>
          </ac:spMkLst>
        </pc:spChg>
        <pc:spChg chg="mod">
          <ac:chgData name="Breno Nicelatchi" userId="495d62745e7169d0" providerId="LiveId" clId="{A67D7888-6170-408C-89A1-A374F67294D6}" dt="2023-08-31T19:27:42.902" v="5658" actId="20577"/>
          <ac:spMkLst>
            <pc:docMk/>
            <pc:sldMk cId="2714430785" sldId="377"/>
            <ac:spMk id="7" creationId="{A19C6677-1EA4-4E9C-B0A3-390336956706}"/>
          </ac:spMkLst>
        </pc:spChg>
        <pc:spChg chg="mod">
          <ac:chgData name="Breno Nicelatchi" userId="495d62745e7169d0" providerId="LiveId" clId="{A67D7888-6170-408C-89A1-A374F67294D6}" dt="2023-08-31T19:27:45.299" v="5659" actId="20577"/>
          <ac:spMkLst>
            <pc:docMk/>
            <pc:sldMk cId="2714430785" sldId="377"/>
            <ac:spMk id="8" creationId="{CCE06840-5C4F-4916-9953-AA39DDF37B51}"/>
          </ac:spMkLst>
        </pc:spChg>
        <pc:spChg chg="mod">
          <ac:chgData name="Breno Nicelatchi" userId="495d62745e7169d0" providerId="LiveId" clId="{A67D7888-6170-408C-89A1-A374F67294D6}" dt="2023-08-31T19:27:47.387" v="5660" actId="20577"/>
          <ac:spMkLst>
            <pc:docMk/>
            <pc:sldMk cId="2714430785" sldId="377"/>
            <ac:spMk id="9" creationId="{A80E56B8-AF3A-4C40-AF55-B4B353A6DC4B}"/>
          </ac:spMkLst>
        </pc:spChg>
        <pc:spChg chg="del">
          <ac:chgData name="Breno Nicelatchi" userId="495d62745e7169d0" providerId="LiveId" clId="{A67D7888-6170-408C-89A1-A374F67294D6}" dt="2023-08-31T19:27:24.836" v="5649" actId="478"/>
          <ac:spMkLst>
            <pc:docMk/>
            <pc:sldMk cId="2714430785" sldId="377"/>
            <ac:spMk id="18" creationId="{13B30BFC-DC4A-408A-8A21-42C6FB8D62E6}"/>
          </ac:spMkLst>
        </pc:spChg>
        <pc:spChg chg="del">
          <ac:chgData name="Breno Nicelatchi" userId="495d62745e7169d0" providerId="LiveId" clId="{A67D7888-6170-408C-89A1-A374F67294D6}" dt="2023-08-31T19:27:18.757" v="5647" actId="478"/>
          <ac:spMkLst>
            <pc:docMk/>
            <pc:sldMk cId="2714430785" sldId="377"/>
            <ac:spMk id="19" creationId="{F1F498C1-EB39-41BE-8984-E94E587628E3}"/>
          </ac:spMkLst>
        </pc:spChg>
        <pc:spChg chg="del">
          <ac:chgData name="Breno Nicelatchi" userId="495d62745e7169d0" providerId="LiveId" clId="{A67D7888-6170-408C-89A1-A374F67294D6}" dt="2023-08-31T19:27:18.757" v="5647" actId="478"/>
          <ac:spMkLst>
            <pc:docMk/>
            <pc:sldMk cId="2714430785" sldId="377"/>
            <ac:spMk id="21" creationId="{4E52F2DE-51D6-446F-8766-B345CA7F224A}"/>
          </ac:spMkLst>
        </pc:spChg>
        <pc:spChg chg="mod">
          <ac:chgData name="Breno Nicelatchi" userId="495d62745e7169d0" providerId="LiveId" clId="{A67D7888-6170-408C-89A1-A374F67294D6}" dt="2023-08-31T19:30:15.461" v="5712" actId="207"/>
          <ac:spMkLst>
            <pc:docMk/>
            <pc:sldMk cId="2714430785" sldId="377"/>
            <ac:spMk id="22" creationId="{C1CD85EB-53AA-4140-8F7E-23CEF796C753}"/>
          </ac:spMkLst>
        </pc:spChg>
        <pc:spChg chg="del">
          <ac:chgData name="Breno Nicelatchi" userId="495d62745e7169d0" providerId="LiveId" clId="{A67D7888-6170-408C-89A1-A374F67294D6}" dt="2023-08-31T19:27:24.836" v="5649" actId="478"/>
          <ac:spMkLst>
            <pc:docMk/>
            <pc:sldMk cId="2714430785" sldId="377"/>
            <ac:spMk id="23" creationId="{2349428B-04D1-4DAA-8699-80C64BF5E6ED}"/>
          </ac:spMkLst>
        </pc:spChg>
        <pc:spChg chg="mod">
          <ac:chgData name="Breno Nicelatchi" userId="495d62745e7169d0" providerId="LiveId" clId="{A67D7888-6170-408C-89A1-A374F67294D6}" dt="2023-08-31T19:30:07.773" v="5711" actId="1076"/>
          <ac:spMkLst>
            <pc:docMk/>
            <pc:sldMk cId="2714430785" sldId="377"/>
            <ac:spMk id="32" creationId="{1C4C79E0-6AD9-4931-82E3-9F8F391A8FAC}"/>
          </ac:spMkLst>
        </pc:spChg>
        <pc:spChg chg="del">
          <ac:chgData name="Breno Nicelatchi" userId="495d62745e7169d0" providerId="LiveId" clId="{A67D7888-6170-408C-89A1-A374F67294D6}" dt="2023-08-31T19:27:24.836" v="5649" actId="478"/>
          <ac:spMkLst>
            <pc:docMk/>
            <pc:sldMk cId="2714430785" sldId="377"/>
            <ac:spMk id="33" creationId="{85C9C3C8-8B85-4C22-BC67-E3896415DA29}"/>
          </ac:spMkLst>
        </pc:spChg>
        <pc:spChg chg="del">
          <ac:chgData name="Breno Nicelatchi" userId="495d62745e7169d0" providerId="LiveId" clId="{A67D7888-6170-408C-89A1-A374F67294D6}" dt="2023-08-31T19:27:31.299" v="5652" actId="478"/>
          <ac:spMkLst>
            <pc:docMk/>
            <pc:sldMk cId="2714430785" sldId="377"/>
            <ac:spMk id="34" creationId="{FF382536-A4AA-48C2-85C4-4ABFCD6DBF29}"/>
          </ac:spMkLst>
        </pc:spChg>
        <pc:spChg chg="mod">
          <ac:chgData name="Breno Nicelatchi" userId="495d62745e7169d0" providerId="LiveId" clId="{A67D7888-6170-408C-89A1-A374F67294D6}" dt="2023-08-31T19:30:03.799" v="5710" actId="1036"/>
          <ac:spMkLst>
            <pc:docMk/>
            <pc:sldMk cId="2714430785" sldId="377"/>
            <ac:spMk id="35" creationId="{1A014A26-F01C-4D3C-99D7-8BF12FA5B4A1}"/>
          </ac:spMkLst>
        </pc:spChg>
        <pc:spChg chg="del">
          <ac:chgData name="Breno Nicelatchi" userId="495d62745e7169d0" providerId="LiveId" clId="{A67D7888-6170-408C-89A1-A374F67294D6}" dt="2023-08-31T19:27:29.111" v="5651" actId="478"/>
          <ac:spMkLst>
            <pc:docMk/>
            <pc:sldMk cId="2714430785" sldId="377"/>
            <ac:spMk id="37" creationId="{80EF7519-923B-4236-A90E-92FCC0B05F93}"/>
          </ac:spMkLst>
        </pc:spChg>
        <pc:spChg chg="del">
          <ac:chgData name="Breno Nicelatchi" userId="495d62745e7169d0" providerId="LiveId" clId="{A67D7888-6170-408C-89A1-A374F67294D6}" dt="2023-08-31T19:27:21.708" v="5648" actId="478"/>
          <ac:spMkLst>
            <pc:docMk/>
            <pc:sldMk cId="2714430785" sldId="377"/>
            <ac:spMk id="39" creationId="{1680C591-2C42-41AE-93D2-BECAE59382C6}"/>
          </ac:spMkLst>
        </pc:spChg>
        <pc:spChg chg="del">
          <ac:chgData name="Breno Nicelatchi" userId="495d62745e7169d0" providerId="LiveId" clId="{A67D7888-6170-408C-89A1-A374F67294D6}" dt="2023-08-31T19:27:24.836" v="5649" actId="478"/>
          <ac:spMkLst>
            <pc:docMk/>
            <pc:sldMk cId="2714430785" sldId="377"/>
            <ac:spMk id="41" creationId="{C895552E-7B34-4D5F-9410-BEC7073AAD52}"/>
          </ac:spMkLst>
        </pc:spChg>
        <pc:picChg chg="add mod">
          <ac:chgData name="Breno Nicelatchi" userId="495d62745e7169d0" providerId="LiveId" clId="{A67D7888-6170-408C-89A1-A374F67294D6}" dt="2023-08-31T19:29:21.704" v="5670" actId="1076"/>
          <ac:picMkLst>
            <pc:docMk/>
            <pc:sldMk cId="2714430785" sldId="377"/>
            <ac:picMk id="3" creationId="{EDF68DBE-D3DD-8FE2-5925-E105F66963B5}"/>
          </ac:picMkLst>
        </pc:picChg>
        <pc:picChg chg="del">
          <ac:chgData name="Breno Nicelatchi" userId="495d62745e7169d0" providerId="LiveId" clId="{A67D7888-6170-408C-89A1-A374F67294D6}" dt="2023-08-31T19:27:03.531" v="5645" actId="478"/>
          <ac:picMkLst>
            <pc:docMk/>
            <pc:sldMk cId="2714430785" sldId="377"/>
            <ac:picMk id="25" creationId="{5B795A72-B92B-4987-B8EF-2B48689BDB69}"/>
          </ac:picMkLst>
        </pc:picChg>
        <pc:picChg chg="del">
          <ac:chgData name="Breno Nicelatchi" userId="495d62745e7169d0" providerId="LiveId" clId="{A67D7888-6170-408C-89A1-A374F67294D6}" dt="2023-08-31T19:27:07.864" v="5646" actId="478"/>
          <ac:picMkLst>
            <pc:docMk/>
            <pc:sldMk cId="2714430785" sldId="377"/>
            <ac:picMk id="27" creationId="{3CDF365A-D757-4243-B2C6-09E816809AD1}"/>
          </ac:picMkLst>
        </pc:picChg>
        <pc:picChg chg="del">
          <ac:chgData name="Breno Nicelatchi" userId="495d62745e7169d0" providerId="LiveId" clId="{A67D7888-6170-408C-89A1-A374F67294D6}" dt="2023-08-31T19:27:07.864" v="5646" actId="478"/>
          <ac:picMkLst>
            <pc:docMk/>
            <pc:sldMk cId="2714430785" sldId="377"/>
            <ac:picMk id="29" creationId="{5BED55D3-04DC-49C2-A046-64A1A0E18874}"/>
          </ac:picMkLst>
        </pc:picChg>
        <pc:picChg chg="del">
          <ac:chgData name="Breno Nicelatchi" userId="495d62745e7169d0" providerId="LiveId" clId="{A67D7888-6170-408C-89A1-A374F67294D6}" dt="2023-08-31T19:27:07.864" v="5646" actId="478"/>
          <ac:picMkLst>
            <pc:docMk/>
            <pc:sldMk cId="2714430785" sldId="377"/>
            <ac:picMk id="31" creationId="{181491E3-DBC3-4F98-B71B-4CBD2B9C7191}"/>
          </ac:picMkLst>
        </pc:picChg>
        <pc:picChg chg="add mod">
          <ac:chgData name="Breno Nicelatchi" userId="495d62745e7169d0" providerId="LiveId" clId="{A67D7888-6170-408C-89A1-A374F67294D6}" dt="2023-08-31T19:29:05.671" v="5668" actId="1035"/>
          <ac:picMkLst>
            <pc:docMk/>
            <pc:sldMk cId="2714430785" sldId="377"/>
            <ac:picMk id="8194" creationId="{FA910A3E-44E1-2AAD-F09A-130895739BCE}"/>
          </ac:picMkLst>
        </pc:picChg>
        <pc:cxnChg chg="del">
          <ac:chgData name="Breno Nicelatchi" userId="495d62745e7169d0" providerId="LiveId" clId="{A67D7888-6170-408C-89A1-A374F67294D6}" dt="2023-08-31T19:27:24.836" v="5649" actId="478"/>
          <ac:cxnSpMkLst>
            <pc:docMk/>
            <pc:sldMk cId="2714430785" sldId="377"/>
            <ac:cxnSpMk id="13" creationId="{048C799E-A725-4B7A-94F2-9513E6C05F00}"/>
          </ac:cxnSpMkLst>
        </pc:cxnChg>
        <pc:cxnChg chg="del">
          <ac:chgData name="Breno Nicelatchi" userId="495d62745e7169d0" providerId="LiveId" clId="{A67D7888-6170-408C-89A1-A374F67294D6}" dt="2023-08-31T19:27:21.708" v="5648" actId="478"/>
          <ac:cxnSpMkLst>
            <pc:docMk/>
            <pc:sldMk cId="2714430785" sldId="377"/>
            <ac:cxnSpMk id="14" creationId="{6624EDC6-ED2F-4C57-B96B-6AB0590653A5}"/>
          </ac:cxnSpMkLst>
        </pc:cxnChg>
      </pc:sldChg>
      <pc:sldChg chg="modSp add mod modAnim">
        <pc:chgData name="Breno Nicelatchi" userId="495d62745e7169d0" providerId="LiveId" clId="{A67D7888-6170-408C-89A1-A374F67294D6}" dt="2023-08-31T19:31:07.636" v="5733" actId="14100"/>
        <pc:sldMkLst>
          <pc:docMk/>
          <pc:sldMk cId="612270901" sldId="378"/>
        </pc:sldMkLst>
        <pc:spChg chg="mod">
          <ac:chgData name="Breno Nicelatchi" userId="495d62745e7169d0" providerId="LiveId" clId="{A67D7888-6170-408C-89A1-A374F67294D6}" dt="2023-08-31T19:30:49.026" v="5724" actId="14100"/>
          <ac:spMkLst>
            <pc:docMk/>
            <pc:sldMk cId="612270901" sldId="378"/>
            <ac:spMk id="7" creationId="{52DCE632-12B7-BD52-A5D2-05CD84475BB0}"/>
          </ac:spMkLst>
        </pc:spChg>
        <pc:spChg chg="mod">
          <ac:chgData name="Breno Nicelatchi" userId="495d62745e7169d0" providerId="LiveId" clId="{A67D7888-6170-408C-89A1-A374F67294D6}" dt="2023-08-31T19:31:07.636" v="5733" actId="14100"/>
          <ac:spMkLst>
            <pc:docMk/>
            <pc:sldMk cId="612270901" sldId="378"/>
            <ac:spMk id="12" creationId="{9892D3EE-6AC1-8EFC-15A6-8769EE8A55A3}"/>
          </ac:spMkLst>
        </pc:spChg>
      </pc:sldChg>
      <pc:sldChg chg="addSp delSp modSp add mod modAnim">
        <pc:chgData name="Breno Nicelatchi" userId="495d62745e7169d0" providerId="LiveId" clId="{A67D7888-6170-408C-89A1-A374F67294D6}" dt="2023-08-31T19:32:29.557" v="5750" actId="207"/>
        <pc:sldMkLst>
          <pc:docMk/>
          <pc:sldMk cId="2672738325" sldId="379"/>
        </pc:sldMkLst>
        <pc:spChg chg="mod">
          <ac:chgData name="Breno Nicelatchi" userId="495d62745e7169d0" providerId="LiveId" clId="{A67D7888-6170-408C-89A1-A374F67294D6}" dt="2023-08-31T19:31:44.706" v="5740" actId="1076"/>
          <ac:spMkLst>
            <pc:docMk/>
            <pc:sldMk cId="2672738325" sldId="379"/>
            <ac:spMk id="13" creationId="{EF79625E-E511-508F-3291-565CD1EF634E}"/>
          </ac:spMkLst>
        </pc:spChg>
        <pc:picChg chg="add mod">
          <ac:chgData name="Breno Nicelatchi" userId="495d62745e7169d0" providerId="LiveId" clId="{A67D7888-6170-408C-89A1-A374F67294D6}" dt="2023-08-31T19:32:29.557" v="5750" actId="207"/>
          <ac:picMkLst>
            <pc:docMk/>
            <pc:sldMk cId="2672738325" sldId="379"/>
            <ac:picMk id="7" creationId="{95A46224-3D07-7452-D1EF-5EBFD11E81F8}"/>
          </ac:picMkLst>
        </pc:picChg>
        <pc:picChg chg="del">
          <ac:chgData name="Breno Nicelatchi" userId="495d62745e7169d0" providerId="LiveId" clId="{A67D7888-6170-408C-89A1-A374F67294D6}" dt="2023-08-31T19:31:48.755" v="5741" actId="478"/>
          <ac:picMkLst>
            <pc:docMk/>
            <pc:sldMk cId="2672738325" sldId="379"/>
            <ac:picMk id="8" creationId="{D4B19013-7E8D-9F0A-DD65-76D8750944DE}"/>
          </ac:picMkLst>
        </pc:picChg>
        <pc:picChg chg="del">
          <ac:chgData name="Breno Nicelatchi" userId="495d62745e7169d0" providerId="LiveId" clId="{A67D7888-6170-408C-89A1-A374F67294D6}" dt="2023-08-31T19:31:48.755" v="5741" actId="478"/>
          <ac:picMkLst>
            <pc:docMk/>
            <pc:sldMk cId="2672738325" sldId="379"/>
            <ac:picMk id="10" creationId="{B2AFB6D7-1E2B-03D9-152B-1395EF94B7C2}"/>
          </ac:picMkLst>
        </pc:picChg>
        <pc:picChg chg="add mod">
          <ac:chgData name="Breno Nicelatchi" userId="495d62745e7169d0" providerId="LiveId" clId="{A67D7888-6170-408C-89A1-A374F67294D6}" dt="2023-08-31T19:32:27.685" v="5749" actId="207"/>
          <ac:picMkLst>
            <pc:docMk/>
            <pc:sldMk cId="2672738325" sldId="379"/>
            <ac:picMk id="14" creationId="{F3DA4A96-5FBF-4528-CF06-2D8FB65D4E7F}"/>
          </ac:picMkLst>
        </pc:picChg>
      </pc:sldChg>
      <pc:sldChg chg="delSp modSp add del mod delAnim modAnim">
        <pc:chgData name="Breno Nicelatchi" userId="495d62745e7169d0" providerId="LiveId" clId="{A67D7888-6170-408C-89A1-A374F67294D6}" dt="2023-08-31T19:35:46.081" v="5802" actId="47"/>
        <pc:sldMkLst>
          <pc:docMk/>
          <pc:sldMk cId="3985814457" sldId="380"/>
        </pc:sldMkLst>
        <pc:spChg chg="mod">
          <ac:chgData name="Breno Nicelatchi" userId="495d62745e7169d0" providerId="LiveId" clId="{A67D7888-6170-408C-89A1-A374F67294D6}" dt="2023-08-31T19:35:16.206" v="5792" actId="21"/>
          <ac:spMkLst>
            <pc:docMk/>
            <pc:sldMk cId="3985814457" sldId="380"/>
            <ac:spMk id="5" creationId="{A929E227-4C1F-F7A8-7CA1-4047F9803019}"/>
          </ac:spMkLst>
        </pc:spChg>
        <pc:spChg chg="del">
          <ac:chgData name="Breno Nicelatchi" userId="495d62745e7169d0" providerId="LiveId" clId="{A67D7888-6170-408C-89A1-A374F67294D6}" dt="2023-08-31T19:33:50.251" v="5769" actId="478"/>
          <ac:spMkLst>
            <pc:docMk/>
            <pc:sldMk cId="3985814457" sldId="380"/>
            <ac:spMk id="7" creationId="{A8013852-B581-FF8D-375F-0CBE4B53EE65}"/>
          </ac:spMkLst>
        </pc:spChg>
        <pc:picChg chg="mod">
          <ac:chgData name="Breno Nicelatchi" userId="495d62745e7169d0" providerId="LiveId" clId="{A67D7888-6170-408C-89A1-A374F67294D6}" dt="2023-08-31T19:33:43.901" v="5767" actId="1076"/>
          <ac:picMkLst>
            <pc:docMk/>
            <pc:sldMk cId="3985814457" sldId="380"/>
            <ac:picMk id="4" creationId="{90632A2F-60AE-683A-998B-48A51F59E119}"/>
          </ac:picMkLst>
        </pc:picChg>
        <pc:picChg chg="del">
          <ac:chgData name="Breno Nicelatchi" userId="495d62745e7169d0" providerId="LiveId" clId="{A67D7888-6170-408C-89A1-A374F67294D6}" dt="2023-08-31T19:33:50.251" v="5769" actId="478"/>
          <ac:picMkLst>
            <pc:docMk/>
            <pc:sldMk cId="3985814457" sldId="380"/>
            <ac:picMk id="6" creationId="{47EFE8C3-6C10-F5B4-375D-DC0374ED351F}"/>
          </ac:picMkLst>
        </pc:picChg>
      </pc:sldChg>
      <pc:sldChg chg="modSp add mod">
        <pc:chgData name="Breno Nicelatchi" userId="495d62745e7169d0" providerId="LiveId" clId="{A67D7888-6170-408C-89A1-A374F67294D6}" dt="2023-08-31T19:35:06.415" v="5790" actId="1037"/>
        <pc:sldMkLst>
          <pc:docMk/>
          <pc:sldMk cId="3561983543" sldId="381"/>
        </pc:sldMkLst>
        <pc:spChg chg="mod">
          <ac:chgData name="Breno Nicelatchi" userId="495d62745e7169d0" providerId="LiveId" clId="{A67D7888-6170-408C-89A1-A374F67294D6}" dt="2023-08-31T19:35:00.573" v="5784" actId="1076"/>
          <ac:spMkLst>
            <pc:docMk/>
            <pc:sldMk cId="3561983543" sldId="381"/>
            <ac:spMk id="5" creationId="{A929E227-4C1F-F7A8-7CA1-4047F9803019}"/>
          </ac:spMkLst>
        </pc:spChg>
        <pc:picChg chg="mod">
          <ac:chgData name="Breno Nicelatchi" userId="495d62745e7169d0" providerId="LiveId" clId="{A67D7888-6170-408C-89A1-A374F67294D6}" dt="2023-08-31T19:35:06.415" v="5790" actId="1037"/>
          <ac:picMkLst>
            <pc:docMk/>
            <pc:sldMk cId="3561983543" sldId="381"/>
            <ac:picMk id="4" creationId="{90632A2F-60AE-683A-998B-48A51F59E119}"/>
          </ac:picMkLst>
        </pc:picChg>
      </pc:sldChg>
      <pc:sldChg chg="modSp add mod modAnim">
        <pc:chgData name="Breno Nicelatchi" userId="495d62745e7169d0" providerId="LiveId" clId="{A67D7888-6170-408C-89A1-A374F67294D6}" dt="2023-08-31T19:36:00.007" v="5804" actId="1076"/>
        <pc:sldMkLst>
          <pc:docMk/>
          <pc:sldMk cId="2748276807" sldId="382"/>
        </pc:sldMkLst>
        <pc:spChg chg="mod">
          <ac:chgData name="Breno Nicelatchi" userId="495d62745e7169d0" providerId="LiveId" clId="{A67D7888-6170-408C-89A1-A374F67294D6}" dt="2023-08-31T19:36:00.007" v="5804" actId="1076"/>
          <ac:spMkLst>
            <pc:docMk/>
            <pc:sldMk cId="2748276807" sldId="382"/>
            <ac:spMk id="5" creationId="{A929E227-4C1F-F7A8-7CA1-4047F9803019}"/>
          </ac:spMkLst>
        </pc:spChg>
        <pc:picChg chg="mod">
          <ac:chgData name="Breno Nicelatchi" userId="495d62745e7169d0" providerId="LiveId" clId="{A67D7888-6170-408C-89A1-A374F67294D6}" dt="2023-08-31T19:35:44.509" v="5801" actId="14100"/>
          <ac:picMkLst>
            <pc:docMk/>
            <pc:sldMk cId="2748276807" sldId="382"/>
            <ac:picMk id="4" creationId="{90632A2F-60AE-683A-998B-48A51F59E119}"/>
          </ac:picMkLst>
        </pc:picChg>
      </pc:sldChg>
      <pc:sldChg chg="modSp add mod modAnim">
        <pc:chgData name="Breno Nicelatchi" userId="495d62745e7169d0" providerId="LiveId" clId="{A67D7888-6170-408C-89A1-A374F67294D6}" dt="2023-08-31T19:37:36.312" v="5823"/>
        <pc:sldMkLst>
          <pc:docMk/>
          <pc:sldMk cId="2998567402" sldId="383"/>
        </pc:sldMkLst>
        <pc:spChg chg="mod">
          <ac:chgData name="Breno Nicelatchi" userId="495d62745e7169d0" providerId="LiveId" clId="{A67D7888-6170-408C-89A1-A374F67294D6}" dt="2023-08-31T19:37:17.066" v="5813" actId="14100"/>
          <ac:spMkLst>
            <pc:docMk/>
            <pc:sldMk cId="2998567402" sldId="383"/>
            <ac:spMk id="4" creationId="{B20491CC-D97F-FD8C-8FF7-9931F502D1B1}"/>
          </ac:spMkLst>
        </pc:spChg>
        <pc:spChg chg="mod">
          <ac:chgData name="Breno Nicelatchi" userId="495d62745e7169d0" providerId="LiveId" clId="{A67D7888-6170-408C-89A1-A374F67294D6}" dt="2023-08-31T19:37:29.040" v="5822" actId="1076"/>
          <ac:spMkLst>
            <pc:docMk/>
            <pc:sldMk cId="2998567402" sldId="383"/>
            <ac:spMk id="5" creationId="{6051BF79-1239-5405-DE05-69D88AFE3267}"/>
          </ac:spMkLst>
        </pc:spChg>
        <pc:spChg chg="mod">
          <ac:chgData name="Breno Nicelatchi" userId="495d62745e7169d0" providerId="LiveId" clId="{A67D7888-6170-408C-89A1-A374F67294D6}" dt="2023-08-31T19:37:23.531" v="5821" actId="1036"/>
          <ac:spMkLst>
            <pc:docMk/>
            <pc:sldMk cId="2998567402" sldId="383"/>
            <ac:spMk id="6" creationId="{B9EE16F9-E67C-A9E2-5353-EA767CB52C74}"/>
          </ac:spMkLst>
        </pc:spChg>
        <pc:spChg chg="mod">
          <ac:chgData name="Breno Nicelatchi" userId="495d62745e7169d0" providerId="LiveId" clId="{A67D7888-6170-408C-89A1-A374F67294D6}" dt="2023-08-31T19:37:23.531" v="5821" actId="1036"/>
          <ac:spMkLst>
            <pc:docMk/>
            <pc:sldMk cId="2998567402" sldId="383"/>
            <ac:spMk id="7" creationId="{5BC6A126-EB9D-0A69-6ECE-5E01266EADCC}"/>
          </ac:spMkLst>
        </pc:spChg>
        <pc:picChg chg="mod">
          <ac:chgData name="Breno Nicelatchi" userId="495d62745e7169d0" providerId="LiveId" clId="{A67D7888-6170-408C-89A1-A374F67294D6}" dt="2023-08-31T19:37:36.312" v="5823"/>
          <ac:picMkLst>
            <pc:docMk/>
            <pc:sldMk cId="2998567402" sldId="383"/>
            <ac:picMk id="2050" creationId="{BC7F5D27-6FB9-BA18-FEA5-BBA526B3BFC7}"/>
          </ac:picMkLst>
        </pc:picChg>
      </pc:sldChg>
      <pc:sldChg chg="modSp add mod modAnim">
        <pc:chgData name="Breno Nicelatchi" userId="495d62745e7169d0" providerId="LiveId" clId="{A67D7888-6170-408C-89A1-A374F67294D6}" dt="2023-08-31T19:38:25.923" v="5841" actId="1036"/>
        <pc:sldMkLst>
          <pc:docMk/>
          <pc:sldMk cId="2781886675" sldId="384"/>
        </pc:sldMkLst>
        <pc:spChg chg="mod">
          <ac:chgData name="Breno Nicelatchi" userId="495d62745e7169d0" providerId="LiveId" clId="{A67D7888-6170-408C-89A1-A374F67294D6}" dt="2023-08-31T19:38:25.923" v="5841" actId="1036"/>
          <ac:spMkLst>
            <pc:docMk/>
            <pc:sldMk cId="2781886675" sldId="384"/>
            <ac:spMk id="6" creationId="{D1FCC439-7F3B-124B-6657-4FEB376EEF3D}"/>
          </ac:spMkLst>
        </pc:spChg>
      </pc:sldChg>
      <pc:sldChg chg="modSp add mod">
        <pc:chgData name="Breno Nicelatchi" userId="495d62745e7169d0" providerId="LiveId" clId="{A67D7888-6170-408C-89A1-A374F67294D6}" dt="2023-08-31T19:39:14.812" v="5857" actId="1035"/>
        <pc:sldMkLst>
          <pc:docMk/>
          <pc:sldMk cId="432119971" sldId="385"/>
        </pc:sldMkLst>
        <pc:spChg chg="mod">
          <ac:chgData name="Breno Nicelatchi" userId="495d62745e7169d0" providerId="LiveId" clId="{A67D7888-6170-408C-89A1-A374F67294D6}" dt="2023-08-31T19:39:14.812" v="5857" actId="1035"/>
          <ac:spMkLst>
            <pc:docMk/>
            <pc:sldMk cId="432119971" sldId="385"/>
            <ac:spMk id="5" creationId="{F383F632-6A6A-D2DB-9B60-ECD8AB584C23}"/>
          </ac:spMkLst>
        </pc:spChg>
      </pc:sldChg>
      <pc:sldChg chg="addSp delSp modSp add mod delAnim">
        <pc:chgData name="Breno Nicelatchi" userId="495d62745e7169d0" providerId="LiveId" clId="{A67D7888-6170-408C-89A1-A374F67294D6}" dt="2023-08-31T20:14:37.562" v="5984" actId="207"/>
        <pc:sldMkLst>
          <pc:docMk/>
          <pc:sldMk cId="2270205675" sldId="386"/>
        </pc:sldMkLst>
        <pc:spChg chg="mod">
          <ac:chgData name="Breno Nicelatchi" userId="495d62745e7169d0" providerId="LiveId" clId="{A67D7888-6170-408C-89A1-A374F67294D6}" dt="2023-08-31T20:14:37.562" v="5984" actId="207"/>
          <ac:spMkLst>
            <pc:docMk/>
            <pc:sldMk cId="2270205675" sldId="386"/>
            <ac:spMk id="4" creationId="{155F82F6-6F8F-B5CD-B004-6860270AC467}"/>
          </ac:spMkLst>
        </pc:spChg>
        <pc:spChg chg="mod">
          <ac:chgData name="Breno Nicelatchi" userId="495d62745e7169d0" providerId="LiveId" clId="{A67D7888-6170-408C-89A1-A374F67294D6}" dt="2023-08-31T20:14:02.453" v="5935" actId="403"/>
          <ac:spMkLst>
            <pc:docMk/>
            <pc:sldMk cId="2270205675" sldId="386"/>
            <ac:spMk id="6" creationId="{765C813A-9AAE-5C9F-EE5E-CBFD49AFD2A3}"/>
          </ac:spMkLst>
        </pc:spChg>
        <pc:spChg chg="mod">
          <ac:chgData name="Breno Nicelatchi" userId="495d62745e7169d0" providerId="LiveId" clId="{A67D7888-6170-408C-89A1-A374F67294D6}" dt="2023-08-31T20:14:02.453" v="5935" actId="403"/>
          <ac:spMkLst>
            <pc:docMk/>
            <pc:sldMk cId="2270205675" sldId="386"/>
            <ac:spMk id="7" creationId="{BB63048B-7DE3-E323-51F3-E937FF80DE0F}"/>
          </ac:spMkLst>
        </pc:spChg>
        <pc:spChg chg="del">
          <ac:chgData name="Breno Nicelatchi" userId="495d62745e7169d0" providerId="LiveId" clId="{A67D7888-6170-408C-89A1-A374F67294D6}" dt="2023-08-31T20:12:03.661" v="5859" actId="478"/>
          <ac:spMkLst>
            <pc:docMk/>
            <pc:sldMk cId="2270205675" sldId="386"/>
            <ac:spMk id="8" creationId="{B0781857-1E89-DEB2-8F53-13CD5E41915C}"/>
          </ac:spMkLst>
        </pc:spChg>
        <pc:spChg chg="del">
          <ac:chgData name="Breno Nicelatchi" userId="495d62745e7169d0" providerId="LiveId" clId="{A67D7888-6170-408C-89A1-A374F67294D6}" dt="2023-08-31T20:12:03.661" v="5859" actId="478"/>
          <ac:spMkLst>
            <pc:docMk/>
            <pc:sldMk cId="2270205675" sldId="386"/>
            <ac:spMk id="9" creationId="{8FC509D3-19FB-6DBA-0633-5C4481AFBC29}"/>
          </ac:spMkLst>
        </pc:spChg>
        <pc:spChg chg="mod">
          <ac:chgData name="Breno Nicelatchi" userId="495d62745e7169d0" providerId="LiveId" clId="{A67D7888-6170-408C-89A1-A374F67294D6}" dt="2023-08-31T20:13:57.632" v="5933" actId="1076"/>
          <ac:spMkLst>
            <pc:docMk/>
            <pc:sldMk cId="2270205675" sldId="386"/>
            <ac:spMk id="10" creationId="{7C7C7169-AEB2-CF4F-C37E-6E4B419E90FC}"/>
          </ac:spMkLst>
        </pc:spChg>
        <pc:spChg chg="add mod">
          <ac:chgData name="Breno Nicelatchi" userId="495d62745e7169d0" providerId="LiveId" clId="{A67D7888-6170-408C-89A1-A374F67294D6}" dt="2023-08-31T20:14:02.453" v="5935" actId="403"/>
          <ac:spMkLst>
            <pc:docMk/>
            <pc:sldMk cId="2270205675" sldId="386"/>
            <ac:spMk id="11" creationId="{C65FB5AE-8CC3-784D-3D87-B03F7050C7B9}"/>
          </ac:spMkLst>
        </pc:spChg>
        <pc:spChg chg="add mod">
          <ac:chgData name="Breno Nicelatchi" userId="495d62745e7169d0" providerId="LiveId" clId="{A67D7888-6170-408C-89A1-A374F67294D6}" dt="2023-08-31T20:14:02.453" v="5935" actId="403"/>
          <ac:spMkLst>
            <pc:docMk/>
            <pc:sldMk cId="2270205675" sldId="386"/>
            <ac:spMk id="12" creationId="{7C106230-1438-936F-71D7-1E6C9678AFBE}"/>
          </ac:spMkLst>
        </pc:spChg>
        <pc:spChg chg="add mod">
          <ac:chgData name="Breno Nicelatchi" userId="495d62745e7169d0" providerId="LiveId" clId="{A67D7888-6170-408C-89A1-A374F67294D6}" dt="2023-08-31T20:14:02.453" v="5935" actId="403"/>
          <ac:spMkLst>
            <pc:docMk/>
            <pc:sldMk cId="2270205675" sldId="386"/>
            <ac:spMk id="13" creationId="{A8DC9ADF-4070-7CD5-8874-8CA239C12FBB}"/>
          </ac:spMkLst>
        </pc:spChg>
        <pc:spChg chg="add mod">
          <ac:chgData name="Breno Nicelatchi" userId="495d62745e7169d0" providerId="LiveId" clId="{A67D7888-6170-408C-89A1-A374F67294D6}" dt="2023-08-31T20:14:02.453" v="5935" actId="403"/>
          <ac:spMkLst>
            <pc:docMk/>
            <pc:sldMk cId="2270205675" sldId="386"/>
            <ac:spMk id="14" creationId="{3B0BCAA7-D0AB-5FC7-0902-24A7D3E018C2}"/>
          </ac:spMkLst>
        </pc:spChg>
        <pc:spChg chg="add mod">
          <ac:chgData name="Breno Nicelatchi" userId="495d62745e7169d0" providerId="LiveId" clId="{A67D7888-6170-408C-89A1-A374F67294D6}" dt="2023-08-31T20:14:02.453" v="5935" actId="403"/>
          <ac:spMkLst>
            <pc:docMk/>
            <pc:sldMk cId="2270205675" sldId="386"/>
            <ac:spMk id="15" creationId="{C22F20F1-C181-5B03-A2E8-F5F8A4C5FE6A}"/>
          </ac:spMkLst>
        </pc:spChg>
      </pc:sldChg>
      <pc:sldChg chg="addSp modSp add mod">
        <pc:chgData name="Breno Nicelatchi" userId="495d62745e7169d0" providerId="LiveId" clId="{A67D7888-6170-408C-89A1-A374F67294D6}" dt="2023-08-31T20:16:16.813" v="6056" actId="207"/>
        <pc:sldMkLst>
          <pc:docMk/>
          <pc:sldMk cId="1619084368" sldId="387"/>
        </pc:sldMkLst>
        <pc:spChg chg="add mod">
          <ac:chgData name="Breno Nicelatchi" userId="495d62745e7169d0" providerId="LiveId" clId="{A67D7888-6170-408C-89A1-A374F67294D6}" dt="2023-08-31T20:15:54.699" v="6045" actId="14100"/>
          <ac:spMkLst>
            <pc:docMk/>
            <pc:sldMk cId="1619084368" sldId="387"/>
            <ac:spMk id="8" creationId="{F340FA31-23C8-3FC3-C7C4-88A02D8DB10D}"/>
          </ac:spMkLst>
        </pc:spChg>
        <pc:spChg chg="mod ord">
          <ac:chgData name="Breno Nicelatchi" userId="495d62745e7169d0" providerId="LiveId" clId="{A67D7888-6170-408C-89A1-A374F67294D6}" dt="2023-08-31T20:16:04.557" v="6054" actId="1038"/>
          <ac:spMkLst>
            <pc:docMk/>
            <pc:sldMk cId="1619084368" sldId="387"/>
            <ac:spMk id="10" creationId="{7C7C7169-AEB2-CF4F-C37E-6E4B419E90FC}"/>
          </ac:spMkLst>
        </pc:spChg>
        <pc:spChg chg="mod">
          <ac:chgData name="Breno Nicelatchi" userId="495d62745e7169d0" providerId="LiveId" clId="{A67D7888-6170-408C-89A1-A374F67294D6}" dt="2023-08-31T20:16:16.813" v="6056" actId="207"/>
          <ac:spMkLst>
            <pc:docMk/>
            <pc:sldMk cId="1619084368" sldId="387"/>
            <ac:spMk id="14" creationId="{3B0BCAA7-D0AB-5FC7-0902-24A7D3E018C2}"/>
          </ac:spMkLst>
        </pc:spChg>
      </pc:sldChg>
      <pc:sldChg chg="modSp add mod">
        <pc:chgData name="Breno Nicelatchi" userId="495d62745e7169d0" providerId="LiveId" clId="{A67D7888-6170-408C-89A1-A374F67294D6}" dt="2023-08-31T20:19:39.952" v="6273" actId="14100"/>
        <pc:sldMkLst>
          <pc:docMk/>
          <pc:sldMk cId="4271201827" sldId="388"/>
        </pc:sldMkLst>
        <pc:spChg chg="mod">
          <ac:chgData name="Breno Nicelatchi" userId="495d62745e7169d0" providerId="LiveId" clId="{A67D7888-6170-408C-89A1-A374F67294D6}" dt="2023-08-31T20:16:32.935" v="6063" actId="108"/>
          <ac:spMkLst>
            <pc:docMk/>
            <pc:sldMk cId="4271201827" sldId="388"/>
            <ac:spMk id="7" creationId="{BB63048B-7DE3-E323-51F3-E937FF80DE0F}"/>
          </ac:spMkLst>
        </pc:spChg>
        <pc:spChg chg="mod">
          <ac:chgData name="Breno Nicelatchi" userId="495d62745e7169d0" providerId="LiveId" clId="{A67D7888-6170-408C-89A1-A374F67294D6}" dt="2023-08-31T20:19:39.952" v="6273" actId="14100"/>
          <ac:spMkLst>
            <pc:docMk/>
            <pc:sldMk cId="4271201827" sldId="388"/>
            <ac:spMk id="8" creationId="{F340FA31-23C8-3FC3-C7C4-88A02D8DB10D}"/>
          </ac:spMkLst>
        </pc:spChg>
        <pc:spChg chg="mod">
          <ac:chgData name="Breno Nicelatchi" userId="495d62745e7169d0" providerId="LiveId" clId="{A67D7888-6170-408C-89A1-A374F67294D6}" dt="2023-08-31T20:17:27.157" v="6079" actId="113"/>
          <ac:spMkLst>
            <pc:docMk/>
            <pc:sldMk cId="4271201827" sldId="388"/>
            <ac:spMk id="10" creationId="{7C7C7169-AEB2-CF4F-C37E-6E4B419E90FC}"/>
          </ac:spMkLst>
        </pc:spChg>
        <pc:spChg chg="mod">
          <ac:chgData name="Breno Nicelatchi" userId="495d62745e7169d0" providerId="LiveId" clId="{A67D7888-6170-408C-89A1-A374F67294D6}" dt="2023-08-31T20:16:59.127" v="6074" actId="108"/>
          <ac:spMkLst>
            <pc:docMk/>
            <pc:sldMk cId="4271201827" sldId="388"/>
            <ac:spMk id="14" creationId="{3B0BCAA7-D0AB-5FC7-0902-24A7D3E018C2}"/>
          </ac:spMkLst>
        </pc:spChg>
      </pc:sldChg>
      <pc:sldChg chg="modSp add mod">
        <pc:chgData name="Breno Nicelatchi" userId="495d62745e7169d0" providerId="LiveId" clId="{A67D7888-6170-408C-89A1-A374F67294D6}" dt="2023-08-31T20:19:52.170" v="6295" actId="14100"/>
        <pc:sldMkLst>
          <pc:docMk/>
          <pc:sldMk cId="427896330" sldId="389"/>
        </pc:sldMkLst>
        <pc:spChg chg="mod">
          <ac:chgData name="Breno Nicelatchi" userId="495d62745e7169d0" providerId="LiveId" clId="{A67D7888-6170-408C-89A1-A374F67294D6}" dt="2023-08-31T20:19:52.170" v="6295" actId="14100"/>
          <ac:spMkLst>
            <pc:docMk/>
            <pc:sldMk cId="427896330" sldId="389"/>
            <ac:spMk id="8" creationId="{F340FA31-23C8-3FC3-C7C4-88A02D8DB10D}"/>
          </ac:spMkLst>
        </pc:spChg>
        <pc:spChg chg="mod">
          <ac:chgData name="Breno Nicelatchi" userId="495d62745e7169d0" providerId="LiveId" clId="{A67D7888-6170-408C-89A1-A374F67294D6}" dt="2023-08-31T20:17:44.589" v="6084" actId="113"/>
          <ac:spMkLst>
            <pc:docMk/>
            <pc:sldMk cId="427896330" sldId="389"/>
            <ac:spMk id="10" creationId="{7C7C7169-AEB2-CF4F-C37E-6E4B419E90FC}"/>
          </ac:spMkLst>
        </pc:spChg>
        <pc:spChg chg="mod">
          <ac:chgData name="Breno Nicelatchi" userId="495d62745e7169d0" providerId="LiveId" clId="{A67D7888-6170-408C-89A1-A374F67294D6}" dt="2023-08-31T20:16:35.019" v="6064" actId="108"/>
          <ac:spMkLst>
            <pc:docMk/>
            <pc:sldMk cId="427896330" sldId="389"/>
            <ac:spMk id="12" creationId="{7C106230-1438-936F-71D7-1E6C9678AFBE}"/>
          </ac:spMkLst>
        </pc:spChg>
        <pc:spChg chg="mod">
          <ac:chgData name="Breno Nicelatchi" userId="495d62745e7169d0" providerId="LiveId" clId="{A67D7888-6170-408C-89A1-A374F67294D6}" dt="2023-08-31T20:16:53.409" v="6073" actId="108"/>
          <ac:spMkLst>
            <pc:docMk/>
            <pc:sldMk cId="427896330" sldId="389"/>
            <ac:spMk id="14" creationId="{3B0BCAA7-D0AB-5FC7-0902-24A7D3E018C2}"/>
          </ac:spMkLst>
        </pc:spChg>
      </pc:sldChg>
      <pc:sldChg chg="modSp add mod">
        <pc:chgData name="Breno Nicelatchi" userId="495d62745e7169d0" providerId="LiveId" clId="{A67D7888-6170-408C-89A1-A374F67294D6}" dt="2023-08-31T20:19:28.765" v="6259" actId="14100"/>
        <pc:sldMkLst>
          <pc:docMk/>
          <pc:sldMk cId="3816202033" sldId="390"/>
        </pc:sldMkLst>
        <pc:spChg chg="mod">
          <ac:chgData name="Breno Nicelatchi" userId="495d62745e7169d0" providerId="LiveId" clId="{A67D7888-6170-408C-89A1-A374F67294D6}" dt="2023-08-31T20:16:36.905" v="6065" actId="108"/>
          <ac:spMkLst>
            <pc:docMk/>
            <pc:sldMk cId="3816202033" sldId="390"/>
            <ac:spMk id="6" creationId="{765C813A-9AAE-5C9F-EE5E-CBFD49AFD2A3}"/>
          </ac:spMkLst>
        </pc:spChg>
        <pc:spChg chg="mod">
          <ac:chgData name="Breno Nicelatchi" userId="495d62745e7169d0" providerId="LiveId" clId="{A67D7888-6170-408C-89A1-A374F67294D6}" dt="2023-08-31T20:19:28.765" v="6259" actId="14100"/>
          <ac:spMkLst>
            <pc:docMk/>
            <pc:sldMk cId="3816202033" sldId="390"/>
            <ac:spMk id="8" creationId="{F340FA31-23C8-3FC3-C7C4-88A02D8DB10D}"/>
          </ac:spMkLst>
        </pc:spChg>
        <pc:spChg chg="mod">
          <ac:chgData name="Breno Nicelatchi" userId="495d62745e7169d0" providerId="LiveId" clId="{A67D7888-6170-408C-89A1-A374F67294D6}" dt="2023-08-31T20:18:01.468" v="6089" actId="113"/>
          <ac:spMkLst>
            <pc:docMk/>
            <pc:sldMk cId="3816202033" sldId="390"/>
            <ac:spMk id="10" creationId="{7C7C7169-AEB2-CF4F-C37E-6E4B419E90FC}"/>
          </ac:spMkLst>
        </pc:spChg>
        <pc:spChg chg="mod">
          <ac:chgData name="Breno Nicelatchi" userId="495d62745e7169d0" providerId="LiveId" clId="{A67D7888-6170-408C-89A1-A374F67294D6}" dt="2023-08-31T20:16:51.530" v="6072" actId="108"/>
          <ac:spMkLst>
            <pc:docMk/>
            <pc:sldMk cId="3816202033" sldId="390"/>
            <ac:spMk id="14" creationId="{3B0BCAA7-D0AB-5FC7-0902-24A7D3E018C2}"/>
          </ac:spMkLst>
        </pc:spChg>
      </pc:sldChg>
      <pc:sldChg chg="modSp add mod">
        <pc:chgData name="Breno Nicelatchi" userId="495d62745e7169d0" providerId="LiveId" clId="{A67D7888-6170-408C-89A1-A374F67294D6}" dt="2023-08-31T20:19:19.949" v="6206" actId="14100"/>
        <pc:sldMkLst>
          <pc:docMk/>
          <pc:sldMk cId="3230430471" sldId="391"/>
        </pc:sldMkLst>
        <pc:spChg chg="mod">
          <ac:chgData name="Breno Nicelatchi" userId="495d62745e7169d0" providerId="LiveId" clId="{A67D7888-6170-408C-89A1-A374F67294D6}" dt="2023-08-31T20:19:19.949" v="6206" actId="14100"/>
          <ac:spMkLst>
            <pc:docMk/>
            <pc:sldMk cId="3230430471" sldId="391"/>
            <ac:spMk id="8" creationId="{F340FA31-23C8-3FC3-C7C4-88A02D8DB10D}"/>
          </ac:spMkLst>
        </pc:spChg>
        <pc:spChg chg="mod">
          <ac:chgData name="Breno Nicelatchi" userId="495d62745e7169d0" providerId="LiveId" clId="{A67D7888-6170-408C-89A1-A374F67294D6}" dt="2023-08-31T20:18:19.684" v="6096" actId="113"/>
          <ac:spMkLst>
            <pc:docMk/>
            <pc:sldMk cId="3230430471" sldId="391"/>
            <ac:spMk id="10" creationId="{7C7C7169-AEB2-CF4F-C37E-6E4B419E90FC}"/>
          </ac:spMkLst>
        </pc:spChg>
        <pc:spChg chg="mod">
          <ac:chgData name="Breno Nicelatchi" userId="495d62745e7169d0" providerId="LiveId" clId="{A67D7888-6170-408C-89A1-A374F67294D6}" dt="2023-08-31T20:16:38.796" v="6066" actId="108"/>
          <ac:spMkLst>
            <pc:docMk/>
            <pc:sldMk cId="3230430471" sldId="391"/>
            <ac:spMk id="11" creationId="{C65FB5AE-8CC3-784D-3D87-B03F7050C7B9}"/>
          </ac:spMkLst>
        </pc:spChg>
        <pc:spChg chg="mod">
          <ac:chgData name="Breno Nicelatchi" userId="495d62745e7169d0" providerId="LiveId" clId="{A67D7888-6170-408C-89A1-A374F67294D6}" dt="2023-08-31T20:16:49.861" v="6071" actId="108"/>
          <ac:spMkLst>
            <pc:docMk/>
            <pc:sldMk cId="3230430471" sldId="391"/>
            <ac:spMk id="14" creationId="{3B0BCAA7-D0AB-5FC7-0902-24A7D3E018C2}"/>
          </ac:spMkLst>
        </pc:spChg>
      </pc:sldChg>
      <pc:sldChg chg="modSp add mod">
        <pc:chgData name="Breno Nicelatchi" userId="495d62745e7169d0" providerId="LiveId" clId="{A67D7888-6170-408C-89A1-A374F67294D6}" dt="2023-08-31T20:19:12.852" v="6168" actId="14100"/>
        <pc:sldMkLst>
          <pc:docMk/>
          <pc:sldMk cId="2797156069" sldId="392"/>
        </pc:sldMkLst>
        <pc:spChg chg="mod">
          <ac:chgData name="Breno Nicelatchi" userId="495d62745e7169d0" providerId="LiveId" clId="{A67D7888-6170-408C-89A1-A374F67294D6}" dt="2023-08-31T20:19:12.852" v="6168" actId="14100"/>
          <ac:spMkLst>
            <pc:docMk/>
            <pc:sldMk cId="2797156069" sldId="392"/>
            <ac:spMk id="8" creationId="{F340FA31-23C8-3FC3-C7C4-88A02D8DB10D}"/>
          </ac:spMkLst>
        </pc:spChg>
        <pc:spChg chg="mod">
          <ac:chgData name="Breno Nicelatchi" userId="495d62745e7169d0" providerId="LiveId" clId="{A67D7888-6170-408C-89A1-A374F67294D6}" dt="2023-08-31T20:18:39.679" v="6101" actId="113"/>
          <ac:spMkLst>
            <pc:docMk/>
            <pc:sldMk cId="2797156069" sldId="392"/>
            <ac:spMk id="10" creationId="{7C7C7169-AEB2-CF4F-C37E-6E4B419E90FC}"/>
          </ac:spMkLst>
        </pc:spChg>
        <pc:spChg chg="mod">
          <ac:chgData name="Breno Nicelatchi" userId="495d62745e7169d0" providerId="LiveId" clId="{A67D7888-6170-408C-89A1-A374F67294D6}" dt="2023-08-31T20:16:48.286" v="6070" actId="108"/>
          <ac:spMkLst>
            <pc:docMk/>
            <pc:sldMk cId="2797156069" sldId="392"/>
            <ac:spMk id="14" creationId="{3B0BCAA7-D0AB-5FC7-0902-24A7D3E018C2}"/>
          </ac:spMkLst>
        </pc:spChg>
        <pc:spChg chg="mod">
          <ac:chgData name="Breno Nicelatchi" userId="495d62745e7169d0" providerId="LiveId" clId="{A67D7888-6170-408C-89A1-A374F67294D6}" dt="2023-08-31T20:16:40.727" v="6067" actId="108"/>
          <ac:spMkLst>
            <pc:docMk/>
            <pc:sldMk cId="2797156069" sldId="392"/>
            <ac:spMk id="15" creationId="{C22F20F1-C181-5B03-A2E8-F5F8A4C5FE6A}"/>
          </ac:spMkLst>
        </pc:spChg>
      </pc:sldChg>
      <pc:sldChg chg="modSp add mod">
        <pc:chgData name="Breno Nicelatchi" userId="495d62745e7169d0" providerId="LiveId" clId="{A67D7888-6170-408C-89A1-A374F67294D6}" dt="2023-08-31T20:19:02.171" v="6128" actId="14100"/>
        <pc:sldMkLst>
          <pc:docMk/>
          <pc:sldMk cId="3665654929" sldId="393"/>
        </pc:sldMkLst>
        <pc:spChg chg="mod">
          <ac:chgData name="Breno Nicelatchi" userId="495d62745e7169d0" providerId="LiveId" clId="{A67D7888-6170-408C-89A1-A374F67294D6}" dt="2023-08-31T20:19:02.171" v="6128" actId="14100"/>
          <ac:spMkLst>
            <pc:docMk/>
            <pc:sldMk cId="3665654929" sldId="393"/>
            <ac:spMk id="8" creationId="{F340FA31-23C8-3FC3-C7C4-88A02D8DB10D}"/>
          </ac:spMkLst>
        </pc:spChg>
        <pc:spChg chg="mod">
          <ac:chgData name="Breno Nicelatchi" userId="495d62745e7169d0" providerId="LiveId" clId="{A67D7888-6170-408C-89A1-A374F67294D6}" dt="2023-08-31T20:18:54.833" v="6106" actId="113"/>
          <ac:spMkLst>
            <pc:docMk/>
            <pc:sldMk cId="3665654929" sldId="393"/>
            <ac:spMk id="10" creationId="{7C7C7169-AEB2-CF4F-C37E-6E4B419E90FC}"/>
          </ac:spMkLst>
        </pc:spChg>
        <pc:spChg chg="mod">
          <ac:chgData name="Breno Nicelatchi" userId="495d62745e7169d0" providerId="LiveId" clId="{A67D7888-6170-408C-89A1-A374F67294D6}" dt="2023-08-31T20:16:42.483" v="6068" actId="108"/>
          <ac:spMkLst>
            <pc:docMk/>
            <pc:sldMk cId="3665654929" sldId="393"/>
            <ac:spMk id="13" creationId="{A8DC9ADF-4070-7CD5-8874-8CA239C12FBB}"/>
          </ac:spMkLst>
        </pc:spChg>
        <pc:spChg chg="mod">
          <ac:chgData name="Breno Nicelatchi" userId="495d62745e7169d0" providerId="LiveId" clId="{A67D7888-6170-408C-89A1-A374F67294D6}" dt="2023-08-31T20:16:46.412" v="6069" actId="108"/>
          <ac:spMkLst>
            <pc:docMk/>
            <pc:sldMk cId="3665654929" sldId="393"/>
            <ac:spMk id="14" creationId="{3B0BCAA7-D0AB-5FC7-0902-24A7D3E018C2}"/>
          </ac:spMkLst>
        </pc:spChg>
      </pc:sldChg>
      <pc:sldChg chg="modSp add modAnim">
        <pc:chgData name="Breno Nicelatchi" userId="495d62745e7169d0" providerId="LiveId" clId="{A67D7888-6170-408C-89A1-A374F67294D6}" dt="2023-08-31T21:02:26.870" v="6301"/>
        <pc:sldMkLst>
          <pc:docMk/>
          <pc:sldMk cId="3087831624" sldId="394"/>
        </pc:sldMkLst>
        <pc:spChg chg="mod">
          <ac:chgData name="Breno Nicelatchi" userId="495d62745e7169d0" providerId="LiveId" clId="{A67D7888-6170-408C-89A1-A374F67294D6}" dt="2023-08-31T21:02:26.870" v="6301"/>
          <ac:spMkLst>
            <pc:docMk/>
            <pc:sldMk cId="3087831624" sldId="394"/>
            <ac:spMk id="6" creationId="{D1FCC439-7F3B-124B-6657-4FEB376EEF3D}"/>
          </ac:spMkLst>
        </pc:spChg>
      </pc:sldChg>
      <pc:sldChg chg="addSp modSp add mod">
        <pc:chgData name="Breno Nicelatchi" userId="495d62745e7169d0" providerId="LiveId" clId="{A67D7888-6170-408C-89A1-A374F67294D6}" dt="2023-08-31T21:04:59.464" v="6469" actId="1036"/>
        <pc:sldMkLst>
          <pc:docMk/>
          <pc:sldMk cId="704871165" sldId="395"/>
        </pc:sldMkLst>
        <pc:spChg chg="mod">
          <ac:chgData name="Breno Nicelatchi" userId="495d62745e7169d0" providerId="LiveId" clId="{A67D7888-6170-408C-89A1-A374F67294D6}" dt="2023-08-31T21:03:35.880" v="6315" actId="1076"/>
          <ac:spMkLst>
            <pc:docMk/>
            <pc:sldMk cId="704871165" sldId="395"/>
            <ac:spMk id="5" creationId="{21AFDE79-347E-ECA8-564C-4F60240FBEA6}"/>
          </ac:spMkLst>
        </pc:spChg>
        <pc:spChg chg="mod">
          <ac:chgData name="Breno Nicelatchi" userId="495d62745e7169d0" providerId="LiveId" clId="{A67D7888-6170-408C-89A1-A374F67294D6}" dt="2023-08-31T21:03:35.880" v="6315" actId="1076"/>
          <ac:spMkLst>
            <pc:docMk/>
            <pc:sldMk cId="704871165" sldId="395"/>
            <ac:spMk id="6" creationId="{3FAFA81F-589F-6410-3FF7-B8969CB37116}"/>
          </ac:spMkLst>
        </pc:spChg>
        <pc:spChg chg="mod">
          <ac:chgData name="Breno Nicelatchi" userId="495d62745e7169d0" providerId="LiveId" clId="{A67D7888-6170-408C-89A1-A374F67294D6}" dt="2023-08-31T21:04:59.464" v="6469" actId="1036"/>
          <ac:spMkLst>
            <pc:docMk/>
            <pc:sldMk cId="704871165" sldId="395"/>
            <ac:spMk id="7" creationId="{338C6121-A14D-F255-A9C0-FD5EC6EAE8A5}"/>
          </ac:spMkLst>
        </pc:spChg>
        <pc:grpChg chg="mod">
          <ac:chgData name="Breno Nicelatchi" userId="495d62745e7169d0" providerId="LiveId" clId="{A67D7888-6170-408C-89A1-A374F67294D6}" dt="2023-08-31T21:04:59.464" v="6469" actId="1036"/>
          <ac:grpSpMkLst>
            <pc:docMk/>
            <pc:sldMk cId="704871165" sldId="395"/>
            <ac:grpSpMk id="4" creationId="{3AA8BE09-6A56-690E-854B-DED49ECDA890}"/>
          </ac:grpSpMkLst>
        </pc:grpChg>
        <pc:picChg chg="add mod">
          <ac:chgData name="Breno Nicelatchi" userId="495d62745e7169d0" providerId="LiveId" clId="{A67D7888-6170-408C-89A1-A374F67294D6}" dt="2023-08-31T21:04:39.243" v="6425" actId="14100"/>
          <ac:picMkLst>
            <pc:docMk/>
            <pc:sldMk cId="704871165" sldId="395"/>
            <ac:picMk id="8" creationId="{51EC248C-63E0-2844-8F89-ECEA2CDD8C5F}"/>
          </ac:picMkLst>
        </pc:picChg>
        <pc:picChg chg="mod">
          <ac:chgData name="Breno Nicelatchi" userId="495d62745e7169d0" providerId="LiveId" clId="{A67D7888-6170-408C-89A1-A374F67294D6}" dt="2023-08-31T21:04:49.997" v="6437" actId="14100"/>
          <ac:picMkLst>
            <pc:docMk/>
            <pc:sldMk cId="704871165" sldId="395"/>
            <ac:picMk id="1026" creationId="{E749E7A6-BC20-A86E-380B-55E49CAC16AE}"/>
          </ac:picMkLst>
        </pc:picChg>
      </pc:sldChg>
      <pc:sldChg chg="addSp delSp modSp add mod">
        <pc:chgData name="Breno Nicelatchi" userId="495d62745e7169d0" providerId="LiveId" clId="{A67D7888-6170-408C-89A1-A374F67294D6}" dt="2023-08-31T21:06:32.049" v="6490" actId="21"/>
        <pc:sldMkLst>
          <pc:docMk/>
          <pc:sldMk cId="2320097457" sldId="396"/>
        </pc:sldMkLst>
        <pc:spChg chg="add mod">
          <ac:chgData name="Breno Nicelatchi" userId="495d62745e7169d0" providerId="LiveId" clId="{A67D7888-6170-408C-89A1-A374F67294D6}" dt="2023-08-31T21:06:23.992" v="6487" actId="1076"/>
          <ac:spMkLst>
            <pc:docMk/>
            <pc:sldMk cId="2320097457" sldId="396"/>
            <ac:spMk id="5" creationId="{7EBDEB23-5045-F3D3-1F99-D85C8A1E5757}"/>
          </ac:spMkLst>
        </pc:spChg>
        <pc:spChg chg="add mod">
          <ac:chgData name="Breno Nicelatchi" userId="495d62745e7169d0" providerId="LiveId" clId="{A67D7888-6170-408C-89A1-A374F67294D6}" dt="2023-08-31T21:06:23.992" v="6487" actId="1076"/>
          <ac:spMkLst>
            <pc:docMk/>
            <pc:sldMk cId="2320097457" sldId="396"/>
            <ac:spMk id="6" creationId="{4D27FADB-4362-F03D-B835-099B23EF5391}"/>
          </ac:spMkLst>
        </pc:spChg>
        <pc:spChg chg="add mod">
          <ac:chgData name="Breno Nicelatchi" userId="495d62745e7169d0" providerId="LiveId" clId="{A67D7888-6170-408C-89A1-A374F67294D6}" dt="2023-08-31T21:06:23.992" v="6487" actId="1076"/>
          <ac:spMkLst>
            <pc:docMk/>
            <pc:sldMk cId="2320097457" sldId="396"/>
            <ac:spMk id="7" creationId="{A588A4AB-B91F-0A73-BA8E-5AD3E2B2C300}"/>
          </ac:spMkLst>
        </pc:spChg>
        <pc:spChg chg="del">
          <ac:chgData name="Breno Nicelatchi" userId="495d62745e7169d0" providerId="LiveId" clId="{A67D7888-6170-408C-89A1-A374F67294D6}" dt="2023-08-31T21:05:56.538" v="6478" actId="21"/>
          <ac:spMkLst>
            <pc:docMk/>
            <pc:sldMk cId="2320097457" sldId="396"/>
            <ac:spMk id="8" creationId="{BFB786AB-FFF8-2654-C09A-ABE90781CD6E}"/>
          </ac:spMkLst>
        </pc:spChg>
        <pc:spChg chg="add mod">
          <ac:chgData name="Breno Nicelatchi" userId="495d62745e7169d0" providerId="LiveId" clId="{A67D7888-6170-408C-89A1-A374F67294D6}" dt="2023-08-31T21:06:23.992" v="6487" actId="1076"/>
          <ac:spMkLst>
            <pc:docMk/>
            <pc:sldMk cId="2320097457" sldId="396"/>
            <ac:spMk id="9" creationId="{9B2D429E-ABDE-1707-D296-D9817C92EA3B}"/>
          </ac:spMkLst>
        </pc:spChg>
        <pc:spChg chg="del">
          <ac:chgData name="Breno Nicelatchi" userId="495d62745e7169d0" providerId="LiveId" clId="{A67D7888-6170-408C-89A1-A374F67294D6}" dt="2023-08-31T21:05:56.538" v="6478" actId="21"/>
          <ac:spMkLst>
            <pc:docMk/>
            <pc:sldMk cId="2320097457" sldId="396"/>
            <ac:spMk id="10" creationId="{DA21E644-0BFD-DD71-2C3B-3B01410CD884}"/>
          </ac:spMkLst>
        </pc:spChg>
        <pc:spChg chg="del">
          <ac:chgData name="Breno Nicelatchi" userId="495d62745e7169d0" providerId="LiveId" clId="{A67D7888-6170-408C-89A1-A374F67294D6}" dt="2023-08-31T21:05:56.538" v="6478" actId="21"/>
          <ac:spMkLst>
            <pc:docMk/>
            <pc:sldMk cId="2320097457" sldId="396"/>
            <ac:spMk id="11" creationId="{E770EA76-E6C7-3E90-A3F3-59F1CD65396E}"/>
          </ac:spMkLst>
        </pc:spChg>
        <pc:spChg chg="mod">
          <ac:chgData name="Breno Nicelatchi" userId="495d62745e7169d0" providerId="LiveId" clId="{A67D7888-6170-408C-89A1-A374F67294D6}" dt="2023-08-31T21:06:32.049" v="6490" actId="21"/>
          <ac:spMkLst>
            <pc:docMk/>
            <pc:sldMk cId="2320097457" sldId="396"/>
            <ac:spMk id="12" creationId="{980CD1B0-DDAF-F76E-0B5C-ED05039EE38A}"/>
          </ac:spMkLst>
        </pc:spChg>
        <pc:picChg chg="del">
          <ac:chgData name="Breno Nicelatchi" userId="495d62745e7169d0" providerId="LiveId" clId="{A67D7888-6170-408C-89A1-A374F67294D6}" dt="2023-08-31T21:05:56.538" v="6478" actId="21"/>
          <ac:picMkLst>
            <pc:docMk/>
            <pc:sldMk cId="2320097457" sldId="396"/>
            <ac:picMk id="4" creationId="{4196188D-68D0-BA6D-C3F7-C97579410D02}"/>
          </ac:picMkLst>
        </pc:picChg>
      </pc:sldChg>
      <pc:sldChg chg="delSp modSp add mod modAnim">
        <pc:chgData name="Breno Nicelatchi" userId="495d62745e7169d0" providerId="LiveId" clId="{A67D7888-6170-408C-89A1-A374F67294D6}" dt="2023-08-31T21:09:06.785" v="6534" actId="1076"/>
        <pc:sldMkLst>
          <pc:docMk/>
          <pc:sldMk cId="2110461303" sldId="397"/>
        </pc:sldMkLst>
        <pc:spChg chg="del">
          <ac:chgData name="Breno Nicelatchi" userId="495d62745e7169d0" providerId="LiveId" clId="{A67D7888-6170-408C-89A1-A374F67294D6}" dt="2023-08-31T21:08:38.604" v="6520" actId="478"/>
          <ac:spMkLst>
            <pc:docMk/>
            <pc:sldMk cId="2110461303" sldId="397"/>
            <ac:spMk id="4" creationId="{B87EE841-25DD-B652-E628-AD0CC744310F}"/>
          </ac:spMkLst>
        </pc:spChg>
        <pc:spChg chg="del">
          <ac:chgData name="Breno Nicelatchi" userId="495d62745e7169d0" providerId="LiveId" clId="{A67D7888-6170-408C-89A1-A374F67294D6}" dt="2023-08-31T21:08:38.604" v="6520" actId="478"/>
          <ac:spMkLst>
            <pc:docMk/>
            <pc:sldMk cId="2110461303" sldId="397"/>
            <ac:spMk id="8" creationId="{C7907DD6-8C4E-98C0-EE40-75F1DA8976A8}"/>
          </ac:spMkLst>
        </pc:spChg>
        <pc:spChg chg="mod">
          <ac:chgData name="Breno Nicelatchi" userId="495d62745e7169d0" providerId="LiveId" clId="{A67D7888-6170-408C-89A1-A374F67294D6}" dt="2023-08-31T21:09:06.785" v="6534" actId="1076"/>
          <ac:spMkLst>
            <pc:docMk/>
            <pc:sldMk cId="2110461303" sldId="397"/>
            <ac:spMk id="9" creationId="{993D131E-A797-5A78-4E70-BE0D88B728AF}"/>
          </ac:spMkLst>
        </pc:spChg>
        <pc:spChg chg="del">
          <ac:chgData name="Breno Nicelatchi" userId="495d62745e7169d0" providerId="LiveId" clId="{A67D7888-6170-408C-89A1-A374F67294D6}" dt="2023-08-31T21:08:38.604" v="6520" actId="478"/>
          <ac:spMkLst>
            <pc:docMk/>
            <pc:sldMk cId="2110461303" sldId="397"/>
            <ac:spMk id="10" creationId="{A15EE136-1DB0-D976-AFD6-876CA120EB42}"/>
          </ac:spMkLst>
        </pc:spChg>
        <pc:spChg chg="del mod">
          <ac:chgData name="Breno Nicelatchi" userId="495d62745e7169d0" providerId="LiveId" clId="{A67D7888-6170-408C-89A1-A374F67294D6}" dt="2023-08-31T21:08:48.931" v="6524" actId="478"/>
          <ac:spMkLst>
            <pc:docMk/>
            <pc:sldMk cId="2110461303" sldId="397"/>
            <ac:spMk id="11" creationId="{62B0CC46-DEA2-D249-78FA-C1739468AC47}"/>
          </ac:spMkLst>
        </pc:spChg>
        <pc:spChg chg="mod">
          <ac:chgData name="Breno Nicelatchi" userId="495d62745e7169d0" providerId="LiveId" clId="{A67D7888-6170-408C-89A1-A374F67294D6}" dt="2023-08-31T21:09:06.785" v="6534" actId="1076"/>
          <ac:spMkLst>
            <pc:docMk/>
            <pc:sldMk cId="2110461303" sldId="397"/>
            <ac:spMk id="12" creationId="{1E9D21E2-203C-87B8-4535-4D3AEDE027B2}"/>
          </ac:spMkLst>
        </pc:spChg>
        <pc:spChg chg="mod">
          <ac:chgData name="Breno Nicelatchi" userId="495d62745e7169d0" providerId="LiveId" clId="{A67D7888-6170-408C-89A1-A374F67294D6}" dt="2023-08-31T21:09:06.785" v="6534" actId="1076"/>
          <ac:spMkLst>
            <pc:docMk/>
            <pc:sldMk cId="2110461303" sldId="397"/>
            <ac:spMk id="13" creationId="{2E430254-0C44-1CA2-B4B0-9D83E8F80809}"/>
          </ac:spMkLst>
        </pc:spChg>
        <pc:spChg chg="del">
          <ac:chgData name="Breno Nicelatchi" userId="495d62745e7169d0" providerId="LiveId" clId="{A67D7888-6170-408C-89A1-A374F67294D6}" dt="2023-08-31T21:08:38.604" v="6520" actId="478"/>
          <ac:spMkLst>
            <pc:docMk/>
            <pc:sldMk cId="2110461303" sldId="397"/>
            <ac:spMk id="14" creationId="{6FE4FDA1-89BA-6BE1-2661-C45B7AE5A057}"/>
          </ac:spMkLst>
        </pc:spChg>
        <pc:spChg chg="mod">
          <ac:chgData name="Breno Nicelatchi" userId="495d62745e7169d0" providerId="LiveId" clId="{A67D7888-6170-408C-89A1-A374F67294D6}" dt="2023-08-31T21:09:06.785" v="6534" actId="1076"/>
          <ac:spMkLst>
            <pc:docMk/>
            <pc:sldMk cId="2110461303" sldId="397"/>
            <ac:spMk id="15" creationId="{3C5FE3C5-E5F3-7879-526C-A745DF3492AB}"/>
          </ac:spMkLst>
        </pc:spChg>
      </pc:sldChg>
      <pc:sldChg chg="addSp delSp modSp add mod modAnim">
        <pc:chgData name="Breno Nicelatchi" userId="495d62745e7169d0" providerId="LiveId" clId="{A67D7888-6170-408C-89A1-A374F67294D6}" dt="2023-08-31T21:10:53.302" v="6583" actId="1076"/>
        <pc:sldMkLst>
          <pc:docMk/>
          <pc:sldMk cId="3390436045" sldId="398"/>
        </pc:sldMkLst>
        <pc:spChg chg="ord">
          <ac:chgData name="Breno Nicelatchi" userId="495d62745e7169d0" providerId="LiveId" clId="{A67D7888-6170-408C-89A1-A374F67294D6}" dt="2023-08-31T21:10:23.270" v="6552" actId="166"/>
          <ac:spMkLst>
            <pc:docMk/>
            <pc:sldMk cId="3390436045" sldId="398"/>
            <ac:spMk id="14" creationId="{793F4E38-2C68-7813-953D-8287721A1C73}"/>
          </ac:spMkLst>
        </pc:spChg>
        <pc:spChg chg="mod ord">
          <ac:chgData name="Breno Nicelatchi" userId="495d62745e7169d0" providerId="LiveId" clId="{A67D7888-6170-408C-89A1-A374F67294D6}" dt="2023-08-31T21:10:46.214" v="6581" actId="1037"/>
          <ac:spMkLst>
            <pc:docMk/>
            <pc:sldMk cId="3390436045" sldId="398"/>
            <ac:spMk id="18" creationId="{E519082B-A821-F2E9-0998-366ED6BF9A23}"/>
          </ac:spMkLst>
        </pc:spChg>
        <pc:spChg chg="mod">
          <ac:chgData name="Breno Nicelatchi" userId="495d62745e7169d0" providerId="LiveId" clId="{A67D7888-6170-408C-89A1-A374F67294D6}" dt="2023-08-31T21:10:53.302" v="6583" actId="1076"/>
          <ac:spMkLst>
            <pc:docMk/>
            <pc:sldMk cId="3390436045" sldId="398"/>
            <ac:spMk id="19" creationId="{E8070E15-A6A1-A6A6-195F-0271FBDE73A0}"/>
          </ac:spMkLst>
        </pc:spChg>
        <pc:spChg chg="del">
          <ac:chgData name="Breno Nicelatchi" userId="495d62745e7169d0" providerId="LiveId" clId="{A67D7888-6170-408C-89A1-A374F67294D6}" dt="2023-08-31T21:09:54.829" v="6541" actId="478"/>
          <ac:spMkLst>
            <pc:docMk/>
            <pc:sldMk cId="3390436045" sldId="398"/>
            <ac:spMk id="20" creationId="{562FE9C8-2A69-90FF-0364-B47505C7FF59}"/>
          </ac:spMkLst>
        </pc:spChg>
        <pc:picChg chg="add mod">
          <ac:chgData name="Breno Nicelatchi" userId="495d62745e7169d0" providerId="LiveId" clId="{A67D7888-6170-408C-89A1-A374F67294D6}" dt="2023-08-31T21:10:46.214" v="6581" actId="1037"/>
          <ac:picMkLst>
            <pc:docMk/>
            <pc:sldMk cId="3390436045" sldId="398"/>
            <ac:picMk id="9218" creationId="{42F68262-BC56-E86D-2E96-2844D7B5B75B}"/>
          </ac:picMkLst>
        </pc:picChg>
        <pc:picChg chg="del">
          <ac:chgData name="Breno Nicelatchi" userId="495d62745e7169d0" providerId="LiveId" clId="{A67D7888-6170-408C-89A1-A374F67294D6}" dt="2023-08-31T21:09:56.843" v="6542" actId="478"/>
          <ac:picMkLst>
            <pc:docMk/>
            <pc:sldMk cId="3390436045" sldId="398"/>
            <ac:picMk id="14338" creationId="{EF79FD88-B886-5373-E1B7-A651471754F0}"/>
          </ac:picMkLst>
        </pc:picChg>
      </pc:sldChg>
      <pc:sldChg chg="modSp add modAnim">
        <pc:chgData name="Breno Nicelatchi" userId="495d62745e7169d0" providerId="LiveId" clId="{A67D7888-6170-408C-89A1-A374F67294D6}" dt="2023-08-31T21:11:49.152" v="6597" actId="403"/>
        <pc:sldMkLst>
          <pc:docMk/>
          <pc:sldMk cId="2587664243" sldId="399"/>
        </pc:sldMkLst>
        <pc:spChg chg="mod">
          <ac:chgData name="Breno Nicelatchi" userId="495d62745e7169d0" providerId="LiveId" clId="{A67D7888-6170-408C-89A1-A374F67294D6}" dt="2023-08-31T21:11:49.152" v="6597" actId="403"/>
          <ac:spMkLst>
            <pc:docMk/>
            <pc:sldMk cId="2587664243" sldId="399"/>
            <ac:spMk id="6" creationId="{D1FCC439-7F3B-124B-6657-4FEB376EEF3D}"/>
          </ac:spMkLst>
        </pc:spChg>
      </pc:sldChg>
      <pc:sldChg chg="modSp add mod modAnim">
        <pc:chgData name="Breno Nicelatchi" userId="495d62745e7169d0" providerId="LiveId" clId="{A67D7888-6170-408C-89A1-A374F67294D6}" dt="2023-08-31T21:12:26.407" v="6622" actId="1038"/>
        <pc:sldMkLst>
          <pc:docMk/>
          <pc:sldMk cId="1208576754" sldId="400"/>
        </pc:sldMkLst>
        <pc:spChg chg="mod">
          <ac:chgData name="Breno Nicelatchi" userId="495d62745e7169d0" providerId="LiveId" clId="{A67D7888-6170-408C-89A1-A374F67294D6}" dt="2023-08-31T21:12:26.407" v="6622" actId="1038"/>
          <ac:spMkLst>
            <pc:docMk/>
            <pc:sldMk cId="1208576754" sldId="400"/>
            <ac:spMk id="6" creationId="{D1FCC439-7F3B-124B-6657-4FEB376EEF3D}"/>
          </ac:spMkLst>
        </pc:spChg>
      </pc:sldChg>
      <pc:sldChg chg="modSp add mod modAnim">
        <pc:chgData name="Breno Nicelatchi" userId="495d62745e7169d0" providerId="LiveId" clId="{A67D7888-6170-408C-89A1-A374F67294D6}" dt="2023-08-31T21:13:15.200" v="6631" actId="20577"/>
        <pc:sldMkLst>
          <pc:docMk/>
          <pc:sldMk cId="1138722141" sldId="401"/>
        </pc:sldMkLst>
        <pc:spChg chg="mod">
          <ac:chgData name="Breno Nicelatchi" userId="495d62745e7169d0" providerId="LiveId" clId="{A67D7888-6170-408C-89A1-A374F67294D6}" dt="2023-08-31T21:13:15.200" v="6631" actId="20577"/>
          <ac:spMkLst>
            <pc:docMk/>
            <pc:sldMk cId="1138722141" sldId="401"/>
            <ac:spMk id="7" creationId="{4011ADA2-CEA4-4CDA-7367-48A8B40EC7B6}"/>
          </ac:spMkLst>
        </pc:spChg>
      </pc:sldChg>
      <pc:sldChg chg="modSp add mod">
        <pc:chgData name="Breno Nicelatchi" userId="495d62745e7169d0" providerId="LiveId" clId="{A67D7888-6170-408C-89A1-A374F67294D6}" dt="2023-08-31T21:14:25.578" v="6639" actId="1076"/>
        <pc:sldMkLst>
          <pc:docMk/>
          <pc:sldMk cId="2723240970" sldId="402"/>
        </pc:sldMkLst>
        <pc:spChg chg="mod">
          <ac:chgData name="Breno Nicelatchi" userId="495d62745e7169d0" providerId="LiveId" clId="{A67D7888-6170-408C-89A1-A374F67294D6}" dt="2023-08-31T21:14:25.578" v="6639" actId="1076"/>
          <ac:spMkLst>
            <pc:docMk/>
            <pc:sldMk cId="2723240970" sldId="402"/>
            <ac:spMk id="5" creationId="{6051BF79-1239-5405-DE05-69D88AFE3267}"/>
          </ac:spMkLst>
        </pc:spChg>
      </pc:sldChg>
      <pc:sldChg chg="delSp modSp add mod delAnim modAnim">
        <pc:chgData name="Breno Nicelatchi" userId="495d62745e7169d0" providerId="LiveId" clId="{A67D7888-6170-408C-89A1-A374F67294D6}" dt="2023-08-31T21:33:15.310" v="6679" actId="122"/>
        <pc:sldMkLst>
          <pc:docMk/>
          <pc:sldMk cId="3134146420" sldId="403"/>
        </pc:sldMkLst>
        <pc:spChg chg="mod">
          <ac:chgData name="Breno Nicelatchi" userId="495d62745e7169d0" providerId="LiveId" clId="{A67D7888-6170-408C-89A1-A374F67294D6}" dt="2023-08-31T21:31:51.951" v="6648" actId="1076"/>
          <ac:spMkLst>
            <pc:docMk/>
            <pc:sldMk cId="3134146420" sldId="403"/>
            <ac:spMk id="6" creationId="{3C1B2FD5-1391-0753-34FA-0E9AB67CFA60}"/>
          </ac:spMkLst>
        </pc:spChg>
        <pc:spChg chg="mod">
          <ac:chgData name="Breno Nicelatchi" userId="495d62745e7169d0" providerId="LiveId" clId="{A67D7888-6170-408C-89A1-A374F67294D6}" dt="2023-08-31T21:32:57.852" v="6673" actId="1035"/>
          <ac:spMkLst>
            <pc:docMk/>
            <pc:sldMk cId="3134146420" sldId="403"/>
            <ac:spMk id="9" creationId="{4D06CD3B-D3F6-98B8-A103-6CBB4E18FB8F}"/>
          </ac:spMkLst>
        </pc:spChg>
        <pc:spChg chg="del">
          <ac:chgData name="Breno Nicelatchi" userId="495d62745e7169d0" providerId="LiveId" clId="{A67D7888-6170-408C-89A1-A374F67294D6}" dt="2023-08-31T21:32:05.504" v="6652" actId="478"/>
          <ac:spMkLst>
            <pc:docMk/>
            <pc:sldMk cId="3134146420" sldId="403"/>
            <ac:spMk id="16" creationId="{1234A605-430C-80FF-1815-12083F247620}"/>
          </ac:spMkLst>
        </pc:spChg>
        <pc:spChg chg="del">
          <ac:chgData name="Breno Nicelatchi" userId="495d62745e7169d0" providerId="LiveId" clId="{A67D7888-6170-408C-89A1-A374F67294D6}" dt="2023-08-31T21:32:15.960" v="6654" actId="478"/>
          <ac:spMkLst>
            <pc:docMk/>
            <pc:sldMk cId="3134146420" sldId="403"/>
            <ac:spMk id="17" creationId="{F203886B-4F91-A241-A1BA-76BED7C51ADA}"/>
          </ac:spMkLst>
        </pc:spChg>
        <pc:spChg chg="mod">
          <ac:chgData name="Breno Nicelatchi" userId="495d62745e7169d0" providerId="LiveId" clId="{A67D7888-6170-408C-89A1-A374F67294D6}" dt="2023-08-31T21:33:12.253" v="6678" actId="122"/>
          <ac:spMkLst>
            <pc:docMk/>
            <pc:sldMk cId="3134146420" sldId="403"/>
            <ac:spMk id="18" creationId="{0D0B5ED3-1CED-D6A3-6FBA-D61381323FC4}"/>
          </ac:spMkLst>
        </pc:spChg>
        <pc:spChg chg="mod">
          <ac:chgData name="Breno Nicelatchi" userId="495d62745e7169d0" providerId="LiveId" clId="{A67D7888-6170-408C-89A1-A374F67294D6}" dt="2023-08-31T21:33:15.310" v="6679" actId="122"/>
          <ac:spMkLst>
            <pc:docMk/>
            <pc:sldMk cId="3134146420" sldId="403"/>
            <ac:spMk id="19" creationId="{BD1F5788-7949-395B-8D7B-1BBE3BFAA5F4}"/>
          </ac:spMkLst>
        </pc:spChg>
      </pc:sldChg>
      <pc:sldChg chg="modSp add">
        <pc:chgData name="Breno Nicelatchi" userId="495d62745e7169d0" providerId="LiveId" clId="{A67D7888-6170-408C-89A1-A374F67294D6}" dt="2023-08-31T21:33:51.862" v="6684" actId="20577"/>
        <pc:sldMkLst>
          <pc:docMk/>
          <pc:sldMk cId="4263605927" sldId="404"/>
        </pc:sldMkLst>
        <pc:spChg chg="mod">
          <ac:chgData name="Breno Nicelatchi" userId="495d62745e7169d0" providerId="LiveId" clId="{A67D7888-6170-408C-89A1-A374F67294D6}" dt="2023-08-31T21:33:51.862" v="6684" actId="20577"/>
          <ac:spMkLst>
            <pc:docMk/>
            <pc:sldMk cId="4263605927" sldId="404"/>
            <ac:spMk id="12" creationId="{BDF2DF44-4FB0-0600-22D7-6B0166EA0081}"/>
          </ac:spMkLst>
        </pc:spChg>
      </pc:sldChg>
      <pc:sldChg chg="delSp modSp add mod">
        <pc:chgData name="Breno Nicelatchi" userId="495d62745e7169d0" providerId="LiveId" clId="{A67D7888-6170-408C-89A1-A374F67294D6}" dt="2023-08-31T21:34:51.286" v="6762" actId="1076"/>
        <pc:sldMkLst>
          <pc:docMk/>
          <pc:sldMk cId="3353009515" sldId="405"/>
        </pc:sldMkLst>
        <pc:spChg chg="mod">
          <ac:chgData name="Breno Nicelatchi" userId="495d62745e7169d0" providerId="LiveId" clId="{A67D7888-6170-408C-89A1-A374F67294D6}" dt="2023-08-31T21:34:09.987" v="6753" actId="1038"/>
          <ac:spMkLst>
            <pc:docMk/>
            <pc:sldMk cId="3353009515" sldId="405"/>
            <ac:spMk id="2" creationId="{D5E6F08E-ABA9-E172-DD5B-EF0DEEA8AA06}"/>
          </ac:spMkLst>
        </pc:spChg>
        <pc:spChg chg="del">
          <ac:chgData name="Breno Nicelatchi" userId="495d62745e7169d0" providerId="LiveId" clId="{A67D7888-6170-408C-89A1-A374F67294D6}" dt="2023-08-31T21:34:22.742" v="6756" actId="478"/>
          <ac:spMkLst>
            <pc:docMk/>
            <pc:sldMk cId="3353009515" sldId="405"/>
            <ac:spMk id="3" creationId="{FD7FB581-B02F-B962-E967-104C71DD4AC3}"/>
          </ac:spMkLst>
        </pc:spChg>
        <pc:spChg chg="mod">
          <ac:chgData name="Breno Nicelatchi" userId="495d62745e7169d0" providerId="LiveId" clId="{A67D7888-6170-408C-89A1-A374F67294D6}" dt="2023-08-31T21:34:51.286" v="6762" actId="1076"/>
          <ac:spMkLst>
            <pc:docMk/>
            <pc:sldMk cId="3353009515" sldId="405"/>
            <ac:spMk id="7" creationId="{4011ADA2-CEA4-4CDA-7367-48A8B40EC7B6}"/>
          </ac:spMkLst>
        </pc:spChg>
        <pc:picChg chg="mod">
          <ac:chgData name="Breno Nicelatchi" userId="495d62745e7169d0" providerId="LiveId" clId="{A67D7888-6170-408C-89A1-A374F67294D6}" dt="2023-08-31T21:34:09.987" v="6753" actId="1038"/>
          <ac:picMkLst>
            <pc:docMk/>
            <pc:sldMk cId="3353009515" sldId="405"/>
            <ac:picMk id="9" creationId="{AD49A5AC-CEE4-BC93-1446-3E498B68207A}"/>
          </ac:picMkLst>
        </pc:picChg>
      </pc:sldChg>
      <pc:sldChg chg="modSp add modAnim">
        <pc:chgData name="Breno Nicelatchi" userId="495d62745e7169d0" providerId="LiveId" clId="{A67D7888-6170-408C-89A1-A374F67294D6}" dt="2023-08-31T21:35:18.862" v="6768"/>
        <pc:sldMkLst>
          <pc:docMk/>
          <pc:sldMk cId="1146951171" sldId="406"/>
        </pc:sldMkLst>
        <pc:spChg chg="mod">
          <ac:chgData name="Breno Nicelatchi" userId="495d62745e7169d0" providerId="LiveId" clId="{A67D7888-6170-408C-89A1-A374F67294D6}" dt="2023-08-31T21:35:18.862" v="6768"/>
          <ac:spMkLst>
            <pc:docMk/>
            <pc:sldMk cId="1146951171" sldId="406"/>
            <ac:spMk id="6" creationId="{D1FCC439-7F3B-124B-6657-4FEB376EEF3D}"/>
          </ac:spMkLst>
        </pc:spChg>
      </pc:sldChg>
      <pc:sldChg chg="addSp delSp modSp add mod">
        <pc:chgData name="Breno Nicelatchi" userId="495d62745e7169d0" providerId="LiveId" clId="{A67D7888-6170-408C-89A1-A374F67294D6}" dt="2023-08-31T21:36:45.177" v="6817" actId="1038"/>
        <pc:sldMkLst>
          <pc:docMk/>
          <pc:sldMk cId="2284919678" sldId="407"/>
        </pc:sldMkLst>
        <pc:spChg chg="mod ord">
          <ac:chgData name="Breno Nicelatchi" userId="495d62745e7169d0" providerId="LiveId" clId="{A67D7888-6170-408C-89A1-A374F67294D6}" dt="2023-08-31T21:36:39.286" v="6801" actId="167"/>
          <ac:spMkLst>
            <pc:docMk/>
            <pc:sldMk cId="2284919678" sldId="407"/>
            <ac:spMk id="4" creationId="{C92E6045-59CE-DF46-1DA3-30B9E3DFEED7}"/>
          </ac:spMkLst>
        </pc:spChg>
        <pc:spChg chg="add mod">
          <ac:chgData name="Breno Nicelatchi" userId="495d62745e7169d0" providerId="LiveId" clId="{A67D7888-6170-408C-89A1-A374F67294D6}" dt="2023-08-31T21:36:45.177" v="6817" actId="1038"/>
          <ac:spMkLst>
            <pc:docMk/>
            <pc:sldMk cId="2284919678" sldId="407"/>
            <ac:spMk id="5" creationId="{042C021C-2D2C-4792-1791-A282E4B5408C}"/>
          </ac:spMkLst>
        </pc:spChg>
        <pc:spChg chg="mod">
          <ac:chgData name="Breno Nicelatchi" userId="495d62745e7169d0" providerId="LiveId" clId="{A67D7888-6170-408C-89A1-A374F67294D6}" dt="2023-08-31T21:36:45.177" v="6817" actId="1038"/>
          <ac:spMkLst>
            <pc:docMk/>
            <pc:sldMk cId="2284919678" sldId="407"/>
            <ac:spMk id="7" creationId="{E859AD2D-0FA1-2074-2570-C974D4FC7194}"/>
          </ac:spMkLst>
        </pc:spChg>
        <pc:spChg chg="mod">
          <ac:chgData name="Breno Nicelatchi" userId="495d62745e7169d0" providerId="LiveId" clId="{A67D7888-6170-408C-89A1-A374F67294D6}" dt="2023-08-31T21:36:45.177" v="6817" actId="1038"/>
          <ac:spMkLst>
            <pc:docMk/>
            <pc:sldMk cId="2284919678" sldId="407"/>
            <ac:spMk id="8" creationId="{36FC5F2F-5091-FE2D-01FA-369619B6B44E}"/>
          </ac:spMkLst>
        </pc:spChg>
        <pc:spChg chg="mod">
          <ac:chgData name="Breno Nicelatchi" userId="495d62745e7169d0" providerId="LiveId" clId="{A67D7888-6170-408C-89A1-A374F67294D6}" dt="2023-08-31T21:36:45.177" v="6817" actId="1038"/>
          <ac:spMkLst>
            <pc:docMk/>
            <pc:sldMk cId="2284919678" sldId="407"/>
            <ac:spMk id="9" creationId="{ADDFB58E-2BEE-B3AF-C981-B0FEEEED17B6}"/>
          </ac:spMkLst>
        </pc:spChg>
        <pc:spChg chg="add mod">
          <ac:chgData name="Breno Nicelatchi" userId="495d62745e7169d0" providerId="LiveId" clId="{A67D7888-6170-408C-89A1-A374F67294D6}" dt="2023-08-31T21:36:45.177" v="6817" actId="1038"/>
          <ac:spMkLst>
            <pc:docMk/>
            <pc:sldMk cId="2284919678" sldId="407"/>
            <ac:spMk id="13" creationId="{185E7341-1694-0A1B-937D-F8EF7322110F}"/>
          </ac:spMkLst>
        </pc:spChg>
        <pc:grpChg chg="del">
          <ac:chgData name="Breno Nicelatchi" userId="495d62745e7169d0" providerId="LiveId" clId="{A67D7888-6170-408C-89A1-A374F67294D6}" dt="2023-08-31T21:35:35.285" v="6770" actId="478"/>
          <ac:grpSpMkLst>
            <pc:docMk/>
            <pc:sldMk cId="2284919678" sldId="407"/>
            <ac:grpSpMk id="10" creationId="{ED90AB94-37AF-8BFC-B1C5-D03501ABF23D}"/>
          </ac:grpSpMkLst>
        </pc:grpChg>
        <pc:picChg chg="del">
          <ac:chgData name="Breno Nicelatchi" userId="495d62745e7169d0" providerId="LiveId" clId="{A67D7888-6170-408C-89A1-A374F67294D6}" dt="2023-08-31T21:35:36.734" v="6771" actId="478"/>
          <ac:picMkLst>
            <pc:docMk/>
            <pc:sldMk cId="2284919678" sldId="407"/>
            <ac:picMk id="6" creationId="{84334364-3032-B60F-193E-B6A24D84FCBC}"/>
          </ac:picMkLst>
        </pc:picChg>
      </pc:sldChg>
      <pc:sldChg chg="addSp modSp add mod modAnim">
        <pc:chgData name="Breno Nicelatchi" userId="495d62745e7169d0" providerId="LiveId" clId="{A67D7888-6170-408C-89A1-A374F67294D6}" dt="2023-08-31T21:38:57.242" v="6888" actId="1035"/>
        <pc:sldMkLst>
          <pc:docMk/>
          <pc:sldMk cId="1898428768" sldId="408"/>
        </pc:sldMkLst>
        <pc:spChg chg="mod">
          <ac:chgData name="Breno Nicelatchi" userId="495d62745e7169d0" providerId="LiveId" clId="{A67D7888-6170-408C-89A1-A374F67294D6}" dt="2023-08-31T21:38:57.242" v="6888" actId="1035"/>
          <ac:spMkLst>
            <pc:docMk/>
            <pc:sldMk cId="1898428768" sldId="408"/>
            <ac:spMk id="5" creationId="{A929E227-4C1F-F7A8-7CA1-4047F9803019}"/>
          </ac:spMkLst>
        </pc:spChg>
        <pc:spChg chg="add mod ord">
          <ac:chgData name="Breno Nicelatchi" userId="495d62745e7169d0" providerId="LiveId" clId="{A67D7888-6170-408C-89A1-A374F67294D6}" dt="2023-08-31T21:38:50.066" v="6879" actId="1035"/>
          <ac:spMkLst>
            <pc:docMk/>
            <pc:sldMk cId="1898428768" sldId="408"/>
            <ac:spMk id="6" creationId="{0589F621-93B6-81F9-93D6-2E9C7743F134}"/>
          </ac:spMkLst>
        </pc:spChg>
        <pc:spChg chg="add mod ord">
          <ac:chgData name="Breno Nicelatchi" userId="495d62745e7169d0" providerId="LiveId" clId="{A67D7888-6170-408C-89A1-A374F67294D6}" dt="2023-08-31T21:38:50.066" v="6879" actId="1035"/>
          <ac:spMkLst>
            <pc:docMk/>
            <pc:sldMk cId="1898428768" sldId="408"/>
            <ac:spMk id="7" creationId="{D0C46BEA-BBB0-718F-F81B-E6F2CA877B43}"/>
          </ac:spMkLst>
        </pc:spChg>
      </pc:sldChg>
      <pc:sldChg chg="addSp delSp modSp add mod">
        <pc:chgData name="Breno Nicelatchi" userId="495d62745e7169d0" providerId="LiveId" clId="{A67D7888-6170-408C-89A1-A374F67294D6}" dt="2023-08-31T21:41:30.707" v="6933" actId="20577"/>
        <pc:sldMkLst>
          <pc:docMk/>
          <pc:sldMk cId="3149607998" sldId="409"/>
        </pc:sldMkLst>
        <pc:spChg chg="mod">
          <ac:chgData name="Breno Nicelatchi" userId="495d62745e7169d0" providerId="LiveId" clId="{A67D7888-6170-408C-89A1-A374F67294D6}" dt="2023-08-31T21:40:04.603" v="6912" actId="1035"/>
          <ac:spMkLst>
            <pc:docMk/>
            <pc:sldMk cId="3149607998" sldId="409"/>
            <ac:spMk id="4" creationId="{955314DA-E6BB-DB26-5271-13C6266E74F0}"/>
          </ac:spMkLst>
        </pc:spChg>
        <pc:spChg chg="mod">
          <ac:chgData name="Breno Nicelatchi" userId="495d62745e7169d0" providerId="LiveId" clId="{A67D7888-6170-408C-89A1-A374F67294D6}" dt="2023-08-31T21:41:28.943" v="6932" actId="20577"/>
          <ac:spMkLst>
            <pc:docMk/>
            <pc:sldMk cId="3149607998" sldId="409"/>
            <ac:spMk id="5" creationId="{F383F632-6A6A-D2DB-9B60-ECD8AB584C23}"/>
          </ac:spMkLst>
        </pc:spChg>
        <pc:spChg chg="add mod">
          <ac:chgData name="Breno Nicelatchi" userId="495d62745e7169d0" providerId="LiveId" clId="{A67D7888-6170-408C-89A1-A374F67294D6}" dt="2023-08-31T21:40:04.603" v="6912" actId="1035"/>
          <ac:spMkLst>
            <pc:docMk/>
            <pc:sldMk cId="3149607998" sldId="409"/>
            <ac:spMk id="6" creationId="{CAE2383B-2803-874B-CE57-8BC7C5C5E334}"/>
          </ac:spMkLst>
        </pc:spChg>
        <pc:spChg chg="add mod">
          <ac:chgData name="Breno Nicelatchi" userId="495d62745e7169d0" providerId="LiveId" clId="{A67D7888-6170-408C-89A1-A374F67294D6}" dt="2023-08-31T21:41:30.707" v="6933" actId="20577"/>
          <ac:spMkLst>
            <pc:docMk/>
            <pc:sldMk cId="3149607998" sldId="409"/>
            <ac:spMk id="7" creationId="{576BA21D-11D3-75A5-A0F9-D78806D4A35F}"/>
          </ac:spMkLst>
        </pc:spChg>
        <pc:spChg chg="mod">
          <ac:chgData name="Breno Nicelatchi" userId="495d62745e7169d0" providerId="LiveId" clId="{A67D7888-6170-408C-89A1-A374F67294D6}" dt="2023-08-31T21:40:04.603" v="6912" actId="1035"/>
          <ac:spMkLst>
            <pc:docMk/>
            <pc:sldMk cId="3149607998" sldId="409"/>
            <ac:spMk id="8" creationId="{0A4D7068-99DC-B980-0CC7-C9DFF5243DFC}"/>
          </ac:spMkLst>
        </pc:spChg>
        <pc:spChg chg="add mod ord">
          <ac:chgData name="Breno Nicelatchi" userId="495d62745e7169d0" providerId="LiveId" clId="{A67D7888-6170-408C-89A1-A374F67294D6}" dt="2023-08-31T21:41:15.186" v="6929" actId="166"/>
          <ac:spMkLst>
            <pc:docMk/>
            <pc:sldMk cId="3149607998" sldId="409"/>
            <ac:spMk id="10" creationId="{DC41B31B-1847-4592-F1E9-B4A3E892C355}"/>
          </ac:spMkLst>
        </pc:spChg>
        <pc:picChg chg="add del mod">
          <ac:chgData name="Breno Nicelatchi" userId="495d62745e7169d0" providerId="LiveId" clId="{A67D7888-6170-408C-89A1-A374F67294D6}" dt="2023-08-31T21:40:31.223" v="6920" actId="478"/>
          <ac:picMkLst>
            <pc:docMk/>
            <pc:sldMk cId="3149607998" sldId="409"/>
            <ac:picMk id="9" creationId="{9C3DF2F7-FD19-13A6-9E16-B2EE41D6A053}"/>
          </ac:picMkLst>
        </pc:picChg>
        <pc:picChg chg="mod">
          <ac:chgData name="Breno Nicelatchi" userId="495d62745e7169d0" providerId="LiveId" clId="{A67D7888-6170-408C-89A1-A374F67294D6}" dt="2023-08-31T21:40:04.603" v="6912" actId="1035"/>
          <ac:picMkLst>
            <pc:docMk/>
            <pc:sldMk cId="3149607998" sldId="409"/>
            <ac:picMk id="4098" creationId="{F61CFEE1-FA97-C480-32EB-0AA6A9278EDA}"/>
          </ac:picMkLst>
        </pc:picChg>
        <pc:picChg chg="add mod">
          <ac:chgData name="Breno Nicelatchi" userId="495d62745e7169d0" providerId="LiveId" clId="{A67D7888-6170-408C-89A1-A374F67294D6}" dt="2023-08-31T21:41:24.516" v="6931"/>
          <ac:picMkLst>
            <pc:docMk/>
            <pc:sldMk cId="3149607998" sldId="409"/>
            <ac:picMk id="17410" creationId="{F9467C53-7C81-0C04-830F-2F6F0978CD37}"/>
          </ac:picMkLst>
        </pc:picChg>
      </pc:sldChg>
      <pc:sldChg chg="modSp add mod modAnim">
        <pc:chgData name="Breno Nicelatchi" userId="495d62745e7169d0" providerId="LiveId" clId="{A67D7888-6170-408C-89A1-A374F67294D6}" dt="2023-08-31T21:42:37.608" v="6956" actId="1035"/>
        <pc:sldMkLst>
          <pc:docMk/>
          <pc:sldMk cId="3622651698" sldId="410"/>
        </pc:sldMkLst>
        <pc:spChg chg="mod">
          <ac:chgData name="Breno Nicelatchi" userId="495d62745e7169d0" providerId="LiveId" clId="{A67D7888-6170-408C-89A1-A374F67294D6}" dt="2023-08-31T21:42:37.608" v="6956" actId="1035"/>
          <ac:spMkLst>
            <pc:docMk/>
            <pc:sldMk cId="3622651698" sldId="410"/>
            <ac:spMk id="6" creationId="{D1FCC439-7F3B-124B-6657-4FEB376EEF3D}"/>
          </ac:spMkLst>
        </pc:spChg>
      </pc:sldChg>
      <pc:sldChg chg="modSp add mod modAnim">
        <pc:chgData name="Breno Nicelatchi" userId="495d62745e7169d0" providerId="LiveId" clId="{A67D7888-6170-408C-89A1-A374F67294D6}" dt="2023-08-31T21:43:27.701" v="6963" actId="1076"/>
        <pc:sldMkLst>
          <pc:docMk/>
          <pc:sldMk cId="2319370384" sldId="411"/>
        </pc:sldMkLst>
        <pc:spChg chg="mod">
          <ac:chgData name="Breno Nicelatchi" userId="495d62745e7169d0" providerId="LiveId" clId="{A67D7888-6170-408C-89A1-A374F67294D6}" dt="2023-08-31T21:43:27.701" v="6963" actId="1076"/>
          <ac:spMkLst>
            <pc:docMk/>
            <pc:sldMk cId="2319370384" sldId="411"/>
            <ac:spMk id="7" creationId="{22E2BBF0-347F-31A3-9ABD-39BCC8B90BCA}"/>
          </ac:spMkLst>
        </pc:spChg>
      </pc:sldChg>
      <pc:sldChg chg="modSp add mod modAnim">
        <pc:chgData name="Breno Nicelatchi" userId="495d62745e7169d0" providerId="LiveId" clId="{A67D7888-6170-408C-89A1-A374F67294D6}" dt="2023-08-31T21:44:14.420" v="6975" actId="1076"/>
        <pc:sldMkLst>
          <pc:docMk/>
          <pc:sldMk cId="380881867" sldId="412"/>
        </pc:sldMkLst>
        <pc:spChg chg="mod">
          <ac:chgData name="Breno Nicelatchi" userId="495d62745e7169d0" providerId="LiveId" clId="{A67D7888-6170-408C-89A1-A374F67294D6}" dt="2023-08-31T21:44:14.420" v="6975" actId="1076"/>
          <ac:spMkLst>
            <pc:docMk/>
            <pc:sldMk cId="380881867" sldId="412"/>
            <ac:spMk id="13" creationId="{EF79625E-E511-508F-3291-565CD1EF634E}"/>
          </ac:spMkLst>
        </pc:spChg>
      </pc:sldChg>
      <pc:sldChg chg="modSp add mod">
        <pc:chgData name="Breno Nicelatchi" userId="495d62745e7169d0" providerId="LiveId" clId="{A67D7888-6170-408C-89A1-A374F67294D6}" dt="2023-08-31T21:45:15.136" v="6982" actId="20577"/>
        <pc:sldMkLst>
          <pc:docMk/>
          <pc:sldMk cId="1964606223" sldId="413"/>
        </pc:sldMkLst>
        <pc:spChg chg="mod">
          <ac:chgData name="Breno Nicelatchi" userId="495d62745e7169d0" providerId="LiveId" clId="{A67D7888-6170-408C-89A1-A374F67294D6}" dt="2023-08-31T21:45:15.136" v="6982" actId="20577"/>
          <ac:spMkLst>
            <pc:docMk/>
            <pc:sldMk cId="1964606223" sldId="413"/>
            <ac:spMk id="4" creationId="{42D97C7C-5955-9AC6-A61C-5C90E471211E}"/>
          </ac:spMkLst>
        </pc:spChg>
      </pc:sldChg>
      <pc:sldChg chg="modSp add mod modAnim">
        <pc:chgData name="Breno Nicelatchi" userId="495d62745e7169d0" providerId="LiveId" clId="{A67D7888-6170-408C-89A1-A374F67294D6}" dt="2023-08-31T21:57:49.335" v="6993" actId="1076"/>
        <pc:sldMkLst>
          <pc:docMk/>
          <pc:sldMk cId="464370780" sldId="414"/>
        </pc:sldMkLst>
        <pc:spChg chg="mod">
          <ac:chgData name="Breno Nicelatchi" userId="495d62745e7169d0" providerId="LiveId" clId="{A67D7888-6170-408C-89A1-A374F67294D6}" dt="2023-08-31T21:57:40.113" v="6990" actId="1076"/>
          <ac:spMkLst>
            <pc:docMk/>
            <pc:sldMk cId="464370780" sldId="414"/>
            <ac:spMk id="4" creationId="{B20491CC-D97F-FD8C-8FF7-9931F502D1B1}"/>
          </ac:spMkLst>
        </pc:spChg>
        <pc:spChg chg="mod">
          <ac:chgData name="Breno Nicelatchi" userId="495d62745e7169d0" providerId="LiveId" clId="{A67D7888-6170-408C-89A1-A374F67294D6}" dt="2023-08-31T21:57:49.335" v="6993" actId="1076"/>
          <ac:spMkLst>
            <pc:docMk/>
            <pc:sldMk cId="464370780" sldId="414"/>
            <ac:spMk id="5" creationId="{6051BF79-1239-5405-DE05-69D88AFE3267}"/>
          </ac:spMkLst>
        </pc:spChg>
      </pc:sldChg>
      <pc:sldChg chg="delSp modSp add mod">
        <pc:chgData name="Breno Nicelatchi" userId="495d62745e7169d0" providerId="LiveId" clId="{A67D7888-6170-408C-89A1-A374F67294D6}" dt="2023-08-31T21:59:41.577" v="7071" actId="207"/>
        <pc:sldMkLst>
          <pc:docMk/>
          <pc:sldMk cId="1715117728" sldId="415"/>
        </pc:sldMkLst>
        <pc:spChg chg="mod">
          <ac:chgData name="Breno Nicelatchi" userId="495d62745e7169d0" providerId="LiveId" clId="{A67D7888-6170-408C-89A1-A374F67294D6}" dt="2023-08-31T21:59:41.577" v="7071" actId="207"/>
          <ac:spMkLst>
            <pc:docMk/>
            <pc:sldMk cId="1715117728" sldId="415"/>
            <ac:spMk id="6" creationId="{45A85397-7077-12A6-14CF-56D07F4C9885}"/>
          </ac:spMkLst>
        </pc:spChg>
        <pc:picChg chg="del">
          <ac:chgData name="Breno Nicelatchi" userId="495d62745e7169d0" providerId="LiveId" clId="{A67D7888-6170-408C-89A1-A374F67294D6}" dt="2023-08-31T21:58:30.972" v="7000" actId="478"/>
          <ac:picMkLst>
            <pc:docMk/>
            <pc:sldMk cId="1715117728" sldId="415"/>
            <ac:picMk id="7170" creationId="{D3D13DAB-15CC-1A64-C259-2424A2C2734C}"/>
          </ac:picMkLst>
        </pc:picChg>
      </pc:sldChg>
      <pc:sldChg chg="modSp add modAnim">
        <pc:chgData name="Breno Nicelatchi" userId="495d62745e7169d0" providerId="LiveId" clId="{A67D7888-6170-408C-89A1-A374F67294D6}" dt="2023-08-31T22:00:58.458" v="7090"/>
        <pc:sldMkLst>
          <pc:docMk/>
          <pc:sldMk cId="3145393569" sldId="416"/>
        </pc:sldMkLst>
        <pc:spChg chg="mod">
          <ac:chgData name="Breno Nicelatchi" userId="495d62745e7169d0" providerId="LiveId" clId="{A67D7888-6170-408C-89A1-A374F67294D6}" dt="2023-08-31T22:00:58.458" v="7090"/>
          <ac:spMkLst>
            <pc:docMk/>
            <pc:sldMk cId="3145393569" sldId="416"/>
            <ac:spMk id="6" creationId="{D1FCC439-7F3B-124B-6657-4FEB376EEF3D}"/>
          </ac:spMkLst>
        </pc:spChg>
      </pc:sldChg>
      <pc:sldChg chg="add del">
        <pc:chgData name="Breno Nicelatchi" userId="495d62745e7169d0" providerId="LiveId" clId="{A67D7888-6170-408C-89A1-A374F67294D6}" dt="2023-08-31T21:59:45.149" v="7072" actId="47"/>
        <pc:sldMkLst>
          <pc:docMk/>
          <pc:sldMk cId="3186189924" sldId="417"/>
        </pc:sldMkLst>
      </pc:sldChg>
      <pc:sldChg chg="modSp add mod">
        <pc:chgData name="Breno Nicelatchi" userId="495d62745e7169d0" providerId="LiveId" clId="{A67D7888-6170-408C-89A1-A374F67294D6}" dt="2023-08-31T22:00:24.399" v="7082" actId="14100"/>
        <pc:sldMkLst>
          <pc:docMk/>
          <pc:sldMk cId="3655940345" sldId="417"/>
        </pc:sldMkLst>
        <pc:spChg chg="mod">
          <ac:chgData name="Breno Nicelatchi" userId="495d62745e7169d0" providerId="LiveId" clId="{A67D7888-6170-408C-89A1-A374F67294D6}" dt="2023-08-31T22:00:24.399" v="7082" actId="14100"/>
          <ac:spMkLst>
            <pc:docMk/>
            <pc:sldMk cId="3655940345" sldId="417"/>
            <ac:spMk id="8" creationId="{025E7AFD-9190-9F29-BCC1-B10BC6CB8133}"/>
          </ac:spMkLst>
        </pc:spChg>
      </pc:sldChg>
      <pc:sldChg chg="modSp add mod">
        <pc:chgData name="Breno Nicelatchi" userId="495d62745e7169d0" providerId="LiveId" clId="{A67D7888-6170-408C-89A1-A374F67294D6}" dt="2023-08-31T22:01:20.651" v="7099" actId="20577"/>
        <pc:sldMkLst>
          <pc:docMk/>
          <pc:sldMk cId="282286169" sldId="418"/>
        </pc:sldMkLst>
        <pc:spChg chg="mod">
          <ac:chgData name="Breno Nicelatchi" userId="495d62745e7169d0" providerId="LiveId" clId="{A67D7888-6170-408C-89A1-A374F67294D6}" dt="2023-08-31T22:01:16.416" v="7094" actId="14100"/>
          <ac:spMkLst>
            <pc:docMk/>
            <pc:sldMk cId="282286169" sldId="418"/>
            <ac:spMk id="25" creationId="{89299C5D-6FD8-47A2-92D9-ECD7AB4447B0}"/>
          </ac:spMkLst>
        </pc:spChg>
        <pc:spChg chg="mod">
          <ac:chgData name="Breno Nicelatchi" userId="495d62745e7169d0" providerId="LiveId" clId="{A67D7888-6170-408C-89A1-A374F67294D6}" dt="2023-08-31T22:01:20.651" v="7099" actId="20577"/>
          <ac:spMkLst>
            <pc:docMk/>
            <pc:sldMk cId="282286169" sldId="418"/>
            <ac:spMk id="27" creationId="{64B6ED03-A299-4D79-8D83-93ABC3149C11}"/>
          </ac:spMkLst>
        </pc:spChg>
      </pc:sldChg>
      <pc:sldChg chg="delSp modSp add mod delAnim">
        <pc:chgData name="Breno Nicelatchi" userId="495d62745e7169d0" providerId="LiveId" clId="{A67D7888-6170-408C-89A1-A374F67294D6}" dt="2023-08-31T22:03:39.021" v="7143" actId="1076"/>
        <pc:sldMkLst>
          <pc:docMk/>
          <pc:sldMk cId="1781411314" sldId="419"/>
        </pc:sldMkLst>
        <pc:spChg chg="del">
          <ac:chgData name="Breno Nicelatchi" userId="495d62745e7169d0" providerId="LiveId" clId="{A67D7888-6170-408C-89A1-A374F67294D6}" dt="2023-08-31T22:01:57.709" v="7102" actId="478"/>
          <ac:spMkLst>
            <pc:docMk/>
            <pc:sldMk cId="1781411314" sldId="419"/>
            <ac:spMk id="9" creationId="{B190E62D-3CCC-23E7-0800-B6477829AAD5}"/>
          </ac:spMkLst>
        </pc:spChg>
        <pc:spChg chg="del">
          <ac:chgData name="Breno Nicelatchi" userId="495d62745e7169d0" providerId="LiveId" clId="{A67D7888-6170-408C-89A1-A374F67294D6}" dt="2023-08-31T22:01:53.981" v="7101" actId="478"/>
          <ac:spMkLst>
            <pc:docMk/>
            <pc:sldMk cId="1781411314" sldId="419"/>
            <ac:spMk id="11" creationId="{4355A4ED-205B-15C3-262E-BDC4DF8F39EB}"/>
          </ac:spMkLst>
        </pc:spChg>
        <pc:spChg chg="mod">
          <ac:chgData name="Breno Nicelatchi" userId="495d62745e7169d0" providerId="LiveId" clId="{A67D7888-6170-408C-89A1-A374F67294D6}" dt="2023-08-31T22:03:11.981" v="7138" actId="1037"/>
          <ac:spMkLst>
            <pc:docMk/>
            <pc:sldMk cId="1781411314" sldId="419"/>
            <ac:spMk id="12" creationId="{D64887F8-F836-18BE-CBC0-0413EAB9F236}"/>
          </ac:spMkLst>
        </pc:spChg>
        <pc:grpChg chg="mod">
          <ac:chgData name="Breno Nicelatchi" userId="495d62745e7169d0" providerId="LiveId" clId="{A67D7888-6170-408C-89A1-A374F67294D6}" dt="2023-08-31T22:03:19.389" v="7140" actId="14100"/>
          <ac:grpSpMkLst>
            <pc:docMk/>
            <pc:sldMk cId="1781411314" sldId="419"/>
            <ac:grpSpMk id="4" creationId="{08C84485-5FDF-CDDF-2C27-D471584EA309}"/>
          </ac:grpSpMkLst>
        </pc:grpChg>
        <pc:cxnChg chg="mod">
          <ac:chgData name="Breno Nicelatchi" userId="495d62745e7169d0" providerId="LiveId" clId="{A67D7888-6170-408C-89A1-A374F67294D6}" dt="2023-08-31T22:03:33.004" v="7141" actId="1076"/>
          <ac:cxnSpMkLst>
            <pc:docMk/>
            <pc:sldMk cId="1781411314" sldId="419"/>
            <ac:cxnSpMk id="18" creationId="{169BF40B-0632-0785-FA0D-DC876487E347}"/>
          </ac:cxnSpMkLst>
        </pc:cxnChg>
        <pc:cxnChg chg="mod">
          <ac:chgData name="Breno Nicelatchi" userId="495d62745e7169d0" providerId="LiveId" clId="{A67D7888-6170-408C-89A1-A374F67294D6}" dt="2023-08-31T22:03:39.021" v="7143" actId="1076"/>
          <ac:cxnSpMkLst>
            <pc:docMk/>
            <pc:sldMk cId="1781411314" sldId="419"/>
            <ac:cxnSpMk id="20" creationId="{8411D867-930E-058C-5780-9D5D771EF329}"/>
          </ac:cxnSpMkLst>
        </pc:cxnChg>
        <pc:cxnChg chg="del">
          <ac:chgData name="Breno Nicelatchi" userId="495d62745e7169d0" providerId="LiveId" clId="{A67D7888-6170-408C-89A1-A374F67294D6}" dt="2023-08-31T22:02:22.848" v="7107" actId="478"/>
          <ac:cxnSpMkLst>
            <pc:docMk/>
            <pc:sldMk cId="1781411314" sldId="419"/>
            <ac:cxnSpMk id="21" creationId="{7CD3F659-DC1B-993F-979F-116410FD431B}"/>
          </ac:cxnSpMkLst>
        </pc:cxnChg>
        <pc:cxnChg chg="mod">
          <ac:chgData name="Breno Nicelatchi" userId="495d62745e7169d0" providerId="LiveId" clId="{A67D7888-6170-408C-89A1-A374F67294D6}" dt="2023-08-31T22:03:36.647" v="7142" actId="1076"/>
          <ac:cxnSpMkLst>
            <pc:docMk/>
            <pc:sldMk cId="1781411314" sldId="419"/>
            <ac:cxnSpMk id="22" creationId="{BA7D7FD6-E2D4-6F87-4765-C4E9E517CF4C}"/>
          </ac:cxnSpMkLst>
        </pc:cxnChg>
      </pc:sldChg>
      <pc:sldChg chg="modSp add mod modAnim">
        <pc:chgData name="Breno Nicelatchi" userId="495d62745e7169d0" providerId="LiveId" clId="{A67D7888-6170-408C-89A1-A374F67294D6}" dt="2023-08-31T22:05:14.384" v="7187" actId="1076"/>
        <pc:sldMkLst>
          <pc:docMk/>
          <pc:sldMk cId="2786896855" sldId="420"/>
        </pc:sldMkLst>
        <pc:spChg chg="mod">
          <ac:chgData name="Breno Nicelatchi" userId="495d62745e7169d0" providerId="LiveId" clId="{A67D7888-6170-408C-89A1-A374F67294D6}" dt="2023-08-31T22:05:14.384" v="7187" actId="1076"/>
          <ac:spMkLst>
            <pc:docMk/>
            <pc:sldMk cId="2786896855" sldId="420"/>
            <ac:spMk id="6" creationId="{D1FCC439-7F3B-124B-6657-4FEB376EEF3D}"/>
          </ac:spMkLst>
        </pc:spChg>
      </pc:sldChg>
      <pc:sldChg chg="modSp add mod modAnim">
        <pc:chgData name="Breno Nicelatchi" userId="495d62745e7169d0" providerId="LiveId" clId="{A67D7888-6170-408C-89A1-A374F67294D6}" dt="2023-08-31T22:05:44.363" v="7196" actId="14100"/>
        <pc:sldMkLst>
          <pc:docMk/>
          <pc:sldMk cId="728990255" sldId="421"/>
        </pc:sldMkLst>
        <pc:spChg chg="mod">
          <ac:chgData name="Breno Nicelatchi" userId="495d62745e7169d0" providerId="LiveId" clId="{A67D7888-6170-408C-89A1-A374F67294D6}" dt="2023-08-31T22:05:38.897" v="7194" actId="14100"/>
          <ac:spMkLst>
            <pc:docMk/>
            <pc:sldMk cId="728990255" sldId="421"/>
            <ac:spMk id="4" creationId="{42D97C7C-5955-9AC6-A61C-5C90E471211E}"/>
          </ac:spMkLst>
        </pc:spChg>
        <pc:spChg chg="mod">
          <ac:chgData name="Breno Nicelatchi" userId="495d62745e7169d0" providerId="LiveId" clId="{A67D7888-6170-408C-89A1-A374F67294D6}" dt="2023-08-31T22:05:44.363" v="7196" actId="14100"/>
          <ac:spMkLst>
            <pc:docMk/>
            <pc:sldMk cId="728990255" sldId="421"/>
            <ac:spMk id="6" creationId="{D3F618A5-607E-5A39-48A4-C7ECF75410F9}"/>
          </ac:spMkLst>
        </pc:spChg>
        <pc:spChg chg="mod">
          <ac:chgData name="Breno Nicelatchi" userId="495d62745e7169d0" providerId="LiveId" clId="{A67D7888-6170-408C-89A1-A374F67294D6}" dt="2023-08-31T22:05:44.363" v="7196" actId="14100"/>
          <ac:spMkLst>
            <pc:docMk/>
            <pc:sldMk cId="728990255" sldId="421"/>
            <ac:spMk id="7" creationId="{6844353A-116D-A863-4BD0-4890B929AD77}"/>
          </ac:spMkLst>
        </pc:spChg>
        <pc:spChg chg="mod">
          <ac:chgData name="Breno Nicelatchi" userId="495d62745e7169d0" providerId="LiveId" clId="{A67D7888-6170-408C-89A1-A374F67294D6}" dt="2023-08-31T22:05:44.363" v="7196" actId="14100"/>
          <ac:spMkLst>
            <pc:docMk/>
            <pc:sldMk cId="728990255" sldId="421"/>
            <ac:spMk id="8" creationId="{34B3B89F-9098-C20F-2298-7E9CFE21AD35}"/>
          </ac:spMkLst>
        </pc:spChg>
        <pc:spChg chg="mod">
          <ac:chgData name="Breno Nicelatchi" userId="495d62745e7169d0" providerId="LiveId" clId="{A67D7888-6170-408C-89A1-A374F67294D6}" dt="2023-08-31T22:05:44.363" v="7196" actId="14100"/>
          <ac:spMkLst>
            <pc:docMk/>
            <pc:sldMk cId="728990255" sldId="421"/>
            <ac:spMk id="9" creationId="{04C6FEE4-1B13-C87F-B958-16E0371FC083}"/>
          </ac:spMkLst>
        </pc:spChg>
        <pc:spChg chg="mod">
          <ac:chgData name="Breno Nicelatchi" userId="495d62745e7169d0" providerId="LiveId" clId="{A67D7888-6170-408C-89A1-A374F67294D6}" dt="2023-08-31T22:05:44.363" v="7196" actId="14100"/>
          <ac:spMkLst>
            <pc:docMk/>
            <pc:sldMk cId="728990255" sldId="421"/>
            <ac:spMk id="10" creationId="{16DB2CBC-EE10-9EBC-9589-766AB3BC49DB}"/>
          </ac:spMkLst>
        </pc:spChg>
        <pc:spChg chg="mod">
          <ac:chgData name="Breno Nicelatchi" userId="495d62745e7169d0" providerId="LiveId" clId="{A67D7888-6170-408C-89A1-A374F67294D6}" dt="2023-08-31T22:05:44.363" v="7196" actId="14100"/>
          <ac:spMkLst>
            <pc:docMk/>
            <pc:sldMk cId="728990255" sldId="421"/>
            <ac:spMk id="11" creationId="{0AAC2C96-8DB1-FEA0-B7FA-7EB9376576E9}"/>
          </ac:spMkLst>
        </pc:spChg>
        <pc:spChg chg="mod">
          <ac:chgData name="Breno Nicelatchi" userId="495d62745e7169d0" providerId="LiveId" clId="{A67D7888-6170-408C-89A1-A374F67294D6}" dt="2023-08-31T22:05:44.363" v="7196" actId="14100"/>
          <ac:spMkLst>
            <pc:docMk/>
            <pc:sldMk cId="728990255" sldId="421"/>
            <ac:spMk id="12" creationId="{01687109-D769-5540-CB0D-6564C20E6331}"/>
          </ac:spMkLst>
        </pc:spChg>
        <pc:spChg chg="mod">
          <ac:chgData name="Breno Nicelatchi" userId="495d62745e7169d0" providerId="LiveId" clId="{A67D7888-6170-408C-89A1-A374F67294D6}" dt="2023-08-31T22:05:44.363" v="7196" actId="14100"/>
          <ac:spMkLst>
            <pc:docMk/>
            <pc:sldMk cId="728990255" sldId="421"/>
            <ac:spMk id="13" creationId="{1842D96F-E01D-A50E-541B-733E729BA2BE}"/>
          </ac:spMkLst>
        </pc:spChg>
        <pc:spChg chg="mod">
          <ac:chgData name="Breno Nicelatchi" userId="495d62745e7169d0" providerId="LiveId" clId="{A67D7888-6170-408C-89A1-A374F67294D6}" dt="2023-08-31T22:05:44.363" v="7196" actId="14100"/>
          <ac:spMkLst>
            <pc:docMk/>
            <pc:sldMk cId="728990255" sldId="421"/>
            <ac:spMk id="14" creationId="{4FB35C6A-D24E-AC22-E49A-DECC4FA366CA}"/>
          </ac:spMkLst>
        </pc:spChg>
        <pc:spChg chg="mod">
          <ac:chgData name="Breno Nicelatchi" userId="495d62745e7169d0" providerId="LiveId" clId="{A67D7888-6170-408C-89A1-A374F67294D6}" dt="2023-08-31T22:05:44.363" v="7196" actId="14100"/>
          <ac:spMkLst>
            <pc:docMk/>
            <pc:sldMk cId="728990255" sldId="421"/>
            <ac:spMk id="15" creationId="{24554FC9-68E9-71D8-6D7E-819893B0455B}"/>
          </ac:spMkLst>
        </pc:spChg>
        <pc:spChg chg="mod">
          <ac:chgData name="Breno Nicelatchi" userId="495d62745e7169d0" providerId="LiveId" clId="{A67D7888-6170-408C-89A1-A374F67294D6}" dt="2023-08-31T22:05:44.363" v="7196" actId="14100"/>
          <ac:spMkLst>
            <pc:docMk/>
            <pc:sldMk cId="728990255" sldId="421"/>
            <ac:spMk id="16" creationId="{9BD619D8-E42E-EF0E-014A-11174E686F06}"/>
          </ac:spMkLst>
        </pc:spChg>
        <pc:spChg chg="mod">
          <ac:chgData name="Breno Nicelatchi" userId="495d62745e7169d0" providerId="LiveId" clId="{A67D7888-6170-408C-89A1-A374F67294D6}" dt="2023-08-31T22:05:44.363" v="7196" actId="14100"/>
          <ac:spMkLst>
            <pc:docMk/>
            <pc:sldMk cId="728990255" sldId="421"/>
            <ac:spMk id="17" creationId="{9ED8B9C6-B163-7C95-1C49-7CF432002BAA}"/>
          </ac:spMkLst>
        </pc:spChg>
        <pc:spChg chg="mod">
          <ac:chgData name="Breno Nicelatchi" userId="495d62745e7169d0" providerId="LiveId" clId="{A67D7888-6170-408C-89A1-A374F67294D6}" dt="2023-08-31T22:05:44.363" v="7196" actId="14100"/>
          <ac:spMkLst>
            <pc:docMk/>
            <pc:sldMk cId="728990255" sldId="421"/>
            <ac:spMk id="18" creationId="{20099E6C-844C-D353-0A09-E4EC47C9AC3E}"/>
          </ac:spMkLst>
        </pc:spChg>
        <pc:spChg chg="mod">
          <ac:chgData name="Breno Nicelatchi" userId="495d62745e7169d0" providerId="LiveId" clId="{A67D7888-6170-408C-89A1-A374F67294D6}" dt="2023-08-31T22:05:44.363" v="7196" actId="14100"/>
          <ac:spMkLst>
            <pc:docMk/>
            <pc:sldMk cId="728990255" sldId="421"/>
            <ac:spMk id="19" creationId="{EB2603E2-568A-9F22-DFB7-5B25CD722CEE}"/>
          </ac:spMkLst>
        </pc:spChg>
        <pc:spChg chg="mod">
          <ac:chgData name="Breno Nicelatchi" userId="495d62745e7169d0" providerId="LiveId" clId="{A67D7888-6170-408C-89A1-A374F67294D6}" dt="2023-08-31T22:05:44.363" v="7196" actId="14100"/>
          <ac:spMkLst>
            <pc:docMk/>
            <pc:sldMk cId="728990255" sldId="421"/>
            <ac:spMk id="20" creationId="{8F28F936-9C46-EBFC-2343-BD020F640AF4}"/>
          </ac:spMkLst>
        </pc:spChg>
        <pc:spChg chg="mod">
          <ac:chgData name="Breno Nicelatchi" userId="495d62745e7169d0" providerId="LiveId" clId="{A67D7888-6170-408C-89A1-A374F67294D6}" dt="2023-08-31T22:05:44.363" v="7196" actId="14100"/>
          <ac:spMkLst>
            <pc:docMk/>
            <pc:sldMk cId="728990255" sldId="421"/>
            <ac:spMk id="21" creationId="{BFEDFDA9-89B1-670D-D49B-419CE3CF935E}"/>
          </ac:spMkLst>
        </pc:spChg>
        <pc:spChg chg="mod">
          <ac:chgData name="Breno Nicelatchi" userId="495d62745e7169d0" providerId="LiveId" clId="{A67D7888-6170-408C-89A1-A374F67294D6}" dt="2023-08-31T22:05:44.363" v="7196" actId="14100"/>
          <ac:spMkLst>
            <pc:docMk/>
            <pc:sldMk cId="728990255" sldId="421"/>
            <ac:spMk id="22" creationId="{ECD260FB-44EF-3020-08F9-C149A116B001}"/>
          </ac:spMkLst>
        </pc:spChg>
        <pc:spChg chg="mod">
          <ac:chgData name="Breno Nicelatchi" userId="495d62745e7169d0" providerId="LiveId" clId="{A67D7888-6170-408C-89A1-A374F67294D6}" dt="2023-08-31T22:05:44.363" v="7196" actId="14100"/>
          <ac:spMkLst>
            <pc:docMk/>
            <pc:sldMk cId="728990255" sldId="421"/>
            <ac:spMk id="23" creationId="{A7DDC0A1-1F11-024D-0EF2-AB272EA898F6}"/>
          </ac:spMkLst>
        </pc:spChg>
        <pc:spChg chg="mod">
          <ac:chgData name="Breno Nicelatchi" userId="495d62745e7169d0" providerId="LiveId" clId="{A67D7888-6170-408C-89A1-A374F67294D6}" dt="2023-08-31T22:05:44.363" v="7196" actId="14100"/>
          <ac:spMkLst>
            <pc:docMk/>
            <pc:sldMk cId="728990255" sldId="421"/>
            <ac:spMk id="24" creationId="{F10AE387-C4FB-FD17-42DB-3035287563C0}"/>
          </ac:spMkLst>
        </pc:spChg>
        <pc:spChg chg="mod">
          <ac:chgData name="Breno Nicelatchi" userId="495d62745e7169d0" providerId="LiveId" clId="{A67D7888-6170-408C-89A1-A374F67294D6}" dt="2023-08-31T22:05:44.363" v="7196" actId="14100"/>
          <ac:spMkLst>
            <pc:docMk/>
            <pc:sldMk cId="728990255" sldId="421"/>
            <ac:spMk id="25" creationId="{8F8DE5DF-E2E5-0363-BF23-BD87D4822795}"/>
          </ac:spMkLst>
        </pc:spChg>
        <pc:spChg chg="mod">
          <ac:chgData name="Breno Nicelatchi" userId="495d62745e7169d0" providerId="LiveId" clId="{A67D7888-6170-408C-89A1-A374F67294D6}" dt="2023-08-31T22:05:44.363" v="7196" actId="14100"/>
          <ac:spMkLst>
            <pc:docMk/>
            <pc:sldMk cId="728990255" sldId="421"/>
            <ac:spMk id="26" creationId="{5AC507AF-E10A-D12D-A79A-6303CF11EA72}"/>
          </ac:spMkLst>
        </pc:spChg>
        <pc:spChg chg="mod">
          <ac:chgData name="Breno Nicelatchi" userId="495d62745e7169d0" providerId="LiveId" clId="{A67D7888-6170-408C-89A1-A374F67294D6}" dt="2023-08-31T22:05:44.363" v="7196" actId="14100"/>
          <ac:spMkLst>
            <pc:docMk/>
            <pc:sldMk cId="728990255" sldId="421"/>
            <ac:spMk id="27" creationId="{6BF869F5-A1CE-E2B7-A72F-D44D15A5831E}"/>
          </ac:spMkLst>
        </pc:spChg>
        <pc:spChg chg="mod">
          <ac:chgData name="Breno Nicelatchi" userId="495d62745e7169d0" providerId="LiveId" clId="{A67D7888-6170-408C-89A1-A374F67294D6}" dt="2023-08-31T22:05:44.363" v="7196" actId="14100"/>
          <ac:spMkLst>
            <pc:docMk/>
            <pc:sldMk cId="728990255" sldId="421"/>
            <ac:spMk id="28" creationId="{3415B848-DD0B-2BA7-C76C-05321C1C380C}"/>
          </ac:spMkLst>
        </pc:spChg>
        <pc:spChg chg="mod">
          <ac:chgData name="Breno Nicelatchi" userId="495d62745e7169d0" providerId="LiveId" clId="{A67D7888-6170-408C-89A1-A374F67294D6}" dt="2023-08-31T22:05:44.363" v="7196" actId="14100"/>
          <ac:spMkLst>
            <pc:docMk/>
            <pc:sldMk cId="728990255" sldId="421"/>
            <ac:spMk id="29" creationId="{426B1EF0-F9F5-48DD-9011-FCC3E6E68D1A}"/>
          </ac:spMkLst>
        </pc:spChg>
        <pc:spChg chg="mod">
          <ac:chgData name="Breno Nicelatchi" userId="495d62745e7169d0" providerId="LiveId" clId="{A67D7888-6170-408C-89A1-A374F67294D6}" dt="2023-08-31T22:05:44.363" v="7196" actId="14100"/>
          <ac:spMkLst>
            <pc:docMk/>
            <pc:sldMk cId="728990255" sldId="421"/>
            <ac:spMk id="30" creationId="{EEF30225-CD50-B46F-D965-8C1864463E1F}"/>
          </ac:spMkLst>
        </pc:spChg>
        <pc:spChg chg="mod">
          <ac:chgData name="Breno Nicelatchi" userId="495d62745e7169d0" providerId="LiveId" clId="{A67D7888-6170-408C-89A1-A374F67294D6}" dt="2023-08-31T22:05:44.363" v="7196" actId="14100"/>
          <ac:spMkLst>
            <pc:docMk/>
            <pc:sldMk cId="728990255" sldId="421"/>
            <ac:spMk id="31" creationId="{7CFAFECF-D33C-03C6-90CD-3688326AC677}"/>
          </ac:spMkLst>
        </pc:spChg>
        <pc:spChg chg="mod">
          <ac:chgData name="Breno Nicelatchi" userId="495d62745e7169d0" providerId="LiveId" clId="{A67D7888-6170-408C-89A1-A374F67294D6}" dt="2023-08-31T22:05:44.363" v="7196" actId="14100"/>
          <ac:spMkLst>
            <pc:docMk/>
            <pc:sldMk cId="728990255" sldId="421"/>
            <ac:spMk id="32" creationId="{2C9FD1AE-2AF8-E338-2E08-F5753482F0FD}"/>
          </ac:spMkLst>
        </pc:spChg>
        <pc:spChg chg="mod">
          <ac:chgData name="Breno Nicelatchi" userId="495d62745e7169d0" providerId="LiveId" clId="{A67D7888-6170-408C-89A1-A374F67294D6}" dt="2023-08-31T22:05:44.363" v="7196" actId="14100"/>
          <ac:spMkLst>
            <pc:docMk/>
            <pc:sldMk cId="728990255" sldId="421"/>
            <ac:spMk id="33" creationId="{2E0C36CC-2633-95D2-0521-D1D9B496269D}"/>
          </ac:spMkLst>
        </pc:spChg>
        <pc:spChg chg="mod">
          <ac:chgData name="Breno Nicelatchi" userId="495d62745e7169d0" providerId="LiveId" clId="{A67D7888-6170-408C-89A1-A374F67294D6}" dt="2023-08-31T22:05:44.363" v="7196" actId="14100"/>
          <ac:spMkLst>
            <pc:docMk/>
            <pc:sldMk cId="728990255" sldId="421"/>
            <ac:spMk id="34" creationId="{60AD6B10-FAAF-CB5D-2028-3C79723F2DB3}"/>
          </ac:spMkLst>
        </pc:spChg>
        <pc:spChg chg="mod">
          <ac:chgData name="Breno Nicelatchi" userId="495d62745e7169d0" providerId="LiveId" clId="{A67D7888-6170-408C-89A1-A374F67294D6}" dt="2023-08-31T22:05:44.363" v="7196" actId="14100"/>
          <ac:spMkLst>
            <pc:docMk/>
            <pc:sldMk cId="728990255" sldId="421"/>
            <ac:spMk id="35" creationId="{54CE2277-A1D7-BA99-CE56-DCEDD9D43764}"/>
          </ac:spMkLst>
        </pc:spChg>
        <pc:spChg chg="mod">
          <ac:chgData name="Breno Nicelatchi" userId="495d62745e7169d0" providerId="LiveId" clId="{A67D7888-6170-408C-89A1-A374F67294D6}" dt="2023-08-31T22:05:44.363" v="7196" actId="14100"/>
          <ac:spMkLst>
            <pc:docMk/>
            <pc:sldMk cId="728990255" sldId="421"/>
            <ac:spMk id="36" creationId="{993CFAC6-5CAD-4592-3EE5-F247EE11B105}"/>
          </ac:spMkLst>
        </pc:spChg>
        <pc:spChg chg="mod">
          <ac:chgData name="Breno Nicelatchi" userId="495d62745e7169d0" providerId="LiveId" clId="{A67D7888-6170-408C-89A1-A374F67294D6}" dt="2023-08-31T22:05:44.363" v="7196" actId="14100"/>
          <ac:spMkLst>
            <pc:docMk/>
            <pc:sldMk cId="728990255" sldId="421"/>
            <ac:spMk id="37" creationId="{343C9A38-8F98-3DDA-B7B1-C4406A1BFDB8}"/>
          </ac:spMkLst>
        </pc:spChg>
        <pc:spChg chg="mod">
          <ac:chgData name="Breno Nicelatchi" userId="495d62745e7169d0" providerId="LiveId" clId="{A67D7888-6170-408C-89A1-A374F67294D6}" dt="2023-08-31T22:05:44.363" v="7196" actId="14100"/>
          <ac:spMkLst>
            <pc:docMk/>
            <pc:sldMk cId="728990255" sldId="421"/>
            <ac:spMk id="38" creationId="{83FAE366-97A5-984E-B169-C93D9A108672}"/>
          </ac:spMkLst>
        </pc:spChg>
        <pc:spChg chg="mod">
          <ac:chgData name="Breno Nicelatchi" userId="495d62745e7169d0" providerId="LiveId" clId="{A67D7888-6170-408C-89A1-A374F67294D6}" dt="2023-08-31T22:05:44.363" v="7196" actId="14100"/>
          <ac:spMkLst>
            <pc:docMk/>
            <pc:sldMk cId="728990255" sldId="421"/>
            <ac:spMk id="39" creationId="{A1FB5BDE-4E92-BCC3-05D0-EB50B96678B0}"/>
          </ac:spMkLst>
        </pc:spChg>
        <pc:spChg chg="mod">
          <ac:chgData name="Breno Nicelatchi" userId="495d62745e7169d0" providerId="LiveId" clId="{A67D7888-6170-408C-89A1-A374F67294D6}" dt="2023-08-31T22:05:44.363" v="7196" actId="14100"/>
          <ac:spMkLst>
            <pc:docMk/>
            <pc:sldMk cId="728990255" sldId="421"/>
            <ac:spMk id="40" creationId="{145A950C-6806-53BE-DAD1-6D8B7E4AE636}"/>
          </ac:spMkLst>
        </pc:spChg>
        <pc:spChg chg="mod">
          <ac:chgData name="Breno Nicelatchi" userId="495d62745e7169d0" providerId="LiveId" clId="{A67D7888-6170-408C-89A1-A374F67294D6}" dt="2023-08-31T22:05:44.363" v="7196" actId="14100"/>
          <ac:spMkLst>
            <pc:docMk/>
            <pc:sldMk cId="728990255" sldId="421"/>
            <ac:spMk id="41" creationId="{26B420B0-F03C-3A2C-DC8E-A81DAA4EE36D}"/>
          </ac:spMkLst>
        </pc:spChg>
        <pc:spChg chg="mod">
          <ac:chgData name="Breno Nicelatchi" userId="495d62745e7169d0" providerId="LiveId" clId="{A67D7888-6170-408C-89A1-A374F67294D6}" dt="2023-08-31T22:05:44.363" v="7196" actId="14100"/>
          <ac:spMkLst>
            <pc:docMk/>
            <pc:sldMk cId="728990255" sldId="421"/>
            <ac:spMk id="42" creationId="{55292780-C2D8-0091-6271-08C5CC2A25D7}"/>
          </ac:spMkLst>
        </pc:spChg>
        <pc:spChg chg="mod">
          <ac:chgData name="Breno Nicelatchi" userId="495d62745e7169d0" providerId="LiveId" clId="{A67D7888-6170-408C-89A1-A374F67294D6}" dt="2023-08-31T22:05:44.363" v="7196" actId="14100"/>
          <ac:spMkLst>
            <pc:docMk/>
            <pc:sldMk cId="728990255" sldId="421"/>
            <ac:spMk id="43" creationId="{6517E18D-32D3-4D5C-591C-1733CBE0D14F}"/>
          </ac:spMkLst>
        </pc:spChg>
        <pc:spChg chg="mod">
          <ac:chgData name="Breno Nicelatchi" userId="495d62745e7169d0" providerId="LiveId" clId="{A67D7888-6170-408C-89A1-A374F67294D6}" dt="2023-08-31T22:05:44.363" v="7196" actId="14100"/>
          <ac:spMkLst>
            <pc:docMk/>
            <pc:sldMk cId="728990255" sldId="421"/>
            <ac:spMk id="44" creationId="{8104D3E2-6D5E-5AEA-CDD8-21C7BFFDCC45}"/>
          </ac:spMkLst>
        </pc:spChg>
        <pc:spChg chg="mod">
          <ac:chgData name="Breno Nicelatchi" userId="495d62745e7169d0" providerId="LiveId" clId="{A67D7888-6170-408C-89A1-A374F67294D6}" dt="2023-08-31T22:05:44.363" v="7196" actId="14100"/>
          <ac:spMkLst>
            <pc:docMk/>
            <pc:sldMk cId="728990255" sldId="421"/>
            <ac:spMk id="45" creationId="{54506C34-7076-2D50-8E71-994AACE6ACA4}"/>
          </ac:spMkLst>
        </pc:spChg>
        <pc:spChg chg="mod">
          <ac:chgData name="Breno Nicelatchi" userId="495d62745e7169d0" providerId="LiveId" clId="{A67D7888-6170-408C-89A1-A374F67294D6}" dt="2023-08-31T22:05:44.363" v="7196" actId="14100"/>
          <ac:spMkLst>
            <pc:docMk/>
            <pc:sldMk cId="728990255" sldId="421"/>
            <ac:spMk id="46" creationId="{245850A4-13DD-8016-33E5-CBFA01BB2163}"/>
          </ac:spMkLst>
        </pc:spChg>
        <pc:spChg chg="mod">
          <ac:chgData name="Breno Nicelatchi" userId="495d62745e7169d0" providerId="LiveId" clId="{A67D7888-6170-408C-89A1-A374F67294D6}" dt="2023-08-31T22:05:44.363" v="7196" actId="14100"/>
          <ac:spMkLst>
            <pc:docMk/>
            <pc:sldMk cId="728990255" sldId="421"/>
            <ac:spMk id="47" creationId="{140837B4-5CA0-F328-5554-43BB9E246ABF}"/>
          </ac:spMkLst>
        </pc:spChg>
        <pc:spChg chg="mod">
          <ac:chgData name="Breno Nicelatchi" userId="495d62745e7169d0" providerId="LiveId" clId="{A67D7888-6170-408C-89A1-A374F67294D6}" dt="2023-08-31T22:05:44.363" v="7196" actId="14100"/>
          <ac:spMkLst>
            <pc:docMk/>
            <pc:sldMk cId="728990255" sldId="421"/>
            <ac:spMk id="48" creationId="{07AF11BF-3BED-673B-3045-146DA6A78F2C}"/>
          </ac:spMkLst>
        </pc:spChg>
        <pc:spChg chg="mod">
          <ac:chgData name="Breno Nicelatchi" userId="495d62745e7169d0" providerId="LiveId" clId="{A67D7888-6170-408C-89A1-A374F67294D6}" dt="2023-08-31T22:05:44.363" v="7196" actId="14100"/>
          <ac:spMkLst>
            <pc:docMk/>
            <pc:sldMk cId="728990255" sldId="421"/>
            <ac:spMk id="49" creationId="{135EA99A-A87F-4E26-F1C9-27DABE9DB355}"/>
          </ac:spMkLst>
        </pc:spChg>
        <pc:spChg chg="mod">
          <ac:chgData name="Breno Nicelatchi" userId="495d62745e7169d0" providerId="LiveId" clId="{A67D7888-6170-408C-89A1-A374F67294D6}" dt="2023-08-31T22:05:44.363" v="7196" actId="14100"/>
          <ac:spMkLst>
            <pc:docMk/>
            <pc:sldMk cId="728990255" sldId="421"/>
            <ac:spMk id="50" creationId="{1BC4C3E2-1C75-F816-7ABE-BF9FCA958420}"/>
          </ac:spMkLst>
        </pc:spChg>
        <pc:spChg chg="mod">
          <ac:chgData name="Breno Nicelatchi" userId="495d62745e7169d0" providerId="LiveId" clId="{A67D7888-6170-408C-89A1-A374F67294D6}" dt="2023-08-31T22:05:44.363" v="7196" actId="14100"/>
          <ac:spMkLst>
            <pc:docMk/>
            <pc:sldMk cId="728990255" sldId="421"/>
            <ac:spMk id="51" creationId="{EA24D6CB-037A-BC98-02C0-56378144CE06}"/>
          </ac:spMkLst>
        </pc:spChg>
        <pc:spChg chg="mod">
          <ac:chgData name="Breno Nicelatchi" userId="495d62745e7169d0" providerId="LiveId" clId="{A67D7888-6170-408C-89A1-A374F67294D6}" dt="2023-08-31T22:05:44.363" v="7196" actId="14100"/>
          <ac:spMkLst>
            <pc:docMk/>
            <pc:sldMk cId="728990255" sldId="421"/>
            <ac:spMk id="52" creationId="{A7453ECE-3B27-55F6-3F9E-9E85758CAC3F}"/>
          </ac:spMkLst>
        </pc:spChg>
        <pc:grpChg chg="mod">
          <ac:chgData name="Breno Nicelatchi" userId="495d62745e7169d0" providerId="LiveId" clId="{A67D7888-6170-408C-89A1-A374F67294D6}" dt="2023-08-31T22:05:44.363" v="7196" actId="14100"/>
          <ac:grpSpMkLst>
            <pc:docMk/>
            <pc:sldMk cId="728990255" sldId="421"/>
            <ac:grpSpMk id="5" creationId="{81BC7ABF-391A-5B0B-4D46-57735C3A8ECA}"/>
          </ac:grpSpMkLst>
        </pc:grpChg>
      </pc:sldChg>
      <pc:sldChg chg="addSp delSp modSp add mod modAnim">
        <pc:chgData name="Breno Nicelatchi" userId="495d62745e7169d0" providerId="LiveId" clId="{A67D7888-6170-408C-89A1-A374F67294D6}" dt="2023-08-31T22:06:53.376" v="7210" actId="1076"/>
        <pc:sldMkLst>
          <pc:docMk/>
          <pc:sldMk cId="1814630727" sldId="422"/>
        </pc:sldMkLst>
        <pc:spChg chg="add mod">
          <ac:chgData name="Breno Nicelatchi" userId="495d62745e7169d0" providerId="LiveId" clId="{A67D7888-6170-408C-89A1-A374F67294D6}" dt="2023-08-31T22:06:53.376" v="7210" actId="1076"/>
          <ac:spMkLst>
            <pc:docMk/>
            <pc:sldMk cId="1814630727" sldId="422"/>
            <ac:spMk id="4" creationId="{7CCC85B0-5B63-A9BB-3659-C2721BA9DBC6}"/>
          </ac:spMkLst>
        </pc:spChg>
        <pc:spChg chg="mod">
          <ac:chgData name="Breno Nicelatchi" userId="495d62745e7169d0" providerId="LiveId" clId="{A67D7888-6170-408C-89A1-A374F67294D6}" dt="2023-08-31T22:06:24.838" v="7207" actId="1076"/>
          <ac:spMkLst>
            <pc:docMk/>
            <pc:sldMk cId="1814630727" sldId="422"/>
            <ac:spMk id="7" creationId="{22E2BBF0-347F-31A3-9ABD-39BCC8B90BCA}"/>
          </ac:spMkLst>
        </pc:spChg>
        <pc:picChg chg="add mod">
          <ac:chgData name="Breno Nicelatchi" userId="495d62745e7169d0" providerId="LiveId" clId="{A67D7888-6170-408C-89A1-A374F67294D6}" dt="2023-08-31T22:06:53.376" v="7210" actId="1076"/>
          <ac:picMkLst>
            <pc:docMk/>
            <pc:sldMk cId="1814630727" sldId="422"/>
            <ac:picMk id="5" creationId="{B91C370C-716C-4513-DF81-EB260E831F76}"/>
          </ac:picMkLst>
        </pc:picChg>
        <pc:picChg chg="del mod">
          <ac:chgData name="Breno Nicelatchi" userId="495d62745e7169d0" providerId="LiveId" clId="{A67D7888-6170-408C-89A1-A374F67294D6}" dt="2023-08-31T22:06:38.362" v="7208" actId="478"/>
          <ac:picMkLst>
            <pc:docMk/>
            <pc:sldMk cId="1814630727" sldId="422"/>
            <ac:picMk id="6" creationId="{C1A77DF4-3E65-3F6F-A034-D0B02CD0372E}"/>
          </ac:picMkLst>
        </pc:picChg>
      </pc:sldChg>
      <pc:sldChg chg="modSp add">
        <pc:chgData name="Breno Nicelatchi" userId="495d62745e7169d0" providerId="LiveId" clId="{A67D7888-6170-408C-89A1-A374F67294D6}" dt="2023-08-31T22:07:20.146" v="7233" actId="20577"/>
        <pc:sldMkLst>
          <pc:docMk/>
          <pc:sldMk cId="1985545628" sldId="423"/>
        </pc:sldMkLst>
        <pc:spChg chg="mod">
          <ac:chgData name="Breno Nicelatchi" userId="495d62745e7169d0" providerId="LiveId" clId="{A67D7888-6170-408C-89A1-A374F67294D6}" dt="2023-08-31T22:07:20.146" v="7233" actId="20577"/>
          <ac:spMkLst>
            <pc:docMk/>
            <pc:sldMk cId="1985545628" sldId="423"/>
            <ac:spMk id="6" creationId="{D1FCC439-7F3B-124B-6657-4FEB376EEF3D}"/>
          </ac:spMkLst>
        </pc:spChg>
      </pc:sldChg>
      <pc:sldChg chg="modSp add mod modAnim">
        <pc:chgData name="Breno Nicelatchi" userId="495d62745e7169d0" providerId="LiveId" clId="{A67D7888-6170-408C-89A1-A374F67294D6}" dt="2023-08-31T22:08:05.692" v="7244" actId="1076"/>
        <pc:sldMkLst>
          <pc:docMk/>
          <pc:sldMk cId="1735987214" sldId="424"/>
        </pc:sldMkLst>
        <pc:spChg chg="mod">
          <ac:chgData name="Breno Nicelatchi" userId="495d62745e7169d0" providerId="LiveId" clId="{A67D7888-6170-408C-89A1-A374F67294D6}" dt="2023-08-31T22:08:05.692" v="7244" actId="1076"/>
          <ac:spMkLst>
            <pc:docMk/>
            <pc:sldMk cId="1735987214" sldId="424"/>
            <ac:spMk id="7" creationId="{4011ADA2-CEA4-4CDA-7367-48A8B40EC7B6}"/>
          </ac:spMkLst>
        </pc:spChg>
      </pc:sldChg>
      <pc:sldChg chg="modSp add mod modAnim">
        <pc:chgData name="Breno Nicelatchi" userId="495d62745e7169d0" providerId="LiveId" clId="{A67D7888-6170-408C-89A1-A374F67294D6}" dt="2023-08-31T22:08:54.942" v="7283" actId="113"/>
        <pc:sldMkLst>
          <pc:docMk/>
          <pc:sldMk cId="1186369650" sldId="425"/>
        </pc:sldMkLst>
        <pc:spChg chg="mod">
          <ac:chgData name="Breno Nicelatchi" userId="495d62745e7169d0" providerId="LiveId" clId="{A67D7888-6170-408C-89A1-A374F67294D6}" dt="2023-08-31T22:08:51.722" v="7282" actId="1036"/>
          <ac:spMkLst>
            <pc:docMk/>
            <pc:sldMk cId="1186369650" sldId="425"/>
            <ac:spMk id="4" creationId="{B63D8EED-9D22-AA62-E2EE-555D494C35CA}"/>
          </ac:spMkLst>
        </pc:spChg>
        <pc:spChg chg="mod">
          <ac:chgData name="Breno Nicelatchi" userId="495d62745e7169d0" providerId="LiveId" clId="{A67D7888-6170-408C-89A1-A374F67294D6}" dt="2023-08-31T22:08:51.722" v="7282" actId="1036"/>
          <ac:spMkLst>
            <pc:docMk/>
            <pc:sldMk cId="1186369650" sldId="425"/>
            <ac:spMk id="5" creationId="{ABD6E3B1-1F85-0E2F-E9CF-53343E9BDF7A}"/>
          </ac:spMkLst>
        </pc:spChg>
        <pc:spChg chg="mod">
          <ac:chgData name="Breno Nicelatchi" userId="495d62745e7169d0" providerId="LiveId" clId="{A67D7888-6170-408C-89A1-A374F67294D6}" dt="2023-08-31T22:08:51.722" v="7282" actId="1036"/>
          <ac:spMkLst>
            <pc:docMk/>
            <pc:sldMk cId="1186369650" sldId="425"/>
            <ac:spMk id="6" creationId="{DB74F86A-E47C-4AC4-EC0C-DC51257AC76D}"/>
          </ac:spMkLst>
        </pc:spChg>
        <pc:spChg chg="mod">
          <ac:chgData name="Breno Nicelatchi" userId="495d62745e7169d0" providerId="LiveId" clId="{A67D7888-6170-408C-89A1-A374F67294D6}" dt="2023-08-31T22:08:51.722" v="7282" actId="1036"/>
          <ac:spMkLst>
            <pc:docMk/>
            <pc:sldMk cId="1186369650" sldId="425"/>
            <ac:spMk id="7" creationId="{C4209766-CE15-15BE-7CCD-01B26A9A7B2D}"/>
          </ac:spMkLst>
        </pc:spChg>
        <pc:spChg chg="mod">
          <ac:chgData name="Breno Nicelatchi" userId="495d62745e7169d0" providerId="LiveId" clId="{A67D7888-6170-408C-89A1-A374F67294D6}" dt="2023-08-31T22:08:51.722" v="7282" actId="1036"/>
          <ac:spMkLst>
            <pc:docMk/>
            <pc:sldMk cId="1186369650" sldId="425"/>
            <ac:spMk id="8" creationId="{8651E415-4152-2A68-1D58-5298E0C9E315}"/>
          </ac:spMkLst>
        </pc:spChg>
        <pc:spChg chg="mod">
          <ac:chgData name="Breno Nicelatchi" userId="495d62745e7169d0" providerId="LiveId" clId="{A67D7888-6170-408C-89A1-A374F67294D6}" dt="2023-08-31T22:08:51.722" v="7282" actId="1036"/>
          <ac:spMkLst>
            <pc:docMk/>
            <pc:sldMk cId="1186369650" sldId="425"/>
            <ac:spMk id="9" creationId="{13DA97CF-1614-C46B-0360-5E19E0683D64}"/>
          </ac:spMkLst>
        </pc:spChg>
        <pc:spChg chg="mod">
          <ac:chgData name="Breno Nicelatchi" userId="495d62745e7169d0" providerId="LiveId" clId="{A67D7888-6170-408C-89A1-A374F67294D6}" dt="2023-08-31T22:08:51.722" v="7282" actId="1036"/>
          <ac:spMkLst>
            <pc:docMk/>
            <pc:sldMk cId="1186369650" sldId="425"/>
            <ac:spMk id="10" creationId="{7ED4F87B-D0CA-B585-E019-9D41B5776539}"/>
          </ac:spMkLst>
        </pc:spChg>
        <pc:spChg chg="mod">
          <ac:chgData name="Breno Nicelatchi" userId="495d62745e7169d0" providerId="LiveId" clId="{A67D7888-6170-408C-89A1-A374F67294D6}" dt="2023-08-31T22:08:51.722" v="7282" actId="1036"/>
          <ac:spMkLst>
            <pc:docMk/>
            <pc:sldMk cId="1186369650" sldId="425"/>
            <ac:spMk id="11" creationId="{5A38B5CC-EAE1-0E19-6AD4-F9D2FBF0B8F8}"/>
          </ac:spMkLst>
        </pc:spChg>
        <pc:spChg chg="mod">
          <ac:chgData name="Breno Nicelatchi" userId="495d62745e7169d0" providerId="LiveId" clId="{A67D7888-6170-408C-89A1-A374F67294D6}" dt="2023-08-31T22:08:54.942" v="7283" actId="113"/>
          <ac:spMkLst>
            <pc:docMk/>
            <pc:sldMk cId="1186369650" sldId="425"/>
            <ac:spMk id="12" creationId="{BDF2DF44-4FB0-0600-22D7-6B0166EA0081}"/>
          </ac:spMkLst>
        </pc:spChg>
      </pc:sldChg>
      <pc:sldChg chg="modSp add mod">
        <pc:chgData name="Breno Nicelatchi" userId="495d62745e7169d0" providerId="LiveId" clId="{A67D7888-6170-408C-89A1-A374F67294D6}" dt="2023-08-31T22:09:48.114" v="7295" actId="113"/>
        <pc:sldMkLst>
          <pc:docMk/>
          <pc:sldMk cId="1386726939" sldId="426"/>
        </pc:sldMkLst>
        <pc:spChg chg="mod">
          <ac:chgData name="Breno Nicelatchi" userId="495d62745e7169d0" providerId="LiveId" clId="{A67D7888-6170-408C-89A1-A374F67294D6}" dt="2023-08-31T22:09:27.699" v="7290" actId="20577"/>
          <ac:spMkLst>
            <pc:docMk/>
            <pc:sldMk cId="1386726939" sldId="426"/>
            <ac:spMk id="5" creationId="{F383F632-6A6A-D2DB-9B60-ECD8AB584C23}"/>
          </ac:spMkLst>
        </pc:spChg>
        <pc:spChg chg="mod">
          <ac:chgData name="Breno Nicelatchi" userId="495d62745e7169d0" providerId="LiveId" clId="{A67D7888-6170-408C-89A1-A374F67294D6}" dt="2023-08-31T22:09:48.114" v="7295" actId="113"/>
          <ac:spMkLst>
            <pc:docMk/>
            <pc:sldMk cId="1386726939" sldId="426"/>
            <ac:spMk id="7" creationId="{576BA21D-11D3-75A5-A0F9-D78806D4A35F}"/>
          </ac:spMkLst>
        </pc:spChg>
      </pc:sldChg>
      <pc:sldChg chg="modSp add mod">
        <pc:chgData name="Breno Nicelatchi" userId="495d62745e7169d0" providerId="LiveId" clId="{A67D7888-6170-408C-89A1-A374F67294D6}" dt="2023-08-31T22:10:23.151" v="7300" actId="1076"/>
        <pc:sldMkLst>
          <pc:docMk/>
          <pc:sldMk cId="371411117" sldId="427"/>
        </pc:sldMkLst>
        <pc:spChg chg="mod">
          <ac:chgData name="Breno Nicelatchi" userId="495d62745e7169d0" providerId="LiveId" clId="{A67D7888-6170-408C-89A1-A374F67294D6}" dt="2023-08-31T22:10:23.151" v="7300" actId="1076"/>
          <ac:spMkLst>
            <pc:docMk/>
            <pc:sldMk cId="371411117" sldId="427"/>
            <ac:spMk id="5" creationId="{6051BF79-1239-5405-DE05-69D88AFE3267}"/>
          </ac:spMkLst>
        </pc:spChg>
      </pc:sldChg>
      <pc:sldChg chg="delSp modSp add mod delAnim modAnim">
        <pc:chgData name="Breno Nicelatchi" userId="495d62745e7169d0" providerId="LiveId" clId="{A67D7888-6170-408C-89A1-A374F67294D6}" dt="2023-08-31T22:11:09.791" v="7342" actId="1076"/>
        <pc:sldMkLst>
          <pc:docMk/>
          <pc:sldMk cId="1807850197" sldId="428"/>
        </pc:sldMkLst>
        <pc:spChg chg="mod">
          <ac:chgData name="Breno Nicelatchi" userId="495d62745e7169d0" providerId="LiveId" clId="{A67D7888-6170-408C-89A1-A374F67294D6}" dt="2023-08-31T22:10:58.194" v="7338" actId="1036"/>
          <ac:spMkLst>
            <pc:docMk/>
            <pc:sldMk cId="1807850197" sldId="428"/>
            <ac:spMk id="5" creationId="{BFA688F0-47F0-BFF8-0F66-22558D818BD7}"/>
          </ac:spMkLst>
        </pc:spChg>
        <pc:spChg chg="del">
          <ac:chgData name="Breno Nicelatchi" userId="495d62745e7169d0" providerId="LiveId" clId="{A67D7888-6170-408C-89A1-A374F67294D6}" dt="2023-08-31T22:10:37.773" v="7302" actId="478"/>
          <ac:spMkLst>
            <pc:docMk/>
            <pc:sldMk cId="1807850197" sldId="428"/>
            <ac:spMk id="6" creationId="{612FE8CD-5436-62B4-6CDC-2B64C4ADB0F1}"/>
          </ac:spMkLst>
        </pc:spChg>
        <pc:spChg chg="mod">
          <ac:chgData name="Breno Nicelatchi" userId="495d62745e7169d0" providerId="LiveId" clId="{A67D7888-6170-408C-89A1-A374F67294D6}" dt="2023-08-31T22:10:58.194" v="7338" actId="1036"/>
          <ac:spMkLst>
            <pc:docMk/>
            <pc:sldMk cId="1807850197" sldId="428"/>
            <ac:spMk id="11" creationId="{71B5E382-6197-91FA-626E-3709B5F38ED6}"/>
          </ac:spMkLst>
        </pc:spChg>
        <pc:spChg chg="del">
          <ac:chgData name="Breno Nicelatchi" userId="495d62745e7169d0" providerId="LiveId" clId="{A67D7888-6170-408C-89A1-A374F67294D6}" dt="2023-08-31T22:10:39.492" v="7303" actId="478"/>
          <ac:spMkLst>
            <pc:docMk/>
            <pc:sldMk cId="1807850197" sldId="428"/>
            <ac:spMk id="12" creationId="{C39536D6-9516-0382-2F2F-8BE0A2B88C9E}"/>
          </ac:spMkLst>
        </pc:spChg>
        <pc:spChg chg="mod">
          <ac:chgData name="Breno Nicelatchi" userId="495d62745e7169d0" providerId="LiveId" clId="{A67D7888-6170-408C-89A1-A374F67294D6}" dt="2023-08-31T22:11:09.791" v="7342" actId="1076"/>
          <ac:spMkLst>
            <pc:docMk/>
            <pc:sldMk cId="1807850197" sldId="428"/>
            <ac:spMk id="13" creationId="{EF79625E-E511-508F-3291-565CD1EF634E}"/>
          </ac:spMkLst>
        </pc:spChg>
        <pc:picChg chg="mod">
          <ac:chgData name="Breno Nicelatchi" userId="495d62745e7169d0" providerId="LiveId" clId="{A67D7888-6170-408C-89A1-A374F67294D6}" dt="2023-08-31T22:10:58.194" v="7338" actId="1036"/>
          <ac:picMkLst>
            <pc:docMk/>
            <pc:sldMk cId="1807850197" sldId="428"/>
            <ac:picMk id="7" creationId="{95A46224-3D07-7452-D1EF-5EBFD11E81F8}"/>
          </ac:picMkLst>
        </pc:picChg>
        <pc:picChg chg="del">
          <ac:chgData name="Breno Nicelatchi" userId="495d62745e7169d0" providerId="LiveId" clId="{A67D7888-6170-408C-89A1-A374F67294D6}" dt="2023-08-31T22:10:37.773" v="7302" actId="478"/>
          <ac:picMkLst>
            <pc:docMk/>
            <pc:sldMk cId="1807850197" sldId="428"/>
            <ac:picMk id="14" creationId="{F3DA4A96-5FBF-4528-CF06-2D8FB65D4E7F}"/>
          </ac:picMkLst>
        </pc:picChg>
      </pc:sldChg>
      <pc:sldChg chg="delSp modSp add mod">
        <pc:chgData name="Breno Nicelatchi" userId="495d62745e7169d0" providerId="LiveId" clId="{A67D7888-6170-408C-89A1-A374F67294D6}" dt="2023-08-31T22:12:20.796" v="7361" actId="1076"/>
        <pc:sldMkLst>
          <pc:docMk/>
          <pc:sldMk cId="1123509599" sldId="429"/>
        </pc:sldMkLst>
        <pc:spChg chg="del">
          <ac:chgData name="Breno Nicelatchi" userId="495d62745e7169d0" providerId="LiveId" clId="{A67D7888-6170-408C-89A1-A374F67294D6}" dt="2023-08-31T22:11:57.007" v="7352" actId="478"/>
          <ac:spMkLst>
            <pc:docMk/>
            <pc:sldMk cId="1123509599" sldId="429"/>
            <ac:spMk id="5" creationId="{042C021C-2D2C-4792-1791-A282E4B5408C}"/>
          </ac:spMkLst>
        </pc:spChg>
        <pc:spChg chg="mod">
          <ac:chgData name="Breno Nicelatchi" userId="495d62745e7169d0" providerId="LiveId" clId="{A67D7888-6170-408C-89A1-A374F67294D6}" dt="2023-08-31T22:12:20.796" v="7361" actId="1076"/>
          <ac:spMkLst>
            <pc:docMk/>
            <pc:sldMk cId="1123509599" sldId="429"/>
            <ac:spMk id="7" creationId="{E859AD2D-0FA1-2074-2570-C974D4FC7194}"/>
          </ac:spMkLst>
        </pc:spChg>
        <pc:spChg chg="mod">
          <ac:chgData name="Breno Nicelatchi" userId="495d62745e7169d0" providerId="LiveId" clId="{A67D7888-6170-408C-89A1-A374F67294D6}" dt="2023-08-31T22:12:13.496" v="7359" actId="1076"/>
          <ac:spMkLst>
            <pc:docMk/>
            <pc:sldMk cId="1123509599" sldId="429"/>
            <ac:spMk id="8" creationId="{36FC5F2F-5091-FE2D-01FA-369619B6B44E}"/>
          </ac:spMkLst>
        </pc:spChg>
        <pc:spChg chg="mod">
          <ac:chgData name="Breno Nicelatchi" userId="495d62745e7169d0" providerId="LiveId" clId="{A67D7888-6170-408C-89A1-A374F67294D6}" dt="2023-08-31T22:12:13.496" v="7359" actId="1076"/>
          <ac:spMkLst>
            <pc:docMk/>
            <pc:sldMk cId="1123509599" sldId="429"/>
            <ac:spMk id="9" creationId="{ADDFB58E-2BEE-B3AF-C981-B0FEEEED17B6}"/>
          </ac:spMkLst>
        </pc:spChg>
        <pc:spChg chg="del">
          <ac:chgData name="Breno Nicelatchi" userId="495d62745e7169d0" providerId="LiveId" clId="{A67D7888-6170-408C-89A1-A374F67294D6}" dt="2023-08-31T22:11:57.007" v="7352" actId="478"/>
          <ac:spMkLst>
            <pc:docMk/>
            <pc:sldMk cId="1123509599" sldId="429"/>
            <ac:spMk id="13" creationId="{185E7341-1694-0A1B-937D-F8EF7322110F}"/>
          </ac:spMkLst>
        </pc:spChg>
      </pc:sldChg>
      <pc:sldChg chg="modSp add mod">
        <pc:chgData name="Breno Nicelatchi" userId="495d62745e7169d0" providerId="LiveId" clId="{A67D7888-6170-408C-89A1-A374F67294D6}" dt="2023-08-31T22:13:06.876" v="7389" actId="113"/>
        <pc:sldMkLst>
          <pc:docMk/>
          <pc:sldMk cId="1739774740" sldId="430"/>
        </pc:sldMkLst>
        <pc:spChg chg="mod">
          <ac:chgData name="Breno Nicelatchi" userId="495d62745e7169d0" providerId="LiveId" clId="{A67D7888-6170-408C-89A1-A374F67294D6}" dt="2023-08-31T22:13:06.876" v="7389" actId="113"/>
          <ac:spMkLst>
            <pc:docMk/>
            <pc:sldMk cId="1739774740" sldId="430"/>
            <ac:spMk id="25" creationId="{89299C5D-6FD8-47A2-92D9-ECD7AB4447B0}"/>
          </ac:spMkLst>
        </pc:spChg>
        <pc:spChg chg="mod">
          <ac:chgData name="Breno Nicelatchi" userId="495d62745e7169d0" providerId="LiveId" clId="{A67D7888-6170-408C-89A1-A374F67294D6}" dt="2023-08-31T22:13:01.052" v="7387" actId="1035"/>
          <ac:spMkLst>
            <pc:docMk/>
            <pc:sldMk cId="1739774740" sldId="430"/>
            <ac:spMk id="27" creationId="{64B6ED03-A299-4D79-8D83-93ABC3149C11}"/>
          </ac:spMkLst>
        </pc:spChg>
        <pc:spChg chg="mod">
          <ac:chgData name="Breno Nicelatchi" userId="495d62745e7169d0" providerId="LiveId" clId="{A67D7888-6170-408C-89A1-A374F67294D6}" dt="2023-08-31T22:13:01.052" v="7387" actId="1035"/>
          <ac:spMkLst>
            <pc:docMk/>
            <pc:sldMk cId="1739774740" sldId="430"/>
            <ac:spMk id="29" creationId="{2653B7C9-68FA-432C-A34D-CF1D3A4F6061}"/>
          </ac:spMkLst>
        </pc:spChg>
        <pc:picChg chg="mod">
          <ac:chgData name="Breno Nicelatchi" userId="495d62745e7169d0" providerId="LiveId" clId="{A67D7888-6170-408C-89A1-A374F67294D6}" dt="2023-08-31T22:13:01.052" v="7387" actId="1035"/>
          <ac:picMkLst>
            <pc:docMk/>
            <pc:sldMk cId="1739774740" sldId="430"/>
            <ac:picMk id="26" creationId="{18A9B2B1-C696-499B-A2D4-E91C09869608}"/>
          </ac:picMkLst>
        </pc:picChg>
        <pc:cxnChg chg="mod">
          <ac:chgData name="Breno Nicelatchi" userId="495d62745e7169d0" providerId="LiveId" clId="{A67D7888-6170-408C-89A1-A374F67294D6}" dt="2023-08-31T22:13:01.052" v="7387" actId="1035"/>
          <ac:cxnSpMkLst>
            <pc:docMk/>
            <pc:sldMk cId="1739774740" sldId="430"/>
            <ac:cxnSpMk id="28" creationId="{0AC4DEFE-EA07-4DB2-86DE-6FE1C1204EC5}"/>
          </ac:cxnSpMkLst>
        </pc:cxnChg>
      </pc:sldChg>
      <pc:sldChg chg="modSp add mod">
        <pc:chgData name="Breno Nicelatchi" userId="495d62745e7169d0" providerId="LiveId" clId="{A67D7888-6170-408C-89A1-A374F67294D6}" dt="2023-08-31T22:14:04.132" v="7394" actId="1076"/>
        <pc:sldMkLst>
          <pc:docMk/>
          <pc:sldMk cId="3954434862" sldId="431"/>
        </pc:sldMkLst>
        <pc:spChg chg="mod">
          <ac:chgData name="Breno Nicelatchi" userId="495d62745e7169d0" providerId="LiveId" clId="{A67D7888-6170-408C-89A1-A374F67294D6}" dt="2023-08-31T22:14:04.132" v="7394" actId="1076"/>
          <ac:spMkLst>
            <pc:docMk/>
            <pc:sldMk cId="3954434862" sldId="431"/>
            <ac:spMk id="6" creationId="{87DB958B-CC58-E145-0316-2B0873475259}"/>
          </ac:spMkLst>
        </pc:spChg>
      </pc:sldChg>
      <pc:sldChg chg="delSp modSp add mod">
        <pc:chgData name="Breno Nicelatchi" userId="495d62745e7169d0" providerId="LiveId" clId="{A67D7888-6170-408C-89A1-A374F67294D6}" dt="2023-08-31T22:14:23.456" v="7405" actId="478"/>
        <pc:sldMkLst>
          <pc:docMk/>
          <pc:sldMk cId="11860896" sldId="432"/>
        </pc:sldMkLst>
        <pc:spChg chg="del">
          <ac:chgData name="Breno Nicelatchi" userId="495d62745e7169d0" providerId="LiveId" clId="{A67D7888-6170-408C-89A1-A374F67294D6}" dt="2023-08-31T22:14:23.456" v="7405" actId="478"/>
          <ac:spMkLst>
            <pc:docMk/>
            <pc:sldMk cId="11860896" sldId="432"/>
            <ac:spMk id="2" creationId="{7119A117-41C8-21A9-9062-830CF249B1C3}"/>
          </ac:spMkLst>
        </pc:spChg>
        <pc:spChg chg="mod">
          <ac:chgData name="Breno Nicelatchi" userId="495d62745e7169d0" providerId="LiveId" clId="{A67D7888-6170-408C-89A1-A374F67294D6}" dt="2023-08-31T22:14:21.003" v="7404" actId="20577"/>
          <ac:spMkLst>
            <pc:docMk/>
            <pc:sldMk cId="11860896" sldId="432"/>
            <ac:spMk id="13" creationId="{93D1EAE6-EE34-44F1-A1C7-B16AB446DD67}"/>
          </ac:spMkLst>
        </pc:spChg>
      </pc:sldChg>
      <pc:sldChg chg="add">
        <pc:chgData name="Breno Nicelatchi" userId="495d62745e7169d0" providerId="LiveId" clId="{A67D7888-6170-408C-89A1-A374F67294D6}" dt="2023-08-31T22:14:41.905" v="7406"/>
        <pc:sldMkLst>
          <pc:docMk/>
          <pc:sldMk cId="3874706016" sldId="457"/>
        </pc:sldMkLst>
      </pc:sldChg>
      <pc:sldChg chg="addSp delSp modSp add mod ord modAnim">
        <pc:chgData name="Breno Nicelatchi" userId="495d62745e7169d0" providerId="LiveId" clId="{A67D7888-6170-408C-89A1-A374F67294D6}" dt="2023-08-31T22:23:26.134" v="7653" actId="207"/>
        <pc:sldMkLst>
          <pc:docMk/>
          <pc:sldMk cId="2720728069" sldId="458"/>
        </pc:sldMkLst>
        <pc:spChg chg="ord">
          <ac:chgData name="Breno Nicelatchi" userId="495d62745e7169d0" providerId="LiveId" clId="{A67D7888-6170-408C-89A1-A374F67294D6}" dt="2023-08-31T22:22:57.347" v="7648" actId="167"/>
          <ac:spMkLst>
            <pc:docMk/>
            <pc:sldMk cId="2720728069" sldId="458"/>
            <ac:spMk id="2" creationId="{E2BC4534-18B5-460A-BB32-A709AF6A9AE6}"/>
          </ac:spMkLst>
        </pc:spChg>
        <pc:spChg chg="ord">
          <ac:chgData name="Breno Nicelatchi" userId="495d62745e7169d0" providerId="LiveId" clId="{A67D7888-6170-408C-89A1-A374F67294D6}" dt="2023-08-31T22:22:57.347" v="7648" actId="167"/>
          <ac:spMkLst>
            <pc:docMk/>
            <pc:sldMk cId="2720728069" sldId="458"/>
            <ac:spMk id="3" creationId="{1C9A2652-6964-4EE2-AC95-8F2FC648BF1F}"/>
          </ac:spMkLst>
        </pc:spChg>
        <pc:spChg chg="add mod">
          <ac:chgData name="Breno Nicelatchi" userId="495d62745e7169d0" providerId="LiveId" clId="{A67D7888-6170-408C-89A1-A374F67294D6}" dt="2023-08-31T22:21:42.045" v="7637" actId="1076"/>
          <ac:spMkLst>
            <pc:docMk/>
            <pc:sldMk cId="2720728069" sldId="458"/>
            <ac:spMk id="4" creationId="{CE4DEDE2-7517-F920-614B-CA2BD478D8BE}"/>
          </ac:spMkLst>
        </pc:spChg>
        <pc:spChg chg="mod">
          <ac:chgData name="Breno Nicelatchi" userId="495d62745e7169d0" providerId="LiveId" clId="{A67D7888-6170-408C-89A1-A374F67294D6}" dt="2023-08-31T22:15:52.943" v="7421" actId="1076"/>
          <ac:spMkLst>
            <pc:docMk/>
            <pc:sldMk cId="2720728069" sldId="458"/>
            <ac:spMk id="6" creationId="{45A85397-7077-12A6-14CF-56D07F4C9885}"/>
          </ac:spMkLst>
        </pc:spChg>
        <pc:spChg chg="add mod">
          <ac:chgData name="Breno Nicelatchi" userId="495d62745e7169d0" providerId="LiveId" clId="{A67D7888-6170-408C-89A1-A374F67294D6}" dt="2023-08-31T22:21:42.045" v="7637" actId="1076"/>
          <ac:spMkLst>
            <pc:docMk/>
            <pc:sldMk cId="2720728069" sldId="458"/>
            <ac:spMk id="7" creationId="{36D412B1-250A-6014-0B4C-9E1F0721BDCA}"/>
          </ac:spMkLst>
        </pc:spChg>
        <pc:spChg chg="add mod">
          <ac:chgData name="Breno Nicelatchi" userId="495d62745e7169d0" providerId="LiveId" clId="{A67D7888-6170-408C-89A1-A374F67294D6}" dt="2023-08-31T22:21:42.045" v="7637" actId="1076"/>
          <ac:spMkLst>
            <pc:docMk/>
            <pc:sldMk cId="2720728069" sldId="458"/>
            <ac:spMk id="8" creationId="{43A4D56E-0CC9-7135-4CFF-D3118720A015}"/>
          </ac:spMkLst>
        </pc:spChg>
        <pc:spChg chg="add mod">
          <ac:chgData name="Breno Nicelatchi" userId="495d62745e7169d0" providerId="LiveId" clId="{A67D7888-6170-408C-89A1-A374F67294D6}" dt="2023-08-31T22:21:42.045" v="7637" actId="1076"/>
          <ac:spMkLst>
            <pc:docMk/>
            <pc:sldMk cId="2720728069" sldId="458"/>
            <ac:spMk id="9" creationId="{963A36E8-B758-9725-D790-F1910DCD2CDE}"/>
          </ac:spMkLst>
        </pc:spChg>
        <pc:spChg chg="add mod">
          <ac:chgData name="Breno Nicelatchi" userId="495d62745e7169d0" providerId="LiveId" clId="{A67D7888-6170-408C-89A1-A374F67294D6}" dt="2023-08-31T22:21:42.045" v="7637" actId="1076"/>
          <ac:spMkLst>
            <pc:docMk/>
            <pc:sldMk cId="2720728069" sldId="458"/>
            <ac:spMk id="10" creationId="{340E2D46-CC1B-1B29-BEF5-E40CB1DB16A9}"/>
          </ac:spMkLst>
        </pc:spChg>
        <pc:spChg chg="add mod">
          <ac:chgData name="Breno Nicelatchi" userId="495d62745e7169d0" providerId="LiveId" clId="{A67D7888-6170-408C-89A1-A374F67294D6}" dt="2023-08-31T22:21:42.045" v="7637" actId="1076"/>
          <ac:spMkLst>
            <pc:docMk/>
            <pc:sldMk cId="2720728069" sldId="458"/>
            <ac:spMk id="11" creationId="{0A6F79BD-4904-F902-B2E4-6DA99DC6826C}"/>
          </ac:spMkLst>
        </pc:spChg>
        <pc:spChg chg="add mod">
          <ac:chgData name="Breno Nicelatchi" userId="495d62745e7169d0" providerId="LiveId" clId="{A67D7888-6170-408C-89A1-A374F67294D6}" dt="2023-08-31T22:21:42.045" v="7637" actId="1076"/>
          <ac:spMkLst>
            <pc:docMk/>
            <pc:sldMk cId="2720728069" sldId="458"/>
            <ac:spMk id="12" creationId="{98193173-D96A-D7D1-E82B-C27E08AEBCCC}"/>
          </ac:spMkLst>
        </pc:spChg>
        <pc:spChg chg="add mod">
          <ac:chgData name="Breno Nicelatchi" userId="495d62745e7169d0" providerId="LiveId" clId="{A67D7888-6170-408C-89A1-A374F67294D6}" dt="2023-08-31T22:21:42.045" v="7637" actId="1076"/>
          <ac:spMkLst>
            <pc:docMk/>
            <pc:sldMk cId="2720728069" sldId="458"/>
            <ac:spMk id="13" creationId="{6F5CB271-46DA-5017-8AC7-9ECBDB84015D}"/>
          </ac:spMkLst>
        </pc:spChg>
        <pc:spChg chg="add del mod">
          <ac:chgData name="Breno Nicelatchi" userId="495d62745e7169d0" providerId="LiveId" clId="{A67D7888-6170-408C-89A1-A374F67294D6}" dt="2023-08-31T22:21:19.543" v="7632" actId="478"/>
          <ac:spMkLst>
            <pc:docMk/>
            <pc:sldMk cId="2720728069" sldId="458"/>
            <ac:spMk id="14" creationId="{1D788021-246E-4B42-3524-FC8FA2948B60}"/>
          </ac:spMkLst>
        </pc:spChg>
        <pc:spChg chg="add del mod">
          <ac:chgData name="Breno Nicelatchi" userId="495d62745e7169d0" providerId="LiveId" clId="{A67D7888-6170-408C-89A1-A374F67294D6}" dt="2023-08-31T22:21:19.543" v="7632" actId="478"/>
          <ac:spMkLst>
            <pc:docMk/>
            <pc:sldMk cId="2720728069" sldId="458"/>
            <ac:spMk id="15" creationId="{46378E69-3AF9-5D6B-33C8-DEE5CC3B591E}"/>
          </ac:spMkLst>
        </pc:spChg>
        <pc:spChg chg="add del mod">
          <ac:chgData name="Breno Nicelatchi" userId="495d62745e7169d0" providerId="LiveId" clId="{A67D7888-6170-408C-89A1-A374F67294D6}" dt="2023-08-31T22:21:19.543" v="7632" actId="478"/>
          <ac:spMkLst>
            <pc:docMk/>
            <pc:sldMk cId="2720728069" sldId="458"/>
            <ac:spMk id="16" creationId="{03F0140F-003D-42C2-31FB-0D36F4DD2199}"/>
          </ac:spMkLst>
        </pc:spChg>
        <pc:spChg chg="add del mod">
          <ac:chgData name="Breno Nicelatchi" userId="495d62745e7169d0" providerId="LiveId" clId="{A67D7888-6170-408C-89A1-A374F67294D6}" dt="2023-08-31T22:21:19.543" v="7632" actId="478"/>
          <ac:spMkLst>
            <pc:docMk/>
            <pc:sldMk cId="2720728069" sldId="458"/>
            <ac:spMk id="17" creationId="{20738F7F-78FE-4FE8-9FB9-0A6A7EFEB56E}"/>
          </ac:spMkLst>
        </pc:spChg>
        <pc:spChg chg="add del mod">
          <ac:chgData name="Breno Nicelatchi" userId="495d62745e7169d0" providerId="LiveId" clId="{A67D7888-6170-408C-89A1-A374F67294D6}" dt="2023-08-31T22:21:19.543" v="7632" actId="478"/>
          <ac:spMkLst>
            <pc:docMk/>
            <pc:sldMk cId="2720728069" sldId="458"/>
            <ac:spMk id="18" creationId="{3219DD4D-F912-64B2-ED7A-8CCCD46916B3}"/>
          </ac:spMkLst>
        </pc:spChg>
        <pc:spChg chg="add del mod">
          <ac:chgData name="Breno Nicelatchi" userId="495d62745e7169d0" providerId="LiveId" clId="{A67D7888-6170-408C-89A1-A374F67294D6}" dt="2023-08-31T22:21:19.543" v="7632" actId="478"/>
          <ac:spMkLst>
            <pc:docMk/>
            <pc:sldMk cId="2720728069" sldId="458"/>
            <ac:spMk id="19" creationId="{AA57BDDE-BF54-9674-CFB8-256707D02913}"/>
          </ac:spMkLst>
        </pc:spChg>
        <pc:spChg chg="add del mod">
          <ac:chgData name="Breno Nicelatchi" userId="495d62745e7169d0" providerId="LiveId" clId="{A67D7888-6170-408C-89A1-A374F67294D6}" dt="2023-08-31T22:21:19.543" v="7632" actId="478"/>
          <ac:spMkLst>
            <pc:docMk/>
            <pc:sldMk cId="2720728069" sldId="458"/>
            <ac:spMk id="20" creationId="{8DE1DD71-9943-690C-4707-9ED3C896CD34}"/>
          </ac:spMkLst>
        </pc:spChg>
        <pc:spChg chg="add del mod">
          <ac:chgData name="Breno Nicelatchi" userId="495d62745e7169d0" providerId="LiveId" clId="{A67D7888-6170-408C-89A1-A374F67294D6}" dt="2023-08-31T22:21:19.543" v="7632" actId="478"/>
          <ac:spMkLst>
            <pc:docMk/>
            <pc:sldMk cId="2720728069" sldId="458"/>
            <ac:spMk id="21" creationId="{5E461EF3-8F35-3A6F-DAE6-E44E75FCAC77}"/>
          </ac:spMkLst>
        </pc:spChg>
        <pc:spChg chg="add mod">
          <ac:chgData name="Breno Nicelatchi" userId="495d62745e7169d0" providerId="LiveId" clId="{A67D7888-6170-408C-89A1-A374F67294D6}" dt="2023-08-31T22:22:22.870" v="7640" actId="1076"/>
          <ac:spMkLst>
            <pc:docMk/>
            <pc:sldMk cId="2720728069" sldId="458"/>
            <ac:spMk id="22" creationId="{E992540B-209B-0E4A-5DEB-424AF676120A}"/>
          </ac:spMkLst>
        </pc:spChg>
        <pc:spChg chg="add mod ord">
          <ac:chgData name="Breno Nicelatchi" userId="495d62745e7169d0" providerId="LiveId" clId="{A67D7888-6170-408C-89A1-A374F67294D6}" dt="2023-08-31T22:23:26.134" v="7653" actId="207"/>
          <ac:spMkLst>
            <pc:docMk/>
            <pc:sldMk cId="2720728069" sldId="458"/>
            <ac:spMk id="23" creationId="{BCA463C8-C2E6-8D3F-2333-6DB0B5B82D62}"/>
          </ac:spMkLst>
        </pc:spChg>
        <pc:spChg chg="ord">
          <ac:chgData name="Breno Nicelatchi" userId="495d62745e7169d0" providerId="LiveId" clId="{A67D7888-6170-408C-89A1-A374F67294D6}" dt="2023-08-31T22:22:57.347" v="7648" actId="167"/>
          <ac:spMkLst>
            <pc:docMk/>
            <pc:sldMk cId="2720728069" sldId="458"/>
            <ac:spMk id="76" creationId="{8E63E9E3-C050-4C1C-A716-428F2B9AEAAA}"/>
          </ac:spMkLst>
        </pc:spChg>
        <pc:picChg chg="ord">
          <ac:chgData name="Breno Nicelatchi" userId="495d62745e7169d0" providerId="LiveId" clId="{A67D7888-6170-408C-89A1-A374F67294D6}" dt="2023-08-31T22:22:51.198" v="7647" actId="167"/>
          <ac:picMkLst>
            <pc:docMk/>
            <pc:sldMk cId="2720728069" sldId="458"/>
            <ac:picMk id="5" creationId="{366155EB-1FEA-CDF9-C776-597493124D22}"/>
          </ac:picMkLst>
        </pc:picChg>
      </pc:sldChg>
      <pc:sldChg chg="delSp add del mod">
        <pc:chgData name="Breno Nicelatchi" userId="495d62745e7169d0" providerId="LiveId" clId="{A67D7888-6170-408C-89A1-A374F67294D6}" dt="2023-08-31T22:23:49.135" v="7658" actId="47"/>
        <pc:sldMkLst>
          <pc:docMk/>
          <pc:sldMk cId="3116166904" sldId="459"/>
        </pc:sldMkLst>
        <pc:spChg chg="del">
          <ac:chgData name="Breno Nicelatchi" userId="495d62745e7169d0" providerId="LiveId" clId="{A67D7888-6170-408C-89A1-A374F67294D6}" dt="2023-08-31T22:21:15.010" v="7631" actId="478"/>
          <ac:spMkLst>
            <pc:docMk/>
            <pc:sldMk cId="3116166904" sldId="459"/>
            <ac:spMk id="4" creationId="{CE4DEDE2-7517-F920-614B-CA2BD478D8BE}"/>
          </ac:spMkLst>
        </pc:spChg>
        <pc:spChg chg="del">
          <ac:chgData name="Breno Nicelatchi" userId="495d62745e7169d0" providerId="LiveId" clId="{A67D7888-6170-408C-89A1-A374F67294D6}" dt="2023-08-31T22:21:15.010" v="7631" actId="478"/>
          <ac:spMkLst>
            <pc:docMk/>
            <pc:sldMk cId="3116166904" sldId="459"/>
            <ac:spMk id="7" creationId="{36D412B1-250A-6014-0B4C-9E1F0721BDCA}"/>
          </ac:spMkLst>
        </pc:spChg>
        <pc:spChg chg="del">
          <ac:chgData name="Breno Nicelatchi" userId="495d62745e7169d0" providerId="LiveId" clId="{A67D7888-6170-408C-89A1-A374F67294D6}" dt="2023-08-31T22:21:15.010" v="7631" actId="478"/>
          <ac:spMkLst>
            <pc:docMk/>
            <pc:sldMk cId="3116166904" sldId="459"/>
            <ac:spMk id="8" creationId="{43A4D56E-0CC9-7135-4CFF-D3118720A015}"/>
          </ac:spMkLst>
        </pc:spChg>
        <pc:spChg chg="del">
          <ac:chgData name="Breno Nicelatchi" userId="495d62745e7169d0" providerId="LiveId" clId="{A67D7888-6170-408C-89A1-A374F67294D6}" dt="2023-08-31T22:21:15.010" v="7631" actId="478"/>
          <ac:spMkLst>
            <pc:docMk/>
            <pc:sldMk cId="3116166904" sldId="459"/>
            <ac:spMk id="9" creationId="{963A36E8-B758-9725-D790-F1910DCD2CDE}"/>
          </ac:spMkLst>
        </pc:spChg>
        <pc:spChg chg="del">
          <ac:chgData name="Breno Nicelatchi" userId="495d62745e7169d0" providerId="LiveId" clId="{A67D7888-6170-408C-89A1-A374F67294D6}" dt="2023-08-31T22:21:15.010" v="7631" actId="478"/>
          <ac:spMkLst>
            <pc:docMk/>
            <pc:sldMk cId="3116166904" sldId="459"/>
            <ac:spMk id="10" creationId="{340E2D46-CC1B-1B29-BEF5-E40CB1DB16A9}"/>
          </ac:spMkLst>
        </pc:spChg>
        <pc:spChg chg="del">
          <ac:chgData name="Breno Nicelatchi" userId="495d62745e7169d0" providerId="LiveId" clId="{A67D7888-6170-408C-89A1-A374F67294D6}" dt="2023-08-31T22:21:15.010" v="7631" actId="478"/>
          <ac:spMkLst>
            <pc:docMk/>
            <pc:sldMk cId="3116166904" sldId="459"/>
            <ac:spMk id="11" creationId="{0A6F79BD-4904-F902-B2E4-6DA99DC6826C}"/>
          </ac:spMkLst>
        </pc:spChg>
        <pc:spChg chg="del">
          <ac:chgData name="Breno Nicelatchi" userId="495d62745e7169d0" providerId="LiveId" clId="{A67D7888-6170-408C-89A1-A374F67294D6}" dt="2023-08-31T22:21:15.010" v="7631" actId="478"/>
          <ac:spMkLst>
            <pc:docMk/>
            <pc:sldMk cId="3116166904" sldId="459"/>
            <ac:spMk id="12" creationId="{98193173-D96A-D7D1-E82B-C27E08AEBCCC}"/>
          </ac:spMkLst>
        </pc:spChg>
        <pc:spChg chg="del">
          <ac:chgData name="Breno Nicelatchi" userId="495d62745e7169d0" providerId="LiveId" clId="{A67D7888-6170-408C-89A1-A374F67294D6}" dt="2023-08-31T22:21:15.010" v="7631" actId="478"/>
          <ac:spMkLst>
            <pc:docMk/>
            <pc:sldMk cId="3116166904" sldId="459"/>
            <ac:spMk id="13" creationId="{6F5CB271-46DA-5017-8AC7-9ECBDB84015D}"/>
          </ac:spMkLst>
        </pc:spChg>
      </pc:sldChg>
      <pc:sldChg chg="addSp delSp modSp add mod modAnim">
        <pc:chgData name="Breno Nicelatchi" userId="495d62745e7169d0" providerId="LiveId" clId="{A67D7888-6170-408C-89A1-A374F67294D6}" dt="2023-08-31T22:25:32.421" v="7701" actId="20577"/>
        <pc:sldMkLst>
          <pc:docMk/>
          <pc:sldMk cId="3710786931" sldId="460"/>
        </pc:sldMkLst>
        <pc:spChg chg="del">
          <ac:chgData name="Breno Nicelatchi" userId="495d62745e7169d0" providerId="LiveId" clId="{A67D7888-6170-408C-89A1-A374F67294D6}" dt="2023-08-31T22:23:37.129" v="7655" actId="478"/>
          <ac:spMkLst>
            <pc:docMk/>
            <pc:sldMk cId="3710786931" sldId="460"/>
            <ac:spMk id="4" creationId="{CE4DEDE2-7517-F920-614B-CA2BD478D8BE}"/>
          </ac:spMkLst>
        </pc:spChg>
        <pc:spChg chg="del">
          <ac:chgData name="Breno Nicelatchi" userId="495d62745e7169d0" providerId="LiveId" clId="{A67D7888-6170-408C-89A1-A374F67294D6}" dt="2023-08-31T22:23:37.129" v="7655" actId="478"/>
          <ac:spMkLst>
            <pc:docMk/>
            <pc:sldMk cId="3710786931" sldId="460"/>
            <ac:spMk id="7" creationId="{36D412B1-250A-6014-0B4C-9E1F0721BDCA}"/>
          </ac:spMkLst>
        </pc:spChg>
        <pc:spChg chg="del">
          <ac:chgData name="Breno Nicelatchi" userId="495d62745e7169d0" providerId="LiveId" clId="{A67D7888-6170-408C-89A1-A374F67294D6}" dt="2023-08-31T22:23:37.129" v="7655" actId="478"/>
          <ac:spMkLst>
            <pc:docMk/>
            <pc:sldMk cId="3710786931" sldId="460"/>
            <ac:spMk id="8" creationId="{43A4D56E-0CC9-7135-4CFF-D3118720A015}"/>
          </ac:spMkLst>
        </pc:spChg>
        <pc:spChg chg="del">
          <ac:chgData name="Breno Nicelatchi" userId="495d62745e7169d0" providerId="LiveId" clId="{A67D7888-6170-408C-89A1-A374F67294D6}" dt="2023-08-31T22:23:37.129" v="7655" actId="478"/>
          <ac:spMkLst>
            <pc:docMk/>
            <pc:sldMk cId="3710786931" sldId="460"/>
            <ac:spMk id="9" creationId="{963A36E8-B758-9725-D790-F1910DCD2CDE}"/>
          </ac:spMkLst>
        </pc:spChg>
        <pc:spChg chg="del">
          <ac:chgData name="Breno Nicelatchi" userId="495d62745e7169d0" providerId="LiveId" clId="{A67D7888-6170-408C-89A1-A374F67294D6}" dt="2023-08-31T22:23:37.129" v="7655" actId="478"/>
          <ac:spMkLst>
            <pc:docMk/>
            <pc:sldMk cId="3710786931" sldId="460"/>
            <ac:spMk id="10" creationId="{340E2D46-CC1B-1B29-BEF5-E40CB1DB16A9}"/>
          </ac:spMkLst>
        </pc:spChg>
        <pc:spChg chg="del">
          <ac:chgData name="Breno Nicelatchi" userId="495d62745e7169d0" providerId="LiveId" clId="{A67D7888-6170-408C-89A1-A374F67294D6}" dt="2023-08-31T22:23:37.129" v="7655" actId="478"/>
          <ac:spMkLst>
            <pc:docMk/>
            <pc:sldMk cId="3710786931" sldId="460"/>
            <ac:spMk id="11" creationId="{0A6F79BD-4904-F902-B2E4-6DA99DC6826C}"/>
          </ac:spMkLst>
        </pc:spChg>
        <pc:spChg chg="del">
          <ac:chgData name="Breno Nicelatchi" userId="495d62745e7169d0" providerId="LiveId" clId="{A67D7888-6170-408C-89A1-A374F67294D6}" dt="2023-08-31T22:23:37.129" v="7655" actId="478"/>
          <ac:spMkLst>
            <pc:docMk/>
            <pc:sldMk cId="3710786931" sldId="460"/>
            <ac:spMk id="12" creationId="{98193173-D96A-D7D1-E82B-C27E08AEBCCC}"/>
          </ac:spMkLst>
        </pc:spChg>
        <pc:spChg chg="del">
          <ac:chgData name="Breno Nicelatchi" userId="495d62745e7169d0" providerId="LiveId" clId="{A67D7888-6170-408C-89A1-A374F67294D6}" dt="2023-08-31T22:23:37.129" v="7655" actId="478"/>
          <ac:spMkLst>
            <pc:docMk/>
            <pc:sldMk cId="3710786931" sldId="460"/>
            <ac:spMk id="13" creationId="{6F5CB271-46DA-5017-8AC7-9ECBDB84015D}"/>
          </ac:spMkLst>
        </pc:spChg>
        <pc:spChg chg="add mod">
          <ac:chgData name="Breno Nicelatchi" userId="495d62745e7169d0" providerId="LiveId" clId="{A67D7888-6170-408C-89A1-A374F67294D6}" dt="2023-08-31T22:24:02.221" v="7663" actId="1035"/>
          <ac:spMkLst>
            <pc:docMk/>
            <pc:sldMk cId="3710786931" sldId="460"/>
            <ac:spMk id="14" creationId="{07CF0021-5C6A-1902-8D1E-45C2419BCA07}"/>
          </ac:spMkLst>
        </pc:spChg>
        <pc:spChg chg="add mod">
          <ac:chgData name="Breno Nicelatchi" userId="495d62745e7169d0" providerId="LiveId" clId="{A67D7888-6170-408C-89A1-A374F67294D6}" dt="2023-08-31T22:24:02.221" v="7663" actId="1035"/>
          <ac:spMkLst>
            <pc:docMk/>
            <pc:sldMk cId="3710786931" sldId="460"/>
            <ac:spMk id="15" creationId="{67A3E59B-01E7-DE4D-DCCA-107BC7F83A34}"/>
          </ac:spMkLst>
        </pc:spChg>
        <pc:spChg chg="add mod">
          <ac:chgData name="Breno Nicelatchi" userId="495d62745e7169d0" providerId="LiveId" clId="{A67D7888-6170-408C-89A1-A374F67294D6}" dt="2023-08-31T22:24:02.221" v="7663" actId="1035"/>
          <ac:spMkLst>
            <pc:docMk/>
            <pc:sldMk cId="3710786931" sldId="460"/>
            <ac:spMk id="16" creationId="{57797B07-2FAD-9724-ACEE-847D7FB4942A}"/>
          </ac:spMkLst>
        </pc:spChg>
        <pc:spChg chg="add mod">
          <ac:chgData name="Breno Nicelatchi" userId="495d62745e7169d0" providerId="LiveId" clId="{A67D7888-6170-408C-89A1-A374F67294D6}" dt="2023-08-31T22:24:02.221" v="7663" actId="1035"/>
          <ac:spMkLst>
            <pc:docMk/>
            <pc:sldMk cId="3710786931" sldId="460"/>
            <ac:spMk id="17" creationId="{38BDF4CC-FD8D-72E2-4AAF-B3CF91639710}"/>
          </ac:spMkLst>
        </pc:spChg>
        <pc:spChg chg="add mod">
          <ac:chgData name="Breno Nicelatchi" userId="495d62745e7169d0" providerId="LiveId" clId="{A67D7888-6170-408C-89A1-A374F67294D6}" dt="2023-08-31T22:24:02.221" v="7663" actId="1035"/>
          <ac:spMkLst>
            <pc:docMk/>
            <pc:sldMk cId="3710786931" sldId="460"/>
            <ac:spMk id="18" creationId="{708743F8-0252-0651-BDE1-CDABE0404957}"/>
          </ac:spMkLst>
        </pc:spChg>
        <pc:spChg chg="add mod">
          <ac:chgData name="Breno Nicelatchi" userId="495d62745e7169d0" providerId="LiveId" clId="{A67D7888-6170-408C-89A1-A374F67294D6}" dt="2023-08-31T22:24:02.221" v="7663" actId="1035"/>
          <ac:spMkLst>
            <pc:docMk/>
            <pc:sldMk cId="3710786931" sldId="460"/>
            <ac:spMk id="19" creationId="{696A8297-D1C9-0DB6-EB0D-FAEC39A38EB7}"/>
          </ac:spMkLst>
        </pc:spChg>
        <pc:spChg chg="add mod">
          <ac:chgData name="Breno Nicelatchi" userId="495d62745e7169d0" providerId="LiveId" clId="{A67D7888-6170-408C-89A1-A374F67294D6}" dt="2023-08-31T22:24:02.221" v="7663" actId="1035"/>
          <ac:spMkLst>
            <pc:docMk/>
            <pc:sldMk cId="3710786931" sldId="460"/>
            <ac:spMk id="20" creationId="{353C9836-C8D0-7A09-8512-61C730BB33F4}"/>
          </ac:spMkLst>
        </pc:spChg>
        <pc:spChg chg="add mod">
          <ac:chgData name="Breno Nicelatchi" userId="495d62745e7169d0" providerId="LiveId" clId="{A67D7888-6170-408C-89A1-A374F67294D6}" dt="2023-08-31T22:24:02.221" v="7663" actId="1035"/>
          <ac:spMkLst>
            <pc:docMk/>
            <pc:sldMk cId="3710786931" sldId="460"/>
            <ac:spMk id="21" creationId="{EDB78FB6-42A0-551F-F2DD-A208C88AE474}"/>
          </ac:spMkLst>
        </pc:spChg>
        <pc:spChg chg="mod">
          <ac:chgData name="Breno Nicelatchi" userId="495d62745e7169d0" providerId="LiveId" clId="{A67D7888-6170-408C-89A1-A374F67294D6}" dt="2023-08-31T22:25:32.421" v="7701" actId="20577"/>
          <ac:spMkLst>
            <pc:docMk/>
            <pc:sldMk cId="3710786931" sldId="460"/>
            <ac:spMk id="22" creationId="{E992540B-209B-0E4A-5DEB-424AF676120A}"/>
          </ac:spMkLst>
        </pc:spChg>
      </pc:sldChg>
      <pc:sldMasterChg chg="addSldLayout delSldLayout">
        <pc:chgData name="Breno Nicelatchi" userId="495d62745e7169d0" providerId="LiveId" clId="{A67D7888-6170-408C-89A1-A374F67294D6}" dt="2023-08-31T21:05:12.430" v="6470" actId="47"/>
        <pc:sldMasterMkLst>
          <pc:docMk/>
          <pc:sldMasterMk cId="397569640" sldId="2147483648"/>
        </pc:sldMasterMkLst>
        <pc:sldLayoutChg chg="add del">
          <pc:chgData name="Breno Nicelatchi" userId="495d62745e7169d0" providerId="LiveId" clId="{A67D7888-6170-408C-89A1-A374F67294D6}" dt="2023-08-31T21:05:12.430" v="6470" actId="47"/>
          <pc:sldLayoutMkLst>
            <pc:docMk/>
            <pc:sldMasterMk cId="397569640" sldId="2147483648"/>
            <pc:sldLayoutMk cId="4238339027"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21822-D768-4E48-82D8-844806F1B533}"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2F1BA-718C-46C7-8F24-1C406E344596}" type="slidenum">
              <a:rPr lang="en-US" smtClean="0"/>
              <a:t>‹nº›</a:t>
            </a:fld>
            <a:endParaRPr lang="en-US"/>
          </a:p>
        </p:txBody>
      </p:sp>
    </p:spTree>
    <p:extLst>
      <p:ext uri="{BB962C8B-B14F-4D97-AF65-F5344CB8AC3E}">
        <p14:creationId xmlns:p14="http://schemas.microsoft.com/office/powerpoint/2010/main" val="2452237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9F1E-A7DF-4AEF-A69F-05A30A7F52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6A296-1EB4-42CC-897E-482965E2A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762873-56FD-456A-BF5F-4773ACE71C46}"/>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5" name="Footer Placeholder 4">
            <a:extLst>
              <a:ext uri="{FF2B5EF4-FFF2-40B4-BE49-F238E27FC236}">
                <a16:creationId xmlns:a16="http://schemas.microsoft.com/office/drawing/2014/main" id="{B056BA0A-ADDA-493A-A589-78CF0DE09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CF452-CAA4-4F08-897D-D65720E4296C}"/>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26910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178E-DD33-40AA-98D6-C06CF81C6E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7BFAD-55F7-4C42-8E49-DB0AF15621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A9480-90FB-4727-8F3D-7C803CC859FD}"/>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5" name="Footer Placeholder 4">
            <a:extLst>
              <a:ext uri="{FF2B5EF4-FFF2-40B4-BE49-F238E27FC236}">
                <a16:creationId xmlns:a16="http://schemas.microsoft.com/office/drawing/2014/main" id="{164E4C9A-616E-47F5-B304-1568ED6DB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E1CD7-7BC4-45FA-840B-0A73239495E9}"/>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311201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789400-5C1F-4D6C-AC4E-13DDB95721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70040-1B4E-4D48-B08D-D85A8489CE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92BB8-89FD-4479-AAF7-7F153B51A45B}"/>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5" name="Footer Placeholder 4">
            <a:extLst>
              <a:ext uri="{FF2B5EF4-FFF2-40B4-BE49-F238E27FC236}">
                <a16:creationId xmlns:a16="http://schemas.microsoft.com/office/drawing/2014/main" id="{B8C062DF-3323-4480-9579-26F50DECC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28C7A-CBB6-4BEF-A994-31BAE5B14AFD}"/>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81553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90732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4206197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74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3A15-CE82-4FE9-ADA4-FD141028F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986DA-5BFD-4C9C-B2A5-C6EBE4A533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7C5B-A8B1-4EF6-87F5-6E16E3460EEC}"/>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5" name="Footer Placeholder 4">
            <a:extLst>
              <a:ext uri="{FF2B5EF4-FFF2-40B4-BE49-F238E27FC236}">
                <a16:creationId xmlns:a16="http://schemas.microsoft.com/office/drawing/2014/main" id="{FD52E70F-ECAA-4046-82FE-A05EA6060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BEFDB-FA89-4495-AC53-02880E929ECC}"/>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30865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32C0-3D5B-4948-931E-AA335E1C8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F25B35-2B62-4EE0-8AC5-D79180678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58B95A-FA6E-4DA3-89A5-9430E57401BE}"/>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5" name="Footer Placeholder 4">
            <a:extLst>
              <a:ext uri="{FF2B5EF4-FFF2-40B4-BE49-F238E27FC236}">
                <a16:creationId xmlns:a16="http://schemas.microsoft.com/office/drawing/2014/main" id="{CB36717A-AB29-4CF9-821D-AD63E6904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91111-52FA-4537-94F1-1A8474864BFA}"/>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323120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4DF1-18AF-45C6-B946-B4976C245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59B5DE-AB40-4627-8DEA-98EFAF88A2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B0CB98-13D8-4A7F-8A69-23B0E5E7A7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46A4A4-767C-4513-9D1E-989B8BE34D42}"/>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6" name="Footer Placeholder 5">
            <a:extLst>
              <a:ext uri="{FF2B5EF4-FFF2-40B4-BE49-F238E27FC236}">
                <a16:creationId xmlns:a16="http://schemas.microsoft.com/office/drawing/2014/main" id="{20640FA8-C7C2-4ABE-9F54-5AE2930C1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54B2C-0B54-44E7-9900-7DCC43A0F750}"/>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7079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EB4A-3D52-47EE-9FAD-D4BF014567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09FF8-6603-483D-8B71-632EEFE5D1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D45BB6-2FE1-4877-9266-C835ABD729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89E591-0310-48DA-9CF7-35939BEA0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7DD532-F77F-4606-9BB2-8EB7CAAB3E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C6E4D-0176-407C-A4CA-3357A70CDB7A}"/>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8" name="Footer Placeholder 7">
            <a:extLst>
              <a:ext uri="{FF2B5EF4-FFF2-40B4-BE49-F238E27FC236}">
                <a16:creationId xmlns:a16="http://schemas.microsoft.com/office/drawing/2014/main" id="{91BB51C5-5940-4875-A335-6E0AFDE4B6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77BFD5-0DA8-4904-B7B0-385E926D5EC3}"/>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101582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A815-BE1A-49F0-8D48-43D6BA9FFC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E6B1CC-E02E-4E53-8772-6414B7B84F75}"/>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4" name="Footer Placeholder 3">
            <a:extLst>
              <a:ext uri="{FF2B5EF4-FFF2-40B4-BE49-F238E27FC236}">
                <a16:creationId xmlns:a16="http://schemas.microsoft.com/office/drawing/2014/main" id="{B18EE0DF-6587-4247-907B-D82E6B494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E43F5-9B4A-41E2-AE46-63CD21688E67}"/>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150539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A61B37-4698-4206-B552-586171D41379}"/>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3" name="Footer Placeholder 2">
            <a:extLst>
              <a:ext uri="{FF2B5EF4-FFF2-40B4-BE49-F238E27FC236}">
                <a16:creationId xmlns:a16="http://schemas.microsoft.com/office/drawing/2014/main" id="{5A5E9BE7-B994-443F-AA68-BDE2A1A9CA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B5CF6-B678-47DF-B88D-225273DC673E}"/>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20806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C155-D671-4DED-88B6-D00EDB9FF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C2B914-59B0-445B-B687-C4352007A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D89237-3529-4BC0-9338-C3C80A3DE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211F3D-5840-4E5E-B080-17AE9649B224}"/>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6" name="Footer Placeholder 5">
            <a:extLst>
              <a:ext uri="{FF2B5EF4-FFF2-40B4-BE49-F238E27FC236}">
                <a16:creationId xmlns:a16="http://schemas.microsoft.com/office/drawing/2014/main" id="{3E7AA8E4-7E12-4F87-BF28-DAB29EBEF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44C27-DE92-4AA7-8DEE-9EEFD894E3FA}"/>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65226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29C3-5135-4C21-AF93-C7C12F4A2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8438B3-2D69-4B3D-B63F-CD8BF1326A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D7683-0DC6-47B9-BCAC-9D1A7BFD8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DBAE45-D19A-4A79-81D6-30F50D147FCB}"/>
              </a:ext>
            </a:extLst>
          </p:cNvPr>
          <p:cNvSpPr>
            <a:spLocks noGrp="1"/>
          </p:cNvSpPr>
          <p:nvPr>
            <p:ph type="dt" sz="half" idx="10"/>
          </p:nvPr>
        </p:nvSpPr>
        <p:spPr/>
        <p:txBody>
          <a:bodyPr/>
          <a:lstStyle/>
          <a:p>
            <a:fld id="{2EA5E1A6-557F-46DB-B554-CC4A3332FE6C}" type="datetimeFigureOut">
              <a:rPr lang="en-US" smtClean="0"/>
              <a:t>3/15/2024</a:t>
            </a:fld>
            <a:endParaRPr lang="en-US"/>
          </a:p>
        </p:txBody>
      </p:sp>
      <p:sp>
        <p:nvSpPr>
          <p:cNvPr id="6" name="Footer Placeholder 5">
            <a:extLst>
              <a:ext uri="{FF2B5EF4-FFF2-40B4-BE49-F238E27FC236}">
                <a16:creationId xmlns:a16="http://schemas.microsoft.com/office/drawing/2014/main" id="{72AB9224-052A-4738-93A8-C9A58B2A95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84426-1F6D-42D6-9BF1-6799A09AEE75}"/>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116539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D9B37-1D4B-4D57-9BFF-1D0E92931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D85D39-0006-4FC1-AEF1-B84955EA76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FA57D-8162-46D8-A11B-B0E8C8C0B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5E1A6-557F-46DB-B554-CC4A3332FE6C}" type="datetimeFigureOut">
              <a:rPr lang="en-US" smtClean="0"/>
              <a:t>3/15/2024</a:t>
            </a:fld>
            <a:endParaRPr lang="en-US"/>
          </a:p>
        </p:txBody>
      </p:sp>
      <p:sp>
        <p:nvSpPr>
          <p:cNvPr id="5" name="Footer Placeholder 4">
            <a:extLst>
              <a:ext uri="{FF2B5EF4-FFF2-40B4-BE49-F238E27FC236}">
                <a16:creationId xmlns:a16="http://schemas.microsoft.com/office/drawing/2014/main" id="{E7BEDB58-6A8E-432F-A6FF-05CF8B5F4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A9DBF-5687-4D68-8D35-36CBA3624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34EA4-EAB6-48DE-AF59-ED8862BEC808}" type="slidenum">
              <a:rPr lang="en-US" smtClean="0"/>
              <a:t>‹nº›</a:t>
            </a:fld>
            <a:endParaRPr lang="en-US"/>
          </a:p>
        </p:txBody>
      </p:sp>
    </p:spTree>
    <p:extLst>
      <p:ext uri="{BB962C8B-B14F-4D97-AF65-F5344CB8AC3E}">
        <p14:creationId xmlns:p14="http://schemas.microsoft.com/office/powerpoint/2010/main" val="39756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047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3.svg"/><Relationship Id="rId4" Type="http://schemas.openxmlformats.org/officeDocument/2006/relationships/image" Target="../media/image42.png"/></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46.png"/></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3.sv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9FD5B522-BB78-E336-3F5F-2E4327723938}"/>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字魂59号-创粗黑"/>
              <a:cs typeface="+mn-cs"/>
            </a:endParaRPr>
          </a:p>
        </p:txBody>
      </p:sp>
      <p:pic>
        <p:nvPicPr>
          <p:cNvPr id="2" name="Imagem 1" descr="Porta de madeira com cortina&#10;&#10;Descrição gerada automaticamente com confiança média">
            <a:extLst>
              <a:ext uri="{FF2B5EF4-FFF2-40B4-BE49-F238E27FC236}">
                <a16:creationId xmlns:a16="http://schemas.microsoft.com/office/drawing/2014/main" id="{0CF7907D-717F-1836-85AC-9160A0DA6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68" y="-174171"/>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564152B0-596E-BE21-A235-EA885B1B5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6A6E8CEC-B945-4945-E85C-E269F739E917}"/>
              </a:ext>
            </a:extLst>
          </p:cNvPr>
          <p:cNvSpPr/>
          <p:nvPr/>
        </p:nvSpPr>
        <p:spPr>
          <a:xfrm>
            <a:off x="-186478" y="796979"/>
            <a:ext cx="12564955" cy="1275996"/>
          </a:xfrm>
          <a:prstGeom prst="rect">
            <a:avLst/>
          </a:prstGeom>
          <a:solidFill>
            <a:srgbClr val="23253D">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0BA7DD12-3D92-70F1-D7D2-C6F8852FF7C7}"/>
              </a:ext>
            </a:extLst>
          </p:cNvPr>
          <p:cNvSpPr txBox="1"/>
          <p:nvPr/>
        </p:nvSpPr>
        <p:spPr>
          <a:xfrm>
            <a:off x="1818880" y="1045220"/>
            <a:ext cx="6879306" cy="1773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600" b="1" dirty="0">
                <a:solidFill>
                  <a:schemeClr val="bg1"/>
                </a:solidFill>
                <a:effectLst>
                  <a:outerShdw blurRad="38100" dist="38100" dir="2700000" algn="tl">
                    <a:srgbClr val="000000">
                      <a:alpha val="43137"/>
                    </a:srgbClr>
                  </a:outerShdw>
                </a:effectLst>
              </a:rPr>
              <a:t>Atividades definidas como perigosas segundo a NR-16</a:t>
            </a:r>
            <a:endParaRPr lang="en-US" sz="4000" dirty="0">
              <a:solidFill>
                <a:schemeClr val="bg1"/>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17" name="Imagem 16" descr="Homem de terno e gravata com chapéu na mão&#10;&#10;Descrição gerada automaticamente">
            <a:extLst>
              <a:ext uri="{FF2B5EF4-FFF2-40B4-BE49-F238E27FC236}">
                <a16:creationId xmlns:a16="http://schemas.microsoft.com/office/drawing/2014/main" id="{D24AD95B-0668-5B5D-C9B5-E7331DF6A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6" name="Imagem 5" descr="Logotipo&#10;&#10;Descrição gerada automaticamente">
            <a:extLst>
              <a:ext uri="{FF2B5EF4-FFF2-40B4-BE49-F238E27FC236}">
                <a16:creationId xmlns:a16="http://schemas.microsoft.com/office/drawing/2014/main" id="{283C6B9B-E8E0-C2BE-B13D-15A2F7937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193" y="470755"/>
            <a:ext cx="2114772" cy="2116347"/>
          </a:xfrm>
          <a:prstGeom prst="rect">
            <a:avLst/>
          </a:prstGeom>
        </p:spPr>
      </p:pic>
    </p:spTree>
    <p:extLst>
      <p:ext uri="{BB962C8B-B14F-4D97-AF65-F5344CB8AC3E}">
        <p14:creationId xmlns:p14="http://schemas.microsoft.com/office/powerpoint/2010/main" val="2767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1">
            <a:extLst>
              <a:ext uri="{FF2B5EF4-FFF2-40B4-BE49-F238E27FC236}">
                <a16:creationId xmlns:a16="http://schemas.microsoft.com/office/drawing/2014/main" id="{D41332A2-AF66-5658-2E8C-C1D204C27006}"/>
              </a:ext>
            </a:extLst>
          </p:cNvPr>
          <p:cNvSpPr/>
          <p:nvPr/>
        </p:nvSpPr>
        <p:spPr>
          <a:xfrm>
            <a:off x="0" y="3048707"/>
            <a:ext cx="12192000" cy="5365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a:t>
            </a:fld>
            <a:endParaRPr lang="en-US"/>
          </a:p>
        </p:txBody>
      </p:sp>
      <p:sp>
        <p:nvSpPr>
          <p:cNvPr id="5" name="Teardrop 30">
            <a:extLst>
              <a:ext uri="{FF2B5EF4-FFF2-40B4-BE49-F238E27FC236}">
                <a16:creationId xmlns:a16="http://schemas.microsoft.com/office/drawing/2014/main" id="{395C0717-BEC7-1A00-3E58-C186271B8C53}"/>
              </a:ext>
            </a:extLst>
          </p:cNvPr>
          <p:cNvSpPr/>
          <p:nvPr/>
        </p:nvSpPr>
        <p:spPr>
          <a:xfrm rot="8100000">
            <a:off x="4799171" y="290612"/>
            <a:ext cx="2040588" cy="2040588"/>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52">
            <a:extLst>
              <a:ext uri="{FF2B5EF4-FFF2-40B4-BE49-F238E27FC236}">
                <a16:creationId xmlns:a16="http://schemas.microsoft.com/office/drawing/2014/main" id="{159583D6-82CB-B284-1053-3BCCEBC85FB2}"/>
              </a:ext>
            </a:extLst>
          </p:cNvPr>
          <p:cNvSpPr/>
          <p:nvPr/>
        </p:nvSpPr>
        <p:spPr>
          <a:xfrm>
            <a:off x="5069293" y="564525"/>
            <a:ext cx="1507754" cy="150775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rPr>
              <a:t>1978</a:t>
            </a:r>
          </a:p>
        </p:txBody>
      </p:sp>
      <p:cxnSp>
        <p:nvCxnSpPr>
          <p:cNvPr id="15" name="Straight Connector 11">
            <a:extLst>
              <a:ext uri="{FF2B5EF4-FFF2-40B4-BE49-F238E27FC236}">
                <a16:creationId xmlns:a16="http://schemas.microsoft.com/office/drawing/2014/main" id="{043050A6-A5CA-549D-BB74-DE8BF9F469A6}"/>
              </a:ext>
            </a:extLst>
          </p:cNvPr>
          <p:cNvCxnSpPr/>
          <p:nvPr/>
        </p:nvCxnSpPr>
        <p:spPr>
          <a:xfrm flipV="1">
            <a:off x="5819465" y="2233120"/>
            <a:ext cx="0" cy="104140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16" name="TextBox 61">
            <a:extLst>
              <a:ext uri="{FF2B5EF4-FFF2-40B4-BE49-F238E27FC236}">
                <a16:creationId xmlns:a16="http://schemas.microsoft.com/office/drawing/2014/main" id="{76023AFC-932C-BDCB-0E21-E14D159A2451}"/>
              </a:ext>
            </a:extLst>
          </p:cNvPr>
          <p:cNvSpPr txBox="1"/>
          <p:nvPr/>
        </p:nvSpPr>
        <p:spPr>
          <a:xfrm>
            <a:off x="1850705" y="3761760"/>
            <a:ext cx="8918894" cy="2215991"/>
          </a:xfrm>
          <a:prstGeom prst="rect">
            <a:avLst/>
          </a:prstGeom>
          <a:noFill/>
        </p:spPr>
        <p:txBody>
          <a:bodyPr wrap="square" lIns="0" tIns="0" rIns="0" bIns="0" rtlCol="0">
            <a:spAutoFit/>
          </a:bodyPr>
          <a:lstStyle/>
          <a:p>
            <a:r>
              <a:rPr lang="pt-BR" sz="2400" dirty="0"/>
              <a:t>Conhecida como Norma Regulamentadora número 16, a NR-16 foi instituída pelo Ministério do Trabalho do Brasil em 8 de junho de 1978, por meio da Portaria nº 3.214. </a:t>
            </a:r>
          </a:p>
          <a:p>
            <a:endParaRPr lang="pt-BR" sz="2400" dirty="0"/>
          </a:p>
          <a:p>
            <a:r>
              <a:rPr lang="pt-BR" sz="2400" dirty="0"/>
              <a:t>Ao longo dos anos, passou por revisões e atualizações para </a:t>
            </a:r>
            <a:r>
              <a:rPr lang="pt-BR" sz="2400" b="1" dirty="0"/>
              <a:t>adequação às mudanças e demandas do ambiente de trabalho.</a:t>
            </a:r>
            <a:endParaRPr lang="en-US" sz="2400" b="1" dirty="0"/>
          </a:p>
        </p:txBody>
      </p:sp>
      <p:pic>
        <p:nvPicPr>
          <p:cNvPr id="4" name="Imagem 3">
            <a:extLst>
              <a:ext uri="{FF2B5EF4-FFF2-40B4-BE49-F238E27FC236}">
                <a16:creationId xmlns:a16="http://schemas.microsoft.com/office/drawing/2014/main" id="{7BB84C5D-DE53-D233-18EF-85F9CCBF0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9490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7" grpId="0" animBg="1"/>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6304637" y="1409700"/>
            <a:ext cx="44704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100</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350503" y="696416"/>
            <a:ext cx="5603632" cy="4924425"/>
          </a:xfrm>
          <a:prstGeom prst="rect">
            <a:avLst/>
          </a:prstGeom>
          <a:noFill/>
        </p:spPr>
        <p:txBody>
          <a:bodyPr wrap="square" lIns="0" tIns="0" rIns="0" bIns="0" rtlCol="0">
            <a:spAutoFit/>
          </a:bodyPr>
          <a:lstStyle/>
          <a:p>
            <a:r>
              <a:rPr lang="pt-BR" sz="2000" dirty="0"/>
              <a:t>É importante ressaltar que os órgãos fiscalizadores não apenas atuam de forma reativa, em resposta a denúncias ou acidentes de trabalho, mas também realizam ações de forma </a:t>
            </a:r>
            <a:r>
              <a:rPr lang="pt-BR" sz="2000" dirty="0" err="1"/>
              <a:t>pró-ativa</a:t>
            </a:r>
            <a:r>
              <a:rPr lang="pt-BR" sz="2000" dirty="0"/>
              <a:t>, programando inspeções periódicas em setores de alto risco ou em empresas com histórico de descumprimento das normas.</a:t>
            </a:r>
          </a:p>
          <a:p>
            <a:endParaRPr lang="pt-BR" sz="2000" dirty="0"/>
          </a:p>
          <a:p>
            <a:r>
              <a:rPr lang="pt-BR" sz="2000" dirty="0"/>
              <a:t>Além dos órgãos fiscalizadores, os sindicatos e as entidades representativas dos trabalhadores também desempenham um papel importante na aplicação e no cumprimento da NR-16. Essas entidades têm o dever de defender os direitos trabalhistas e podem atuar em conjunto com os órgãos fiscalizadores, denunciando irregularidades e acompanhando as ações de fiscalização.</a:t>
            </a:r>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stretch>
            <a:fillRect/>
          </a:stretch>
        </p:blipFill>
        <p:spPr>
          <a:xfrm>
            <a:off x="6975480" y="212149"/>
            <a:ext cx="4470400" cy="6660768"/>
          </a:xfrm>
          <a:prstGeom prst="rect">
            <a:avLst/>
          </a:prstGeom>
        </p:spPr>
      </p:pic>
      <p:pic>
        <p:nvPicPr>
          <p:cNvPr id="3" name="Imagem 2">
            <a:extLst>
              <a:ext uri="{FF2B5EF4-FFF2-40B4-BE49-F238E27FC236}">
                <a16:creationId xmlns:a16="http://schemas.microsoft.com/office/drawing/2014/main" id="{B4BA76C5-0CC7-3A2B-C5C5-6CF64E950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35300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101</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771" y="455394"/>
            <a:ext cx="6426200" cy="5724644"/>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12</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Recursos e procedimentos legais disponíveis para contestar as penalidades</a:t>
            </a:r>
            <a:endParaRPr lang="pt-BR" sz="48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71360DC9-1CA9-5898-F7A0-D13F7C60F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469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102</a:t>
            </a:fld>
            <a:endParaRPr lang="en-US"/>
          </a:p>
        </p:txBody>
      </p:sp>
      <p:sp>
        <p:nvSpPr>
          <p:cNvPr id="7" name="TextBox 61">
            <a:extLst>
              <a:ext uri="{FF2B5EF4-FFF2-40B4-BE49-F238E27FC236}">
                <a16:creationId xmlns:a16="http://schemas.microsoft.com/office/drawing/2014/main" id="{E859AD2D-0FA1-2074-2570-C974D4FC7194}"/>
              </a:ext>
            </a:extLst>
          </p:cNvPr>
          <p:cNvSpPr txBox="1"/>
          <p:nvPr/>
        </p:nvSpPr>
        <p:spPr>
          <a:xfrm>
            <a:off x="2699658" y="1086883"/>
            <a:ext cx="8421914" cy="4107278"/>
          </a:xfrm>
          <a:prstGeom prst="rect">
            <a:avLst/>
          </a:prstGeom>
          <a:noFill/>
        </p:spPr>
        <p:txBody>
          <a:bodyPr wrap="square" lIns="0" tIns="0" rIns="0" bIns="0" rtlCol="0">
            <a:spAutoFit/>
          </a:bodyPr>
          <a:lstStyle/>
          <a:p>
            <a:pPr>
              <a:lnSpc>
                <a:spcPct val="150000"/>
              </a:lnSpc>
            </a:pPr>
            <a:r>
              <a:rPr lang="pt-BR" sz="2000" b="1" dirty="0"/>
              <a:t>Os recursos e procedimentos legais são mecanismos que as empresas podem utilizar para contestar as penalidades impostas por órgãos fiscalizadores, como forma de exercer seu direito de defesa.</a:t>
            </a:r>
          </a:p>
          <a:p>
            <a:pPr>
              <a:lnSpc>
                <a:spcPct val="150000"/>
              </a:lnSpc>
            </a:pPr>
            <a:endParaRPr lang="pt-BR" sz="2000" b="1" dirty="0"/>
          </a:p>
          <a:p>
            <a:pPr>
              <a:lnSpc>
                <a:spcPct val="150000"/>
              </a:lnSpc>
            </a:pPr>
            <a:endParaRPr lang="pt-BR" sz="2000" b="1" dirty="0"/>
          </a:p>
          <a:p>
            <a:pPr>
              <a:lnSpc>
                <a:spcPct val="150000"/>
              </a:lnSpc>
            </a:pPr>
            <a:endParaRPr lang="pt-BR" sz="2000" b="1" dirty="0"/>
          </a:p>
          <a:p>
            <a:pPr>
              <a:lnSpc>
                <a:spcPct val="150000"/>
              </a:lnSpc>
            </a:pPr>
            <a:r>
              <a:rPr lang="pt-BR" sz="2000" b="1" dirty="0"/>
              <a:t>Com o descumprimento da NR 16 ou de outras normas trabalhistas, as empresas têm direito a recursos e procedimentos legais de acordo com a legislação. No contexto brasileiro, os disponíveis são os seguintes:</a:t>
            </a:r>
            <a:endParaRPr lang="en-US" sz="2000"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1138975" y="1176450"/>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1283552" y="1324818"/>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01</a:t>
            </a:r>
          </a:p>
        </p:txBody>
      </p:sp>
      <p:sp>
        <p:nvSpPr>
          <p:cNvPr id="5" name="Teardrop 30">
            <a:extLst>
              <a:ext uri="{FF2B5EF4-FFF2-40B4-BE49-F238E27FC236}">
                <a16:creationId xmlns:a16="http://schemas.microsoft.com/office/drawing/2014/main" id="{042C021C-2D2C-4792-1791-A282E4B5408C}"/>
              </a:ext>
            </a:extLst>
          </p:cNvPr>
          <p:cNvSpPr/>
          <p:nvPr/>
        </p:nvSpPr>
        <p:spPr>
          <a:xfrm rot="8100000">
            <a:off x="1138975" y="4084862"/>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52">
            <a:extLst>
              <a:ext uri="{FF2B5EF4-FFF2-40B4-BE49-F238E27FC236}">
                <a16:creationId xmlns:a16="http://schemas.microsoft.com/office/drawing/2014/main" id="{185E7341-1694-0A1B-937D-F8EF7322110F}"/>
              </a:ext>
            </a:extLst>
          </p:cNvPr>
          <p:cNvSpPr/>
          <p:nvPr/>
        </p:nvSpPr>
        <p:spPr>
          <a:xfrm>
            <a:off x="1283552" y="4233230"/>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02</a:t>
            </a:r>
          </a:p>
        </p:txBody>
      </p:sp>
      <p:pic>
        <p:nvPicPr>
          <p:cNvPr id="6" name="Imagem 5">
            <a:extLst>
              <a:ext uri="{FF2B5EF4-FFF2-40B4-BE49-F238E27FC236}">
                <a16:creationId xmlns:a16="http://schemas.microsoft.com/office/drawing/2014/main" id="{35995B9D-73BB-940C-3742-AEB571945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849196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0C46BEA-BBB0-718F-F81B-E6F2CA877B43}"/>
              </a:ext>
            </a:extLst>
          </p:cNvPr>
          <p:cNvSpPr/>
          <p:nvPr/>
        </p:nvSpPr>
        <p:spPr>
          <a:xfrm>
            <a:off x="4365170" y="1188942"/>
            <a:ext cx="2304000" cy="22859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0589F621-93B6-81F9-93D6-2E9C7743F134}"/>
              </a:ext>
            </a:extLst>
          </p:cNvPr>
          <p:cNvSpPr/>
          <p:nvPr/>
        </p:nvSpPr>
        <p:spPr>
          <a:xfrm>
            <a:off x="4376056" y="3635831"/>
            <a:ext cx="1687286" cy="22859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103</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1338943"/>
            <a:ext cx="3810000" cy="55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4408714" y="493166"/>
            <a:ext cx="6881586" cy="5262979"/>
          </a:xfrm>
          <a:prstGeom prst="rect">
            <a:avLst/>
          </a:prstGeom>
          <a:noFill/>
        </p:spPr>
        <p:txBody>
          <a:bodyPr wrap="square" lIns="0" tIns="0" rIns="0" bIns="0" rtlCol="0">
            <a:spAutoFit/>
          </a:bodyPr>
          <a:lstStyle/>
          <a:p>
            <a:endParaRPr lang="pt-BR" dirty="0">
              <a:ea typeface="Microsoft YaHei" panose="020B0503020204020204" pitchFamily="34" charset="-122"/>
            </a:endParaRPr>
          </a:p>
          <a:p>
            <a:endParaRPr lang="pt-BR" b="1" dirty="0">
              <a:ea typeface="Microsoft YaHei" panose="020B0503020204020204" pitchFamily="34" charset="-122"/>
            </a:endParaRPr>
          </a:p>
          <a:p>
            <a:pPr>
              <a:buClr>
                <a:srgbClr val="EEB500"/>
              </a:buClr>
            </a:pPr>
            <a:r>
              <a:rPr lang="pt-BR" b="1" dirty="0">
                <a:ea typeface="Microsoft YaHei" panose="020B0503020204020204" pitchFamily="34" charset="-122"/>
              </a:rPr>
              <a:t>Recurso administrativo</a:t>
            </a:r>
          </a:p>
          <a:p>
            <a:pPr>
              <a:buClr>
                <a:srgbClr val="EEB500"/>
              </a:buClr>
            </a:pPr>
            <a:endParaRPr lang="pt-BR" dirty="0">
              <a:ea typeface="Microsoft YaHei" panose="020B0503020204020204" pitchFamily="34" charset="-122"/>
            </a:endParaRPr>
          </a:p>
          <a:p>
            <a:pPr>
              <a:buClr>
                <a:srgbClr val="EEB500"/>
              </a:buClr>
            </a:pPr>
            <a:r>
              <a:rPr lang="pt-BR" dirty="0">
                <a:ea typeface="Microsoft YaHei" panose="020B0503020204020204" pitchFamily="34" charset="-122"/>
              </a:rPr>
              <a:t>Após receber uma penalidade, a empresa pode apresentar um recurso administrativo junto ao órgão fiscalizador responsável. Esse recurso é uma forma de contestar a penalidade e apresentar argumentos e evidências que comprovem o cumprimento das normas ou aleguem inconsistências na aplicação da penalidade.</a:t>
            </a:r>
          </a:p>
          <a:p>
            <a:pPr marL="285750" indent="-285750">
              <a:buClr>
                <a:srgbClr val="EEB500"/>
              </a:buClr>
              <a:buFont typeface="Wingdings" panose="05000000000000000000" pitchFamily="2" charset="2"/>
              <a:buChar char="§"/>
            </a:pPr>
            <a:endParaRPr lang="pt-BR" dirty="0">
              <a:ea typeface="Microsoft YaHei" panose="020B0503020204020204" pitchFamily="34" charset="-122"/>
            </a:endParaRPr>
          </a:p>
          <a:p>
            <a:pPr marL="285750" indent="-285750">
              <a:buClr>
                <a:srgbClr val="EEB500"/>
              </a:buClr>
              <a:buFont typeface="Wingdings" panose="05000000000000000000" pitchFamily="2" charset="2"/>
              <a:buChar char="§"/>
            </a:pPr>
            <a:endParaRPr lang="pt-BR" dirty="0">
              <a:ea typeface="Microsoft YaHei" panose="020B0503020204020204" pitchFamily="34" charset="-122"/>
            </a:endParaRPr>
          </a:p>
          <a:p>
            <a:pPr>
              <a:buClr>
                <a:srgbClr val="EEB500"/>
              </a:buClr>
            </a:pPr>
            <a:r>
              <a:rPr lang="pt-BR" b="1" dirty="0">
                <a:ea typeface="Microsoft YaHei" panose="020B0503020204020204" pitchFamily="34" charset="-122"/>
              </a:rPr>
              <a:t>Defesa técnica</a:t>
            </a:r>
          </a:p>
          <a:p>
            <a:pPr>
              <a:buClr>
                <a:srgbClr val="EEB500"/>
              </a:buClr>
            </a:pPr>
            <a:endParaRPr lang="pt-BR" dirty="0">
              <a:ea typeface="Microsoft YaHei" panose="020B0503020204020204" pitchFamily="34" charset="-122"/>
            </a:endParaRPr>
          </a:p>
          <a:p>
            <a:pPr>
              <a:buClr>
                <a:srgbClr val="EEB500"/>
              </a:buClr>
            </a:pPr>
            <a:r>
              <a:rPr lang="pt-BR" dirty="0">
                <a:ea typeface="Microsoft YaHei" panose="020B0503020204020204" pitchFamily="34" charset="-122"/>
              </a:rPr>
              <a:t>A empresa tem o direito de se defender e apresentar sua versão dos fatos perante o órgão fiscalizador. Pode-se contratar um advogado especializado em direito do trabalho ou um profissional técnico para auxiliar na elaboração de uma defesa técnica consistente, fundamentada em argumentos e documentos que comprovem o cumprimento das normas ou a ausência de infrações.</a:t>
            </a:r>
          </a:p>
        </p:txBody>
      </p:sp>
      <p:pic>
        <p:nvPicPr>
          <p:cNvPr id="8" name="Imagem 7">
            <a:extLst>
              <a:ext uri="{FF2B5EF4-FFF2-40B4-BE49-F238E27FC236}">
                <a16:creationId xmlns:a16="http://schemas.microsoft.com/office/drawing/2014/main" id="{09CFAD0E-AA41-4073-EDFB-4BFAA853A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984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104</a:t>
            </a:fld>
            <a:endParaRPr lang="en-US"/>
          </a:p>
        </p:txBody>
      </p:sp>
      <p:sp>
        <p:nvSpPr>
          <p:cNvPr id="4" name="Rektangel 56">
            <a:extLst>
              <a:ext uri="{FF2B5EF4-FFF2-40B4-BE49-F238E27FC236}">
                <a16:creationId xmlns:a16="http://schemas.microsoft.com/office/drawing/2014/main" id="{955314DA-E6BB-DB26-5271-13C6266E74F0}"/>
              </a:ext>
            </a:extLst>
          </p:cNvPr>
          <p:cNvSpPr>
            <a:spLocks noChangeArrowheads="1"/>
          </p:cNvSpPr>
          <p:nvPr/>
        </p:nvSpPr>
        <p:spPr bwMode="auto">
          <a:xfrm>
            <a:off x="874486" y="342550"/>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5" name="TextBox 89">
            <a:extLst>
              <a:ext uri="{FF2B5EF4-FFF2-40B4-BE49-F238E27FC236}">
                <a16:creationId xmlns:a16="http://schemas.microsoft.com/office/drawing/2014/main" id="{F383F632-6A6A-D2DB-9B60-ECD8AB584C23}"/>
              </a:ext>
            </a:extLst>
          </p:cNvPr>
          <p:cNvSpPr txBox="1"/>
          <p:nvPr/>
        </p:nvSpPr>
        <p:spPr>
          <a:xfrm>
            <a:off x="950685" y="3142171"/>
            <a:ext cx="4826000" cy="2462213"/>
          </a:xfrm>
          <a:prstGeom prst="rect">
            <a:avLst/>
          </a:prstGeom>
          <a:noFill/>
        </p:spPr>
        <p:txBody>
          <a:bodyPr wrap="square" lIns="0" tIns="0" rIns="0" bIns="0" rtlCol="0">
            <a:spAutoFit/>
          </a:bodyPr>
          <a:lstStyle/>
          <a:p>
            <a:pPr algn="ctr"/>
            <a:r>
              <a:rPr lang="pt-BR" sz="1600" b="1" dirty="0"/>
              <a:t>Negociação e acordo</a:t>
            </a:r>
          </a:p>
          <a:p>
            <a:pPr algn="ctr"/>
            <a:endParaRPr lang="pt-BR" sz="1600" b="1" dirty="0"/>
          </a:p>
          <a:p>
            <a:pPr algn="ctr"/>
            <a:endParaRPr lang="pt-BR" sz="1600" b="1" dirty="0"/>
          </a:p>
          <a:p>
            <a:pPr algn="ctr"/>
            <a:r>
              <a:rPr lang="pt-BR" sz="1600" dirty="0"/>
              <a:t>Em alguns casos, é possível buscar uma negociação com o órgão fiscalizador para reduzir a penalidade ou encontrar uma solução alternativa. Isso pode envolver a implementação de medidas corretivas, treinamentos adicionais ou outras ações que demonstrem o compromisso da empresa em se adequar às normas de segurança.</a:t>
            </a:r>
            <a:endParaRPr lang="en-US" sz="1600" dirty="0"/>
          </a:p>
        </p:txBody>
      </p:sp>
      <p:pic>
        <p:nvPicPr>
          <p:cNvPr id="4098" name="Picture 2" descr="NR-16">
            <a:extLst>
              <a:ext uri="{FF2B5EF4-FFF2-40B4-BE49-F238E27FC236}">
                <a16:creationId xmlns:a16="http://schemas.microsoft.com/office/drawing/2014/main" id="{F61CFEE1-FA97-C480-32EB-0AA6A9278E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26885" y="342550"/>
            <a:ext cx="4685777" cy="26357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4">
            <a:extLst>
              <a:ext uri="{FF2B5EF4-FFF2-40B4-BE49-F238E27FC236}">
                <a16:creationId xmlns:a16="http://schemas.microsoft.com/office/drawing/2014/main" id="{0A4D7068-99DC-B980-0CC7-C9DFF5243DFC}"/>
              </a:ext>
            </a:extLst>
          </p:cNvPr>
          <p:cNvSpPr/>
          <p:nvPr/>
        </p:nvSpPr>
        <p:spPr>
          <a:xfrm>
            <a:off x="3368691" y="253679"/>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ktangel 56">
            <a:extLst>
              <a:ext uri="{FF2B5EF4-FFF2-40B4-BE49-F238E27FC236}">
                <a16:creationId xmlns:a16="http://schemas.microsoft.com/office/drawing/2014/main" id="{CAE2383B-2803-874B-CE57-8BC7C5C5E334}"/>
              </a:ext>
            </a:extLst>
          </p:cNvPr>
          <p:cNvSpPr>
            <a:spLocks noChangeArrowheads="1"/>
          </p:cNvSpPr>
          <p:nvPr/>
        </p:nvSpPr>
        <p:spPr bwMode="auto">
          <a:xfrm>
            <a:off x="6643915" y="339161"/>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7" name="TextBox 89">
            <a:extLst>
              <a:ext uri="{FF2B5EF4-FFF2-40B4-BE49-F238E27FC236}">
                <a16:creationId xmlns:a16="http://schemas.microsoft.com/office/drawing/2014/main" id="{576BA21D-11D3-75A5-A0F9-D78806D4A35F}"/>
              </a:ext>
            </a:extLst>
          </p:cNvPr>
          <p:cNvSpPr txBox="1"/>
          <p:nvPr/>
        </p:nvSpPr>
        <p:spPr>
          <a:xfrm>
            <a:off x="6720114" y="3138782"/>
            <a:ext cx="4826000" cy="2708434"/>
          </a:xfrm>
          <a:prstGeom prst="rect">
            <a:avLst/>
          </a:prstGeom>
          <a:noFill/>
        </p:spPr>
        <p:txBody>
          <a:bodyPr wrap="square" lIns="0" tIns="0" rIns="0" bIns="0" rtlCol="0">
            <a:spAutoFit/>
          </a:bodyPr>
          <a:lstStyle/>
          <a:p>
            <a:pPr algn="ctr"/>
            <a:r>
              <a:rPr lang="pt-BR" sz="1600" b="1" dirty="0"/>
              <a:t>Judicialização</a:t>
            </a:r>
          </a:p>
          <a:p>
            <a:pPr algn="ctr"/>
            <a:endParaRPr lang="pt-BR" sz="1600" b="1" dirty="0"/>
          </a:p>
          <a:p>
            <a:pPr algn="ctr"/>
            <a:endParaRPr lang="pt-BR" sz="1600" b="1" dirty="0"/>
          </a:p>
          <a:p>
            <a:pPr algn="ctr"/>
            <a:r>
              <a:rPr lang="pt-BR" sz="1600" dirty="0"/>
              <a:t>Se as tentativas de recurso administrativo e negociação não forem bem-sucedidas ou se a empresa acreditar que a penalidade foi injusta, é possível buscar a via judicial. Nesse caso, a empresa pode entrar com uma ação judicial para contestar a penalidade e solicitar sua revisão ou anulação. É importante contar com o auxílio de um advogado especializado em direito do trabalho para orientar e representar a empresa nesse processo.</a:t>
            </a:r>
            <a:endParaRPr lang="en-US" sz="1600" dirty="0"/>
          </a:p>
        </p:txBody>
      </p:sp>
      <p:pic>
        <p:nvPicPr>
          <p:cNvPr id="17410" name="Picture 2" descr="NR 16: veja quais são as atividades perigosas previstas na norma!">
            <a:extLst>
              <a:ext uri="{FF2B5EF4-FFF2-40B4-BE49-F238E27FC236}">
                <a16:creationId xmlns:a16="http://schemas.microsoft.com/office/drawing/2014/main" id="{F9467C53-7C81-0C04-830F-2F6F0978CD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05911" y="339161"/>
            <a:ext cx="4678518" cy="263913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4">
            <a:extLst>
              <a:ext uri="{FF2B5EF4-FFF2-40B4-BE49-F238E27FC236}">
                <a16:creationId xmlns:a16="http://schemas.microsoft.com/office/drawing/2014/main" id="{DC41B31B-1847-4592-F1E9-B4A3E892C355}"/>
              </a:ext>
            </a:extLst>
          </p:cNvPr>
          <p:cNvSpPr/>
          <p:nvPr/>
        </p:nvSpPr>
        <p:spPr>
          <a:xfrm>
            <a:off x="9138120" y="250290"/>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m 8">
            <a:extLst>
              <a:ext uri="{FF2B5EF4-FFF2-40B4-BE49-F238E27FC236}">
                <a16:creationId xmlns:a16="http://schemas.microsoft.com/office/drawing/2014/main" id="{F661DFBA-8CE9-CA23-23FA-74C5EB3AB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496079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87087" y="270337"/>
            <a:ext cx="6426200" cy="6001643"/>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13</a:t>
            </a: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Tendências e perspectivas futuras para a regulamentação das atividades perigosas</a:t>
            </a:r>
            <a:endParaRPr lang="pt-BR" sz="48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15A2B265-2665-E8F3-CCF4-B24BB5574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2265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106</a:t>
            </a:fld>
            <a:endParaRPr lang="en-US"/>
          </a:p>
        </p:txBody>
      </p:sp>
      <p:pic>
        <p:nvPicPr>
          <p:cNvPr id="6" name="Imagem 5">
            <a:extLst>
              <a:ext uri="{FF2B5EF4-FFF2-40B4-BE49-F238E27FC236}">
                <a16:creationId xmlns:a16="http://schemas.microsoft.com/office/drawing/2014/main" id="{C1A77DF4-3E65-3F6F-A034-D0B02CD0372E}"/>
              </a:ext>
            </a:extLst>
          </p:cNvPr>
          <p:cNvPicPr>
            <a:picLocks noChangeAspect="1"/>
          </p:cNvPicPr>
          <p:nvPr/>
        </p:nvPicPr>
        <p:blipFill>
          <a:blip r:embed="rId2"/>
          <a:stretch>
            <a:fillRect/>
          </a:stretch>
        </p:blipFill>
        <p:spPr>
          <a:xfrm>
            <a:off x="7263697" y="960268"/>
            <a:ext cx="4725103" cy="4797426"/>
          </a:xfrm>
          <a:prstGeom prst="rect">
            <a:avLst/>
          </a:prstGeom>
        </p:spPr>
      </p:pic>
      <p:sp>
        <p:nvSpPr>
          <p:cNvPr id="7" name="TextBox 61">
            <a:extLst>
              <a:ext uri="{FF2B5EF4-FFF2-40B4-BE49-F238E27FC236}">
                <a16:creationId xmlns:a16="http://schemas.microsoft.com/office/drawing/2014/main" id="{22E2BBF0-347F-31A3-9ABD-39BCC8B90BCA}"/>
              </a:ext>
            </a:extLst>
          </p:cNvPr>
          <p:cNvSpPr txBox="1"/>
          <p:nvPr/>
        </p:nvSpPr>
        <p:spPr>
          <a:xfrm>
            <a:off x="553357" y="1305342"/>
            <a:ext cx="6361997" cy="4107278"/>
          </a:xfrm>
          <a:prstGeom prst="rect">
            <a:avLst/>
          </a:prstGeom>
          <a:noFill/>
        </p:spPr>
        <p:txBody>
          <a:bodyPr wrap="square" lIns="0" tIns="0" rIns="0" bIns="0" rtlCol="0">
            <a:spAutoFit/>
          </a:bodyPr>
          <a:lstStyle/>
          <a:p>
            <a:pPr>
              <a:lnSpc>
                <a:spcPct val="150000"/>
              </a:lnSpc>
            </a:pPr>
            <a:r>
              <a:rPr lang="pt-BR" sz="2000" dirty="0"/>
              <a:t>As tendências e perspectivas para a regulamentação das atividades perigosas estão em constante evolução, impulsionadas pelos avanços na compreensão dos riscos ocupacionais.</a:t>
            </a:r>
          </a:p>
          <a:p>
            <a:pPr>
              <a:lnSpc>
                <a:spcPct val="150000"/>
              </a:lnSpc>
            </a:pPr>
            <a:endParaRPr lang="pt-BR" sz="2000" dirty="0"/>
          </a:p>
          <a:p>
            <a:pPr>
              <a:lnSpc>
                <a:spcPct val="150000"/>
              </a:lnSpc>
            </a:pPr>
            <a:r>
              <a:rPr lang="pt-BR" sz="2000" dirty="0"/>
              <a:t>Também são consideradas as mudanças nas dinâmicas do trabalho e preocupações crescentes com a saúde e a segurança dos trabalhadores. Algumas das principais tendências e perspectivas futuras nessa área incluem:</a:t>
            </a:r>
            <a:endParaRPr lang="en-US" dirty="0"/>
          </a:p>
        </p:txBody>
      </p:sp>
      <p:pic>
        <p:nvPicPr>
          <p:cNvPr id="4" name="Imagem 3">
            <a:extLst>
              <a:ext uri="{FF2B5EF4-FFF2-40B4-BE49-F238E27FC236}">
                <a16:creationId xmlns:a16="http://schemas.microsoft.com/office/drawing/2014/main" id="{8885E494-4786-B450-1FD6-925A7E0C7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1937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C39536D6-9516-0382-2F2F-8BE0A2B88C9E}"/>
              </a:ext>
            </a:extLst>
          </p:cNvPr>
          <p:cNvSpPr>
            <a:spLocks/>
          </p:cNvSpPr>
          <p:nvPr/>
        </p:nvSpPr>
        <p:spPr bwMode="auto">
          <a:xfrm>
            <a:off x="679450" y="3429329"/>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1" name="Freeform 6">
            <a:extLst>
              <a:ext uri="{FF2B5EF4-FFF2-40B4-BE49-F238E27FC236}">
                <a16:creationId xmlns:a16="http://schemas.microsoft.com/office/drawing/2014/main" id="{71B5E382-6197-91FA-626E-3709B5F38ED6}"/>
              </a:ext>
            </a:extLst>
          </p:cNvPr>
          <p:cNvSpPr>
            <a:spLocks/>
          </p:cNvSpPr>
          <p:nvPr/>
        </p:nvSpPr>
        <p:spPr bwMode="auto">
          <a:xfrm>
            <a:off x="679450" y="416458"/>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107</a:t>
            </a:fld>
            <a:endParaRPr lang="en-US"/>
          </a:p>
        </p:txBody>
      </p:sp>
      <p:sp>
        <p:nvSpPr>
          <p:cNvPr id="5" name="Freeform 9">
            <a:extLst>
              <a:ext uri="{FF2B5EF4-FFF2-40B4-BE49-F238E27FC236}">
                <a16:creationId xmlns:a16="http://schemas.microsoft.com/office/drawing/2014/main" id="{BFA688F0-47F0-BFF8-0F66-22558D818BD7}"/>
              </a:ext>
            </a:extLst>
          </p:cNvPr>
          <p:cNvSpPr>
            <a:spLocks/>
          </p:cNvSpPr>
          <p:nvPr/>
        </p:nvSpPr>
        <p:spPr bwMode="auto">
          <a:xfrm>
            <a:off x="1151823" y="1454647"/>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6" name="Freeform 9">
            <a:extLst>
              <a:ext uri="{FF2B5EF4-FFF2-40B4-BE49-F238E27FC236}">
                <a16:creationId xmlns:a16="http://schemas.microsoft.com/office/drawing/2014/main" id="{612FE8CD-5436-62B4-6CDC-2B64C4ADB0F1}"/>
              </a:ext>
            </a:extLst>
          </p:cNvPr>
          <p:cNvSpPr>
            <a:spLocks/>
          </p:cNvSpPr>
          <p:nvPr/>
        </p:nvSpPr>
        <p:spPr bwMode="auto">
          <a:xfrm>
            <a:off x="1122224" y="4438448"/>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3" name="TextBox 61">
            <a:extLst>
              <a:ext uri="{FF2B5EF4-FFF2-40B4-BE49-F238E27FC236}">
                <a16:creationId xmlns:a16="http://schemas.microsoft.com/office/drawing/2014/main" id="{EF79625E-E511-508F-3291-565CD1EF634E}"/>
              </a:ext>
            </a:extLst>
          </p:cNvPr>
          <p:cNvSpPr txBox="1"/>
          <p:nvPr/>
        </p:nvSpPr>
        <p:spPr>
          <a:xfrm>
            <a:off x="4102759" y="510193"/>
            <a:ext cx="7274627" cy="5358518"/>
          </a:xfrm>
          <a:prstGeom prst="rect">
            <a:avLst/>
          </a:prstGeom>
          <a:noFill/>
        </p:spPr>
        <p:txBody>
          <a:bodyPr wrap="square" lIns="0" tIns="0" rIns="0" bIns="0" rtlCol="0">
            <a:spAutoFit/>
          </a:bodyPr>
          <a:lstStyle/>
          <a:p>
            <a:pPr>
              <a:lnSpc>
                <a:spcPct val="150000"/>
              </a:lnSpc>
            </a:pPr>
            <a:r>
              <a:rPr lang="pt-BR" b="1" dirty="0"/>
              <a:t>Ampliação do escopo de atividades perigosas</a:t>
            </a:r>
          </a:p>
          <a:p>
            <a:pPr>
              <a:lnSpc>
                <a:spcPct val="150000"/>
              </a:lnSpc>
            </a:pPr>
            <a:r>
              <a:rPr lang="pt-BR" dirty="0"/>
              <a:t>Com o avanço da tecnologia e a transformação dos processos de trabalho, novos riscos podem surgir. Isso pode levar à expansão do escopo de atividades consideradas perigosas, abrangendo setores como inteligência artificial, robótica, nanotecnologia e outros campos emergentes.</a:t>
            </a:r>
          </a:p>
          <a:p>
            <a:pPr>
              <a:lnSpc>
                <a:spcPct val="150000"/>
              </a:lnSpc>
            </a:pPr>
            <a:endParaRPr lang="pt-BR" dirty="0"/>
          </a:p>
          <a:p>
            <a:pPr>
              <a:lnSpc>
                <a:spcPct val="150000"/>
              </a:lnSpc>
            </a:pPr>
            <a:endParaRPr lang="pt-BR" b="1" dirty="0"/>
          </a:p>
          <a:p>
            <a:pPr>
              <a:lnSpc>
                <a:spcPct val="150000"/>
              </a:lnSpc>
            </a:pPr>
            <a:r>
              <a:rPr lang="pt-BR" b="1" dirty="0"/>
              <a:t>Abordagem mais abrangente à saúde ocupacional</a:t>
            </a:r>
          </a:p>
          <a:p>
            <a:pPr>
              <a:lnSpc>
                <a:spcPct val="150000"/>
              </a:lnSpc>
            </a:pPr>
            <a:r>
              <a:rPr lang="pt-BR" dirty="0"/>
              <a:t>Além de focar em riscos imediatos e físicos, espera-se que a regulamentação das atividades perigosas também leve em consideração aspectos como saúde mental, exposição a substâncias tóxicas e radiação, ergonomia e riscos psicossociais. O objetivo é fornecer uma proteção mais abrangente e holística aos trabalhadores.</a:t>
            </a:r>
            <a:endParaRPr lang="pt-BR" sz="1200" dirty="0"/>
          </a:p>
        </p:txBody>
      </p:sp>
      <p:pic>
        <p:nvPicPr>
          <p:cNvPr id="7" name="Gráfico 6" descr="Risco biológico estrutura de tópicos">
            <a:extLst>
              <a:ext uri="{FF2B5EF4-FFF2-40B4-BE49-F238E27FC236}">
                <a16:creationId xmlns:a16="http://schemas.microsoft.com/office/drawing/2014/main" id="{95A46224-3D07-7452-D1EF-5EBFD11E8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3575" y="1592585"/>
            <a:ext cx="914400" cy="914400"/>
          </a:xfrm>
          <a:prstGeom prst="rect">
            <a:avLst/>
          </a:prstGeom>
        </p:spPr>
      </p:pic>
      <p:pic>
        <p:nvPicPr>
          <p:cNvPr id="14" name="Gráfico 13" descr="Aviso estrutura de tópicos">
            <a:extLst>
              <a:ext uri="{FF2B5EF4-FFF2-40B4-BE49-F238E27FC236}">
                <a16:creationId xmlns:a16="http://schemas.microsoft.com/office/drawing/2014/main" id="{F3DA4A96-5FBF-4528-CF06-2D8FB65D4E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8100" y="4584248"/>
            <a:ext cx="914400" cy="914400"/>
          </a:xfrm>
          <a:prstGeom prst="rect">
            <a:avLst/>
          </a:prstGeom>
        </p:spPr>
      </p:pic>
      <p:pic>
        <p:nvPicPr>
          <p:cNvPr id="4" name="Imagem 3">
            <a:extLst>
              <a:ext uri="{FF2B5EF4-FFF2-40B4-BE49-F238E27FC236}">
                <a16:creationId xmlns:a16="http://schemas.microsoft.com/office/drawing/2014/main" id="{D34AD89A-D4E0-738D-187D-D362C528C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808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5" grpId="0" animBg="1"/>
      <p:bldP spid="6" grpId="0" animBg="1"/>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108</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533191" y="911510"/>
            <a:ext cx="9163321" cy="5030608"/>
          </a:xfrm>
          <a:prstGeom prst="rect">
            <a:avLst/>
          </a:prstGeom>
          <a:noFill/>
        </p:spPr>
        <p:txBody>
          <a:bodyPr wrap="square" lIns="0" tIns="0" rIns="0" bIns="0" rtlCol="0">
            <a:spAutoFit/>
          </a:bodyPr>
          <a:lstStyle/>
          <a:p>
            <a:pPr>
              <a:lnSpc>
                <a:spcPct val="150000"/>
              </a:lnSpc>
            </a:pPr>
            <a:r>
              <a:rPr lang="pt-BR" sz="2000" b="1" dirty="0"/>
              <a:t>Incorporação de avanços tecnológicos</a:t>
            </a:r>
          </a:p>
          <a:p>
            <a:pPr>
              <a:lnSpc>
                <a:spcPct val="150000"/>
              </a:lnSpc>
            </a:pPr>
            <a:r>
              <a:rPr lang="pt-BR" sz="2000" dirty="0"/>
              <a:t>A tecnologia desempenha um papel importante na regulamentação das atividades perigosas. Sistemas de monitoramento e controle, inteligência artificial, análise de dados e outras tecnologias podem ser utilizadas para identificar riscos, melhorar a segurança no trabalho e facilitar a conformidade com as regulamentações.</a:t>
            </a:r>
          </a:p>
          <a:p>
            <a:pPr>
              <a:lnSpc>
                <a:spcPct val="150000"/>
              </a:lnSpc>
            </a:pPr>
            <a:endParaRPr lang="pt-BR" sz="2000" dirty="0"/>
          </a:p>
          <a:p>
            <a:pPr>
              <a:lnSpc>
                <a:spcPct val="150000"/>
              </a:lnSpc>
            </a:pPr>
            <a:r>
              <a:rPr lang="pt-BR" sz="2000" b="1" dirty="0"/>
              <a:t>Ênfase na responsabilidade compartilhada</a:t>
            </a:r>
          </a:p>
          <a:p>
            <a:pPr>
              <a:lnSpc>
                <a:spcPct val="150000"/>
              </a:lnSpc>
            </a:pPr>
            <a:r>
              <a:rPr lang="pt-BR" sz="2000" dirty="0"/>
              <a:t>A regulamentação futura pode promover uma abordagem de responsabilidade compartilhada, envolvendo empregadores, trabalhadores, sindicatos, órgãos fiscalizadores e outros atores relevantes. A ideia é estimular a colaboração e o engajamento de todos na promoção de ambientes de trabalho seguros e saudáveis.</a:t>
            </a:r>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0800000">
            <a:off x="9061222" y="-1"/>
            <a:ext cx="3130777" cy="1962891"/>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B17EBA2F-C1D9-A53D-7286-811502DE0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646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109</a:t>
            </a:fld>
            <a:endParaRPr lang="en-US"/>
          </a:p>
        </p:txBody>
      </p:sp>
      <p:pic>
        <p:nvPicPr>
          <p:cNvPr id="1026" name="Picture 2" descr="El modelo SG-SST, fundamento de la sostenibilidad empresarial - ccs.org.co">
            <a:extLst>
              <a:ext uri="{FF2B5EF4-FFF2-40B4-BE49-F238E27FC236}">
                <a16:creationId xmlns:a16="http://schemas.microsoft.com/office/drawing/2014/main" id="{3A53984F-4D1A-08F6-8728-41E396054B5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flipV="1">
            <a:off x="7108826" y="705021"/>
            <a:ext cx="4607207" cy="5548318"/>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6929688" y="1722400"/>
            <a:ext cx="4965481" cy="3645613"/>
          </a:xfrm>
          <a:prstGeom prst="rect">
            <a:avLst/>
          </a:prstGeom>
          <a:noFill/>
        </p:spPr>
        <p:txBody>
          <a:bodyPr wrap="square" lIns="0" tIns="0" rIns="0" bIns="0" rtlCol="0">
            <a:spAutoFit/>
          </a:bodyPr>
          <a:lstStyle/>
          <a:p>
            <a:pPr>
              <a:lnSpc>
                <a:spcPct val="150000"/>
              </a:lnSpc>
            </a:pPr>
            <a:r>
              <a:rPr lang="pt-BR" sz="2000" b="1" dirty="0"/>
              <a:t>Enfoque global</a:t>
            </a:r>
          </a:p>
          <a:p>
            <a:pPr>
              <a:lnSpc>
                <a:spcPct val="150000"/>
              </a:lnSpc>
            </a:pPr>
            <a:r>
              <a:rPr lang="pt-BR" sz="2000" dirty="0"/>
              <a:t>As questões relacionadas à saúde e à segurança ocupacional estão se tornando cada vez mais globais. Espera-se que haja um maior alinhamento e harmonização das regulamentações entre os países, bem como o compartilhamento de melhores práticas e o fortalecimento da cooperação internacional.</a:t>
            </a:r>
            <a:endParaRPr lang="en-US" sz="20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9066915" y="59099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9455852" y="95929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FF666EC8-5B9A-3EFE-07AF-F8972ED03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6437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a:t>
            </a:fld>
            <a:endParaRPr lang="en-US"/>
          </a:p>
        </p:txBody>
      </p:sp>
      <p:sp>
        <p:nvSpPr>
          <p:cNvPr id="4" name="Rektangel 56">
            <a:extLst>
              <a:ext uri="{FF2B5EF4-FFF2-40B4-BE49-F238E27FC236}">
                <a16:creationId xmlns:a16="http://schemas.microsoft.com/office/drawing/2014/main" id="{955314DA-E6BB-DB26-5271-13C6266E74F0}"/>
              </a:ext>
            </a:extLst>
          </p:cNvPr>
          <p:cNvSpPr>
            <a:spLocks noChangeArrowheads="1"/>
          </p:cNvSpPr>
          <p:nvPr/>
        </p:nvSpPr>
        <p:spPr bwMode="auto">
          <a:xfrm>
            <a:off x="3759200" y="460649"/>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5" name="TextBox 89">
            <a:extLst>
              <a:ext uri="{FF2B5EF4-FFF2-40B4-BE49-F238E27FC236}">
                <a16:creationId xmlns:a16="http://schemas.microsoft.com/office/drawing/2014/main" id="{F383F632-6A6A-D2DB-9B60-ECD8AB584C23}"/>
              </a:ext>
            </a:extLst>
          </p:cNvPr>
          <p:cNvSpPr txBox="1"/>
          <p:nvPr/>
        </p:nvSpPr>
        <p:spPr>
          <a:xfrm>
            <a:off x="3835399" y="3162300"/>
            <a:ext cx="4826000" cy="2722284"/>
          </a:xfrm>
          <a:prstGeom prst="rect">
            <a:avLst/>
          </a:prstGeom>
          <a:noFill/>
        </p:spPr>
        <p:txBody>
          <a:bodyPr wrap="square" lIns="0" tIns="0" rIns="0" bIns="0" rtlCol="0">
            <a:spAutoFit/>
          </a:bodyPr>
          <a:lstStyle/>
          <a:p>
            <a:pPr algn="ctr">
              <a:lnSpc>
                <a:spcPct val="150000"/>
              </a:lnSpc>
            </a:pPr>
            <a:r>
              <a:rPr lang="pt-BR" sz="2000" dirty="0"/>
              <a:t>Tem como objetivo definir o que são atividades ou operações perigosas, abrangendo áreas como o manuseio de explosivos, substâncias inflamáveis, trabalhos com eletricidade, exposição a radiações </a:t>
            </a:r>
            <a:r>
              <a:rPr lang="pt-BR" sz="2000"/>
              <a:t>ionizantes, </a:t>
            </a:r>
            <a:r>
              <a:rPr lang="pt-BR" sz="2000" dirty="0"/>
              <a:t>entre outros exemplos. </a:t>
            </a:r>
            <a:endParaRPr lang="en-US" sz="2000" dirty="0"/>
          </a:p>
        </p:txBody>
      </p:sp>
      <p:pic>
        <p:nvPicPr>
          <p:cNvPr id="4098" name="Picture 2" descr="NR-16">
            <a:extLst>
              <a:ext uri="{FF2B5EF4-FFF2-40B4-BE49-F238E27FC236}">
                <a16:creationId xmlns:a16="http://schemas.microsoft.com/office/drawing/2014/main" id="{F61CFEE1-FA97-C480-32EB-0AA6A9278E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911599" y="460649"/>
            <a:ext cx="4685777" cy="26357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4">
            <a:extLst>
              <a:ext uri="{FF2B5EF4-FFF2-40B4-BE49-F238E27FC236}">
                <a16:creationId xmlns:a16="http://schemas.microsoft.com/office/drawing/2014/main" id="{0A4D7068-99DC-B980-0CC7-C9DFF5243DFC}"/>
              </a:ext>
            </a:extLst>
          </p:cNvPr>
          <p:cNvSpPr/>
          <p:nvPr/>
        </p:nvSpPr>
        <p:spPr>
          <a:xfrm>
            <a:off x="6253405" y="371778"/>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a:extLst>
              <a:ext uri="{FF2B5EF4-FFF2-40B4-BE49-F238E27FC236}">
                <a16:creationId xmlns:a16="http://schemas.microsoft.com/office/drawing/2014/main" id="{3C52B728-4D9C-A846-C5E0-47BE21E7F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5501064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110</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3091542" y="941472"/>
            <a:ext cx="6008916" cy="4565481"/>
          </a:xfrm>
          <a:prstGeom prst="rect">
            <a:avLst/>
          </a:prstGeom>
          <a:noFill/>
        </p:spPr>
        <p:txBody>
          <a:bodyPr wrap="square" lIns="0" tIns="0" rIns="0" bIns="0" rtlCol="0">
            <a:spAutoFit/>
          </a:bodyPr>
          <a:lstStyle/>
          <a:p>
            <a:pPr algn="ctr">
              <a:lnSpc>
                <a:spcPct val="150000"/>
              </a:lnSpc>
            </a:pPr>
            <a:r>
              <a:rPr lang="pt-BR" sz="2000" b="1" dirty="0">
                <a:solidFill>
                  <a:schemeClr val="accent4">
                    <a:lumMod val="40000"/>
                    <a:lumOff val="6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Maior transparência e prestação de contas</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0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 transparência e a prestação de contas são aspectos essenciais para garantir o cumprimento das regulamentações. As futuras tendências podem envolver a divulgação pública de informações sobre segurança e saúde ocupacional, além de mecanismos de prestação de contas mais robustos para as empresas.</a:t>
            </a:r>
          </a:p>
        </p:txBody>
      </p:sp>
      <p:pic>
        <p:nvPicPr>
          <p:cNvPr id="4" name="Imagem 3">
            <a:extLst>
              <a:ext uri="{FF2B5EF4-FFF2-40B4-BE49-F238E27FC236}">
                <a16:creationId xmlns:a16="http://schemas.microsoft.com/office/drawing/2014/main" id="{E8893F6C-3486-6D2B-F8F6-E5AD42EFF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151177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111</a:t>
            </a:fld>
            <a:endParaRPr lang="en-US"/>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a:off x="1265092" y="3305716"/>
            <a:ext cx="2169131" cy="2169965"/>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a:off x="3644632" y="3305716"/>
            <a:ext cx="1321179" cy="1321687"/>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a:off x="617653" y="2081916"/>
            <a:ext cx="1447546" cy="1448103"/>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a:off x="2275608" y="1418199"/>
            <a:ext cx="1886791" cy="1887517"/>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8" name="TextBox 61">
            <a:extLst>
              <a:ext uri="{FF2B5EF4-FFF2-40B4-BE49-F238E27FC236}">
                <a16:creationId xmlns:a16="http://schemas.microsoft.com/office/drawing/2014/main" id="{025E7AFD-9190-9F29-BCC1-B10BC6CB8133}"/>
              </a:ext>
            </a:extLst>
          </p:cNvPr>
          <p:cNvSpPr txBox="1"/>
          <p:nvPr/>
        </p:nvSpPr>
        <p:spPr>
          <a:xfrm>
            <a:off x="5377008" y="964639"/>
            <a:ext cx="6290460" cy="4374724"/>
          </a:xfrm>
          <a:prstGeom prst="rect">
            <a:avLst/>
          </a:prstGeom>
          <a:noFill/>
        </p:spPr>
        <p:txBody>
          <a:bodyPr wrap="square" lIns="0" tIns="0" rIns="0" bIns="0" rtlCol="0">
            <a:spAutoFit/>
          </a:bodyPr>
          <a:lstStyle/>
          <a:p>
            <a:pPr>
              <a:lnSpc>
                <a:spcPct val="150000"/>
              </a:lnSpc>
            </a:pPr>
            <a:r>
              <a:rPr lang="pt-BR" sz="2400" dirty="0"/>
              <a:t>Os desenvolvimentos na área de regulamentação das atividades perigosas serão moldados pelos avanços tecnológicos, pelas demandas sociais e pelos desafios emergentes no mundo do trabalho. </a:t>
            </a:r>
          </a:p>
          <a:p>
            <a:pPr>
              <a:lnSpc>
                <a:spcPct val="150000"/>
              </a:lnSpc>
            </a:pPr>
            <a:endParaRPr lang="pt-BR" sz="2400" dirty="0"/>
          </a:p>
          <a:p>
            <a:pPr>
              <a:lnSpc>
                <a:spcPct val="150000"/>
              </a:lnSpc>
            </a:pPr>
            <a:r>
              <a:rPr lang="pt-BR" sz="2400" dirty="0"/>
              <a:t>A busca por ambientes mais seguros e saudáveis é uma meta contínua, e as regulamentações devem acompanhar e responder a esses desafios.</a:t>
            </a:r>
            <a:endParaRPr lang="en-US" sz="2400" b="1" dirty="0"/>
          </a:p>
        </p:txBody>
      </p:sp>
      <p:pic>
        <p:nvPicPr>
          <p:cNvPr id="9" name="Imagem 8">
            <a:extLst>
              <a:ext uri="{FF2B5EF4-FFF2-40B4-BE49-F238E27FC236}">
                <a16:creationId xmlns:a16="http://schemas.microsoft.com/office/drawing/2014/main" id="{262ECD7E-2CBC-A4D2-A4D8-B1885A91B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5594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112</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771" y="455394"/>
            <a:ext cx="6426200" cy="4247317"/>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14</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Chamado para a ação em relação à aplicação da norma</a:t>
            </a:r>
            <a:endParaRPr lang="pt-BR" sz="48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97ED41DE-0030-4720-B612-463D15970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4539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113</a:t>
            </a:fld>
            <a:endParaRPr lang="en-US"/>
          </a:p>
        </p:txBody>
      </p:sp>
      <p:sp>
        <p:nvSpPr>
          <p:cNvPr id="25" name="TextBox 61">
            <a:extLst>
              <a:ext uri="{FF2B5EF4-FFF2-40B4-BE49-F238E27FC236}">
                <a16:creationId xmlns:a16="http://schemas.microsoft.com/office/drawing/2014/main" id="{89299C5D-6FD8-47A2-92D9-ECD7AB4447B0}"/>
              </a:ext>
            </a:extLst>
          </p:cNvPr>
          <p:cNvSpPr txBox="1"/>
          <p:nvPr/>
        </p:nvSpPr>
        <p:spPr>
          <a:xfrm>
            <a:off x="404905" y="2999065"/>
            <a:ext cx="7106237" cy="2712730"/>
          </a:xfrm>
          <a:prstGeom prst="rect">
            <a:avLst/>
          </a:prstGeom>
          <a:noFill/>
        </p:spPr>
        <p:txBody>
          <a:bodyPr wrap="square" lIns="0" tIns="0" rIns="0" bIns="0" rtlCol="0">
            <a:spAutoFit/>
          </a:bodyPr>
          <a:lstStyle/>
          <a:p>
            <a:pPr>
              <a:lnSpc>
                <a:spcPct val="150000"/>
              </a:lnSpc>
            </a:pPr>
            <a:r>
              <a:rPr lang="pt-BR" sz="2400" dirty="0"/>
              <a:t>É essencial que as empresas assumam a responsabilidade de aplicar efetivamente a NR-16 e garantir um ambiente de trabalho seguro e saudável para seus funcionários. Portanto, é necessário um chamado para a ação no cumprimento da norma. </a:t>
            </a:r>
            <a:endParaRPr lang="en-US" sz="2400" dirty="0"/>
          </a:p>
        </p:txBody>
      </p:sp>
      <p:pic>
        <p:nvPicPr>
          <p:cNvPr id="26" name="Picture 83">
            <a:extLst>
              <a:ext uri="{FF2B5EF4-FFF2-40B4-BE49-F238E27FC236}">
                <a16:creationId xmlns:a16="http://schemas.microsoft.com/office/drawing/2014/main" id="{18A9B2B1-C696-499B-A2D4-E91C0986960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620935" y="699603"/>
            <a:ext cx="1466852" cy="1466852"/>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27" name="Oval 102">
            <a:extLst>
              <a:ext uri="{FF2B5EF4-FFF2-40B4-BE49-F238E27FC236}">
                <a16:creationId xmlns:a16="http://schemas.microsoft.com/office/drawing/2014/main" id="{64B6ED03-A299-4D79-8D83-93ABC3149C11}"/>
              </a:ext>
            </a:extLst>
          </p:cNvPr>
          <p:cNvSpPr/>
          <p:nvPr/>
        </p:nvSpPr>
        <p:spPr>
          <a:xfrm>
            <a:off x="2706661" y="785329"/>
            <a:ext cx="1295400" cy="129540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NR 16</a:t>
            </a:r>
          </a:p>
        </p:txBody>
      </p:sp>
      <p:cxnSp>
        <p:nvCxnSpPr>
          <p:cNvPr id="28" name="Straight Connector 11">
            <a:extLst>
              <a:ext uri="{FF2B5EF4-FFF2-40B4-BE49-F238E27FC236}">
                <a16:creationId xmlns:a16="http://schemas.microsoft.com/office/drawing/2014/main" id="{0AC4DEFE-EA07-4DB2-86DE-6FE1C1204EC5}"/>
              </a:ext>
            </a:extLst>
          </p:cNvPr>
          <p:cNvCxnSpPr/>
          <p:nvPr/>
        </p:nvCxnSpPr>
        <p:spPr>
          <a:xfrm flipV="1">
            <a:off x="3349095" y="1796514"/>
            <a:ext cx="0" cy="1041400"/>
          </a:xfrm>
          <a:prstGeom prst="line">
            <a:avLst/>
          </a:prstGeom>
          <a:ln w="127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29" name="Oval 16">
            <a:extLst>
              <a:ext uri="{FF2B5EF4-FFF2-40B4-BE49-F238E27FC236}">
                <a16:creationId xmlns:a16="http://schemas.microsoft.com/office/drawing/2014/main" id="{2653B7C9-68FA-432C-A34D-CF1D3A4F6061}"/>
              </a:ext>
            </a:extLst>
          </p:cNvPr>
          <p:cNvSpPr/>
          <p:nvPr/>
        </p:nvSpPr>
        <p:spPr>
          <a:xfrm>
            <a:off x="3215744" y="2704564"/>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3">
            <a:extLst>
              <a:ext uri="{FF2B5EF4-FFF2-40B4-BE49-F238E27FC236}">
                <a16:creationId xmlns:a16="http://schemas.microsoft.com/office/drawing/2014/main" id="{F5CC6A41-584A-68FF-FE40-870B59CA8861}"/>
              </a:ext>
            </a:extLst>
          </p:cNvPr>
          <p:cNvSpPr/>
          <p:nvPr/>
        </p:nvSpPr>
        <p:spPr>
          <a:xfrm>
            <a:off x="8649982" y="3321600"/>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4" descr="Periculosidade - Felipe Piló Advogados Associados">
            <a:extLst>
              <a:ext uri="{FF2B5EF4-FFF2-40B4-BE49-F238E27FC236}">
                <a16:creationId xmlns:a16="http://schemas.microsoft.com/office/drawing/2014/main" id="{A51DA7B6-C5C5-A7C3-001D-04AFAE0CD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2" t="-1" r="64549" b="64100"/>
          <a:stretch/>
        </p:blipFill>
        <p:spPr bwMode="auto">
          <a:xfrm>
            <a:off x="8430836" y="3530377"/>
            <a:ext cx="2598594" cy="256889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3">
            <a:extLst>
              <a:ext uri="{FF2B5EF4-FFF2-40B4-BE49-F238E27FC236}">
                <a16:creationId xmlns:a16="http://schemas.microsoft.com/office/drawing/2014/main" id="{67E8455D-DDCC-CB0A-0733-F9F1A1AD14F3}"/>
              </a:ext>
            </a:extLst>
          </p:cNvPr>
          <p:cNvSpPr/>
          <p:nvPr/>
        </p:nvSpPr>
        <p:spPr>
          <a:xfrm>
            <a:off x="8662682" y="326853"/>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1" name="Picture 4" descr="Periculosidade - Felipe Piló Advogados Associados">
            <a:extLst>
              <a:ext uri="{FF2B5EF4-FFF2-40B4-BE49-F238E27FC236}">
                <a16:creationId xmlns:a16="http://schemas.microsoft.com/office/drawing/2014/main" id="{0F4B311E-CCDF-DB59-87D5-4EEF17B2C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36" t="-1" r="2608" b="64100"/>
          <a:stretch/>
        </p:blipFill>
        <p:spPr bwMode="auto">
          <a:xfrm>
            <a:off x="8445504" y="504051"/>
            <a:ext cx="2595000" cy="25688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1157DD6D-2477-031C-4173-D123D57AE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822861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114</a:t>
            </a:fld>
            <a:endParaRPr lang="en-US"/>
          </a:p>
        </p:txBody>
      </p:sp>
      <p:sp>
        <p:nvSpPr>
          <p:cNvPr id="12" name="TextBox 61">
            <a:extLst>
              <a:ext uri="{FF2B5EF4-FFF2-40B4-BE49-F238E27FC236}">
                <a16:creationId xmlns:a16="http://schemas.microsoft.com/office/drawing/2014/main" id="{D64887F8-F836-18BE-CBC0-0413EAB9F236}"/>
              </a:ext>
            </a:extLst>
          </p:cNvPr>
          <p:cNvSpPr txBox="1"/>
          <p:nvPr/>
        </p:nvSpPr>
        <p:spPr>
          <a:xfrm>
            <a:off x="6678647" y="842266"/>
            <a:ext cx="5098370" cy="5358518"/>
          </a:xfrm>
          <a:prstGeom prst="rect">
            <a:avLst/>
          </a:prstGeom>
          <a:noFill/>
        </p:spPr>
        <p:txBody>
          <a:bodyPr wrap="square" lIns="0" tIns="0" rIns="0" bIns="0" rtlCol="0">
            <a:spAutoFit/>
          </a:bodyPr>
          <a:lstStyle/>
          <a:p>
            <a:pPr>
              <a:lnSpc>
                <a:spcPct val="150000"/>
              </a:lnSpc>
            </a:pPr>
            <a:r>
              <a:rPr lang="pt-BR" dirty="0"/>
              <a:t>É crucial que as empresas sejam proativas em buscar orientação junto aos órgãos fiscalizadores e especialistas em segurança e saúde no trabalho. </a:t>
            </a:r>
          </a:p>
          <a:p>
            <a:pPr>
              <a:lnSpc>
                <a:spcPct val="150000"/>
              </a:lnSpc>
            </a:pPr>
            <a:endParaRPr lang="pt-BR" dirty="0"/>
          </a:p>
          <a:p>
            <a:pPr>
              <a:lnSpc>
                <a:spcPct val="150000"/>
              </a:lnSpc>
            </a:pPr>
            <a:r>
              <a:rPr lang="pt-BR" dirty="0"/>
              <a:t>A proteção da vida e da integridade física dos trabalhadores deve ser uma prioridade máxima, e a aplicação efetiva da NR-16 é fundamental para alcançar esse objetivo. </a:t>
            </a:r>
          </a:p>
          <a:p>
            <a:pPr>
              <a:lnSpc>
                <a:spcPct val="150000"/>
              </a:lnSpc>
            </a:pPr>
            <a:endParaRPr lang="pt-BR" dirty="0"/>
          </a:p>
          <a:p>
            <a:pPr>
              <a:lnSpc>
                <a:spcPct val="150000"/>
              </a:lnSpc>
            </a:pPr>
            <a:r>
              <a:rPr lang="pt-BR" dirty="0"/>
              <a:t>Todas as partes interessadas devem se comprometer e agir de forma decisiva para garantir a plena conformidade com a norma, visando um ambiente de trabalho seguro e saudável para todos.</a:t>
            </a:r>
          </a:p>
        </p:txBody>
      </p:sp>
      <p:cxnSp>
        <p:nvCxnSpPr>
          <p:cNvPr id="18" name="Straight Connector 11">
            <a:extLst>
              <a:ext uri="{FF2B5EF4-FFF2-40B4-BE49-F238E27FC236}">
                <a16:creationId xmlns:a16="http://schemas.microsoft.com/office/drawing/2014/main" id="{169BF40B-0632-0785-FA0D-DC876487E347}"/>
              </a:ext>
            </a:extLst>
          </p:cNvPr>
          <p:cNvCxnSpPr>
            <a:cxnSpLocks/>
          </p:cNvCxnSpPr>
          <p:nvPr/>
        </p:nvCxnSpPr>
        <p:spPr>
          <a:xfrm flipH="1">
            <a:off x="3432000" y="16649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8411D867-930E-058C-5780-9D5D771EF329}"/>
              </a:ext>
            </a:extLst>
          </p:cNvPr>
          <p:cNvCxnSpPr>
            <a:cxnSpLocks/>
          </p:cNvCxnSpPr>
          <p:nvPr/>
        </p:nvCxnSpPr>
        <p:spPr>
          <a:xfrm flipH="1">
            <a:off x="3669396" y="5663627"/>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BA7D7FD6-E2D4-6F87-4765-C4E9E517CF4C}"/>
              </a:ext>
            </a:extLst>
          </p:cNvPr>
          <p:cNvCxnSpPr>
            <a:cxnSpLocks/>
          </p:cNvCxnSpPr>
          <p:nvPr/>
        </p:nvCxnSpPr>
        <p:spPr>
          <a:xfrm flipH="1">
            <a:off x="3669396" y="3769513"/>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08C84485-5FDF-CDDF-2C27-D471584EA309}"/>
              </a:ext>
            </a:extLst>
          </p:cNvPr>
          <p:cNvGrpSpPr/>
          <p:nvPr/>
        </p:nvGrpSpPr>
        <p:grpSpPr>
          <a:xfrm>
            <a:off x="1" y="76203"/>
            <a:ext cx="5891356" cy="6781798"/>
            <a:chOff x="4339124" y="1268760"/>
            <a:chExt cx="3513752" cy="3029097"/>
          </a:xfrm>
        </p:grpSpPr>
        <p:sp>
          <p:nvSpPr>
            <p:cNvPr id="5" name="任意多边形: 形状 4">
              <a:extLst>
                <a:ext uri="{FF2B5EF4-FFF2-40B4-BE49-F238E27FC236}">
                  <a16:creationId xmlns:a16="http://schemas.microsoft.com/office/drawing/2014/main" id="{54EE9317-990A-236D-EBB5-89E5D79AD24E}"/>
                </a:ext>
              </a:extLst>
            </p:cNvPr>
            <p:cNvSpPr/>
            <p:nvPr/>
          </p:nvSpPr>
          <p:spPr>
            <a:xfrm>
              <a:off x="5327470" y="2166862"/>
              <a:ext cx="1994611" cy="1267873"/>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任意多边形: 形状 5">
              <a:extLst>
                <a:ext uri="{FF2B5EF4-FFF2-40B4-BE49-F238E27FC236}">
                  <a16:creationId xmlns:a16="http://schemas.microsoft.com/office/drawing/2014/main" id="{D18B5D7C-7CB4-6CB8-6DC2-91B0E8E70273}"/>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任意多边形: 形状 6">
              <a:extLst>
                <a:ext uri="{FF2B5EF4-FFF2-40B4-BE49-F238E27FC236}">
                  <a16:creationId xmlns:a16="http://schemas.microsoft.com/office/drawing/2014/main" id="{44610B9E-E371-6092-661A-E67711E6A69E}"/>
                </a:ext>
              </a:extLst>
            </p:cNvPr>
            <p:cNvSpPr/>
            <p:nvPr/>
          </p:nvSpPr>
          <p:spPr>
            <a:xfrm>
              <a:off x="4844720" y="2822412"/>
              <a:ext cx="2994222" cy="1467612"/>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任意多边形: 形状 7">
              <a:extLst>
                <a:ext uri="{FF2B5EF4-FFF2-40B4-BE49-F238E27FC236}">
                  <a16:creationId xmlns:a16="http://schemas.microsoft.com/office/drawing/2014/main" id="{9BF2D12F-13B7-221A-B1A6-9B68F44B4158}"/>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757C43F1-5491-ADCE-204F-22BC99DF8AF7}"/>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pic>
        <p:nvPicPr>
          <p:cNvPr id="9" name="Imagem 8">
            <a:extLst>
              <a:ext uri="{FF2B5EF4-FFF2-40B4-BE49-F238E27FC236}">
                <a16:creationId xmlns:a16="http://schemas.microsoft.com/office/drawing/2014/main" id="{9357E495-6A53-8D43-B5A7-6619D7B87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814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0-#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0" y="1560909"/>
            <a:ext cx="6426200" cy="3600986"/>
          </a:xfrm>
          <a:prstGeom prst="rect">
            <a:avLst/>
          </a:prstGeom>
          <a:noFill/>
        </p:spPr>
        <p:txBody>
          <a:bodyPr wrap="square" lIns="0" tIns="0" rIns="0" bIns="0" rtlCol="0">
            <a:spAutoFit/>
          </a:bodyPr>
          <a:lstStyle/>
          <a:p>
            <a:pPr algn="ctr">
              <a:lnSpc>
                <a:spcPct val="150000"/>
              </a:lnSpc>
            </a:pPr>
            <a:r>
              <a:rPr lang="pt-BR" sz="6000" b="1" dirty="0">
                <a:latin typeface="Poppins" panose="00000500000000000000" pitchFamily="2" charset="0"/>
                <a:cs typeface="Poppins" panose="00000500000000000000" pitchFamily="2" charset="0"/>
              </a:rPr>
              <a:t>PARTE 15</a:t>
            </a: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000" b="1" dirty="0">
                <a:solidFill>
                  <a:schemeClr val="bg1"/>
                </a:solidFill>
                <a:latin typeface="Poppins" panose="00000500000000000000" pitchFamily="2" charset="0"/>
              </a:rPr>
              <a:t>Conclusão</a:t>
            </a:r>
            <a:endParaRPr lang="pt-BR" sz="60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EDBDB851-044E-ACA8-8C27-61F2CBCC3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8689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116</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533191" y="911510"/>
            <a:ext cx="8295123" cy="4568943"/>
          </a:xfrm>
          <a:prstGeom prst="rect">
            <a:avLst/>
          </a:prstGeom>
          <a:noFill/>
        </p:spPr>
        <p:txBody>
          <a:bodyPr wrap="square" lIns="0" tIns="0" rIns="0" bIns="0" rtlCol="0">
            <a:spAutoFit/>
          </a:bodyPr>
          <a:lstStyle/>
          <a:p>
            <a:pPr>
              <a:lnSpc>
                <a:spcPct val="150000"/>
              </a:lnSpc>
            </a:pPr>
            <a:r>
              <a:rPr lang="pt-BR" sz="2000" dirty="0"/>
              <a:t>Em conclusão, este guia apresentou de forma abrangente a importância da NR-16 para a segurança e saúde do trabalho relacionadas a atividades perigosas. O principal objetivo da NR-16 é garantir que os trabalhadores que realizam atividades perigosas recebam o adicional de periculosidade de forma justa e adequada. </a:t>
            </a:r>
          </a:p>
          <a:p>
            <a:pPr>
              <a:lnSpc>
                <a:spcPct val="150000"/>
              </a:lnSpc>
            </a:pPr>
            <a:endParaRPr lang="pt-BR" sz="2000" dirty="0"/>
          </a:p>
          <a:p>
            <a:pPr>
              <a:lnSpc>
                <a:spcPct val="150000"/>
              </a:lnSpc>
            </a:pPr>
            <a:r>
              <a:rPr lang="pt-BR" sz="2000" dirty="0"/>
              <a:t>A norma estabelece critérios específicos para a caracterização das atividades perigosas e determina que o adicional corresponda a 30% do salário-base do empregado, sem os acréscimos resultantes de gratificações, prêmios ou participações nos lucros da empresa.</a:t>
            </a:r>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6200000">
            <a:off x="8740718" y="1785766"/>
            <a:ext cx="4094051" cy="2808514"/>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BDEB617A-D1CE-3C0E-56F6-06B118117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289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117</a:t>
            </a:fld>
            <a:endParaRPr lang="en-US"/>
          </a:p>
        </p:txBody>
      </p:sp>
      <p:sp>
        <p:nvSpPr>
          <p:cNvPr id="7" name="TextBox 61">
            <a:extLst>
              <a:ext uri="{FF2B5EF4-FFF2-40B4-BE49-F238E27FC236}">
                <a16:creationId xmlns:a16="http://schemas.microsoft.com/office/drawing/2014/main" id="{22E2BBF0-347F-31A3-9ABD-39BCC8B90BCA}"/>
              </a:ext>
            </a:extLst>
          </p:cNvPr>
          <p:cNvSpPr txBox="1"/>
          <p:nvPr/>
        </p:nvSpPr>
        <p:spPr>
          <a:xfrm>
            <a:off x="5397499" y="1784313"/>
            <a:ext cx="6361997" cy="3645613"/>
          </a:xfrm>
          <a:prstGeom prst="rect">
            <a:avLst/>
          </a:prstGeom>
          <a:noFill/>
        </p:spPr>
        <p:txBody>
          <a:bodyPr wrap="square" lIns="0" tIns="0" rIns="0" bIns="0" rtlCol="0">
            <a:spAutoFit/>
          </a:bodyPr>
          <a:lstStyle/>
          <a:p>
            <a:pPr>
              <a:lnSpc>
                <a:spcPct val="150000"/>
              </a:lnSpc>
            </a:pPr>
            <a:r>
              <a:rPr lang="pt-BR" sz="2000" dirty="0"/>
              <a:t>Discutimos desde o conceito e propósito da norma até os aspectos legais, fornecendo informações essenciais para o cumprimento adequado da NR-16. </a:t>
            </a:r>
          </a:p>
          <a:p>
            <a:pPr>
              <a:lnSpc>
                <a:spcPct val="150000"/>
              </a:lnSpc>
            </a:pPr>
            <a:endParaRPr lang="pt-BR" sz="2000" dirty="0"/>
          </a:p>
          <a:p>
            <a:pPr>
              <a:lnSpc>
                <a:spcPct val="150000"/>
              </a:lnSpc>
            </a:pPr>
            <a:endParaRPr lang="pt-BR" sz="2000" dirty="0"/>
          </a:p>
          <a:p>
            <a:pPr>
              <a:lnSpc>
                <a:spcPct val="150000"/>
              </a:lnSpc>
            </a:pPr>
            <a:r>
              <a:rPr lang="pt-BR" sz="2000" dirty="0"/>
              <a:t>No entanto, é importante ressaltar que há ainda mais a ser explorado nesse amplo campo da segurança e saúde do trabalho. </a:t>
            </a:r>
            <a:endParaRPr lang="en-US" dirty="0"/>
          </a:p>
        </p:txBody>
      </p:sp>
      <p:sp>
        <p:nvSpPr>
          <p:cNvPr id="4" name="Retângulo: Cantos Arredondados 3">
            <a:extLst>
              <a:ext uri="{FF2B5EF4-FFF2-40B4-BE49-F238E27FC236}">
                <a16:creationId xmlns:a16="http://schemas.microsoft.com/office/drawing/2014/main" id="{7CCC85B0-5B63-A9BB-3659-C2721BA9DBC6}"/>
              </a:ext>
            </a:extLst>
          </p:cNvPr>
          <p:cNvSpPr/>
          <p:nvPr/>
        </p:nvSpPr>
        <p:spPr>
          <a:xfrm rot="10800000">
            <a:off x="313872" y="1428074"/>
            <a:ext cx="43688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Picture 2" descr="IOP Assessoria">
            <a:extLst>
              <a:ext uri="{FF2B5EF4-FFF2-40B4-BE49-F238E27FC236}">
                <a16:creationId xmlns:a16="http://schemas.microsoft.com/office/drawing/2014/main" id="{B91C370C-716C-4513-DF81-EB260E83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46" y="3028274"/>
            <a:ext cx="4837125" cy="38354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00C63D9F-35C5-9ECD-D179-45422ED3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146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118</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0" y="1560909"/>
            <a:ext cx="6426200" cy="4524315"/>
          </a:xfrm>
          <a:prstGeom prst="rect">
            <a:avLst/>
          </a:prstGeom>
          <a:noFill/>
        </p:spPr>
        <p:txBody>
          <a:bodyPr wrap="square" lIns="0" tIns="0" rIns="0" bIns="0" rtlCol="0">
            <a:spAutoFit/>
          </a:bodyPr>
          <a:lstStyle/>
          <a:p>
            <a:pPr algn="ctr">
              <a:lnSpc>
                <a:spcPct val="150000"/>
              </a:lnSpc>
            </a:pPr>
            <a:r>
              <a:rPr lang="pt-BR" sz="6000" b="1" dirty="0">
                <a:latin typeface="Poppins" panose="00000500000000000000" pitchFamily="2" charset="0"/>
                <a:cs typeface="Poppins" panose="00000500000000000000" pitchFamily="2" charset="0"/>
              </a:rPr>
              <a:t>PARTE 16</a:t>
            </a: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000" b="1" dirty="0">
                <a:solidFill>
                  <a:schemeClr val="bg1"/>
                </a:solidFill>
                <a:latin typeface="Poppins" panose="00000500000000000000" pitchFamily="2" charset="0"/>
              </a:rPr>
              <a:t>Perguntas Frequentes</a:t>
            </a:r>
            <a:endParaRPr lang="pt-BR" sz="60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012457F9-E96E-7280-ED36-0387BCBDF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8554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6304637" y="1409700"/>
            <a:ext cx="44704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119</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387598" y="1273601"/>
            <a:ext cx="5257552" cy="4928722"/>
          </a:xfrm>
          <a:prstGeom prst="rect">
            <a:avLst/>
          </a:prstGeom>
          <a:noFill/>
        </p:spPr>
        <p:txBody>
          <a:bodyPr wrap="square" lIns="0" tIns="0" rIns="0" bIns="0" rtlCol="0">
            <a:spAutoFit/>
          </a:bodyPr>
          <a:lstStyle/>
          <a:p>
            <a:pPr>
              <a:lnSpc>
                <a:spcPct val="150000"/>
              </a:lnSpc>
            </a:pPr>
            <a:r>
              <a:rPr lang="pt-BR" sz="2400" dirty="0"/>
              <a:t>Esperamos que agora você esteja por dentro das principais abordagens, exigências e perspectivas da NR-16. Para finalizar, deixamos abaixo algumas das dúvidas mais frequentes relacionadas ao tema respondidas de forma simples e objetiva. </a:t>
            </a:r>
          </a:p>
          <a:p>
            <a:pPr>
              <a:lnSpc>
                <a:spcPct val="150000"/>
              </a:lnSpc>
            </a:pPr>
            <a:endParaRPr lang="pt-BR" sz="2400" dirty="0"/>
          </a:p>
          <a:p>
            <a:pPr>
              <a:lnSpc>
                <a:spcPct val="150000"/>
              </a:lnSpc>
            </a:pPr>
            <a:r>
              <a:rPr lang="pt-BR" sz="2400" dirty="0"/>
              <a:t>Confira:</a:t>
            </a:r>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stretch>
            <a:fillRect/>
          </a:stretch>
        </p:blipFill>
        <p:spPr>
          <a:xfrm>
            <a:off x="6975480" y="212149"/>
            <a:ext cx="4470400" cy="6660768"/>
          </a:xfrm>
          <a:prstGeom prst="rect">
            <a:avLst/>
          </a:prstGeom>
        </p:spPr>
      </p:pic>
      <p:pic>
        <p:nvPicPr>
          <p:cNvPr id="3" name="Imagem 2">
            <a:extLst>
              <a:ext uri="{FF2B5EF4-FFF2-40B4-BE49-F238E27FC236}">
                <a16:creationId xmlns:a16="http://schemas.microsoft.com/office/drawing/2014/main" id="{721D0A8B-64E9-77EB-E682-F214DEFEB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359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a:t>
            </a:fld>
            <a:endParaRPr lang="en-US"/>
          </a:p>
        </p:txBody>
      </p:sp>
      <p:sp>
        <p:nvSpPr>
          <p:cNvPr id="6" name="TextBox 61">
            <a:extLst>
              <a:ext uri="{FF2B5EF4-FFF2-40B4-BE49-F238E27FC236}">
                <a16:creationId xmlns:a16="http://schemas.microsoft.com/office/drawing/2014/main" id="{1A18F05B-74B3-9503-AB4F-69AC4E230903}"/>
              </a:ext>
            </a:extLst>
          </p:cNvPr>
          <p:cNvSpPr txBox="1"/>
          <p:nvPr/>
        </p:nvSpPr>
        <p:spPr>
          <a:xfrm>
            <a:off x="5927405" y="482853"/>
            <a:ext cx="5740063" cy="5482719"/>
          </a:xfrm>
          <a:prstGeom prst="rect">
            <a:avLst/>
          </a:prstGeom>
          <a:noFill/>
        </p:spPr>
        <p:txBody>
          <a:bodyPr wrap="square" lIns="0" tIns="0" rIns="0" bIns="0" rtlCol="0">
            <a:spAutoFit/>
          </a:bodyPr>
          <a:lstStyle/>
          <a:p>
            <a:pPr>
              <a:lnSpc>
                <a:spcPct val="150000"/>
              </a:lnSpc>
            </a:pPr>
            <a:r>
              <a:rPr lang="pt-BR" sz="2400" dirty="0"/>
              <a:t>Também aborda questões relacionadas à remuneração adicional devida aos trabalhadores que desempenham atividades perigosas. </a:t>
            </a:r>
          </a:p>
          <a:p>
            <a:pPr>
              <a:lnSpc>
                <a:spcPct val="150000"/>
              </a:lnSpc>
            </a:pPr>
            <a:endParaRPr lang="pt-BR" sz="2400" dirty="0"/>
          </a:p>
          <a:p>
            <a:pPr>
              <a:lnSpc>
                <a:spcPct val="150000"/>
              </a:lnSpc>
            </a:pPr>
            <a:r>
              <a:rPr lang="pt-BR" sz="2400" dirty="0"/>
              <a:t>Ela reconhece o direito ao adicional de periculosidade, que consiste em um valor adicional sobre o salário base do empregado, como forma de compensação pelos riscos a que estão expostos no ambiente de trabalho.</a:t>
            </a:r>
            <a:endParaRPr lang="en-US" sz="2400" b="1" dirty="0"/>
          </a:p>
        </p:txBody>
      </p:sp>
      <p:pic>
        <p:nvPicPr>
          <p:cNvPr id="4" name="Imagem 3">
            <a:extLst>
              <a:ext uri="{FF2B5EF4-FFF2-40B4-BE49-F238E27FC236}">
                <a16:creationId xmlns:a16="http://schemas.microsoft.com/office/drawing/2014/main" id="{A274C78E-F16D-1AE6-AAD0-827A40C6F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73204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5A38B5CC-EAE1-0E19-6AD4-F9D2FBF0B8F8}"/>
              </a:ext>
            </a:extLst>
          </p:cNvPr>
          <p:cNvSpPr/>
          <p:nvPr/>
        </p:nvSpPr>
        <p:spPr>
          <a:xfrm>
            <a:off x="0" y="3015343"/>
            <a:ext cx="12192000" cy="19613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120</a:t>
            </a:fld>
            <a:endParaRPr lang="en-US"/>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70618" y="1100764"/>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423081" y="3653464"/>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334181" y="3870951"/>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423081" y="4088439"/>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54843" y="4305926"/>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72331" y="2007226"/>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92956" y="1924676"/>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625624" y="1521957"/>
            <a:ext cx="7733643" cy="3323987"/>
          </a:xfrm>
          <a:prstGeom prst="rect">
            <a:avLst/>
          </a:prstGeom>
          <a:noFill/>
        </p:spPr>
        <p:txBody>
          <a:bodyPr wrap="square" lIns="0" tIns="0" rIns="0" bIns="0" rtlCol="0">
            <a:spAutoFit/>
          </a:bodyPr>
          <a:lstStyle/>
          <a:p>
            <a:pPr>
              <a:lnSpc>
                <a:spcPct val="150000"/>
              </a:lnSpc>
            </a:pPr>
            <a:endParaRPr lang="pt-BR" sz="3200" dirty="0"/>
          </a:p>
          <a:p>
            <a:r>
              <a:rPr lang="pt-BR" sz="2400" b="1" dirty="0"/>
              <a:t>Qual é o objetivo principal da NR-16?</a:t>
            </a:r>
          </a:p>
          <a:p>
            <a:endParaRPr lang="pt-BR" sz="2400" b="1" dirty="0"/>
          </a:p>
          <a:p>
            <a:endParaRPr lang="pt-BR" sz="2400" dirty="0"/>
          </a:p>
          <a:p>
            <a:r>
              <a:rPr lang="pt-BR" sz="2400" dirty="0"/>
              <a:t>O objetivo principal da NR-16 é estabelecer os critérios para a caracterização e classificação das atividades e operações como perigosas, visando a proteção dos trabalhadores contra os riscos existentes nos ambientes de trabalho.</a:t>
            </a:r>
          </a:p>
        </p:txBody>
      </p:sp>
      <p:pic>
        <p:nvPicPr>
          <p:cNvPr id="13" name="Imagem 12">
            <a:extLst>
              <a:ext uri="{FF2B5EF4-FFF2-40B4-BE49-F238E27FC236}">
                <a16:creationId xmlns:a16="http://schemas.microsoft.com/office/drawing/2014/main" id="{D62F8E2D-AA2F-C2F4-37E9-F4058F770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863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121</a:t>
            </a:fld>
            <a:endParaRPr lang="en-US"/>
          </a:p>
        </p:txBody>
      </p:sp>
      <p:sp>
        <p:nvSpPr>
          <p:cNvPr id="4" name="Rektangel 56">
            <a:extLst>
              <a:ext uri="{FF2B5EF4-FFF2-40B4-BE49-F238E27FC236}">
                <a16:creationId xmlns:a16="http://schemas.microsoft.com/office/drawing/2014/main" id="{955314DA-E6BB-DB26-5271-13C6266E74F0}"/>
              </a:ext>
            </a:extLst>
          </p:cNvPr>
          <p:cNvSpPr>
            <a:spLocks noChangeArrowheads="1"/>
          </p:cNvSpPr>
          <p:nvPr/>
        </p:nvSpPr>
        <p:spPr bwMode="auto">
          <a:xfrm>
            <a:off x="874486" y="342550"/>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5" name="TextBox 89">
            <a:extLst>
              <a:ext uri="{FF2B5EF4-FFF2-40B4-BE49-F238E27FC236}">
                <a16:creationId xmlns:a16="http://schemas.microsoft.com/office/drawing/2014/main" id="{F383F632-6A6A-D2DB-9B60-ECD8AB584C23}"/>
              </a:ext>
            </a:extLst>
          </p:cNvPr>
          <p:cNvSpPr txBox="1"/>
          <p:nvPr/>
        </p:nvSpPr>
        <p:spPr>
          <a:xfrm>
            <a:off x="950685" y="3142171"/>
            <a:ext cx="4826000" cy="1969770"/>
          </a:xfrm>
          <a:prstGeom prst="rect">
            <a:avLst/>
          </a:prstGeom>
          <a:noFill/>
        </p:spPr>
        <p:txBody>
          <a:bodyPr wrap="square" lIns="0" tIns="0" rIns="0" bIns="0" rtlCol="0">
            <a:spAutoFit/>
          </a:bodyPr>
          <a:lstStyle/>
          <a:p>
            <a:pPr algn="ctr"/>
            <a:r>
              <a:rPr lang="pt-BR" sz="1600" b="1" dirty="0"/>
              <a:t>Quais são os principais setores impactados pela NR-16?</a:t>
            </a:r>
          </a:p>
          <a:p>
            <a:pPr algn="ctr"/>
            <a:endParaRPr lang="pt-BR" sz="1600" dirty="0"/>
          </a:p>
          <a:p>
            <a:pPr algn="ctr"/>
            <a:endParaRPr lang="pt-BR" sz="1600" dirty="0"/>
          </a:p>
          <a:p>
            <a:pPr algn="ctr"/>
            <a:r>
              <a:rPr lang="pt-BR" sz="1600" dirty="0"/>
              <a:t>Os principais setores impactados pela NR-16 incluem indústrias, construção civil, serviços de transporte e armazenamento de produtos inflamáveis, atividades relacionadas a explosivos, sistema elétrico, transporte com motocicletas, atividade de vigilante, etc.</a:t>
            </a:r>
            <a:endParaRPr lang="en-US" sz="1600" dirty="0"/>
          </a:p>
        </p:txBody>
      </p:sp>
      <p:pic>
        <p:nvPicPr>
          <p:cNvPr id="4098" name="Picture 2" descr="NR-16">
            <a:extLst>
              <a:ext uri="{FF2B5EF4-FFF2-40B4-BE49-F238E27FC236}">
                <a16:creationId xmlns:a16="http://schemas.microsoft.com/office/drawing/2014/main" id="{F61CFEE1-FA97-C480-32EB-0AA6A9278E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26885" y="342550"/>
            <a:ext cx="4685777" cy="26357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4">
            <a:extLst>
              <a:ext uri="{FF2B5EF4-FFF2-40B4-BE49-F238E27FC236}">
                <a16:creationId xmlns:a16="http://schemas.microsoft.com/office/drawing/2014/main" id="{0A4D7068-99DC-B980-0CC7-C9DFF5243DFC}"/>
              </a:ext>
            </a:extLst>
          </p:cNvPr>
          <p:cNvSpPr/>
          <p:nvPr/>
        </p:nvSpPr>
        <p:spPr>
          <a:xfrm>
            <a:off x="3368691" y="253679"/>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ktangel 56">
            <a:extLst>
              <a:ext uri="{FF2B5EF4-FFF2-40B4-BE49-F238E27FC236}">
                <a16:creationId xmlns:a16="http://schemas.microsoft.com/office/drawing/2014/main" id="{CAE2383B-2803-874B-CE57-8BC7C5C5E334}"/>
              </a:ext>
            </a:extLst>
          </p:cNvPr>
          <p:cNvSpPr>
            <a:spLocks noChangeArrowheads="1"/>
          </p:cNvSpPr>
          <p:nvPr/>
        </p:nvSpPr>
        <p:spPr bwMode="auto">
          <a:xfrm>
            <a:off x="6643915" y="339161"/>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7" name="TextBox 89">
            <a:extLst>
              <a:ext uri="{FF2B5EF4-FFF2-40B4-BE49-F238E27FC236}">
                <a16:creationId xmlns:a16="http://schemas.microsoft.com/office/drawing/2014/main" id="{576BA21D-11D3-75A5-A0F9-D78806D4A35F}"/>
              </a:ext>
            </a:extLst>
          </p:cNvPr>
          <p:cNvSpPr txBox="1"/>
          <p:nvPr/>
        </p:nvSpPr>
        <p:spPr>
          <a:xfrm>
            <a:off x="6720114" y="3138782"/>
            <a:ext cx="4826000" cy="2215991"/>
          </a:xfrm>
          <a:prstGeom prst="rect">
            <a:avLst/>
          </a:prstGeom>
          <a:noFill/>
        </p:spPr>
        <p:txBody>
          <a:bodyPr wrap="square" lIns="0" tIns="0" rIns="0" bIns="0" rtlCol="0">
            <a:spAutoFit/>
          </a:bodyPr>
          <a:lstStyle/>
          <a:p>
            <a:pPr algn="ctr"/>
            <a:r>
              <a:rPr lang="pt-BR" sz="1600" b="1" dirty="0"/>
              <a:t>Quais são os critérios para classificar atividades como perigosas?</a:t>
            </a:r>
          </a:p>
          <a:p>
            <a:pPr algn="ctr"/>
            <a:endParaRPr lang="pt-BR" sz="1600" b="1" dirty="0"/>
          </a:p>
          <a:p>
            <a:pPr algn="ctr"/>
            <a:r>
              <a:rPr lang="pt-BR" sz="1600" dirty="0"/>
              <a:t>Os critérios para classificar atividades como perigosas encontram-se listados nos anexos da NR-16 e, de forma resumida, envolvem: inflamáveis, explosivos, eletricidade, radiações ionizantes, motociclistas e vigilantes armados. A correta avaliação depende de realização do laudo de periculosidade.</a:t>
            </a:r>
            <a:endParaRPr lang="en-US" sz="1600" dirty="0"/>
          </a:p>
        </p:txBody>
      </p:sp>
      <p:pic>
        <p:nvPicPr>
          <p:cNvPr id="17410" name="Picture 2" descr="NR 16: veja quais são as atividades perigosas previstas na norma!">
            <a:extLst>
              <a:ext uri="{FF2B5EF4-FFF2-40B4-BE49-F238E27FC236}">
                <a16:creationId xmlns:a16="http://schemas.microsoft.com/office/drawing/2014/main" id="{F9467C53-7C81-0C04-830F-2F6F0978CD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05911" y="339161"/>
            <a:ext cx="4678518" cy="263913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4">
            <a:extLst>
              <a:ext uri="{FF2B5EF4-FFF2-40B4-BE49-F238E27FC236}">
                <a16:creationId xmlns:a16="http://schemas.microsoft.com/office/drawing/2014/main" id="{DC41B31B-1847-4592-F1E9-B4A3E892C355}"/>
              </a:ext>
            </a:extLst>
          </p:cNvPr>
          <p:cNvSpPr/>
          <p:nvPr/>
        </p:nvSpPr>
        <p:spPr>
          <a:xfrm>
            <a:off x="9138120" y="250290"/>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m 8">
            <a:extLst>
              <a:ext uri="{FF2B5EF4-FFF2-40B4-BE49-F238E27FC236}">
                <a16:creationId xmlns:a16="http://schemas.microsoft.com/office/drawing/2014/main" id="{6ECE25B5-0788-7CCA-A962-DE47A5987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3867269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122</a:t>
            </a:fld>
            <a:endParaRPr lang="en-US"/>
          </a:p>
        </p:txBody>
      </p:sp>
      <p:pic>
        <p:nvPicPr>
          <p:cNvPr id="1026" name="Picture 2" descr="El modelo SG-SST, fundamento de la sostenibilidad empresarial - ccs.org.co">
            <a:extLst>
              <a:ext uri="{FF2B5EF4-FFF2-40B4-BE49-F238E27FC236}">
                <a16:creationId xmlns:a16="http://schemas.microsoft.com/office/drawing/2014/main" id="{3A53984F-4D1A-08F6-8728-41E396054B5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flipV="1">
            <a:off x="7108826" y="705021"/>
            <a:ext cx="4607207" cy="5548318"/>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7023319" y="2202914"/>
            <a:ext cx="4965481" cy="3046988"/>
          </a:xfrm>
          <a:prstGeom prst="rect">
            <a:avLst/>
          </a:prstGeom>
          <a:noFill/>
        </p:spPr>
        <p:txBody>
          <a:bodyPr wrap="square" lIns="0" tIns="0" rIns="0" bIns="0" rtlCol="0">
            <a:spAutoFit/>
          </a:bodyPr>
          <a:lstStyle/>
          <a:p>
            <a:r>
              <a:rPr lang="pt-BR" b="1" dirty="0"/>
              <a:t>O que é considerado explosividade de acordo com a NR-16?</a:t>
            </a:r>
          </a:p>
          <a:p>
            <a:endParaRPr lang="pt-BR" b="1" dirty="0"/>
          </a:p>
          <a:p>
            <a:endParaRPr lang="pt-BR" b="1" dirty="0"/>
          </a:p>
          <a:p>
            <a:r>
              <a:rPr lang="pt-BR" dirty="0"/>
              <a:t>Explosividade, de acordo com a NR-16, refere-se à capacidade de um produto inflamável formar uma mistura explosiva com o ar em determinadas condições, apresentando risco de explosão e requerendo medidas de controle e prevenção adequadas para garantir a segurança dos trabalhadores.</a:t>
            </a:r>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9066915" y="59099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9455852" y="95929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CCE132FA-701C-825E-1373-540249966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7141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71B5E382-6197-91FA-626E-3709B5F38ED6}"/>
              </a:ext>
            </a:extLst>
          </p:cNvPr>
          <p:cNvSpPr>
            <a:spLocks/>
          </p:cNvSpPr>
          <p:nvPr/>
        </p:nvSpPr>
        <p:spPr bwMode="auto">
          <a:xfrm>
            <a:off x="679450" y="1907801"/>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123</a:t>
            </a:fld>
            <a:endParaRPr lang="en-US"/>
          </a:p>
        </p:txBody>
      </p:sp>
      <p:sp>
        <p:nvSpPr>
          <p:cNvPr id="5" name="Freeform 9">
            <a:extLst>
              <a:ext uri="{FF2B5EF4-FFF2-40B4-BE49-F238E27FC236}">
                <a16:creationId xmlns:a16="http://schemas.microsoft.com/office/drawing/2014/main" id="{BFA688F0-47F0-BFF8-0F66-22558D818BD7}"/>
              </a:ext>
            </a:extLst>
          </p:cNvPr>
          <p:cNvSpPr>
            <a:spLocks/>
          </p:cNvSpPr>
          <p:nvPr/>
        </p:nvSpPr>
        <p:spPr bwMode="auto">
          <a:xfrm>
            <a:off x="1151823" y="2945990"/>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3" name="TextBox 61">
            <a:extLst>
              <a:ext uri="{FF2B5EF4-FFF2-40B4-BE49-F238E27FC236}">
                <a16:creationId xmlns:a16="http://schemas.microsoft.com/office/drawing/2014/main" id="{EF79625E-E511-508F-3291-565CD1EF634E}"/>
              </a:ext>
            </a:extLst>
          </p:cNvPr>
          <p:cNvSpPr txBox="1"/>
          <p:nvPr/>
        </p:nvSpPr>
        <p:spPr>
          <a:xfrm>
            <a:off x="4269673" y="1470897"/>
            <a:ext cx="7274627" cy="3281026"/>
          </a:xfrm>
          <a:prstGeom prst="rect">
            <a:avLst/>
          </a:prstGeom>
          <a:noFill/>
        </p:spPr>
        <p:txBody>
          <a:bodyPr wrap="square" lIns="0" tIns="0" rIns="0" bIns="0" rtlCol="0">
            <a:spAutoFit/>
          </a:bodyPr>
          <a:lstStyle/>
          <a:p>
            <a:pPr>
              <a:lnSpc>
                <a:spcPct val="150000"/>
              </a:lnSpc>
            </a:pPr>
            <a:r>
              <a:rPr lang="pt-BR" b="1" dirty="0"/>
              <a:t>Qual é a diferença entre insalubridade e periculosidade?</a:t>
            </a:r>
          </a:p>
          <a:p>
            <a:pPr>
              <a:lnSpc>
                <a:spcPct val="150000"/>
              </a:lnSpc>
            </a:pPr>
            <a:endParaRPr lang="pt-BR" dirty="0"/>
          </a:p>
          <a:p>
            <a:pPr>
              <a:lnSpc>
                <a:spcPct val="150000"/>
              </a:lnSpc>
            </a:pPr>
            <a:endParaRPr lang="pt-BR" dirty="0"/>
          </a:p>
          <a:p>
            <a:pPr>
              <a:lnSpc>
                <a:spcPct val="150000"/>
              </a:lnSpc>
            </a:pPr>
            <a:r>
              <a:rPr lang="pt-BR" dirty="0"/>
              <a:t>Insalubridade refere-se a condições de trabalho prejudiciais à saúde, enquanto periculosidade envolve riscos de acidentes iminentes. </a:t>
            </a:r>
          </a:p>
          <a:p>
            <a:pPr>
              <a:lnSpc>
                <a:spcPct val="150000"/>
              </a:lnSpc>
            </a:pPr>
            <a:endParaRPr lang="pt-BR" dirty="0"/>
          </a:p>
          <a:p>
            <a:pPr>
              <a:lnSpc>
                <a:spcPct val="150000"/>
              </a:lnSpc>
            </a:pPr>
            <a:r>
              <a:rPr lang="pt-BR" dirty="0"/>
              <a:t>O adicional de insalubridade compensa os danos à saúde, enquanto o de periculosidade compensa os riscos de acidentes.</a:t>
            </a:r>
            <a:endParaRPr lang="pt-BR" sz="1200" dirty="0"/>
          </a:p>
        </p:txBody>
      </p:sp>
      <p:pic>
        <p:nvPicPr>
          <p:cNvPr id="7" name="Gráfico 6" descr="Risco biológico estrutura de tópicos">
            <a:extLst>
              <a:ext uri="{FF2B5EF4-FFF2-40B4-BE49-F238E27FC236}">
                <a16:creationId xmlns:a16="http://schemas.microsoft.com/office/drawing/2014/main" id="{95A46224-3D07-7452-D1EF-5EBFD11E8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3575" y="3083928"/>
            <a:ext cx="914400" cy="914400"/>
          </a:xfrm>
          <a:prstGeom prst="rect">
            <a:avLst/>
          </a:prstGeom>
        </p:spPr>
      </p:pic>
      <p:pic>
        <p:nvPicPr>
          <p:cNvPr id="4" name="Imagem 3">
            <a:extLst>
              <a:ext uri="{FF2B5EF4-FFF2-40B4-BE49-F238E27FC236}">
                <a16:creationId xmlns:a16="http://schemas.microsoft.com/office/drawing/2014/main" id="{4BD08442-D62C-F42E-DD3C-FEEB9C9A6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0785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124</a:t>
            </a:fld>
            <a:endParaRPr lang="en-US"/>
          </a:p>
        </p:txBody>
      </p:sp>
      <p:sp>
        <p:nvSpPr>
          <p:cNvPr id="7" name="TextBox 61">
            <a:extLst>
              <a:ext uri="{FF2B5EF4-FFF2-40B4-BE49-F238E27FC236}">
                <a16:creationId xmlns:a16="http://schemas.microsoft.com/office/drawing/2014/main" id="{E859AD2D-0FA1-2074-2570-C974D4FC7194}"/>
              </a:ext>
            </a:extLst>
          </p:cNvPr>
          <p:cNvSpPr txBox="1"/>
          <p:nvPr/>
        </p:nvSpPr>
        <p:spPr>
          <a:xfrm>
            <a:off x="2868386" y="1165239"/>
            <a:ext cx="8421914" cy="4527521"/>
          </a:xfrm>
          <a:prstGeom prst="rect">
            <a:avLst/>
          </a:prstGeom>
          <a:noFill/>
        </p:spPr>
        <p:txBody>
          <a:bodyPr wrap="square" lIns="0" tIns="0" rIns="0" bIns="0" rtlCol="0">
            <a:spAutoFit/>
          </a:bodyPr>
          <a:lstStyle/>
          <a:p>
            <a:pPr>
              <a:lnSpc>
                <a:spcPct val="150000"/>
              </a:lnSpc>
            </a:pPr>
            <a:r>
              <a:rPr lang="pt-BR" sz="2000" b="1" dirty="0"/>
              <a:t>Qual a diferença entre o adicional de periculosidade e o adicional de insalubridade?</a:t>
            </a:r>
          </a:p>
          <a:p>
            <a:pPr>
              <a:lnSpc>
                <a:spcPct val="150000"/>
              </a:lnSpc>
            </a:pPr>
            <a:endParaRPr lang="pt-BR" sz="2000" dirty="0"/>
          </a:p>
          <a:p>
            <a:pPr>
              <a:lnSpc>
                <a:spcPct val="150000"/>
              </a:lnSpc>
            </a:pPr>
            <a:endParaRPr lang="pt-BR" sz="2000" dirty="0"/>
          </a:p>
          <a:p>
            <a:pPr>
              <a:lnSpc>
                <a:spcPct val="150000"/>
              </a:lnSpc>
            </a:pPr>
            <a:r>
              <a:rPr lang="pt-BR" sz="2000" dirty="0"/>
              <a:t>A diferença entre o adicional de periculosidade e o adicional de insalubridade está relacionada aos tipos de riscos envolvidos. O adicional de periculosidade é destinado a trabalhadores expostos a atividades perigosas que apresentam riscos iminentes de acidentes, enquanto o adicional de insalubridade é para aqueles expostos a condições de trabalho que prejudicam a saúde, podendo causar doenças ou danos crônicos ao longo do tempo.</a:t>
            </a:r>
          </a:p>
          <a:p>
            <a:pPr>
              <a:lnSpc>
                <a:spcPct val="150000"/>
              </a:lnSpc>
            </a:pPr>
            <a:endParaRPr lang="pt-BR" sz="2000" b="1"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799448" y="2666053"/>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944025" y="2814421"/>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a:t>
            </a:r>
          </a:p>
        </p:txBody>
      </p:sp>
      <p:pic>
        <p:nvPicPr>
          <p:cNvPr id="5" name="Imagem 4">
            <a:extLst>
              <a:ext uri="{FF2B5EF4-FFF2-40B4-BE49-F238E27FC236}">
                <a16:creationId xmlns:a16="http://schemas.microsoft.com/office/drawing/2014/main" id="{6E52F756-01F7-22AF-BD07-5DFA05D26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235095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125</a:t>
            </a:fld>
            <a:endParaRPr lang="en-US"/>
          </a:p>
        </p:txBody>
      </p:sp>
      <p:sp>
        <p:nvSpPr>
          <p:cNvPr id="25" name="TextBox 61">
            <a:extLst>
              <a:ext uri="{FF2B5EF4-FFF2-40B4-BE49-F238E27FC236}">
                <a16:creationId xmlns:a16="http://schemas.microsoft.com/office/drawing/2014/main" id="{89299C5D-6FD8-47A2-92D9-ECD7AB4447B0}"/>
              </a:ext>
            </a:extLst>
          </p:cNvPr>
          <p:cNvSpPr txBox="1"/>
          <p:nvPr/>
        </p:nvSpPr>
        <p:spPr>
          <a:xfrm>
            <a:off x="350477" y="2581224"/>
            <a:ext cx="7106237" cy="3696525"/>
          </a:xfrm>
          <a:prstGeom prst="rect">
            <a:avLst/>
          </a:prstGeom>
          <a:noFill/>
        </p:spPr>
        <p:txBody>
          <a:bodyPr wrap="square" lIns="0" tIns="0" rIns="0" bIns="0" rtlCol="0">
            <a:spAutoFit/>
          </a:bodyPr>
          <a:lstStyle/>
          <a:p>
            <a:pPr>
              <a:lnSpc>
                <a:spcPct val="150000"/>
              </a:lnSpc>
            </a:pPr>
            <a:r>
              <a:rPr lang="pt-BR" b="1" dirty="0"/>
              <a:t>Quais as consequências da não concessão do adicional de periculosidade?</a:t>
            </a:r>
          </a:p>
          <a:p>
            <a:pPr>
              <a:lnSpc>
                <a:spcPct val="150000"/>
              </a:lnSpc>
            </a:pPr>
            <a:endParaRPr lang="pt-BR" b="1" dirty="0"/>
          </a:p>
          <a:p>
            <a:pPr>
              <a:lnSpc>
                <a:spcPct val="150000"/>
              </a:lnSpc>
            </a:pPr>
            <a:r>
              <a:rPr lang="pt-BR" dirty="0"/>
              <a:t>A não concessão do adicional de periculosidade pode acarretar em prejuízos financeiros para o trabalhador, já que o adicional é uma remuneração extra para compensar os riscos a que ele está exposto. Além disso, a empresa pode estar sujeita a penalidades legais, como multas e processos trabalhistas, por descumprimento da legislação. A concessão correta do adicional é importante para garantir a segurança jurídica da empresa, evitando multas e processos judiciais.</a:t>
            </a:r>
            <a:endParaRPr lang="en-US" dirty="0"/>
          </a:p>
        </p:txBody>
      </p:sp>
      <p:pic>
        <p:nvPicPr>
          <p:cNvPr id="26" name="Picture 83">
            <a:extLst>
              <a:ext uri="{FF2B5EF4-FFF2-40B4-BE49-F238E27FC236}">
                <a16:creationId xmlns:a16="http://schemas.microsoft.com/office/drawing/2014/main" id="{18A9B2B1-C696-499B-A2D4-E91C0986960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620935" y="166201"/>
            <a:ext cx="1466852" cy="1466852"/>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27" name="Oval 102">
            <a:extLst>
              <a:ext uri="{FF2B5EF4-FFF2-40B4-BE49-F238E27FC236}">
                <a16:creationId xmlns:a16="http://schemas.microsoft.com/office/drawing/2014/main" id="{64B6ED03-A299-4D79-8D83-93ABC3149C11}"/>
              </a:ext>
            </a:extLst>
          </p:cNvPr>
          <p:cNvSpPr/>
          <p:nvPr/>
        </p:nvSpPr>
        <p:spPr>
          <a:xfrm>
            <a:off x="2706661" y="251927"/>
            <a:ext cx="1295400" cy="129540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NR 16</a:t>
            </a:r>
          </a:p>
        </p:txBody>
      </p:sp>
      <p:cxnSp>
        <p:nvCxnSpPr>
          <p:cNvPr id="28" name="Straight Connector 11">
            <a:extLst>
              <a:ext uri="{FF2B5EF4-FFF2-40B4-BE49-F238E27FC236}">
                <a16:creationId xmlns:a16="http://schemas.microsoft.com/office/drawing/2014/main" id="{0AC4DEFE-EA07-4DB2-86DE-6FE1C1204EC5}"/>
              </a:ext>
            </a:extLst>
          </p:cNvPr>
          <p:cNvCxnSpPr/>
          <p:nvPr/>
        </p:nvCxnSpPr>
        <p:spPr>
          <a:xfrm flipV="1">
            <a:off x="3349095" y="1263112"/>
            <a:ext cx="0" cy="1041400"/>
          </a:xfrm>
          <a:prstGeom prst="line">
            <a:avLst/>
          </a:prstGeom>
          <a:ln w="127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29" name="Oval 16">
            <a:extLst>
              <a:ext uri="{FF2B5EF4-FFF2-40B4-BE49-F238E27FC236}">
                <a16:creationId xmlns:a16="http://schemas.microsoft.com/office/drawing/2014/main" id="{2653B7C9-68FA-432C-A34D-CF1D3A4F6061}"/>
              </a:ext>
            </a:extLst>
          </p:cNvPr>
          <p:cNvSpPr/>
          <p:nvPr/>
        </p:nvSpPr>
        <p:spPr>
          <a:xfrm>
            <a:off x="3215744" y="2171162"/>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3">
            <a:extLst>
              <a:ext uri="{FF2B5EF4-FFF2-40B4-BE49-F238E27FC236}">
                <a16:creationId xmlns:a16="http://schemas.microsoft.com/office/drawing/2014/main" id="{F5CC6A41-584A-68FF-FE40-870B59CA8861}"/>
              </a:ext>
            </a:extLst>
          </p:cNvPr>
          <p:cNvSpPr/>
          <p:nvPr/>
        </p:nvSpPr>
        <p:spPr>
          <a:xfrm>
            <a:off x="8649982" y="3321600"/>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4" descr="Periculosidade - Felipe Piló Advogados Associados">
            <a:extLst>
              <a:ext uri="{FF2B5EF4-FFF2-40B4-BE49-F238E27FC236}">
                <a16:creationId xmlns:a16="http://schemas.microsoft.com/office/drawing/2014/main" id="{A51DA7B6-C5C5-A7C3-001D-04AFAE0CD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2" t="-1" r="64549" b="64100"/>
          <a:stretch/>
        </p:blipFill>
        <p:spPr bwMode="auto">
          <a:xfrm>
            <a:off x="8430836" y="3530377"/>
            <a:ext cx="2598594" cy="256889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3">
            <a:extLst>
              <a:ext uri="{FF2B5EF4-FFF2-40B4-BE49-F238E27FC236}">
                <a16:creationId xmlns:a16="http://schemas.microsoft.com/office/drawing/2014/main" id="{67E8455D-DDCC-CB0A-0733-F9F1A1AD14F3}"/>
              </a:ext>
            </a:extLst>
          </p:cNvPr>
          <p:cNvSpPr/>
          <p:nvPr/>
        </p:nvSpPr>
        <p:spPr>
          <a:xfrm>
            <a:off x="8662682" y="326853"/>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1" name="Picture 4" descr="Periculosidade - Felipe Piló Advogados Associados">
            <a:extLst>
              <a:ext uri="{FF2B5EF4-FFF2-40B4-BE49-F238E27FC236}">
                <a16:creationId xmlns:a16="http://schemas.microsoft.com/office/drawing/2014/main" id="{0F4B311E-CCDF-DB59-87D5-4EEF17B2C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36" t="-1" r="2608" b="64100"/>
          <a:stretch/>
        </p:blipFill>
        <p:spPr bwMode="auto">
          <a:xfrm>
            <a:off x="8445504" y="504051"/>
            <a:ext cx="2595000" cy="25688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14B6CB3A-2636-812A-4B06-F53C7304D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397747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126</a:t>
            </a:fld>
            <a:endParaRPr lang="en-US"/>
          </a:p>
        </p:txBody>
      </p:sp>
      <p:sp>
        <p:nvSpPr>
          <p:cNvPr id="6" name="TextBox 61">
            <a:extLst>
              <a:ext uri="{FF2B5EF4-FFF2-40B4-BE49-F238E27FC236}">
                <a16:creationId xmlns:a16="http://schemas.microsoft.com/office/drawing/2014/main" id="{87DB958B-CC58-E145-0316-2B0873475259}"/>
              </a:ext>
            </a:extLst>
          </p:cNvPr>
          <p:cNvSpPr txBox="1"/>
          <p:nvPr/>
        </p:nvSpPr>
        <p:spPr>
          <a:xfrm>
            <a:off x="3359603" y="1474018"/>
            <a:ext cx="5224235" cy="4527521"/>
          </a:xfrm>
          <a:prstGeom prst="rect">
            <a:avLst/>
          </a:prstGeom>
          <a:noFill/>
        </p:spPr>
        <p:txBody>
          <a:bodyPr wrap="square" lIns="0" tIns="0" rIns="0" bIns="0" rtlCol="0">
            <a:spAutoFit/>
          </a:bodyPr>
          <a:lstStyle/>
          <a:p>
            <a:pPr>
              <a:lnSpc>
                <a:spcPct val="150000"/>
              </a:lnSpc>
            </a:pPr>
            <a:r>
              <a:rPr lang="pt-BR" b="1" dirty="0"/>
              <a:t>O que são radiações ionizantes na NR-16?</a:t>
            </a:r>
          </a:p>
          <a:p>
            <a:pPr>
              <a:lnSpc>
                <a:spcPct val="150000"/>
              </a:lnSpc>
            </a:pPr>
            <a:endParaRPr lang="pt-BR" b="1" dirty="0"/>
          </a:p>
          <a:p>
            <a:pPr>
              <a:lnSpc>
                <a:spcPct val="150000"/>
              </a:lnSpc>
            </a:pPr>
            <a:r>
              <a:rPr lang="pt-BR" dirty="0"/>
              <a:t>Radiações ionizantes são um tipo de radiação com energia suficiente para remover elétrons dos átomos, resultando em íons. Na NR-16, as radiações ionizantes são consideradas perigosas e estão relacionadas a atividades e operações que envolvem materiais radioativos, como produção, transporte e manuseio. A exposição a essas radiações pode ter efeitos nocivos à saúde e à segurança dos trabalhadores, exigindo medidas de proteção adequadas.</a:t>
            </a:r>
          </a:p>
        </p:txBody>
      </p:sp>
      <p:pic>
        <p:nvPicPr>
          <p:cNvPr id="7" name="Picture 83">
            <a:extLst>
              <a:ext uri="{FF2B5EF4-FFF2-40B4-BE49-F238E27FC236}">
                <a16:creationId xmlns:a16="http://schemas.microsoft.com/office/drawing/2014/main" id="{5EC08515-11E4-DA41-E155-DD3310658EB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1001339" y="466295"/>
            <a:ext cx="1469860" cy="14698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8" name="Oval 102">
            <a:extLst>
              <a:ext uri="{FF2B5EF4-FFF2-40B4-BE49-F238E27FC236}">
                <a16:creationId xmlns:a16="http://schemas.microsoft.com/office/drawing/2014/main" id="{79B9102F-F98E-B9F6-6085-A6B9044F70E0}"/>
              </a:ext>
            </a:extLst>
          </p:cNvPr>
          <p:cNvSpPr/>
          <p:nvPr/>
        </p:nvSpPr>
        <p:spPr>
          <a:xfrm>
            <a:off x="1087241" y="552197"/>
            <a:ext cx="1298056" cy="1298056"/>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16</a:t>
            </a:r>
          </a:p>
        </p:txBody>
      </p:sp>
      <p:pic>
        <p:nvPicPr>
          <p:cNvPr id="4" name="Imagem 3">
            <a:extLst>
              <a:ext uri="{FF2B5EF4-FFF2-40B4-BE49-F238E27FC236}">
                <a16:creationId xmlns:a16="http://schemas.microsoft.com/office/drawing/2014/main" id="{57A53DDA-E945-FDAE-C336-6DCDB57A2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5443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272524"/>
            <a:ext cx="6426200" cy="5724644"/>
          </a:xfrm>
          <a:prstGeom prst="rect">
            <a:avLst/>
          </a:prstGeom>
          <a:noFill/>
        </p:spPr>
        <p:txBody>
          <a:bodyPr wrap="square" lIns="0" tIns="0" rIns="0" bIns="0" rtlCol="0">
            <a:spAutoFit/>
          </a:bodyPr>
          <a:lstStyle/>
          <a:p>
            <a:pPr algn="ctr">
              <a:lnSpc>
                <a:spcPct val="150000"/>
              </a:lnSpc>
            </a:pPr>
            <a:r>
              <a:rPr lang="pt-BR" sz="6000" b="1" dirty="0">
                <a:latin typeface="Poppins" panose="00000500000000000000" pitchFamily="2" charset="0"/>
                <a:cs typeface="Poppins" panose="00000500000000000000" pitchFamily="2" charset="0"/>
              </a:rPr>
              <a:t>PARTE 03</a:t>
            </a: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000" b="1" dirty="0">
                <a:solidFill>
                  <a:schemeClr val="bg1"/>
                </a:solidFill>
                <a:latin typeface="Poppins" panose="00000500000000000000" pitchFamily="2" charset="0"/>
              </a:rPr>
              <a:t>O que é a periculosidade abordada na NR-16?</a:t>
            </a:r>
            <a:endParaRPr lang="pt-BR" sz="60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6071873E-894F-0532-71FF-F9A96589E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2774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iculosidade quem tem direito ? - Salem Advogados">
            <a:extLst>
              <a:ext uri="{FF2B5EF4-FFF2-40B4-BE49-F238E27FC236}">
                <a16:creationId xmlns:a16="http://schemas.microsoft.com/office/drawing/2014/main" id="{E749E7A6-BC20-A86E-380B-55E49CAC1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2049" b="40721"/>
          <a:stretch/>
        </p:blipFill>
        <p:spPr bwMode="auto">
          <a:xfrm>
            <a:off x="0" y="0"/>
            <a:ext cx="12192000" cy="42835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14</a:t>
            </a:fld>
            <a:endParaRPr lang="en-US"/>
          </a:p>
        </p:txBody>
      </p:sp>
      <p:grpSp>
        <p:nvGrpSpPr>
          <p:cNvPr id="4" name="组合 28">
            <a:extLst>
              <a:ext uri="{FF2B5EF4-FFF2-40B4-BE49-F238E27FC236}">
                <a16:creationId xmlns:a16="http://schemas.microsoft.com/office/drawing/2014/main" id="{3AA8BE09-6A56-690E-854B-DED49ECDA890}"/>
              </a:ext>
            </a:extLst>
          </p:cNvPr>
          <p:cNvGrpSpPr/>
          <p:nvPr/>
        </p:nvGrpSpPr>
        <p:grpSpPr>
          <a:xfrm>
            <a:off x="5549900" y="3360058"/>
            <a:ext cx="1143000" cy="1143000"/>
            <a:chOff x="2051084" y="3619500"/>
            <a:chExt cx="1143000" cy="1143000"/>
          </a:xfrm>
        </p:grpSpPr>
        <p:sp>
          <p:nvSpPr>
            <p:cNvPr id="5" name="矩形: 圆角 3">
              <a:extLst>
                <a:ext uri="{FF2B5EF4-FFF2-40B4-BE49-F238E27FC236}">
                  <a16:creationId xmlns:a16="http://schemas.microsoft.com/office/drawing/2014/main" id="{21AFDE79-347E-ECA8-564C-4F60240FBEA6}"/>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8">
              <a:extLst>
                <a:ext uri="{FF2B5EF4-FFF2-40B4-BE49-F238E27FC236}">
                  <a16:creationId xmlns:a16="http://schemas.microsoft.com/office/drawing/2014/main" id="{3FAFA81F-589F-6410-3FF7-B8969CB37116}"/>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7" name="TextBox 61">
            <a:extLst>
              <a:ext uri="{FF2B5EF4-FFF2-40B4-BE49-F238E27FC236}">
                <a16:creationId xmlns:a16="http://schemas.microsoft.com/office/drawing/2014/main" id="{338C6121-A14D-F255-A9C0-FD5EC6EAE8A5}"/>
              </a:ext>
            </a:extLst>
          </p:cNvPr>
          <p:cNvSpPr txBox="1"/>
          <p:nvPr/>
        </p:nvSpPr>
        <p:spPr>
          <a:xfrm>
            <a:off x="1071402" y="4597588"/>
            <a:ext cx="10028398" cy="1604735"/>
          </a:xfrm>
          <a:prstGeom prst="rect">
            <a:avLst/>
          </a:prstGeom>
          <a:noFill/>
        </p:spPr>
        <p:txBody>
          <a:bodyPr wrap="square" lIns="0" tIns="0" rIns="0" bIns="0" rtlCol="0">
            <a:spAutoFit/>
          </a:bodyPr>
          <a:lstStyle/>
          <a:p>
            <a:pPr>
              <a:lnSpc>
                <a:spcPct val="150000"/>
              </a:lnSpc>
            </a:pPr>
            <a:r>
              <a:rPr lang="pt-BR" sz="2400" dirty="0"/>
              <a:t>A periculosidade abordada na NR-16 é uma condição de risco presente em determinadas atividades laborais que pode colocar em perigo a vida ou a saúde do trabalhador de forma iminente. </a:t>
            </a:r>
            <a:endParaRPr lang="en-US" sz="2400" b="1" dirty="0"/>
          </a:p>
        </p:txBody>
      </p:sp>
      <p:pic>
        <p:nvPicPr>
          <p:cNvPr id="8" name="Imagem 7">
            <a:extLst>
              <a:ext uri="{FF2B5EF4-FFF2-40B4-BE49-F238E27FC236}">
                <a16:creationId xmlns:a16="http://schemas.microsoft.com/office/drawing/2014/main" id="{535474CC-D2AE-A66E-B6A9-88A78BFB1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34317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40">
            <a:extLst>
              <a:ext uri="{FF2B5EF4-FFF2-40B4-BE49-F238E27FC236}">
                <a16:creationId xmlns:a16="http://schemas.microsoft.com/office/drawing/2014/main" id="{14C44ABB-90A7-BA46-F1A8-16F0F4E8529C}"/>
              </a:ext>
            </a:extLst>
          </p:cNvPr>
          <p:cNvSpPr/>
          <p:nvPr/>
        </p:nvSpPr>
        <p:spPr>
          <a:xfrm>
            <a:off x="705110" y="4170386"/>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矩形: 圆角 40">
            <a:extLst>
              <a:ext uri="{FF2B5EF4-FFF2-40B4-BE49-F238E27FC236}">
                <a16:creationId xmlns:a16="http://schemas.microsoft.com/office/drawing/2014/main" id="{3A30231F-5205-812F-4894-DCC541A393B7}"/>
              </a:ext>
            </a:extLst>
          </p:cNvPr>
          <p:cNvSpPr/>
          <p:nvPr/>
        </p:nvSpPr>
        <p:spPr>
          <a:xfrm>
            <a:off x="679894" y="146160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15</a:t>
            </a:fld>
            <a:endParaRPr lang="en-US"/>
          </a:p>
        </p:txBody>
      </p:sp>
      <p:sp>
        <p:nvSpPr>
          <p:cNvPr id="6" name="椭圆 13">
            <a:extLst>
              <a:ext uri="{FF2B5EF4-FFF2-40B4-BE49-F238E27FC236}">
                <a16:creationId xmlns:a16="http://schemas.microsoft.com/office/drawing/2014/main" id="{91B7BCB6-0CB8-726F-F56E-E356169D3803}"/>
              </a:ext>
            </a:extLst>
          </p:cNvPr>
          <p:cNvSpPr/>
          <p:nvPr/>
        </p:nvSpPr>
        <p:spPr>
          <a:xfrm>
            <a:off x="828153" y="1759297"/>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 name="椭圆 19">
            <a:extLst>
              <a:ext uri="{FF2B5EF4-FFF2-40B4-BE49-F238E27FC236}">
                <a16:creationId xmlns:a16="http://schemas.microsoft.com/office/drawing/2014/main" id="{A52745E7-E01E-649C-62B2-9DFA3B3FF290}"/>
              </a:ext>
            </a:extLst>
          </p:cNvPr>
          <p:cNvSpPr/>
          <p:nvPr/>
        </p:nvSpPr>
        <p:spPr>
          <a:xfrm>
            <a:off x="879909" y="4382144"/>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 name="TextBox 61">
            <a:extLst>
              <a:ext uri="{FF2B5EF4-FFF2-40B4-BE49-F238E27FC236}">
                <a16:creationId xmlns:a16="http://schemas.microsoft.com/office/drawing/2014/main" id="{31139B9B-F3E4-9049-F0FF-F6219799A6DC}"/>
              </a:ext>
            </a:extLst>
          </p:cNvPr>
          <p:cNvSpPr txBox="1"/>
          <p:nvPr/>
        </p:nvSpPr>
        <p:spPr>
          <a:xfrm>
            <a:off x="2443187" y="976283"/>
            <a:ext cx="4644149" cy="4928722"/>
          </a:xfrm>
          <a:prstGeom prst="rect">
            <a:avLst/>
          </a:prstGeom>
          <a:noFill/>
        </p:spPr>
        <p:txBody>
          <a:bodyPr wrap="square" lIns="0" tIns="0" rIns="0" bIns="0" rtlCol="0">
            <a:spAutoFit/>
          </a:bodyPr>
          <a:lstStyle/>
          <a:p>
            <a:pPr>
              <a:lnSpc>
                <a:spcPct val="150000"/>
              </a:lnSpc>
            </a:pPr>
            <a:r>
              <a:rPr lang="pt-BR" sz="2400" dirty="0"/>
              <a:t>Está relacionada à exposição direta e iminente a situações de risco, que podem levar a acidentes graves, lesões ou doenças ocupacionais. </a:t>
            </a:r>
          </a:p>
          <a:p>
            <a:pPr>
              <a:lnSpc>
                <a:spcPct val="150000"/>
              </a:lnSpc>
            </a:pPr>
            <a:endParaRPr lang="pt-BR" sz="2400" dirty="0"/>
          </a:p>
          <a:p>
            <a:pPr>
              <a:lnSpc>
                <a:spcPct val="150000"/>
              </a:lnSpc>
            </a:pPr>
            <a:r>
              <a:rPr lang="pt-BR" sz="2400" dirty="0"/>
              <a:t>Essa exposição pode ocorrer devido à natureza da atividade em si ou às condições ambientais em que ela é realizada.</a:t>
            </a:r>
            <a:endParaRPr lang="en-US" sz="2400" b="1" dirty="0"/>
          </a:p>
        </p:txBody>
      </p:sp>
      <p:pic>
        <p:nvPicPr>
          <p:cNvPr id="4" name="Imagem 3">
            <a:extLst>
              <a:ext uri="{FF2B5EF4-FFF2-40B4-BE49-F238E27FC236}">
                <a16:creationId xmlns:a16="http://schemas.microsoft.com/office/drawing/2014/main" id="{DAE3E231-C5F9-5566-5FC2-6493994FA7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0" b="94934" l="7787" r="95697">
                        <a14:foregroundMark x1="73975" y1="96916" x2="88525" y2="91189"/>
                        <a14:foregroundMark x1="88525" y1="91189" x2="93648" y2="76872"/>
                        <a14:foregroundMark x1="93648" y1="76872" x2="90574" y2="64537"/>
                        <a14:foregroundMark x1="90574" y1="64537" x2="89549" y2="62996"/>
                        <a14:foregroundMark x1="64344" y1="86784" x2="72951" y2="95154"/>
                        <a14:foregroundMark x1="72951" y1="95154" x2="88525" y2="88767"/>
                        <a14:foregroundMark x1="88525" y1="88767" x2="88525" y2="88767"/>
                        <a14:foregroundMark x1="89754" y1="84581" x2="92828" y2="72907"/>
                        <a14:foregroundMark x1="95697" y1="72026" x2="95697" y2="76211"/>
                        <a14:foregroundMark x1="11066" y1="52423" x2="7787" y2="46035"/>
                        <a14:foregroundMark x1="67008" y1="16079" x2="75615" y2="7930"/>
                      </a14:backgroundRemoval>
                    </a14:imgEffect>
                  </a14:imgLayer>
                </a14:imgProps>
              </a:ext>
            </a:extLst>
          </a:blip>
          <a:stretch>
            <a:fillRect/>
          </a:stretch>
        </p:blipFill>
        <p:spPr>
          <a:xfrm>
            <a:off x="7568631" y="1295400"/>
            <a:ext cx="4289337" cy="3990490"/>
          </a:xfrm>
          <a:prstGeom prst="rect">
            <a:avLst/>
          </a:prstGeom>
        </p:spPr>
      </p:pic>
      <p:pic>
        <p:nvPicPr>
          <p:cNvPr id="5" name="Imagem 4">
            <a:extLst>
              <a:ext uri="{FF2B5EF4-FFF2-40B4-BE49-F238E27FC236}">
                <a16:creationId xmlns:a16="http://schemas.microsoft.com/office/drawing/2014/main" id="{C9225B37-086E-7A99-6979-2C2428819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6119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16</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490396" y="890449"/>
            <a:ext cx="4607207" cy="5588000"/>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471924" y="2221939"/>
            <a:ext cx="4644149" cy="3266728"/>
          </a:xfrm>
          <a:prstGeom prst="rect">
            <a:avLst/>
          </a:prstGeom>
          <a:noFill/>
        </p:spPr>
        <p:txBody>
          <a:bodyPr wrap="square" lIns="0" tIns="0" rIns="0" bIns="0" rtlCol="0">
            <a:spAutoFit/>
          </a:bodyPr>
          <a:lstStyle/>
          <a:p>
            <a:pPr>
              <a:lnSpc>
                <a:spcPct val="150000"/>
              </a:lnSpc>
            </a:pPr>
            <a:r>
              <a:rPr lang="pt-BR" sz="2400" dirty="0"/>
              <a:t>A definição da periculosidade e a identificação das atividades perigosas são baseadas em estudos técnicos, análises de riscos e critérios estabelecidos por normas nacionais e internacionais. </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2214563" y="79626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2603500" y="116456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D6F27863-4576-B039-06E7-12AB9EC2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3002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17</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75" y="1176337"/>
            <a:ext cx="30972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557306" y="3443804"/>
            <a:ext cx="6262594" cy="2158732"/>
          </a:xfrm>
          <a:prstGeom prst="rect">
            <a:avLst/>
          </a:prstGeom>
          <a:noFill/>
        </p:spPr>
        <p:txBody>
          <a:bodyPr wrap="square" lIns="0" tIns="0" rIns="0" bIns="0" rtlCol="0">
            <a:spAutoFit/>
          </a:bodyPr>
          <a:lstStyle/>
          <a:p>
            <a:pPr>
              <a:lnSpc>
                <a:spcPct val="150000"/>
              </a:lnSpc>
            </a:pPr>
            <a:r>
              <a:rPr lang="pt-BR" sz="2400" dirty="0"/>
              <a:t>É responsabilidade do empregador avaliar e classificar as atividades desenvolvidas em sua empresa para determinar se estão enquadradas como perigosas de acordo com a NR-16.</a:t>
            </a:r>
          </a:p>
        </p:txBody>
      </p:sp>
      <p:pic>
        <p:nvPicPr>
          <p:cNvPr id="6" name="Picture 83">
            <a:extLst>
              <a:ext uri="{FF2B5EF4-FFF2-40B4-BE49-F238E27FC236}">
                <a16:creationId xmlns:a16="http://schemas.microsoft.com/office/drawing/2014/main" id="{47EFE8C3-6C10-F5B4-375D-DC0374ED351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213140" y="910795"/>
            <a:ext cx="2054060" cy="20540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7" name="Oval 102">
            <a:extLst>
              <a:ext uri="{FF2B5EF4-FFF2-40B4-BE49-F238E27FC236}">
                <a16:creationId xmlns:a16="http://schemas.microsoft.com/office/drawing/2014/main" id="{A8013852-B581-FF8D-375F-0CBE4B53EE65}"/>
              </a:ext>
            </a:extLst>
          </p:cNvPr>
          <p:cNvSpPr/>
          <p:nvPr/>
        </p:nvSpPr>
        <p:spPr>
          <a:xfrm>
            <a:off x="2333184" y="1030839"/>
            <a:ext cx="1813972" cy="1813972"/>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16</a:t>
            </a:r>
          </a:p>
        </p:txBody>
      </p:sp>
      <p:pic>
        <p:nvPicPr>
          <p:cNvPr id="8" name="Imagem 7">
            <a:extLst>
              <a:ext uri="{FF2B5EF4-FFF2-40B4-BE49-F238E27FC236}">
                <a16:creationId xmlns:a16="http://schemas.microsoft.com/office/drawing/2014/main" id="{18F84CA9-1357-D924-33BB-1FAEE3AE1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948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18</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615424"/>
            <a:ext cx="6426200" cy="5309146"/>
          </a:xfrm>
          <a:prstGeom prst="rect">
            <a:avLst/>
          </a:prstGeom>
          <a:noFill/>
        </p:spPr>
        <p:txBody>
          <a:bodyPr wrap="square" lIns="0" tIns="0" rIns="0" bIns="0" rtlCol="0">
            <a:spAutoFit/>
          </a:bodyPr>
          <a:lstStyle/>
          <a:p>
            <a:pPr algn="ctr">
              <a:lnSpc>
                <a:spcPct val="150000"/>
              </a:lnSpc>
            </a:pPr>
            <a:r>
              <a:rPr lang="pt-BR" sz="6600" b="1" dirty="0">
                <a:latin typeface="Poppins" panose="00000500000000000000" pitchFamily="2" charset="0"/>
                <a:cs typeface="Poppins" panose="00000500000000000000" pitchFamily="2" charset="0"/>
              </a:rPr>
              <a:t>PARTE 04</a:t>
            </a:r>
          </a:p>
          <a:p>
            <a:pPr algn="ctr">
              <a:lnSpc>
                <a:spcPct val="150000"/>
              </a:lnSpc>
            </a:pPr>
            <a:endParaRPr lang="pt-BR" sz="32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600" b="1" dirty="0">
                <a:solidFill>
                  <a:schemeClr val="bg1"/>
                </a:solidFill>
                <a:latin typeface="Poppins" panose="00000500000000000000" pitchFamily="2" charset="0"/>
              </a:rPr>
              <a:t>Setores impactados pela NR-16</a:t>
            </a:r>
            <a:endParaRPr lang="pt-BR" sz="66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D3ADBD8A-41AF-ECC1-11AF-58C967FB1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0637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19</a:t>
            </a:fld>
            <a:endParaRPr lang="en-US"/>
          </a:p>
        </p:txBody>
      </p:sp>
      <p:sp>
        <p:nvSpPr>
          <p:cNvPr id="4" name="Oval 51">
            <a:extLst>
              <a:ext uri="{FF2B5EF4-FFF2-40B4-BE49-F238E27FC236}">
                <a16:creationId xmlns:a16="http://schemas.microsoft.com/office/drawing/2014/main" id="{09486104-42AF-F050-CD95-C4C310FD2021}"/>
              </a:ext>
            </a:extLst>
          </p:cNvPr>
          <p:cNvSpPr>
            <a:spLocks noChangeArrowheads="1"/>
          </p:cNvSpPr>
          <p:nvPr/>
        </p:nvSpPr>
        <p:spPr bwMode="auto">
          <a:xfrm>
            <a:off x="798513" y="2127250"/>
            <a:ext cx="1219200" cy="1219200"/>
          </a:xfrm>
          <a:prstGeom prst="ellipse">
            <a:avLst/>
          </a:prstGeom>
          <a:solidFill>
            <a:srgbClr val="FFC5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en-US" altLang="zh-CN" sz="3100">
              <a:solidFill>
                <a:srgbClr val="7ACDEF"/>
              </a:solidFill>
              <a:latin typeface="Arial" panose="020B0604020202020204" pitchFamily="34" charset="0"/>
              <a:cs typeface="Arial" panose="020B0604020202020204" pitchFamily="34" charset="0"/>
              <a:sym typeface="Arial" panose="020B0604020202020204" pitchFamily="34" charset="0"/>
            </a:endParaRPr>
          </a:p>
        </p:txBody>
      </p:sp>
      <p:sp>
        <p:nvSpPr>
          <p:cNvPr id="5" name="Freeform 239">
            <a:extLst>
              <a:ext uri="{FF2B5EF4-FFF2-40B4-BE49-F238E27FC236}">
                <a16:creationId xmlns:a16="http://schemas.microsoft.com/office/drawing/2014/main" id="{A08017A4-4EBC-1DD7-58DF-6DC147716FFC}"/>
              </a:ext>
            </a:extLst>
          </p:cNvPr>
          <p:cNvSpPr>
            <a:spLocks noEditPoints="1"/>
          </p:cNvSpPr>
          <p:nvPr/>
        </p:nvSpPr>
        <p:spPr bwMode="auto">
          <a:xfrm>
            <a:off x="1171575" y="2476500"/>
            <a:ext cx="493713" cy="495300"/>
          </a:xfrm>
          <a:custGeom>
            <a:avLst/>
            <a:gdLst>
              <a:gd name="T0" fmla="*/ 2147483647 w 288"/>
              <a:gd name="T1" fmla="*/ 0 h 288"/>
              <a:gd name="T2" fmla="*/ 0 w 288"/>
              <a:gd name="T3" fmla="*/ 2147483647 h 288"/>
              <a:gd name="T4" fmla="*/ 2147483647 w 288"/>
              <a:gd name="T5" fmla="*/ 2147483647 h 288"/>
              <a:gd name="T6" fmla="*/ 2147483647 w 288"/>
              <a:gd name="T7" fmla="*/ 2147483647 h 288"/>
              <a:gd name="T8" fmla="*/ 2147483647 w 288"/>
              <a:gd name="T9" fmla="*/ 0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2147483647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203" y="234"/>
                </a:moveTo>
                <a:cubicBezTo>
                  <a:pt x="144" y="144"/>
                  <a:pt x="144" y="144"/>
                  <a:pt x="144" y="144"/>
                </a:cubicBezTo>
                <a:cubicBezTo>
                  <a:pt x="84" y="234"/>
                  <a:pt x="84" y="234"/>
                  <a:pt x="84" y="234"/>
                </a:cubicBezTo>
                <a:cubicBezTo>
                  <a:pt x="55" y="214"/>
                  <a:pt x="36" y="181"/>
                  <a:pt x="36" y="144"/>
                </a:cubicBezTo>
                <a:cubicBezTo>
                  <a:pt x="144" y="144"/>
                  <a:pt x="144" y="144"/>
                  <a:pt x="144" y="144"/>
                </a:cubicBezTo>
                <a:cubicBezTo>
                  <a:pt x="79" y="58"/>
                  <a:pt x="79" y="58"/>
                  <a:pt x="79" y="58"/>
                </a:cubicBezTo>
                <a:cubicBezTo>
                  <a:pt x="97" y="44"/>
                  <a:pt x="120" y="36"/>
                  <a:pt x="144" y="36"/>
                </a:cubicBezTo>
                <a:cubicBezTo>
                  <a:pt x="168" y="36"/>
                  <a:pt x="191" y="44"/>
                  <a:pt x="209" y="58"/>
                </a:cubicBezTo>
                <a:cubicBezTo>
                  <a:pt x="144" y="144"/>
                  <a:pt x="144" y="144"/>
                  <a:pt x="144" y="144"/>
                </a:cubicBezTo>
                <a:cubicBezTo>
                  <a:pt x="252" y="144"/>
                  <a:pt x="252" y="144"/>
                  <a:pt x="252" y="144"/>
                </a:cubicBezTo>
                <a:cubicBezTo>
                  <a:pt x="252" y="182"/>
                  <a:pt x="233" y="215"/>
                  <a:pt x="203" y="2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矩形 22">
            <a:extLst>
              <a:ext uri="{FF2B5EF4-FFF2-40B4-BE49-F238E27FC236}">
                <a16:creationId xmlns:a16="http://schemas.microsoft.com/office/drawing/2014/main" id="{4D1FB909-7C61-9CA0-D8C0-B66BB44F31AB}"/>
              </a:ext>
            </a:extLst>
          </p:cNvPr>
          <p:cNvSpPr>
            <a:spLocks noChangeArrowheads="1"/>
          </p:cNvSpPr>
          <p:nvPr/>
        </p:nvSpPr>
        <p:spPr bwMode="auto">
          <a:xfrm>
            <a:off x="809625" y="3197225"/>
            <a:ext cx="1217613" cy="523875"/>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TextBox 33">
            <a:extLst>
              <a:ext uri="{FF2B5EF4-FFF2-40B4-BE49-F238E27FC236}">
                <a16:creationId xmlns:a16="http://schemas.microsoft.com/office/drawing/2014/main" id="{52DCE632-12B7-BD52-A5D2-05CD84475BB0}"/>
              </a:ext>
            </a:extLst>
          </p:cNvPr>
          <p:cNvSpPr txBox="1">
            <a:spLocks noChangeArrowheads="1"/>
          </p:cNvSpPr>
          <p:nvPr/>
        </p:nvSpPr>
        <p:spPr bwMode="auto">
          <a:xfrm>
            <a:off x="1016000" y="3230895"/>
            <a:ext cx="846138"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NR 16</a:t>
            </a:r>
          </a:p>
        </p:txBody>
      </p:sp>
      <p:sp>
        <p:nvSpPr>
          <p:cNvPr id="12" name="TextBox 61">
            <a:extLst>
              <a:ext uri="{FF2B5EF4-FFF2-40B4-BE49-F238E27FC236}">
                <a16:creationId xmlns:a16="http://schemas.microsoft.com/office/drawing/2014/main" id="{9892D3EE-6AC1-8EFC-15A6-8769EE8A55A3}"/>
              </a:ext>
            </a:extLst>
          </p:cNvPr>
          <p:cNvSpPr txBox="1"/>
          <p:nvPr/>
        </p:nvSpPr>
        <p:spPr>
          <a:xfrm>
            <a:off x="2717893" y="1693570"/>
            <a:ext cx="9018494" cy="3266728"/>
          </a:xfrm>
          <a:prstGeom prst="rect">
            <a:avLst/>
          </a:prstGeom>
          <a:noFill/>
        </p:spPr>
        <p:txBody>
          <a:bodyPr wrap="square" lIns="0" tIns="0" rIns="0" bIns="0" rtlCol="0">
            <a:spAutoFit/>
          </a:bodyPr>
          <a:lstStyle/>
          <a:p>
            <a:pPr>
              <a:lnSpc>
                <a:spcPct val="150000"/>
              </a:lnSpc>
            </a:pPr>
            <a:r>
              <a:rPr lang="pt-BR" sz="2400" dirty="0"/>
              <a:t>A NR-16 impacta diversos setores que envolvem atividades perigosas. Suas diretrizes e medidas de segurança aplicam-se a uma ampla gama de indústrias e ocupações, visando proteger a saúde e a integridade dos trabalhadores expostos a riscos significativos. </a:t>
            </a:r>
          </a:p>
          <a:p>
            <a:pPr>
              <a:lnSpc>
                <a:spcPct val="150000"/>
              </a:lnSpc>
            </a:pPr>
            <a:endParaRPr lang="pt-BR" sz="2400" dirty="0"/>
          </a:p>
          <a:p>
            <a:pPr>
              <a:lnSpc>
                <a:spcPct val="150000"/>
              </a:lnSpc>
            </a:pPr>
            <a:r>
              <a:rPr lang="pt-BR" sz="2400" dirty="0"/>
              <a:t>A seguir, destacarei alguns dos principais setores impactados pela NR-16:</a:t>
            </a:r>
          </a:p>
        </p:txBody>
      </p:sp>
      <p:pic>
        <p:nvPicPr>
          <p:cNvPr id="8" name="Imagem 7">
            <a:extLst>
              <a:ext uri="{FF2B5EF4-FFF2-40B4-BE49-F238E27FC236}">
                <a16:creationId xmlns:a16="http://schemas.microsoft.com/office/drawing/2014/main" id="{E27580D7-6E99-24BC-3B44-7EC699D7E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035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23" name="Retângulo 22">
            <a:extLst>
              <a:ext uri="{FF2B5EF4-FFF2-40B4-BE49-F238E27FC236}">
                <a16:creationId xmlns:a16="http://schemas.microsoft.com/office/drawing/2014/main" id="{BCA463C8-C2E6-8D3F-2333-6DB0B5B82D62}"/>
              </a:ext>
            </a:extLst>
          </p:cNvPr>
          <p:cNvSpPr/>
          <p:nvPr/>
        </p:nvSpPr>
        <p:spPr>
          <a:xfrm>
            <a:off x="5482174" y="5995334"/>
            <a:ext cx="1366622" cy="184764"/>
          </a:xfrm>
          <a:prstGeom prst="rect">
            <a:avLst/>
          </a:prstGeom>
          <a:solidFill>
            <a:srgbClr val="44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61">
            <a:extLst>
              <a:ext uri="{FF2B5EF4-FFF2-40B4-BE49-F238E27FC236}">
                <a16:creationId xmlns:a16="http://schemas.microsoft.com/office/drawing/2014/main" id="{45A85397-7077-12A6-14CF-56D07F4C9885}"/>
              </a:ext>
            </a:extLst>
          </p:cNvPr>
          <p:cNvSpPr txBox="1"/>
          <p:nvPr/>
        </p:nvSpPr>
        <p:spPr>
          <a:xfrm>
            <a:off x="2785875" y="44450"/>
            <a:ext cx="6620249" cy="574709"/>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Conteúdo</a:t>
            </a:r>
            <a:endPar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p:txBody>
      </p:sp>
      <p:sp>
        <p:nvSpPr>
          <p:cNvPr id="4" name="矩形: 圆角 40">
            <a:extLst>
              <a:ext uri="{FF2B5EF4-FFF2-40B4-BE49-F238E27FC236}">
                <a16:creationId xmlns:a16="http://schemas.microsoft.com/office/drawing/2014/main" id="{CE4DEDE2-7517-F920-614B-CA2BD478D8BE}"/>
              </a:ext>
            </a:extLst>
          </p:cNvPr>
          <p:cNvSpPr/>
          <p:nvPr/>
        </p:nvSpPr>
        <p:spPr>
          <a:xfrm>
            <a:off x="2785875" y="605695"/>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01</a:t>
            </a:r>
            <a:endParaRPr lang="zh-CN" altLang="en-US" sz="2000" b="1" dirty="0">
              <a:effectLst>
                <a:outerShdw blurRad="38100" dist="38100" dir="2700000" algn="tl">
                  <a:srgbClr val="000000">
                    <a:alpha val="43137"/>
                  </a:srgbClr>
                </a:outerShdw>
              </a:effectLst>
              <a:cs typeface="+mn-ea"/>
              <a:sym typeface="+mn-lt"/>
            </a:endParaRPr>
          </a:p>
        </p:txBody>
      </p:sp>
      <p:sp>
        <p:nvSpPr>
          <p:cNvPr id="7" name="矩形: 圆角 40">
            <a:extLst>
              <a:ext uri="{FF2B5EF4-FFF2-40B4-BE49-F238E27FC236}">
                <a16:creationId xmlns:a16="http://schemas.microsoft.com/office/drawing/2014/main" id="{36D412B1-250A-6014-0B4C-9E1F0721BDCA}"/>
              </a:ext>
            </a:extLst>
          </p:cNvPr>
          <p:cNvSpPr/>
          <p:nvPr/>
        </p:nvSpPr>
        <p:spPr>
          <a:xfrm>
            <a:off x="2785875" y="1327086"/>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02</a:t>
            </a:r>
            <a:endParaRPr lang="zh-CN" altLang="en-US" sz="2000" b="1" dirty="0">
              <a:effectLst>
                <a:outerShdw blurRad="38100" dist="38100" dir="2700000" algn="tl">
                  <a:srgbClr val="000000">
                    <a:alpha val="43137"/>
                  </a:srgbClr>
                </a:outerShdw>
              </a:effectLst>
              <a:cs typeface="+mn-ea"/>
              <a:sym typeface="+mn-lt"/>
            </a:endParaRPr>
          </a:p>
        </p:txBody>
      </p:sp>
      <p:sp>
        <p:nvSpPr>
          <p:cNvPr id="8" name="矩形: 圆角 40">
            <a:extLst>
              <a:ext uri="{FF2B5EF4-FFF2-40B4-BE49-F238E27FC236}">
                <a16:creationId xmlns:a16="http://schemas.microsoft.com/office/drawing/2014/main" id="{43A4D56E-0CC9-7135-4CFF-D3118720A015}"/>
              </a:ext>
            </a:extLst>
          </p:cNvPr>
          <p:cNvSpPr/>
          <p:nvPr/>
        </p:nvSpPr>
        <p:spPr>
          <a:xfrm>
            <a:off x="2785875" y="2048477"/>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03</a:t>
            </a:r>
            <a:endParaRPr lang="zh-CN" altLang="en-US" sz="2000" b="1" dirty="0">
              <a:effectLst>
                <a:outerShdw blurRad="38100" dist="38100" dir="2700000" algn="tl">
                  <a:srgbClr val="000000">
                    <a:alpha val="43137"/>
                  </a:srgbClr>
                </a:outerShdw>
              </a:effectLst>
              <a:cs typeface="+mn-ea"/>
              <a:sym typeface="+mn-lt"/>
            </a:endParaRPr>
          </a:p>
        </p:txBody>
      </p:sp>
      <p:sp>
        <p:nvSpPr>
          <p:cNvPr id="9" name="矩形: 圆角 40">
            <a:extLst>
              <a:ext uri="{FF2B5EF4-FFF2-40B4-BE49-F238E27FC236}">
                <a16:creationId xmlns:a16="http://schemas.microsoft.com/office/drawing/2014/main" id="{963A36E8-B758-9725-D790-F1910DCD2CDE}"/>
              </a:ext>
            </a:extLst>
          </p:cNvPr>
          <p:cNvSpPr/>
          <p:nvPr/>
        </p:nvSpPr>
        <p:spPr>
          <a:xfrm>
            <a:off x="2785875" y="2769868"/>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04</a:t>
            </a:r>
            <a:endParaRPr lang="zh-CN" altLang="en-US" sz="2000" b="1" dirty="0">
              <a:effectLst>
                <a:outerShdw blurRad="38100" dist="38100" dir="2700000" algn="tl">
                  <a:srgbClr val="000000">
                    <a:alpha val="43137"/>
                  </a:srgbClr>
                </a:outerShdw>
              </a:effectLst>
              <a:cs typeface="+mn-ea"/>
              <a:sym typeface="+mn-lt"/>
            </a:endParaRPr>
          </a:p>
        </p:txBody>
      </p:sp>
      <p:sp>
        <p:nvSpPr>
          <p:cNvPr id="10" name="矩形: 圆角 40">
            <a:extLst>
              <a:ext uri="{FF2B5EF4-FFF2-40B4-BE49-F238E27FC236}">
                <a16:creationId xmlns:a16="http://schemas.microsoft.com/office/drawing/2014/main" id="{340E2D46-CC1B-1B29-BEF5-E40CB1DB16A9}"/>
              </a:ext>
            </a:extLst>
          </p:cNvPr>
          <p:cNvSpPr/>
          <p:nvPr/>
        </p:nvSpPr>
        <p:spPr>
          <a:xfrm>
            <a:off x="2785875" y="3491259"/>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05</a:t>
            </a:r>
            <a:endParaRPr lang="zh-CN" altLang="en-US" sz="2000" b="1" dirty="0">
              <a:effectLst>
                <a:outerShdw blurRad="38100" dist="38100" dir="2700000" algn="tl">
                  <a:srgbClr val="000000">
                    <a:alpha val="43137"/>
                  </a:srgbClr>
                </a:outerShdw>
              </a:effectLst>
              <a:cs typeface="+mn-ea"/>
              <a:sym typeface="+mn-lt"/>
            </a:endParaRPr>
          </a:p>
        </p:txBody>
      </p:sp>
      <p:sp>
        <p:nvSpPr>
          <p:cNvPr id="11" name="矩形: 圆角 40">
            <a:extLst>
              <a:ext uri="{FF2B5EF4-FFF2-40B4-BE49-F238E27FC236}">
                <a16:creationId xmlns:a16="http://schemas.microsoft.com/office/drawing/2014/main" id="{0A6F79BD-4904-F902-B2E4-6DA99DC6826C}"/>
              </a:ext>
            </a:extLst>
          </p:cNvPr>
          <p:cNvSpPr/>
          <p:nvPr/>
        </p:nvSpPr>
        <p:spPr>
          <a:xfrm>
            <a:off x="2785875" y="4212650"/>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06</a:t>
            </a:r>
            <a:endParaRPr lang="zh-CN" altLang="en-US" sz="2000" b="1" dirty="0">
              <a:effectLst>
                <a:outerShdw blurRad="38100" dist="38100" dir="2700000" algn="tl">
                  <a:srgbClr val="000000">
                    <a:alpha val="43137"/>
                  </a:srgbClr>
                </a:outerShdw>
              </a:effectLst>
              <a:cs typeface="+mn-ea"/>
              <a:sym typeface="+mn-lt"/>
            </a:endParaRPr>
          </a:p>
        </p:txBody>
      </p:sp>
      <p:sp>
        <p:nvSpPr>
          <p:cNvPr id="12" name="矩形: 圆角 40">
            <a:extLst>
              <a:ext uri="{FF2B5EF4-FFF2-40B4-BE49-F238E27FC236}">
                <a16:creationId xmlns:a16="http://schemas.microsoft.com/office/drawing/2014/main" id="{98193173-D96A-D7D1-E82B-C27E08AEBCCC}"/>
              </a:ext>
            </a:extLst>
          </p:cNvPr>
          <p:cNvSpPr/>
          <p:nvPr/>
        </p:nvSpPr>
        <p:spPr>
          <a:xfrm>
            <a:off x="2785875" y="4934041"/>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07</a:t>
            </a:r>
            <a:endParaRPr lang="zh-CN" altLang="en-US" sz="2000" b="1" dirty="0">
              <a:effectLst>
                <a:outerShdw blurRad="38100" dist="38100" dir="2700000" algn="tl">
                  <a:srgbClr val="000000">
                    <a:alpha val="43137"/>
                  </a:srgbClr>
                </a:outerShdw>
              </a:effectLst>
              <a:cs typeface="+mn-ea"/>
              <a:sym typeface="+mn-lt"/>
            </a:endParaRPr>
          </a:p>
        </p:txBody>
      </p:sp>
      <p:sp>
        <p:nvSpPr>
          <p:cNvPr id="13" name="矩形: 圆角 40">
            <a:extLst>
              <a:ext uri="{FF2B5EF4-FFF2-40B4-BE49-F238E27FC236}">
                <a16:creationId xmlns:a16="http://schemas.microsoft.com/office/drawing/2014/main" id="{6F5CB271-46DA-5017-8AC7-9ECBDB84015D}"/>
              </a:ext>
            </a:extLst>
          </p:cNvPr>
          <p:cNvSpPr/>
          <p:nvPr/>
        </p:nvSpPr>
        <p:spPr>
          <a:xfrm>
            <a:off x="2785875" y="5655434"/>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08</a:t>
            </a:r>
            <a:endParaRPr lang="zh-CN" altLang="en-US" sz="2000" b="1" dirty="0">
              <a:effectLst>
                <a:outerShdw blurRad="38100" dist="38100" dir="2700000" algn="tl">
                  <a:srgbClr val="000000">
                    <a:alpha val="43137"/>
                  </a:srgbClr>
                </a:outerShdw>
              </a:effectLst>
              <a:cs typeface="+mn-ea"/>
              <a:sym typeface="+mn-lt"/>
            </a:endParaRPr>
          </a:p>
        </p:txBody>
      </p:sp>
      <p:sp>
        <p:nvSpPr>
          <p:cNvPr id="22" name="TextBox 61">
            <a:extLst>
              <a:ext uri="{FF2B5EF4-FFF2-40B4-BE49-F238E27FC236}">
                <a16:creationId xmlns:a16="http://schemas.microsoft.com/office/drawing/2014/main" id="{E992540B-209B-0E4A-5DEB-424AF676120A}"/>
              </a:ext>
            </a:extLst>
          </p:cNvPr>
          <p:cNvSpPr txBox="1"/>
          <p:nvPr/>
        </p:nvSpPr>
        <p:spPr>
          <a:xfrm>
            <a:off x="3695659" y="641418"/>
            <a:ext cx="7233598" cy="5539593"/>
          </a:xfrm>
          <a:prstGeom prst="rect">
            <a:avLst/>
          </a:prstGeom>
          <a:noFill/>
        </p:spPr>
        <p:txBody>
          <a:bodyPr wrap="square" lIns="0" tIns="0" rIns="0" bIns="0" rtlCol="0">
            <a:spAutoFit/>
          </a:bodyPr>
          <a:lstStyle/>
          <a:p>
            <a:pPr>
              <a:lnSpc>
                <a:spcPts val="2860"/>
              </a:lnSpc>
            </a:pPr>
            <a:r>
              <a:rPr lang="pt-BR" dirty="0">
                <a:solidFill>
                  <a:schemeClr val="bg1"/>
                </a:solidFill>
              </a:rPr>
              <a:t>Introdução</a:t>
            </a:r>
          </a:p>
          <a:p>
            <a:pPr>
              <a:lnSpc>
                <a:spcPts val="2860"/>
              </a:lnSpc>
            </a:pPr>
            <a:endParaRPr lang="pt-BR" dirty="0">
              <a:solidFill>
                <a:schemeClr val="bg1"/>
              </a:solidFill>
            </a:endParaRPr>
          </a:p>
          <a:p>
            <a:pPr>
              <a:lnSpc>
                <a:spcPts val="2860"/>
              </a:lnSpc>
            </a:pPr>
            <a:r>
              <a:rPr lang="pt-BR" dirty="0">
                <a:solidFill>
                  <a:schemeClr val="bg1"/>
                </a:solidFill>
              </a:rPr>
              <a:t>O que é a NR-16?</a:t>
            </a:r>
          </a:p>
          <a:p>
            <a:pPr>
              <a:lnSpc>
                <a:spcPts val="2860"/>
              </a:lnSpc>
            </a:pPr>
            <a:endParaRPr lang="pt-BR" dirty="0">
              <a:solidFill>
                <a:schemeClr val="bg1"/>
              </a:solidFill>
            </a:endParaRPr>
          </a:p>
          <a:p>
            <a:pPr>
              <a:lnSpc>
                <a:spcPts val="2860"/>
              </a:lnSpc>
            </a:pPr>
            <a:r>
              <a:rPr lang="pt-BR" dirty="0">
                <a:solidFill>
                  <a:schemeClr val="bg1"/>
                </a:solidFill>
              </a:rPr>
              <a:t>O que é a periculosidade abordada na NR-16?</a:t>
            </a:r>
          </a:p>
          <a:p>
            <a:pPr>
              <a:lnSpc>
                <a:spcPts val="2860"/>
              </a:lnSpc>
            </a:pPr>
            <a:endParaRPr lang="pt-BR" dirty="0">
              <a:solidFill>
                <a:schemeClr val="bg1"/>
              </a:solidFill>
            </a:endParaRPr>
          </a:p>
          <a:p>
            <a:pPr>
              <a:lnSpc>
                <a:spcPts val="2860"/>
              </a:lnSpc>
            </a:pPr>
            <a:r>
              <a:rPr lang="pt-BR" dirty="0">
                <a:solidFill>
                  <a:schemeClr val="bg1"/>
                </a:solidFill>
              </a:rPr>
              <a:t>Setores impactados pela NR-16</a:t>
            </a:r>
          </a:p>
          <a:p>
            <a:pPr>
              <a:lnSpc>
                <a:spcPts val="2860"/>
              </a:lnSpc>
            </a:pPr>
            <a:endParaRPr lang="pt-BR" dirty="0">
              <a:solidFill>
                <a:schemeClr val="bg1"/>
              </a:solidFill>
            </a:endParaRPr>
          </a:p>
          <a:p>
            <a:pPr>
              <a:lnSpc>
                <a:spcPts val="2860"/>
              </a:lnSpc>
            </a:pPr>
            <a:r>
              <a:rPr lang="pt-BR" dirty="0">
                <a:solidFill>
                  <a:schemeClr val="bg1"/>
                </a:solidFill>
              </a:rPr>
              <a:t>Adicional de periculosidade na NR-16</a:t>
            </a:r>
          </a:p>
          <a:p>
            <a:pPr>
              <a:lnSpc>
                <a:spcPts val="2860"/>
              </a:lnSpc>
            </a:pPr>
            <a:endParaRPr lang="pt-BR" dirty="0">
              <a:solidFill>
                <a:schemeClr val="bg1"/>
              </a:solidFill>
            </a:endParaRPr>
          </a:p>
          <a:p>
            <a:pPr>
              <a:lnSpc>
                <a:spcPts val="2860"/>
              </a:lnSpc>
            </a:pPr>
            <a:r>
              <a:rPr lang="pt-BR" dirty="0">
                <a:solidFill>
                  <a:schemeClr val="bg1"/>
                </a:solidFill>
              </a:rPr>
              <a:t>Como calcular o adicional de periculosidade?</a:t>
            </a:r>
          </a:p>
          <a:p>
            <a:pPr>
              <a:lnSpc>
                <a:spcPts val="2860"/>
              </a:lnSpc>
            </a:pPr>
            <a:endParaRPr lang="pt-BR" dirty="0">
              <a:solidFill>
                <a:schemeClr val="bg1"/>
              </a:solidFill>
            </a:endParaRPr>
          </a:p>
          <a:p>
            <a:pPr>
              <a:lnSpc>
                <a:spcPts val="2860"/>
              </a:lnSpc>
            </a:pPr>
            <a:r>
              <a:rPr lang="pt-BR" dirty="0">
                <a:solidFill>
                  <a:schemeClr val="bg1"/>
                </a:solidFill>
              </a:rPr>
              <a:t>Critérios para classificação de atividades e operações como perigosas</a:t>
            </a:r>
          </a:p>
          <a:p>
            <a:pPr>
              <a:lnSpc>
                <a:spcPts val="2860"/>
              </a:lnSpc>
            </a:pPr>
            <a:endParaRPr lang="pt-BR" dirty="0">
              <a:solidFill>
                <a:schemeClr val="bg1"/>
              </a:solidFill>
            </a:endParaRPr>
          </a:p>
          <a:p>
            <a:pPr>
              <a:lnSpc>
                <a:spcPts val="2860"/>
              </a:lnSpc>
            </a:pPr>
            <a:r>
              <a:rPr lang="pt-BR" sz="1600" dirty="0">
                <a:solidFill>
                  <a:schemeClr val="bg1"/>
                </a:solidFill>
              </a:rPr>
              <a:t>Procedimentos para o pagamento do adicional de periculosidade aos trabalhadores</a:t>
            </a:r>
            <a:endParaRPr lang="en-US" sz="1600" dirty="0">
              <a:solidFill>
                <a:schemeClr val="bg1"/>
              </a:solidFill>
            </a:endParaRPr>
          </a:p>
        </p:txBody>
      </p:sp>
      <p:pic>
        <p:nvPicPr>
          <p:cNvPr id="14" name="Imagem 13">
            <a:extLst>
              <a:ext uri="{FF2B5EF4-FFF2-40B4-BE49-F238E27FC236}">
                <a16:creationId xmlns:a16="http://schemas.microsoft.com/office/drawing/2014/main" id="{2C7284D8-DEBF-2A86-9530-42ADB6199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207280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20</a:t>
            </a:fld>
            <a:endParaRPr lang="en-US"/>
          </a:p>
        </p:txBody>
      </p:sp>
      <p:sp>
        <p:nvSpPr>
          <p:cNvPr id="12" name="TextBox 61">
            <a:extLst>
              <a:ext uri="{FF2B5EF4-FFF2-40B4-BE49-F238E27FC236}">
                <a16:creationId xmlns:a16="http://schemas.microsoft.com/office/drawing/2014/main" id="{D64887F8-F836-18BE-CBC0-0413EAB9F236}"/>
              </a:ext>
            </a:extLst>
          </p:cNvPr>
          <p:cNvSpPr txBox="1"/>
          <p:nvPr/>
        </p:nvSpPr>
        <p:spPr>
          <a:xfrm>
            <a:off x="6300644" y="1680466"/>
            <a:ext cx="4630224" cy="3238131"/>
          </a:xfrm>
          <a:prstGeom prst="rect">
            <a:avLst/>
          </a:prstGeom>
          <a:noFill/>
        </p:spPr>
        <p:txBody>
          <a:bodyPr wrap="square" lIns="0" tIns="0" rIns="0" bIns="0" rtlCol="0">
            <a:spAutoFit/>
          </a:bodyPr>
          <a:lstStyle/>
          <a:p>
            <a:pPr>
              <a:lnSpc>
                <a:spcPct val="150000"/>
              </a:lnSpc>
            </a:pPr>
            <a:r>
              <a:rPr lang="pt-BR" sz="3600" dirty="0"/>
              <a:t>Indústria Química </a:t>
            </a:r>
          </a:p>
          <a:p>
            <a:pPr>
              <a:lnSpc>
                <a:spcPct val="150000"/>
              </a:lnSpc>
            </a:pPr>
            <a:r>
              <a:rPr lang="pt-BR" sz="3600" dirty="0"/>
              <a:t>Setor de Petróleo e Gás </a:t>
            </a:r>
          </a:p>
          <a:p>
            <a:pPr>
              <a:lnSpc>
                <a:spcPct val="150000"/>
              </a:lnSpc>
            </a:pPr>
            <a:r>
              <a:rPr lang="pt-BR" sz="3600" dirty="0"/>
              <a:t>Setor Elétrico</a:t>
            </a:r>
          </a:p>
          <a:p>
            <a:pPr>
              <a:lnSpc>
                <a:spcPct val="150000"/>
              </a:lnSpc>
            </a:pPr>
            <a:r>
              <a:rPr lang="pt-BR" sz="3600" dirty="0"/>
              <a:t>Setor de Mineração </a:t>
            </a:r>
          </a:p>
        </p:txBody>
      </p:sp>
      <p:cxnSp>
        <p:nvCxnSpPr>
          <p:cNvPr id="18" name="Straight Connector 11">
            <a:extLst>
              <a:ext uri="{FF2B5EF4-FFF2-40B4-BE49-F238E27FC236}">
                <a16:creationId xmlns:a16="http://schemas.microsoft.com/office/drawing/2014/main" id="{169BF40B-0632-0785-FA0D-DC876487E347}"/>
              </a:ext>
            </a:extLst>
          </p:cNvPr>
          <p:cNvCxnSpPr>
            <a:cxnSpLocks/>
          </p:cNvCxnSpPr>
          <p:nvPr/>
        </p:nvCxnSpPr>
        <p:spPr>
          <a:xfrm flipH="1">
            <a:off x="3270634" y="21983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8411D867-930E-058C-5780-9D5D771EF329}"/>
              </a:ext>
            </a:extLst>
          </p:cNvPr>
          <p:cNvCxnSpPr>
            <a:cxnSpLocks/>
          </p:cNvCxnSpPr>
          <p:nvPr/>
        </p:nvCxnSpPr>
        <p:spPr>
          <a:xfrm flipH="1">
            <a:off x="3270634" y="29857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7CD3F659-DC1B-993F-979F-116410FD431B}"/>
              </a:ext>
            </a:extLst>
          </p:cNvPr>
          <p:cNvCxnSpPr>
            <a:cxnSpLocks/>
          </p:cNvCxnSpPr>
          <p:nvPr/>
        </p:nvCxnSpPr>
        <p:spPr>
          <a:xfrm flipH="1">
            <a:off x="3270634" y="37731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BA7D7FD6-E2D4-6F87-4765-C4E9E517CF4C}"/>
              </a:ext>
            </a:extLst>
          </p:cNvPr>
          <p:cNvCxnSpPr>
            <a:cxnSpLocks/>
          </p:cNvCxnSpPr>
          <p:nvPr/>
        </p:nvCxnSpPr>
        <p:spPr>
          <a:xfrm flipH="1">
            <a:off x="3270634" y="45859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08C84485-5FDF-CDDF-2C27-D471584EA309}"/>
              </a:ext>
            </a:extLst>
          </p:cNvPr>
          <p:cNvGrpSpPr/>
          <p:nvPr/>
        </p:nvGrpSpPr>
        <p:grpSpPr>
          <a:xfrm>
            <a:off x="927742" y="1511301"/>
            <a:ext cx="4461998" cy="3610612"/>
            <a:chOff x="3590122" y="1268760"/>
            <a:chExt cx="5011756" cy="4320480"/>
          </a:xfrm>
        </p:grpSpPr>
        <p:sp>
          <p:nvSpPr>
            <p:cNvPr id="5" name="任意多边形: 形状 4">
              <a:extLst>
                <a:ext uri="{FF2B5EF4-FFF2-40B4-BE49-F238E27FC236}">
                  <a16:creationId xmlns:a16="http://schemas.microsoft.com/office/drawing/2014/main" id="{54EE9317-990A-236D-EBB5-89E5D79AD24E}"/>
                </a:ext>
              </a:extLst>
            </p:cNvPr>
            <p:cNvSpPr/>
            <p:nvPr/>
          </p:nvSpPr>
          <p:spPr>
            <a:xfrm>
              <a:off x="5327470" y="2166862"/>
              <a:ext cx="1994611" cy="1267873"/>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任意多边形: 形状 5">
              <a:extLst>
                <a:ext uri="{FF2B5EF4-FFF2-40B4-BE49-F238E27FC236}">
                  <a16:creationId xmlns:a16="http://schemas.microsoft.com/office/drawing/2014/main" id="{D18B5D7C-7CB4-6CB8-6DC2-91B0E8E70273}"/>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任意多边形: 形状 6">
              <a:extLst>
                <a:ext uri="{FF2B5EF4-FFF2-40B4-BE49-F238E27FC236}">
                  <a16:creationId xmlns:a16="http://schemas.microsoft.com/office/drawing/2014/main" id="{44610B9E-E371-6092-661A-E67711E6A69E}"/>
                </a:ext>
              </a:extLst>
            </p:cNvPr>
            <p:cNvSpPr/>
            <p:nvPr/>
          </p:nvSpPr>
          <p:spPr>
            <a:xfrm>
              <a:off x="4844720" y="2822412"/>
              <a:ext cx="2994222" cy="1467612"/>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任意多边形: 形状 7">
              <a:extLst>
                <a:ext uri="{FF2B5EF4-FFF2-40B4-BE49-F238E27FC236}">
                  <a16:creationId xmlns:a16="http://schemas.microsoft.com/office/drawing/2014/main" id="{9BF2D12F-13B7-221A-B1A6-9B68F44B4158}"/>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任意多边形: 形状 8">
              <a:extLst>
                <a:ext uri="{FF2B5EF4-FFF2-40B4-BE49-F238E27FC236}">
                  <a16:creationId xmlns:a16="http://schemas.microsoft.com/office/drawing/2014/main" id="{B190E62D-3CCC-23E7-0800-B6477829AAD5}"/>
                </a:ext>
              </a:extLst>
            </p:cNvPr>
            <p:cNvSpPr/>
            <p:nvPr/>
          </p:nvSpPr>
          <p:spPr>
            <a:xfrm>
              <a:off x="4335850" y="3670529"/>
              <a:ext cx="4247959" cy="1902732"/>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1" fmla="*/ 3558746 w 3558746"/>
                <a:gd name="connsiteY0-2" fmla="*/ 1594022 h 1594022"/>
                <a:gd name="connsiteX1-3" fmla="*/ 0 w 3558746"/>
                <a:gd name="connsiteY1-4" fmla="*/ 525162 h 1594022"/>
                <a:gd name="connsiteX2-5" fmla="*/ 308919 w 3558746"/>
                <a:gd name="connsiteY2-6" fmla="*/ 0 h 1594022"/>
                <a:gd name="connsiteX3-7" fmla="*/ 3052119 w 3558746"/>
                <a:gd name="connsiteY3-8" fmla="*/ 716692 h 1594022"/>
                <a:gd name="connsiteX4-9" fmla="*/ 3558746 w 3558746"/>
                <a:gd name="connsiteY4-10" fmla="*/ 1594022 h 1594022"/>
                <a:gd name="connsiteX0-11" fmla="*/ 3558746 w 3558746"/>
                <a:gd name="connsiteY0-12" fmla="*/ 1594022 h 1594022"/>
                <a:gd name="connsiteX1-13" fmla="*/ 0 w 3558746"/>
                <a:gd name="connsiteY1-14" fmla="*/ 525162 h 1594022"/>
                <a:gd name="connsiteX2-15" fmla="*/ 308919 w 3558746"/>
                <a:gd name="connsiteY2-16" fmla="*/ 0 h 1594022"/>
                <a:gd name="connsiteX3-17" fmla="*/ 3052119 w 3558746"/>
                <a:gd name="connsiteY3-18" fmla="*/ 716692 h 1594022"/>
                <a:gd name="connsiteX4-19" fmla="*/ 3558746 w 3558746"/>
                <a:gd name="connsiteY4-20" fmla="*/ 1594022 h 1594022"/>
                <a:gd name="connsiteX0-21" fmla="*/ 3558746 w 3558746"/>
                <a:gd name="connsiteY0-22" fmla="*/ 1594022 h 1594022"/>
                <a:gd name="connsiteX1-23" fmla="*/ 0 w 3558746"/>
                <a:gd name="connsiteY1-24" fmla="*/ 525162 h 1594022"/>
                <a:gd name="connsiteX2-25" fmla="*/ 308919 w 3558746"/>
                <a:gd name="connsiteY2-26" fmla="*/ 0 h 1594022"/>
                <a:gd name="connsiteX3-27" fmla="*/ 3052119 w 3558746"/>
                <a:gd name="connsiteY3-28" fmla="*/ 716692 h 1594022"/>
                <a:gd name="connsiteX4-29" fmla="*/ 3558746 w 3558746"/>
                <a:gd name="connsiteY4-30" fmla="*/ 1594022 h 1594022"/>
                <a:gd name="connsiteX0-31" fmla="*/ 3558746 w 3558746"/>
                <a:gd name="connsiteY0-32" fmla="*/ 1594022 h 1594022"/>
                <a:gd name="connsiteX1-33" fmla="*/ 0 w 3558746"/>
                <a:gd name="connsiteY1-34" fmla="*/ 525162 h 1594022"/>
                <a:gd name="connsiteX2-35" fmla="*/ 327969 w 3558746"/>
                <a:gd name="connsiteY2-36" fmla="*/ 0 h 1594022"/>
                <a:gd name="connsiteX3-37" fmla="*/ 3052119 w 3558746"/>
                <a:gd name="connsiteY3-38" fmla="*/ 716692 h 1594022"/>
                <a:gd name="connsiteX4-39" fmla="*/ 3558746 w 3558746"/>
                <a:gd name="connsiteY4-40" fmla="*/ 1594022 h 15940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757C43F1-5491-ADCE-204F-22BC99DF8AF7}"/>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任意多边形: 形状 10">
              <a:extLst>
                <a:ext uri="{FF2B5EF4-FFF2-40B4-BE49-F238E27FC236}">
                  <a16:creationId xmlns:a16="http://schemas.microsoft.com/office/drawing/2014/main" id="{4355A4ED-205B-15C3-262E-BDC4DF8F39EB}"/>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pic>
        <p:nvPicPr>
          <p:cNvPr id="13" name="Imagem 12">
            <a:extLst>
              <a:ext uri="{FF2B5EF4-FFF2-40B4-BE49-F238E27FC236}">
                <a16:creationId xmlns:a16="http://schemas.microsoft.com/office/drawing/2014/main" id="{703298E9-7AEB-4172-7550-05E37339B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941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0-#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21</a:t>
            </a:fld>
            <a:endParaRPr lang="en-US"/>
          </a:p>
        </p:txBody>
      </p:sp>
      <p:sp>
        <p:nvSpPr>
          <p:cNvPr id="12" name="TextBox 61">
            <a:extLst>
              <a:ext uri="{FF2B5EF4-FFF2-40B4-BE49-F238E27FC236}">
                <a16:creationId xmlns:a16="http://schemas.microsoft.com/office/drawing/2014/main" id="{D64887F8-F836-18BE-CBC0-0413EAB9F236}"/>
              </a:ext>
            </a:extLst>
          </p:cNvPr>
          <p:cNvSpPr txBox="1"/>
          <p:nvPr/>
        </p:nvSpPr>
        <p:spPr>
          <a:xfrm>
            <a:off x="6300644" y="1680466"/>
            <a:ext cx="4630224" cy="3238131"/>
          </a:xfrm>
          <a:prstGeom prst="rect">
            <a:avLst/>
          </a:prstGeom>
          <a:noFill/>
        </p:spPr>
        <p:txBody>
          <a:bodyPr wrap="square" lIns="0" tIns="0" rIns="0" bIns="0" rtlCol="0">
            <a:spAutoFit/>
          </a:bodyPr>
          <a:lstStyle/>
          <a:p>
            <a:pPr>
              <a:lnSpc>
                <a:spcPct val="150000"/>
              </a:lnSpc>
            </a:pPr>
            <a:r>
              <a:rPr lang="pt-BR" sz="3600" b="1" dirty="0"/>
              <a:t>Indústria Química </a:t>
            </a:r>
          </a:p>
          <a:p>
            <a:pPr>
              <a:lnSpc>
                <a:spcPct val="150000"/>
              </a:lnSpc>
            </a:pPr>
            <a:r>
              <a:rPr lang="pt-BR" sz="3600" dirty="0">
                <a:solidFill>
                  <a:schemeClr val="bg1">
                    <a:lumMod val="75000"/>
                  </a:schemeClr>
                </a:solidFill>
              </a:rPr>
              <a:t>Setor de Petróleo e Gás </a:t>
            </a:r>
          </a:p>
          <a:p>
            <a:pPr>
              <a:lnSpc>
                <a:spcPct val="150000"/>
              </a:lnSpc>
            </a:pPr>
            <a:r>
              <a:rPr lang="pt-BR" sz="3600" dirty="0">
                <a:solidFill>
                  <a:schemeClr val="bg1">
                    <a:lumMod val="75000"/>
                  </a:schemeClr>
                </a:solidFill>
              </a:rPr>
              <a:t>Setor Elétrico</a:t>
            </a:r>
          </a:p>
          <a:p>
            <a:pPr>
              <a:lnSpc>
                <a:spcPct val="150000"/>
              </a:lnSpc>
            </a:pPr>
            <a:r>
              <a:rPr lang="pt-BR" sz="3600" dirty="0">
                <a:solidFill>
                  <a:schemeClr val="bg1">
                    <a:lumMod val="75000"/>
                  </a:schemeClr>
                </a:solidFill>
              </a:rPr>
              <a:t>Setor de Mineração </a:t>
            </a:r>
          </a:p>
        </p:txBody>
      </p:sp>
      <p:cxnSp>
        <p:nvCxnSpPr>
          <p:cNvPr id="18" name="Straight Connector 11">
            <a:extLst>
              <a:ext uri="{FF2B5EF4-FFF2-40B4-BE49-F238E27FC236}">
                <a16:creationId xmlns:a16="http://schemas.microsoft.com/office/drawing/2014/main" id="{169BF40B-0632-0785-FA0D-DC876487E347}"/>
              </a:ext>
            </a:extLst>
          </p:cNvPr>
          <p:cNvCxnSpPr>
            <a:cxnSpLocks/>
          </p:cNvCxnSpPr>
          <p:nvPr/>
        </p:nvCxnSpPr>
        <p:spPr>
          <a:xfrm flipH="1">
            <a:off x="3270634" y="2198342"/>
            <a:ext cx="2664000" cy="0"/>
          </a:xfrm>
          <a:prstGeom prst="line">
            <a:avLst/>
          </a:prstGeom>
          <a:ln w="12700">
            <a:solidFill>
              <a:schemeClr val="accent4">
                <a:lumMod val="40000"/>
                <a:lumOff val="6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8411D867-930E-058C-5780-9D5D771EF329}"/>
              </a:ext>
            </a:extLst>
          </p:cNvPr>
          <p:cNvCxnSpPr>
            <a:cxnSpLocks/>
          </p:cNvCxnSpPr>
          <p:nvPr/>
        </p:nvCxnSpPr>
        <p:spPr>
          <a:xfrm flipH="1">
            <a:off x="3270634" y="29857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7CD3F659-DC1B-993F-979F-116410FD431B}"/>
              </a:ext>
            </a:extLst>
          </p:cNvPr>
          <p:cNvCxnSpPr>
            <a:cxnSpLocks/>
          </p:cNvCxnSpPr>
          <p:nvPr/>
        </p:nvCxnSpPr>
        <p:spPr>
          <a:xfrm flipH="1">
            <a:off x="3270634" y="37731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BA7D7FD6-E2D4-6F87-4765-C4E9E517CF4C}"/>
              </a:ext>
            </a:extLst>
          </p:cNvPr>
          <p:cNvCxnSpPr>
            <a:cxnSpLocks/>
          </p:cNvCxnSpPr>
          <p:nvPr/>
        </p:nvCxnSpPr>
        <p:spPr>
          <a:xfrm flipH="1">
            <a:off x="3270634" y="45859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08C84485-5FDF-CDDF-2C27-D471584EA309}"/>
              </a:ext>
            </a:extLst>
          </p:cNvPr>
          <p:cNvGrpSpPr/>
          <p:nvPr/>
        </p:nvGrpSpPr>
        <p:grpSpPr>
          <a:xfrm>
            <a:off x="927742" y="1511301"/>
            <a:ext cx="4461998" cy="3610612"/>
            <a:chOff x="3590122" y="1268760"/>
            <a:chExt cx="5011756" cy="4320480"/>
          </a:xfrm>
        </p:grpSpPr>
        <p:sp>
          <p:nvSpPr>
            <p:cNvPr id="5" name="任意多边形: 形状 4">
              <a:extLst>
                <a:ext uri="{FF2B5EF4-FFF2-40B4-BE49-F238E27FC236}">
                  <a16:creationId xmlns:a16="http://schemas.microsoft.com/office/drawing/2014/main" id="{54EE9317-990A-236D-EBB5-89E5D79AD24E}"/>
                </a:ext>
              </a:extLst>
            </p:cNvPr>
            <p:cNvSpPr/>
            <p:nvPr/>
          </p:nvSpPr>
          <p:spPr>
            <a:xfrm>
              <a:off x="5327470" y="2166862"/>
              <a:ext cx="1994611" cy="1267873"/>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任意多边形: 形状 5">
              <a:extLst>
                <a:ext uri="{FF2B5EF4-FFF2-40B4-BE49-F238E27FC236}">
                  <a16:creationId xmlns:a16="http://schemas.microsoft.com/office/drawing/2014/main" id="{D18B5D7C-7CB4-6CB8-6DC2-91B0E8E70273}"/>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任意多边形: 形状 6">
              <a:extLst>
                <a:ext uri="{FF2B5EF4-FFF2-40B4-BE49-F238E27FC236}">
                  <a16:creationId xmlns:a16="http://schemas.microsoft.com/office/drawing/2014/main" id="{44610B9E-E371-6092-661A-E67711E6A69E}"/>
                </a:ext>
              </a:extLst>
            </p:cNvPr>
            <p:cNvSpPr/>
            <p:nvPr/>
          </p:nvSpPr>
          <p:spPr>
            <a:xfrm>
              <a:off x="4844720" y="2822412"/>
              <a:ext cx="2994222" cy="1467612"/>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任意多边形: 形状 7">
              <a:extLst>
                <a:ext uri="{FF2B5EF4-FFF2-40B4-BE49-F238E27FC236}">
                  <a16:creationId xmlns:a16="http://schemas.microsoft.com/office/drawing/2014/main" id="{9BF2D12F-13B7-221A-B1A6-9B68F44B4158}"/>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任意多边形: 形状 8">
              <a:extLst>
                <a:ext uri="{FF2B5EF4-FFF2-40B4-BE49-F238E27FC236}">
                  <a16:creationId xmlns:a16="http://schemas.microsoft.com/office/drawing/2014/main" id="{B190E62D-3CCC-23E7-0800-B6477829AAD5}"/>
                </a:ext>
              </a:extLst>
            </p:cNvPr>
            <p:cNvSpPr/>
            <p:nvPr/>
          </p:nvSpPr>
          <p:spPr>
            <a:xfrm>
              <a:off x="4335850" y="3670529"/>
              <a:ext cx="4247959" cy="1902732"/>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1" fmla="*/ 3558746 w 3558746"/>
                <a:gd name="connsiteY0-2" fmla="*/ 1594022 h 1594022"/>
                <a:gd name="connsiteX1-3" fmla="*/ 0 w 3558746"/>
                <a:gd name="connsiteY1-4" fmla="*/ 525162 h 1594022"/>
                <a:gd name="connsiteX2-5" fmla="*/ 308919 w 3558746"/>
                <a:gd name="connsiteY2-6" fmla="*/ 0 h 1594022"/>
                <a:gd name="connsiteX3-7" fmla="*/ 3052119 w 3558746"/>
                <a:gd name="connsiteY3-8" fmla="*/ 716692 h 1594022"/>
                <a:gd name="connsiteX4-9" fmla="*/ 3558746 w 3558746"/>
                <a:gd name="connsiteY4-10" fmla="*/ 1594022 h 1594022"/>
                <a:gd name="connsiteX0-11" fmla="*/ 3558746 w 3558746"/>
                <a:gd name="connsiteY0-12" fmla="*/ 1594022 h 1594022"/>
                <a:gd name="connsiteX1-13" fmla="*/ 0 w 3558746"/>
                <a:gd name="connsiteY1-14" fmla="*/ 525162 h 1594022"/>
                <a:gd name="connsiteX2-15" fmla="*/ 308919 w 3558746"/>
                <a:gd name="connsiteY2-16" fmla="*/ 0 h 1594022"/>
                <a:gd name="connsiteX3-17" fmla="*/ 3052119 w 3558746"/>
                <a:gd name="connsiteY3-18" fmla="*/ 716692 h 1594022"/>
                <a:gd name="connsiteX4-19" fmla="*/ 3558746 w 3558746"/>
                <a:gd name="connsiteY4-20" fmla="*/ 1594022 h 1594022"/>
                <a:gd name="connsiteX0-21" fmla="*/ 3558746 w 3558746"/>
                <a:gd name="connsiteY0-22" fmla="*/ 1594022 h 1594022"/>
                <a:gd name="connsiteX1-23" fmla="*/ 0 w 3558746"/>
                <a:gd name="connsiteY1-24" fmla="*/ 525162 h 1594022"/>
                <a:gd name="connsiteX2-25" fmla="*/ 308919 w 3558746"/>
                <a:gd name="connsiteY2-26" fmla="*/ 0 h 1594022"/>
                <a:gd name="connsiteX3-27" fmla="*/ 3052119 w 3558746"/>
                <a:gd name="connsiteY3-28" fmla="*/ 716692 h 1594022"/>
                <a:gd name="connsiteX4-29" fmla="*/ 3558746 w 3558746"/>
                <a:gd name="connsiteY4-30" fmla="*/ 1594022 h 1594022"/>
                <a:gd name="connsiteX0-31" fmla="*/ 3558746 w 3558746"/>
                <a:gd name="connsiteY0-32" fmla="*/ 1594022 h 1594022"/>
                <a:gd name="connsiteX1-33" fmla="*/ 0 w 3558746"/>
                <a:gd name="connsiteY1-34" fmla="*/ 525162 h 1594022"/>
                <a:gd name="connsiteX2-35" fmla="*/ 327969 w 3558746"/>
                <a:gd name="connsiteY2-36" fmla="*/ 0 h 1594022"/>
                <a:gd name="connsiteX3-37" fmla="*/ 3052119 w 3558746"/>
                <a:gd name="connsiteY3-38" fmla="*/ 716692 h 1594022"/>
                <a:gd name="connsiteX4-39" fmla="*/ 3558746 w 3558746"/>
                <a:gd name="connsiteY4-40" fmla="*/ 1594022 h 15940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757C43F1-5491-ADCE-204F-22BC99DF8AF7}"/>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任意多边形: 形状 10">
              <a:extLst>
                <a:ext uri="{FF2B5EF4-FFF2-40B4-BE49-F238E27FC236}">
                  <a16:creationId xmlns:a16="http://schemas.microsoft.com/office/drawing/2014/main" id="{4355A4ED-205B-15C3-262E-BDC4DF8F39EB}"/>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pic>
        <p:nvPicPr>
          <p:cNvPr id="13" name="Imagem 12">
            <a:extLst>
              <a:ext uri="{FF2B5EF4-FFF2-40B4-BE49-F238E27FC236}">
                <a16:creationId xmlns:a16="http://schemas.microsoft.com/office/drawing/2014/main" id="{3B3491BD-63A9-87C0-685E-F9E3D1F23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56158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41">
            <a:extLst>
              <a:ext uri="{FF2B5EF4-FFF2-40B4-BE49-F238E27FC236}">
                <a16:creationId xmlns:a16="http://schemas.microsoft.com/office/drawing/2014/main" id="{B7D62EDC-E1CF-C19E-B912-59DF7AF36808}"/>
              </a:ext>
            </a:extLst>
          </p:cNvPr>
          <p:cNvSpPr/>
          <p:nvPr/>
        </p:nvSpPr>
        <p:spPr>
          <a:xfrm>
            <a:off x="3715544" y="1533524"/>
            <a:ext cx="3389313"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22</a:t>
            </a:fld>
            <a:endParaRPr lang="en-US"/>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27075" y="1636307"/>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379538" y="4189007"/>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290638" y="4406494"/>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379538" y="4623982"/>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11300" y="4841469"/>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28788" y="2542769"/>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49413" y="2460219"/>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810656" y="983273"/>
            <a:ext cx="7733643" cy="4097725"/>
          </a:xfrm>
          <a:prstGeom prst="rect">
            <a:avLst/>
          </a:prstGeom>
          <a:noFill/>
        </p:spPr>
        <p:txBody>
          <a:bodyPr wrap="square" lIns="0" tIns="0" rIns="0" bIns="0" rtlCol="0">
            <a:spAutoFit/>
          </a:bodyPr>
          <a:lstStyle/>
          <a:p>
            <a:pPr>
              <a:lnSpc>
                <a:spcPct val="150000"/>
              </a:lnSpc>
            </a:pPr>
            <a:r>
              <a:rPr lang="pt-BR" sz="3600" b="1" dirty="0"/>
              <a:t>Indústria Química: </a:t>
            </a:r>
          </a:p>
          <a:p>
            <a:pPr>
              <a:lnSpc>
                <a:spcPct val="150000"/>
              </a:lnSpc>
            </a:pPr>
            <a:endParaRPr lang="pt-BR" sz="2400" dirty="0"/>
          </a:p>
          <a:p>
            <a:pPr>
              <a:lnSpc>
                <a:spcPct val="150000"/>
              </a:lnSpc>
            </a:pPr>
            <a:r>
              <a:rPr lang="pt-BR" sz="2400" dirty="0"/>
              <a:t>A NR-16 é essencial para a segurança dos trabalhadores envolvidos na manipulação, transporte e armazenamento de substâncias químicas perigosas. Esses profissionais estão expostos a riscos de explosões, incêndios, vazamentos tóxicos e outros perigos decorrentes dessas atividades.</a:t>
            </a:r>
          </a:p>
        </p:txBody>
      </p:sp>
      <p:pic>
        <p:nvPicPr>
          <p:cNvPr id="11" name="Imagem 10">
            <a:extLst>
              <a:ext uri="{FF2B5EF4-FFF2-40B4-BE49-F238E27FC236}">
                <a16:creationId xmlns:a16="http://schemas.microsoft.com/office/drawing/2014/main" id="{8C59F8A6-9BB6-CA5A-99D6-AC2F81F63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630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23</a:t>
            </a:fld>
            <a:endParaRPr lang="en-US"/>
          </a:p>
        </p:txBody>
      </p:sp>
      <p:sp>
        <p:nvSpPr>
          <p:cNvPr id="12" name="TextBox 61">
            <a:extLst>
              <a:ext uri="{FF2B5EF4-FFF2-40B4-BE49-F238E27FC236}">
                <a16:creationId xmlns:a16="http://schemas.microsoft.com/office/drawing/2014/main" id="{D64887F8-F836-18BE-CBC0-0413EAB9F236}"/>
              </a:ext>
            </a:extLst>
          </p:cNvPr>
          <p:cNvSpPr txBox="1"/>
          <p:nvPr/>
        </p:nvSpPr>
        <p:spPr>
          <a:xfrm>
            <a:off x="6300644" y="1680466"/>
            <a:ext cx="4630224" cy="3238131"/>
          </a:xfrm>
          <a:prstGeom prst="rect">
            <a:avLst/>
          </a:prstGeom>
          <a:noFill/>
        </p:spPr>
        <p:txBody>
          <a:bodyPr wrap="square" lIns="0" tIns="0" rIns="0" bIns="0" rtlCol="0">
            <a:spAutoFit/>
          </a:bodyPr>
          <a:lstStyle/>
          <a:p>
            <a:pPr>
              <a:lnSpc>
                <a:spcPct val="150000"/>
              </a:lnSpc>
            </a:pPr>
            <a:r>
              <a:rPr lang="pt-BR" sz="3600" dirty="0">
                <a:solidFill>
                  <a:schemeClr val="bg1">
                    <a:lumMod val="75000"/>
                  </a:schemeClr>
                </a:solidFill>
              </a:rPr>
              <a:t>Indústria Química </a:t>
            </a:r>
          </a:p>
          <a:p>
            <a:pPr>
              <a:lnSpc>
                <a:spcPct val="150000"/>
              </a:lnSpc>
            </a:pPr>
            <a:r>
              <a:rPr lang="pt-BR" sz="3600" b="1" dirty="0"/>
              <a:t>Setor de Petróleo e Gás </a:t>
            </a:r>
          </a:p>
          <a:p>
            <a:pPr>
              <a:lnSpc>
                <a:spcPct val="150000"/>
              </a:lnSpc>
            </a:pPr>
            <a:r>
              <a:rPr lang="pt-BR" sz="3600" dirty="0">
                <a:solidFill>
                  <a:schemeClr val="bg1">
                    <a:lumMod val="75000"/>
                  </a:schemeClr>
                </a:solidFill>
              </a:rPr>
              <a:t>Setor Elétrico</a:t>
            </a:r>
          </a:p>
          <a:p>
            <a:pPr>
              <a:lnSpc>
                <a:spcPct val="150000"/>
              </a:lnSpc>
            </a:pPr>
            <a:r>
              <a:rPr lang="pt-BR" sz="3600" dirty="0">
                <a:solidFill>
                  <a:schemeClr val="bg1">
                    <a:lumMod val="75000"/>
                  </a:schemeClr>
                </a:solidFill>
              </a:rPr>
              <a:t>Setor de Mineração </a:t>
            </a:r>
          </a:p>
        </p:txBody>
      </p:sp>
      <p:cxnSp>
        <p:nvCxnSpPr>
          <p:cNvPr id="18" name="Straight Connector 11">
            <a:extLst>
              <a:ext uri="{FF2B5EF4-FFF2-40B4-BE49-F238E27FC236}">
                <a16:creationId xmlns:a16="http://schemas.microsoft.com/office/drawing/2014/main" id="{169BF40B-0632-0785-FA0D-DC876487E347}"/>
              </a:ext>
            </a:extLst>
          </p:cNvPr>
          <p:cNvCxnSpPr>
            <a:cxnSpLocks/>
          </p:cNvCxnSpPr>
          <p:nvPr/>
        </p:nvCxnSpPr>
        <p:spPr>
          <a:xfrm flipH="1">
            <a:off x="3270634" y="21983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8411D867-930E-058C-5780-9D5D771EF329}"/>
              </a:ext>
            </a:extLst>
          </p:cNvPr>
          <p:cNvCxnSpPr>
            <a:cxnSpLocks/>
          </p:cNvCxnSpPr>
          <p:nvPr/>
        </p:nvCxnSpPr>
        <p:spPr>
          <a:xfrm flipH="1">
            <a:off x="3270634" y="2985742"/>
            <a:ext cx="2664000" cy="0"/>
          </a:xfrm>
          <a:prstGeom prst="line">
            <a:avLst/>
          </a:prstGeom>
          <a:ln w="12700">
            <a:solidFill>
              <a:schemeClr val="accent4">
                <a:lumMod val="40000"/>
                <a:lumOff val="6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7CD3F659-DC1B-993F-979F-116410FD431B}"/>
              </a:ext>
            </a:extLst>
          </p:cNvPr>
          <p:cNvCxnSpPr>
            <a:cxnSpLocks/>
          </p:cNvCxnSpPr>
          <p:nvPr/>
        </p:nvCxnSpPr>
        <p:spPr>
          <a:xfrm flipH="1">
            <a:off x="3270634" y="37731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BA7D7FD6-E2D4-6F87-4765-C4E9E517CF4C}"/>
              </a:ext>
            </a:extLst>
          </p:cNvPr>
          <p:cNvCxnSpPr>
            <a:cxnSpLocks/>
          </p:cNvCxnSpPr>
          <p:nvPr/>
        </p:nvCxnSpPr>
        <p:spPr>
          <a:xfrm flipH="1">
            <a:off x="3270634" y="45859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08C84485-5FDF-CDDF-2C27-D471584EA309}"/>
              </a:ext>
            </a:extLst>
          </p:cNvPr>
          <p:cNvGrpSpPr/>
          <p:nvPr/>
        </p:nvGrpSpPr>
        <p:grpSpPr>
          <a:xfrm>
            <a:off x="927742" y="1511301"/>
            <a:ext cx="4461998" cy="3610612"/>
            <a:chOff x="3590122" y="1268760"/>
            <a:chExt cx="5011756" cy="4320480"/>
          </a:xfrm>
        </p:grpSpPr>
        <p:sp>
          <p:nvSpPr>
            <p:cNvPr id="5" name="任意多边形: 形状 4">
              <a:extLst>
                <a:ext uri="{FF2B5EF4-FFF2-40B4-BE49-F238E27FC236}">
                  <a16:creationId xmlns:a16="http://schemas.microsoft.com/office/drawing/2014/main" id="{54EE9317-990A-236D-EBB5-89E5D79AD24E}"/>
                </a:ext>
              </a:extLst>
            </p:cNvPr>
            <p:cNvSpPr/>
            <p:nvPr/>
          </p:nvSpPr>
          <p:spPr>
            <a:xfrm>
              <a:off x="5327470" y="2166862"/>
              <a:ext cx="1994611" cy="1267873"/>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任意多边形: 形状 5">
              <a:extLst>
                <a:ext uri="{FF2B5EF4-FFF2-40B4-BE49-F238E27FC236}">
                  <a16:creationId xmlns:a16="http://schemas.microsoft.com/office/drawing/2014/main" id="{D18B5D7C-7CB4-6CB8-6DC2-91B0E8E70273}"/>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任意多边形: 形状 6">
              <a:extLst>
                <a:ext uri="{FF2B5EF4-FFF2-40B4-BE49-F238E27FC236}">
                  <a16:creationId xmlns:a16="http://schemas.microsoft.com/office/drawing/2014/main" id="{44610B9E-E371-6092-661A-E67711E6A69E}"/>
                </a:ext>
              </a:extLst>
            </p:cNvPr>
            <p:cNvSpPr/>
            <p:nvPr/>
          </p:nvSpPr>
          <p:spPr>
            <a:xfrm>
              <a:off x="4844720" y="2822412"/>
              <a:ext cx="2994222" cy="1467612"/>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任意多边形: 形状 7">
              <a:extLst>
                <a:ext uri="{FF2B5EF4-FFF2-40B4-BE49-F238E27FC236}">
                  <a16:creationId xmlns:a16="http://schemas.microsoft.com/office/drawing/2014/main" id="{9BF2D12F-13B7-221A-B1A6-9B68F44B4158}"/>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8">
              <a:extLst>
                <a:ext uri="{FF2B5EF4-FFF2-40B4-BE49-F238E27FC236}">
                  <a16:creationId xmlns:a16="http://schemas.microsoft.com/office/drawing/2014/main" id="{B190E62D-3CCC-23E7-0800-B6477829AAD5}"/>
                </a:ext>
              </a:extLst>
            </p:cNvPr>
            <p:cNvSpPr/>
            <p:nvPr/>
          </p:nvSpPr>
          <p:spPr>
            <a:xfrm>
              <a:off x="4335850" y="3670529"/>
              <a:ext cx="4247959" cy="1902732"/>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1" fmla="*/ 3558746 w 3558746"/>
                <a:gd name="connsiteY0-2" fmla="*/ 1594022 h 1594022"/>
                <a:gd name="connsiteX1-3" fmla="*/ 0 w 3558746"/>
                <a:gd name="connsiteY1-4" fmla="*/ 525162 h 1594022"/>
                <a:gd name="connsiteX2-5" fmla="*/ 308919 w 3558746"/>
                <a:gd name="connsiteY2-6" fmla="*/ 0 h 1594022"/>
                <a:gd name="connsiteX3-7" fmla="*/ 3052119 w 3558746"/>
                <a:gd name="connsiteY3-8" fmla="*/ 716692 h 1594022"/>
                <a:gd name="connsiteX4-9" fmla="*/ 3558746 w 3558746"/>
                <a:gd name="connsiteY4-10" fmla="*/ 1594022 h 1594022"/>
                <a:gd name="connsiteX0-11" fmla="*/ 3558746 w 3558746"/>
                <a:gd name="connsiteY0-12" fmla="*/ 1594022 h 1594022"/>
                <a:gd name="connsiteX1-13" fmla="*/ 0 w 3558746"/>
                <a:gd name="connsiteY1-14" fmla="*/ 525162 h 1594022"/>
                <a:gd name="connsiteX2-15" fmla="*/ 308919 w 3558746"/>
                <a:gd name="connsiteY2-16" fmla="*/ 0 h 1594022"/>
                <a:gd name="connsiteX3-17" fmla="*/ 3052119 w 3558746"/>
                <a:gd name="connsiteY3-18" fmla="*/ 716692 h 1594022"/>
                <a:gd name="connsiteX4-19" fmla="*/ 3558746 w 3558746"/>
                <a:gd name="connsiteY4-20" fmla="*/ 1594022 h 1594022"/>
                <a:gd name="connsiteX0-21" fmla="*/ 3558746 w 3558746"/>
                <a:gd name="connsiteY0-22" fmla="*/ 1594022 h 1594022"/>
                <a:gd name="connsiteX1-23" fmla="*/ 0 w 3558746"/>
                <a:gd name="connsiteY1-24" fmla="*/ 525162 h 1594022"/>
                <a:gd name="connsiteX2-25" fmla="*/ 308919 w 3558746"/>
                <a:gd name="connsiteY2-26" fmla="*/ 0 h 1594022"/>
                <a:gd name="connsiteX3-27" fmla="*/ 3052119 w 3558746"/>
                <a:gd name="connsiteY3-28" fmla="*/ 716692 h 1594022"/>
                <a:gd name="connsiteX4-29" fmla="*/ 3558746 w 3558746"/>
                <a:gd name="connsiteY4-30" fmla="*/ 1594022 h 1594022"/>
                <a:gd name="connsiteX0-31" fmla="*/ 3558746 w 3558746"/>
                <a:gd name="connsiteY0-32" fmla="*/ 1594022 h 1594022"/>
                <a:gd name="connsiteX1-33" fmla="*/ 0 w 3558746"/>
                <a:gd name="connsiteY1-34" fmla="*/ 525162 h 1594022"/>
                <a:gd name="connsiteX2-35" fmla="*/ 327969 w 3558746"/>
                <a:gd name="connsiteY2-36" fmla="*/ 0 h 1594022"/>
                <a:gd name="connsiteX3-37" fmla="*/ 3052119 w 3558746"/>
                <a:gd name="connsiteY3-38" fmla="*/ 716692 h 1594022"/>
                <a:gd name="connsiteX4-39" fmla="*/ 3558746 w 3558746"/>
                <a:gd name="connsiteY4-40" fmla="*/ 1594022 h 15940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757C43F1-5491-ADCE-204F-22BC99DF8AF7}"/>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任意多边形: 形状 10">
              <a:extLst>
                <a:ext uri="{FF2B5EF4-FFF2-40B4-BE49-F238E27FC236}">
                  <a16:creationId xmlns:a16="http://schemas.microsoft.com/office/drawing/2014/main" id="{4355A4ED-205B-15C3-262E-BDC4DF8F39EB}"/>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pic>
        <p:nvPicPr>
          <p:cNvPr id="13" name="Imagem 12">
            <a:extLst>
              <a:ext uri="{FF2B5EF4-FFF2-40B4-BE49-F238E27FC236}">
                <a16:creationId xmlns:a16="http://schemas.microsoft.com/office/drawing/2014/main" id="{D92B94FB-9722-9E5B-19D4-096D8FC00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1533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24</a:t>
            </a:fld>
            <a:endParaRPr lang="en-US"/>
          </a:p>
        </p:txBody>
      </p:sp>
      <p:sp>
        <p:nvSpPr>
          <p:cNvPr id="5" name="Freeform 5">
            <a:extLst>
              <a:ext uri="{FF2B5EF4-FFF2-40B4-BE49-F238E27FC236}">
                <a16:creationId xmlns:a16="http://schemas.microsoft.com/office/drawing/2014/main" id="{D0CD60B7-E0B7-F5F6-A1EE-3218D0E2BF3A}"/>
              </a:ext>
            </a:extLst>
          </p:cNvPr>
          <p:cNvSpPr>
            <a:spLocks/>
          </p:cNvSpPr>
          <p:nvPr/>
        </p:nvSpPr>
        <p:spPr bwMode="auto">
          <a:xfrm>
            <a:off x="422275" y="1494271"/>
            <a:ext cx="2019949" cy="2021750"/>
          </a:xfrm>
          <a:custGeom>
            <a:avLst/>
            <a:gdLst>
              <a:gd name="T0" fmla="*/ 206 w 7856"/>
              <a:gd name="T1" fmla="*/ 5966 h 7859"/>
              <a:gd name="T2" fmla="*/ 652 w 7856"/>
              <a:gd name="T3" fmla="*/ 4716 h 7859"/>
              <a:gd name="T4" fmla="*/ 1285 w 7856"/>
              <a:gd name="T5" fmla="*/ 3572 h 7859"/>
              <a:gd name="T6" fmla="*/ 2088 w 7856"/>
              <a:gd name="T7" fmla="*/ 2548 h 7859"/>
              <a:gd name="T8" fmla="*/ 3043 w 7856"/>
              <a:gd name="T9" fmla="*/ 1668 h 7859"/>
              <a:gd name="T10" fmla="*/ 4128 w 7856"/>
              <a:gd name="T11" fmla="*/ 946 h 7859"/>
              <a:gd name="T12" fmla="*/ 5328 w 7856"/>
              <a:gd name="T13" fmla="*/ 404 h 7859"/>
              <a:gd name="T14" fmla="*/ 6621 w 7856"/>
              <a:gd name="T15" fmla="*/ 60 h 7859"/>
              <a:gd name="T16" fmla="*/ 7022 w 7856"/>
              <a:gd name="T17" fmla="*/ 1 h 7859"/>
              <a:gd name="T18" fmla="*/ 7107 w 7856"/>
              <a:gd name="T19" fmla="*/ 1 h 7859"/>
              <a:gd name="T20" fmla="*/ 7191 w 7856"/>
              <a:gd name="T21" fmla="*/ 9 h 7859"/>
              <a:gd name="T22" fmla="*/ 7271 w 7856"/>
              <a:gd name="T23" fmla="*/ 26 h 7859"/>
              <a:gd name="T24" fmla="*/ 7350 w 7856"/>
              <a:gd name="T25" fmla="*/ 52 h 7859"/>
              <a:gd name="T26" fmla="*/ 7426 w 7856"/>
              <a:gd name="T27" fmla="*/ 87 h 7859"/>
              <a:gd name="T28" fmla="*/ 7498 w 7856"/>
              <a:gd name="T29" fmla="*/ 130 h 7859"/>
              <a:gd name="T30" fmla="*/ 7568 w 7856"/>
              <a:gd name="T31" fmla="*/ 182 h 7859"/>
              <a:gd name="T32" fmla="*/ 7632 w 7856"/>
              <a:gd name="T33" fmla="*/ 242 h 7859"/>
              <a:gd name="T34" fmla="*/ 7689 w 7856"/>
              <a:gd name="T35" fmla="*/ 305 h 7859"/>
              <a:gd name="T36" fmla="*/ 7738 w 7856"/>
              <a:gd name="T37" fmla="*/ 374 h 7859"/>
              <a:gd name="T38" fmla="*/ 7778 w 7856"/>
              <a:gd name="T39" fmla="*/ 446 h 7859"/>
              <a:gd name="T40" fmla="*/ 7810 w 7856"/>
              <a:gd name="T41" fmla="*/ 522 h 7859"/>
              <a:gd name="T42" fmla="*/ 7833 w 7856"/>
              <a:gd name="T43" fmla="*/ 603 h 7859"/>
              <a:gd name="T44" fmla="*/ 7849 w 7856"/>
              <a:gd name="T45" fmla="*/ 685 h 7859"/>
              <a:gd name="T46" fmla="*/ 7856 w 7856"/>
              <a:gd name="T47" fmla="*/ 772 h 7859"/>
              <a:gd name="T48" fmla="*/ 7852 w 7856"/>
              <a:gd name="T49" fmla="*/ 7147 h 7859"/>
              <a:gd name="T50" fmla="*/ 7820 w 7856"/>
              <a:gd name="T51" fmla="*/ 7301 h 7859"/>
              <a:gd name="T52" fmla="*/ 7760 w 7856"/>
              <a:gd name="T53" fmla="*/ 7443 h 7859"/>
              <a:gd name="T54" fmla="*/ 7674 w 7856"/>
              <a:gd name="T55" fmla="*/ 7570 h 7859"/>
              <a:gd name="T56" fmla="*/ 7567 w 7856"/>
              <a:gd name="T57" fmla="*/ 7678 h 7859"/>
              <a:gd name="T58" fmla="*/ 7440 w 7856"/>
              <a:gd name="T59" fmla="*/ 7763 h 7859"/>
              <a:gd name="T60" fmla="*/ 7298 w 7856"/>
              <a:gd name="T61" fmla="*/ 7824 h 7859"/>
              <a:gd name="T62" fmla="*/ 7144 w 7856"/>
              <a:gd name="T63" fmla="*/ 7855 h 7859"/>
              <a:gd name="T64" fmla="*/ 771 w 7856"/>
              <a:gd name="T65" fmla="*/ 7859 h 7859"/>
              <a:gd name="T66" fmla="*/ 685 w 7856"/>
              <a:gd name="T67" fmla="*/ 7852 h 7859"/>
              <a:gd name="T68" fmla="*/ 602 w 7856"/>
              <a:gd name="T69" fmla="*/ 7837 h 7859"/>
              <a:gd name="T70" fmla="*/ 522 w 7856"/>
              <a:gd name="T71" fmla="*/ 7814 h 7859"/>
              <a:gd name="T72" fmla="*/ 446 w 7856"/>
              <a:gd name="T73" fmla="*/ 7781 h 7859"/>
              <a:gd name="T74" fmla="*/ 374 w 7856"/>
              <a:gd name="T75" fmla="*/ 7741 h 7859"/>
              <a:gd name="T76" fmla="*/ 306 w 7856"/>
              <a:gd name="T77" fmla="*/ 7693 h 7859"/>
              <a:gd name="T78" fmla="*/ 242 w 7856"/>
              <a:gd name="T79" fmla="*/ 7635 h 7859"/>
              <a:gd name="T80" fmla="*/ 182 w 7856"/>
              <a:gd name="T81" fmla="*/ 7571 h 7859"/>
              <a:gd name="T82" fmla="*/ 130 w 7856"/>
              <a:gd name="T83" fmla="*/ 7501 h 7859"/>
              <a:gd name="T84" fmla="*/ 87 w 7856"/>
              <a:gd name="T85" fmla="*/ 7429 h 7859"/>
              <a:gd name="T86" fmla="*/ 52 w 7856"/>
              <a:gd name="T87" fmla="*/ 7353 h 7859"/>
              <a:gd name="T88" fmla="*/ 26 w 7856"/>
              <a:gd name="T89" fmla="*/ 7275 h 7859"/>
              <a:gd name="T90" fmla="*/ 9 w 7856"/>
              <a:gd name="T91" fmla="*/ 7194 h 7859"/>
              <a:gd name="T92" fmla="*/ 1 w 7856"/>
              <a:gd name="T93" fmla="*/ 7110 h 7859"/>
              <a:gd name="T94" fmla="*/ 1 w 7856"/>
              <a:gd name="T95" fmla="*/ 7025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8" y="6959"/>
                </a:moveTo>
                <a:lnTo>
                  <a:pt x="60" y="6624"/>
                </a:lnTo>
                <a:lnTo>
                  <a:pt x="127" y="6292"/>
                </a:lnTo>
                <a:lnTo>
                  <a:pt x="206" y="5966"/>
                </a:lnTo>
                <a:lnTo>
                  <a:pt x="299" y="5645"/>
                </a:lnTo>
                <a:lnTo>
                  <a:pt x="404" y="5330"/>
                </a:lnTo>
                <a:lnTo>
                  <a:pt x="522" y="5020"/>
                </a:lnTo>
                <a:lnTo>
                  <a:pt x="652" y="4716"/>
                </a:lnTo>
                <a:lnTo>
                  <a:pt x="793" y="4420"/>
                </a:lnTo>
                <a:lnTo>
                  <a:pt x="946" y="4130"/>
                </a:lnTo>
                <a:lnTo>
                  <a:pt x="1110" y="3847"/>
                </a:lnTo>
                <a:lnTo>
                  <a:pt x="1285" y="3572"/>
                </a:lnTo>
                <a:lnTo>
                  <a:pt x="1470" y="3304"/>
                </a:lnTo>
                <a:lnTo>
                  <a:pt x="1667" y="3044"/>
                </a:lnTo>
                <a:lnTo>
                  <a:pt x="1872" y="2792"/>
                </a:lnTo>
                <a:lnTo>
                  <a:pt x="2088" y="2548"/>
                </a:lnTo>
                <a:lnTo>
                  <a:pt x="2313" y="2314"/>
                </a:lnTo>
                <a:lnTo>
                  <a:pt x="2547" y="2089"/>
                </a:lnTo>
                <a:lnTo>
                  <a:pt x="2791" y="1873"/>
                </a:lnTo>
                <a:lnTo>
                  <a:pt x="3043" y="1668"/>
                </a:lnTo>
                <a:lnTo>
                  <a:pt x="3302" y="1471"/>
                </a:lnTo>
                <a:lnTo>
                  <a:pt x="3570" y="1286"/>
                </a:lnTo>
                <a:lnTo>
                  <a:pt x="3845" y="1110"/>
                </a:lnTo>
                <a:lnTo>
                  <a:pt x="4128" y="946"/>
                </a:lnTo>
                <a:lnTo>
                  <a:pt x="4418" y="793"/>
                </a:lnTo>
                <a:lnTo>
                  <a:pt x="4714" y="652"/>
                </a:lnTo>
                <a:lnTo>
                  <a:pt x="5017" y="522"/>
                </a:lnTo>
                <a:lnTo>
                  <a:pt x="5328" y="404"/>
                </a:lnTo>
                <a:lnTo>
                  <a:pt x="5643" y="299"/>
                </a:lnTo>
                <a:lnTo>
                  <a:pt x="5963" y="207"/>
                </a:lnTo>
                <a:lnTo>
                  <a:pt x="6289" y="127"/>
                </a:lnTo>
                <a:lnTo>
                  <a:pt x="6621" y="60"/>
                </a:lnTo>
                <a:lnTo>
                  <a:pt x="6956" y="8"/>
                </a:lnTo>
                <a:lnTo>
                  <a:pt x="6978" y="5"/>
                </a:lnTo>
                <a:lnTo>
                  <a:pt x="7001" y="3"/>
                </a:lnTo>
                <a:lnTo>
                  <a:pt x="7022" y="1"/>
                </a:lnTo>
                <a:lnTo>
                  <a:pt x="7044" y="0"/>
                </a:lnTo>
                <a:lnTo>
                  <a:pt x="7065" y="0"/>
                </a:lnTo>
                <a:lnTo>
                  <a:pt x="7086" y="0"/>
                </a:lnTo>
                <a:lnTo>
                  <a:pt x="7107" y="1"/>
                </a:lnTo>
                <a:lnTo>
                  <a:pt x="7128" y="2"/>
                </a:lnTo>
                <a:lnTo>
                  <a:pt x="7150" y="4"/>
                </a:lnTo>
                <a:lnTo>
                  <a:pt x="7170" y="6"/>
                </a:lnTo>
                <a:lnTo>
                  <a:pt x="7191" y="9"/>
                </a:lnTo>
                <a:lnTo>
                  <a:pt x="7211" y="12"/>
                </a:lnTo>
                <a:lnTo>
                  <a:pt x="7231" y="16"/>
                </a:lnTo>
                <a:lnTo>
                  <a:pt x="7251" y="21"/>
                </a:lnTo>
                <a:lnTo>
                  <a:pt x="7271" y="26"/>
                </a:lnTo>
                <a:lnTo>
                  <a:pt x="7292" y="32"/>
                </a:lnTo>
                <a:lnTo>
                  <a:pt x="7311" y="38"/>
                </a:lnTo>
                <a:lnTo>
                  <a:pt x="7331" y="44"/>
                </a:lnTo>
                <a:lnTo>
                  <a:pt x="7350" y="52"/>
                </a:lnTo>
                <a:lnTo>
                  <a:pt x="7369" y="59"/>
                </a:lnTo>
                <a:lnTo>
                  <a:pt x="7388" y="69"/>
                </a:lnTo>
                <a:lnTo>
                  <a:pt x="7407" y="78"/>
                </a:lnTo>
                <a:lnTo>
                  <a:pt x="7426" y="87"/>
                </a:lnTo>
                <a:lnTo>
                  <a:pt x="7444" y="97"/>
                </a:lnTo>
                <a:lnTo>
                  <a:pt x="7462" y="108"/>
                </a:lnTo>
                <a:lnTo>
                  <a:pt x="7480" y="119"/>
                </a:lnTo>
                <a:lnTo>
                  <a:pt x="7498" y="130"/>
                </a:lnTo>
                <a:lnTo>
                  <a:pt x="7516" y="142"/>
                </a:lnTo>
                <a:lnTo>
                  <a:pt x="7533" y="155"/>
                </a:lnTo>
                <a:lnTo>
                  <a:pt x="7550" y="168"/>
                </a:lnTo>
                <a:lnTo>
                  <a:pt x="7568" y="182"/>
                </a:lnTo>
                <a:lnTo>
                  <a:pt x="7585" y="196"/>
                </a:lnTo>
                <a:lnTo>
                  <a:pt x="7601" y="212"/>
                </a:lnTo>
                <a:lnTo>
                  <a:pt x="7617" y="227"/>
                </a:lnTo>
                <a:lnTo>
                  <a:pt x="7632" y="242"/>
                </a:lnTo>
                <a:lnTo>
                  <a:pt x="7647" y="257"/>
                </a:lnTo>
                <a:lnTo>
                  <a:pt x="7662" y="273"/>
                </a:lnTo>
                <a:lnTo>
                  <a:pt x="7675" y="289"/>
                </a:lnTo>
                <a:lnTo>
                  <a:pt x="7689" y="305"/>
                </a:lnTo>
                <a:lnTo>
                  <a:pt x="7702" y="322"/>
                </a:lnTo>
                <a:lnTo>
                  <a:pt x="7715" y="340"/>
                </a:lnTo>
                <a:lnTo>
                  <a:pt x="7727" y="357"/>
                </a:lnTo>
                <a:lnTo>
                  <a:pt x="7738" y="374"/>
                </a:lnTo>
                <a:lnTo>
                  <a:pt x="7749" y="392"/>
                </a:lnTo>
                <a:lnTo>
                  <a:pt x="7759" y="410"/>
                </a:lnTo>
                <a:lnTo>
                  <a:pt x="7769" y="428"/>
                </a:lnTo>
                <a:lnTo>
                  <a:pt x="7778" y="446"/>
                </a:lnTo>
                <a:lnTo>
                  <a:pt x="7787" y="464"/>
                </a:lnTo>
                <a:lnTo>
                  <a:pt x="7795" y="484"/>
                </a:lnTo>
                <a:lnTo>
                  <a:pt x="7803" y="503"/>
                </a:lnTo>
                <a:lnTo>
                  <a:pt x="7810" y="522"/>
                </a:lnTo>
                <a:lnTo>
                  <a:pt x="7817" y="542"/>
                </a:lnTo>
                <a:lnTo>
                  <a:pt x="7823" y="562"/>
                </a:lnTo>
                <a:lnTo>
                  <a:pt x="7828" y="581"/>
                </a:lnTo>
                <a:lnTo>
                  <a:pt x="7833" y="603"/>
                </a:lnTo>
                <a:lnTo>
                  <a:pt x="7838" y="623"/>
                </a:lnTo>
                <a:lnTo>
                  <a:pt x="7842" y="643"/>
                </a:lnTo>
                <a:lnTo>
                  <a:pt x="7846" y="664"/>
                </a:lnTo>
                <a:lnTo>
                  <a:pt x="7849" y="685"/>
                </a:lnTo>
                <a:lnTo>
                  <a:pt x="7852" y="706"/>
                </a:lnTo>
                <a:lnTo>
                  <a:pt x="7854" y="728"/>
                </a:lnTo>
                <a:lnTo>
                  <a:pt x="7855" y="750"/>
                </a:lnTo>
                <a:lnTo>
                  <a:pt x="7856" y="772"/>
                </a:lnTo>
                <a:lnTo>
                  <a:pt x="7856" y="794"/>
                </a:lnTo>
                <a:lnTo>
                  <a:pt x="7856" y="7066"/>
                </a:lnTo>
                <a:lnTo>
                  <a:pt x="7855" y="7106"/>
                </a:lnTo>
                <a:lnTo>
                  <a:pt x="7852" y="7147"/>
                </a:lnTo>
                <a:lnTo>
                  <a:pt x="7847" y="7186"/>
                </a:lnTo>
                <a:lnTo>
                  <a:pt x="7839" y="7225"/>
                </a:lnTo>
                <a:lnTo>
                  <a:pt x="7830" y="7264"/>
                </a:lnTo>
                <a:lnTo>
                  <a:pt x="7820" y="7301"/>
                </a:lnTo>
                <a:lnTo>
                  <a:pt x="7807" y="7338"/>
                </a:lnTo>
                <a:lnTo>
                  <a:pt x="7793" y="7374"/>
                </a:lnTo>
                <a:lnTo>
                  <a:pt x="7777" y="7410"/>
                </a:lnTo>
                <a:lnTo>
                  <a:pt x="7760" y="7443"/>
                </a:lnTo>
                <a:lnTo>
                  <a:pt x="7741" y="7476"/>
                </a:lnTo>
                <a:lnTo>
                  <a:pt x="7720" y="7508"/>
                </a:lnTo>
                <a:lnTo>
                  <a:pt x="7697" y="7540"/>
                </a:lnTo>
                <a:lnTo>
                  <a:pt x="7674" y="7570"/>
                </a:lnTo>
                <a:lnTo>
                  <a:pt x="7649" y="7599"/>
                </a:lnTo>
                <a:lnTo>
                  <a:pt x="7623" y="7626"/>
                </a:lnTo>
                <a:lnTo>
                  <a:pt x="7596" y="7652"/>
                </a:lnTo>
                <a:lnTo>
                  <a:pt x="7567" y="7678"/>
                </a:lnTo>
                <a:lnTo>
                  <a:pt x="7536" y="7701"/>
                </a:lnTo>
                <a:lnTo>
                  <a:pt x="7505" y="7723"/>
                </a:lnTo>
                <a:lnTo>
                  <a:pt x="7473" y="7744"/>
                </a:lnTo>
                <a:lnTo>
                  <a:pt x="7440" y="7763"/>
                </a:lnTo>
                <a:lnTo>
                  <a:pt x="7406" y="7780"/>
                </a:lnTo>
                <a:lnTo>
                  <a:pt x="7371" y="7797"/>
                </a:lnTo>
                <a:lnTo>
                  <a:pt x="7335" y="7811"/>
                </a:lnTo>
                <a:lnTo>
                  <a:pt x="7298" y="7824"/>
                </a:lnTo>
                <a:lnTo>
                  <a:pt x="7260" y="7834"/>
                </a:lnTo>
                <a:lnTo>
                  <a:pt x="7222" y="7843"/>
                </a:lnTo>
                <a:lnTo>
                  <a:pt x="7183" y="7850"/>
                </a:lnTo>
                <a:lnTo>
                  <a:pt x="7144" y="7855"/>
                </a:lnTo>
                <a:lnTo>
                  <a:pt x="7103" y="7858"/>
                </a:lnTo>
                <a:lnTo>
                  <a:pt x="7063" y="7859"/>
                </a:lnTo>
                <a:lnTo>
                  <a:pt x="794" y="7859"/>
                </a:lnTo>
                <a:lnTo>
                  <a:pt x="771" y="7859"/>
                </a:lnTo>
                <a:lnTo>
                  <a:pt x="749" y="7858"/>
                </a:lnTo>
                <a:lnTo>
                  <a:pt x="728" y="7857"/>
                </a:lnTo>
                <a:lnTo>
                  <a:pt x="706" y="7855"/>
                </a:lnTo>
                <a:lnTo>
                  <a:pt x="685" y="7852"/>
                </a:lnTo>
                <a:lnTo>
                  <a:pt x="664" y="7849"/>
                </a:lnTo>
                <a:lnTo>
                  <a:pt x="644" y="7846"/>
                </a:lnTo>
                <a:lnTo>
                  <a:pt x="622" y="7842"/>
                </a:lnTo>
                <a:lnTo>
                  <a:pt x="602" y="7837"/>
                </a:lnTo>
                <a:lnTo>
                  <a:pt x="581" y="7832"/>
                </a:lnTo>
                <a:lnTo>
                  <a:pt x="562" y="7827"/>
                </a:lnTo>
                <a:lnTo>
                  <a:pt x="542" y="7821"/>
                </a:lnTo>
                <a:lnTo>
                  <a:pt x="522" y="7814"/>
                </a:lnTo>
                <a:lnTo>
                  <a:pt x="503" y="7807"/>
                </a:lnTo>
                <a:lnTo>
                  <a:pt x="483" y="7799"/>
                </a:lnTo>
                <a:lnTo>
                  <a:pt x="464" y="7790"/>
                </a:lnTo>
                <a:lnTo>
                  <a:pt x="446" y="7781"/>
                </a:lnTo>
                <a:lnTo>
                  <a:pt x="428" y="7772"/>
                </a:lnTo>
                <a:lnTo>
                  <a:pt x="410" y="7762"/>
                </a:lnTo>
                <a:lnTo>
                  <a:pt x="392" y="7752"/>
                </a:lnTo>
                <a:lnTo>
                  <a:pt x="374" y="7741"/>
                </a:lnTo>
                <a:lnTo>
                  <a:pt x="357" y="7730"/>
                </a:lnTo>
                <a:lnTo>
                  <a:pt x="339" y="7718"/>
                </a:lnTo>
                <a:lnTo>
                  <a:pt x="322" y="7706"/>
                </a:lnTo>
                <a:lnTo>
                  <a:pt x="306" y="7693"/>
                </a:lnTo>
                <a:lnTo>
                  <a:pt x="289" y="7679"/>
                </a:lnTo>
                <a:lnTo>
                  <a:pt x="273" y="7665"/>
                </a:lnTo>
                <a:lnTo>
                  <a:pt x="257" y="7650"/>
                </a:lnTo>
                <a:lnTo>
                  <a:pt x="242" y="7635"/>
                </a:lnTo>
                <a:lnTo>
                  <a:pt x="227" y="7620"/>
                </a:lnTo>
                <a:lnTo>
                  <a:pt x="211" y="7604"/>
                </a:lnTo>
                <a:lnTo>
                  <a:pt x="196" y="7588"/>
                </a:lnTo>
                <a:lnTo>
                  <a:pt x="182" y="7571"/>
                </a:lnTo>
                <a:lnTo>
                  <a:pt x="168" y="7554"/>
                </a:lnTo>
                <a:lnTo>
                  <a:pt x="155" y="7537"/>
                </a:lnTo>
                <a:lnTo>
                  <a:pt x="142" y="7519"/>
                </a:lnTo>
                <a:lnTo>
                  <a:pt x="130" y="7501"/>
                </a:lnTo>
                <a:lnTo>
                  <a:pt x="119" y="7483"/>
                </a:lnTo>
                <a:lnTo>
                  <a:pt x="108" y="7465"/>
                </a:lnTo>
                <a:lnTo>
                  <a:pt x="97" y="7447"/>
                </a:lnTo>
                <a:lnTo>
                  <a:pt x="87" y="7429"/>
                </a:lnTo>
                <a:lnTo>
                  <a:pt x="78" y="7410"/>
                </a:lnTo>
                <a:lnTo>
                  <a:pt x="68" y="7391"/>
                </a:lnTo>
                <a:lnTo>
                  <a:pt x="60" y="7372"/>
                </a:lnTo>
                <a:lnTo>
                  <a:pt x="52" y="7353"/>
                </a:lnTo>
                <a:lnTo>
                  <a:pt x="44" y="7334"/>
                </a:lnTo>
                <a:lnTo>
                  <a:pt x="38" y="7314"/>
                </a:lnTo>
                <a:lnTo>
                  <a:pt x="32" y="7295"/>
                </a:lnTo>
                <a:lnTo>
                  <a:pt x="26" y="7275"/>
                </a:lnTo>
                <a:lnTo>
                  <a:pt x="21" y="7254"/>
                </a:lnTo>
                <a:lnTo>
                  <a:pt x="16" y="7234"/>
                </a:lnTo>
                <a:lnTo>
                  <a:pt x="12" y="7214"/>
                </a:lnTo>
                <a:lnTo>
                  <a:pt x="9" y="7194"/>
                </a:lnTo>
                <a:lnTo>
                  <a:pt x="6" y="7173"/>
                </a:lnTo>
                <a:lnTo>
                  <a:pt x="4" y="7153"/>
                </a:lnTo>
                <a:lnTo>
                  <a:pt x="2" y="7132"/>
                </a:lnTo>
                <a:lnTo>
                  <a:pt x="1" y="7110"/>
                </a:lnTo>
                <a:lnTo>
                  <a:pt x="0" y="7089"/>
                </a:lnTo>
                <a:lnTo>
                  <a:pt x="0" y="7068"/>
                </a:lnTo>
                <a:lnTo>
                  <a:pt x="0" y="7046"/>
                </a:lnTo>
                <a:lnTo>
                  <a:pt x="1" y="7025"/>
                </a:lnTo>
                <a:lnTo>
                  <a:pt x="3" y="7003"/>
                </a:lnTo>
                <a:lnTo>
                  <a:pt x="5" y="6981"/>
                </a:lnTo>
                <a:lnTo>
                  <a:pt x="8" y="6959"/>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6" name="Freeform 6">
            <a:extLst>
              <a:ext uri="{FF2B5EF4-FFF2-40B4-BE49-F238E27FC236}">
                <a16:creationId xmlns:a16="http://schemas.microsoft.com/office/drawing/2014/main" id="{4FA8F2B3-6A21-27D2-DE85-ADA7D6639D6B}"/>
              </a:ext>
            </a:extLst>
          </p:cNvPr>
          <p:cNvSpPr>
            <a:spLocks/>
          </p:cNvSpPr>
          <p:nvPr/>
        </p:nvSpPr>
        <p:spPr bwMode="auto">
          <a:xfrm>
            <a:off x="422275" y="3618639"/>
            <a:ext cx="2019949" cy="2021750"/>
          </a:xfrm>
          <a:custGeom>
            <a:avLst/>
            <a:gdLst>
              <a:gd name="T0" fmla="*/ 5963 w 7856"/>
              <a:gd name="T1" fmla="*/ 7652 h 7859"/>
              <a:gd name="T2" fmla="*/ 4714 w 7856"/>
              <a:gd name="T3" fmla="*/ 7207 h 7859"/>
              <a:gd name="T4" fmla="*/ 3570 w 7856"/>
              <a:gd name="T5" fmla="*/ 6573 h 7859"/>
              <a:gd name="T6" fmla="*/ 2547 w 7856"/>
              <a:gd name="T7" fmla="*/ 5770 h 7859"/>
              <a:gd name="T8" fmla="*/ 1667 w 7856"/>
              <a:gd name="T9" fmla="*/ 4815 h 7859"/>
              <a:gd name="T10" fmla="*/ 946 w 7856"/>
              <a:gd name="T11" fmla="*/ 3729 h 7859"/>
              <a:gd name="T12" fmla="*/ 404 w 7856"/>
              <a:gd name="T13" fmla="*/ 2529 h 7859"/>
              <a:gd name="T14" fmla="*/ 60 w 7856"/>
              <a:gd name="T15" fmla="*/ 1235 h 7859"/>
              <a:gd name="T16" fmla="*/ 1 w 7856"/>
              <a:gd name="T17" fmla="*/ 834 h 7859"/>
              <a:gd name="T18" fmla="*/ 1 w 7856"/>
              <a:gd name="T19" fmla="*/ 749 h 7859"/>
              <a:gd name="T20" fmla="*/ 9 w 7856"/>
              <a:gd name="T21" fmla="*/ 665 h 7859"/>
              <a:gd name="T22" fmla="*/ 26 w 7856"/>
              <a:gd name="T23" fmla="*/ 584 h 7859"/>
              <a:gd name="T24" fmla="*/ 52 w 7856"/>
              <a:gd name="T25" fmla="*/ 506 h 7859"/>
              <a:gd name="T26" fmla="*/ 87 w 7856"/>
              <a:gd name="T27" fmla="*/ 430 h 7859"/>
              <a:gd name="T28" fmla="*/ 130 w 7856"/>
              <a:gd name="T29" fmla="*/ 358 h 7859"/>
              <a:gd name="T30" fmla="*/ 182 w 7856"/>
              <a:gd name="T31" fmla="*/ 288 h 7859"/>
              <a:gd name="T32" fmla="*/ 242 w 7856"/>
              <a:gd name="T33" fmla="*/ 224 h 7859"/>
              <a:gd name="T34" fmla="*/ 305 w 7856"/>
              <a:gd name="T35" fmla="*/ 166 h 7859"/>
              <a:gd name="T36" fmla="*/ 374 w 7856"/>
              <a:gd name="T37" fmla="*/ 118 h 7859"/>
              <a:gd name="T38" fmla="*/ 446 w 7856"/>
              <a:gd name="T39" fmla="*/ 78 h 7859"/>
              <a:gd name="T40" fmla="*/ 522 w 7856"/>
              <a:gd name="T41" fmla="*/ 45 h 7859"/>
              <a:gd name="T42" fmla="*/ 602 w 7856"/>
              <a:gd name="T43" fmla="*/ 22 h 7859"/>
              <a:gd name="T44" fmla="*/ 685 w 7856"/>
              <a:gd name="T45" fmla="*/ 7 h 7859"/>
              <a:gd name="T46" fmla="*/ 771 w 7856"/>
              <a:gd name="T47" fmla="*/ 0 h 7859"/>
              <a:gd name="T48" fmla="*/ 7144 w 7856"/>
              <a:gd name="T49" fmla="*/ 4 h 7859"/>
              <a:gd name="T50" fmla="*/ 7298 w 7856"/>
              <a:gd name="T51" fmla="*/ 35 h 7859"/>
              <a:gd name="T52" fmla="*/ 7440 w 7856"/>
              <a:gd name="T53" fmla="*/ 96 h 7859"/>
              <a:gd name="T54" fmla="*/ 7567 w 7856"/>
              <a:gd name="T55" fmla="*/ 181 h 7859"/>
              <a:gd name="T56" fmla="*/ 7674 w 7856"/>
              <a:gd name="T57" fmla="*/ 289 h 7859"/>
              <a:gd name="T58" fmla="*/ 7760 w 7856"/>
              <a:gd name="T59" fmla="*/ 416 h 7859"/>
              <a:gd name="T60" fmla="*/ 7820 w 7856"/>
              <a:gd name="T61" fmla="*/ 558 h 7859"/>
              <a:gd name="T62" fmla="*/ 7852 w 7856"/>
              <a:gd name="T63" fmla="*/ 712 h 7859"/>
              <a:gd name="T64" fmla="*/ 7856 w 7856"/>
              <a:gd name="T65" fmla="*/ 7087 h 7859"/>
              <a:gd name="T66" fmla="*/ 7849 w 7856"/>
              <a:gd name="T67" fmla="*/ 7174 h 7859"/>
              <a:gd name="T68" fmla="*/ 7833 w 7856"/>
              <a:gd name="T69" fmla="*/ 7256 h 7859"/>
              <a:gd name="T70" fmla="*/ 7810 w 7856"/>
              <a:gd name="T71" fmla="*/ 7337 h 7859"/>
              <a:gd name="T72" fmla="*/ 7778 w 7856"/>
              <a:gd name="T73" fmla="*/ 7413 h 7859"/>
              <a:gd name="T74" fmla="*/ 7738 w 7856"/>
              <a:gd name="T75" fmla="*/ 7485 h 7859"/>
              <a:gd name="T76" fmla="*/ 7689 w 7856"/>
              <a:gd name="T77" fmla="*/ 7553 h 7859"/>
              <a:gd name="T78" fmla="*/ 7632 w 7856"/>
              <a:gd name="T79" fmla="*/ 7617 h 7859"/>
              <a:gd name="T80" fmla="*/ 7568 w 7856"/>
              <a:gd name="T81" fmla="*/ 7677 h 7859"/>
              <a:gd name="T82" fmla="*/ 7498 w 7856"/>
              <a:gd name="T83" fmla="*/ 7729 h 7859"/>
              <a:gd name="T84" fmla="*/ 7426 w 7856"/>
              <a:gd name="T85" fmla="*/ 7772 h 7859"/>
              <a:gd name="T86" fmla="*/ 7350 w 7856"/>
              <a:gd name="T87" fmla="*/ 7807 h 7859"/>
              <a:gd name="T88" fmla="*/ 7271 w 7856"/>
              <a:gd name="T89" fmla="*/ 7833 h 7859"/>
              <a:gd name="T90" fmla="*/ 7191 w 7856"/>
              <a:gd name="T91" fmla="*/ 7850 h 7859"/>
              <a:gd name="T92" fmla="*/ 7107 w 7856"/>
              <a:gd name="T93" fmla="*/ 7858 h 7859"/>
              <a:gd name="T94" fmla="*/ 7022 w 7856"/>
              <a:gd name="T95" fmla="*/ 7858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6956" y="7851"/>
                </a:moveTo>
                <a:lnTo>
                  <a:pt x="6621" y="7799"/>
                </a:lnTo>
                <a:lnTo>
                  <a:pt x="6289" y="7732"/>
                </a:lnTo>
                <a:lnTo>
                  <a:pt x="5963" y="7652"/>
                </a:lnTo>
                <a:lnTo>
                  <a:pt x="5643" y="7560"/>
                </a:lnTo>
                <a:lnTo>
                  <a:pt x="5328" y="7455"/>
                </a:lnTo>
                <a:lnTo>
                  <a:pt x="5017" y="7337"/>
                </a:lnTo>
                <a:lnTo>
                  <a:pt x="4714" y="7207"/>
                </a:lnTo>
                <a:lnTo>
                  <a:pt x="4418" y="7066"/>
                </a:lnTo>
                <a:lnTo>
                  <a:pt x="4128" y="6913"/>
                </a:lnTo>
                <a:lnTo>
                  <a:pt x="3845" y="6749"/>
                </a:lnTo>
                <a:lnTo>
                  <a:pt x="3570" y="6573"/>
                </a:lnTo>
                <a:lnTo>
                  <a:pt x="3302" y="6388"/>
                </a:lnTo>
                <a:lnTo>
                  <a:pt x="3043" y="6191"/>
                </a:lnTo>
                <a:lnTo>
                  <a:pt x="2791" y="5986"/>
                </a:lnTo>
                <a:lnTo>
                  <a:pt x="2547" y="5770"/>
                </a:lnTo>
                <a:lnTo>
                  <a:pt x="2313" y="5545"/>
                </a:lnTo>
                <a:lnTo>
                  <a:pt x="2088" y="5311"/>
                </a:lnTo>
                <a:lnTo>
                  <a:pt x="1872" y="5067"/>
                </a:lnTo>
                <a:lnTo>
                  <a:pt x="1667" y="4815"/>
                </a:lnTo>
                <a:lnTo>
                  <a:pt x="1470" y="4555"/>
                </a:lnTo>
                <a:lnTo>
                  <a:pt x="1285" y="4287"/>
                </a:lnTo>
                <a:lnTo>
                  <a:pt x="1110" y="4012"/>
                </a:lnTo>
                <a:lnTo>
                  <a:pt x="946" y="3729"/>
                </a:lnTo>
                <a:lnTo>
                  <a:pt x="793" y="3439"/>
                </a:lnTo>
                <a:lnTo>
                  <a:pt x="652" y="3143"/>
                </a:lnTo>
                <a:lnTo>
                  <a:pt x="522" y="2839"/>
                </a:lnTo>
                <a:lnTo>
                  <a:pt x="404" y="2529"/>
                </a:lnTo>
                <a:lnTo>
                  <a:pt x="299" y="2214"/>
                </a:lnTo>
                <a:lnTo>
                  <a:pt x="206" y="1893"/>
                </a:lnTo>
                <a:lnTo>
                  <a:pt x="127" y="1567"/>
                </a:lnTo>
                <a:lnTo>
                  <a:pt x="60" y="1235"/>
                </a:lnTo>
                <a:lnTo>
                  <a:pt x="8" y="900"/>
                </a:lnTo>
                <a:lnTo>
                  <a:pt x="5" y="878"/>
                </a:lnTo>
                <a:lnTo>
                  <a:pt x="3" y="855"/>
                </a:lnTo>
                <a:lnTo>
                  <a:pt x="1" y="834"/>
                </a:lnTo>
                <a:lnTo>
                  <a:pt x="0" y="812"/>
                </a:lnTo>
                <a:lnTo>
                  <a:pt x="0" y="791"/>
                </a:lnTo>
                <a:lnTo>
                  <a:pt x="0" y="770"/>
                </a:lnTo>
                <a:lnTo>
                  <a:pt x="1" y="749"/>
                </a:lnTo>
                <a:lnTo>
                  <a:pt x="2" y="727"/>
                </a:lnTo>
                <a:lnTo>
                  <a:pt x="4" y="706"/>
                </a:lnTo>
                <a:lnTo>
                  <a:pt x="6" y="686"/>
                </a:lnTo>
                <a:lnTo>
                  <a:pt x="9" y="665"/>
                </a:lnTo>
                <a:lnTo>
                  <a:pt x="12" y="645"/>
                </a:lnTo>
                <a:lnTo>
                  <a:pt x="16" y="625"/>
                </a:lnTo>
                <a:lnTo>
                  <a:pt x="21" y="605"/>
                </a:lnTo>
                <a:lnTo>
                  <a:pt x="26" y="584"/>
                </a:lnTo>
                <a:lnTo>
                  <a:pt x="32" y="564"/>
                </a:lnTo>
                <a:lnTo>
                  <a:pt x="38" y="545"/>
                </a:lnTo>
                <a:lnTo>
                  <a:pt x="44" y="525"/>
                </a:lnTo>
                <a:lnTo>
                  <a:pt x="52" y="506"/>
                </a:lnTo>
                <a:lnTo>
                  <a:pt x="59" y="487"/>
                </a:lnTo>
                <a:lnTo>
                  <a:pt x="68" y="468"/>
                </a:lnTo>
                <a:lnTo>
                  <a:pt x="78" y="448"/>
                </a:lnTo>
                <a:lnTo>
                  <a:pt x="87" y="430"/>
                </a:lnTo>
                <a:lnTo>
                  <a:pt x="97" y="412"/>
                </a:lnTo>
                <a:lnTo>
                  <a:pt x="108" y="394"/>
                </a:lnTo>
                <a:lnTo>
                  <a:pt x="119" y="376"/>
                </a:lnTo>
                <a:lnTo>
                  <a:pt x="130" y="358"/>
                </a:lnTo>
                <a:lnTo>
                  <a:pt x="142" y="340"/>
                </a:lnTo>
                <a:lnTo>
                  <a:pt x="155" y="322"/>
                </a:lnTo>
                <a:lnTo>
                  <a:pt x="168" y="305"/>
                </a:lnTo>
                <a:lnTo>
                  <a:pt x="182" y="288"/>
                </a:lnTo>
                <a:lnTo>
                  <a:pt x="196" y="271"/>
                </a:lnTo>
                <a:lnTo>
                  <a:pt x="211" y="255"/>
                </a:lnTo>
                <a:lnTo>
                  <a:pt x="227" y="239"/>
                </a:lnTo>
                <a:lnTo>
                  <a:pt x="242" y="224"/>
                </a:lnTo>
                <a:lnTo>
                  <a:pt x="257" y="209"/>
                </a:lnTo>
                <a:lnTo>
                  <a:pt x="273" y="193"/>
                </a:lnTo>
                <a:lnTo>
                  <a:pt x="289" y="180"/>
                </a:lnTo>
                <a:lnTo>
                  <a:pt x="305" y="166"/>
                </a:lnTo>
                <a:lnTo>
                  <a:pt x="322" y="153"/>
                </a:lnTo>
                <a:lnTo>
                  <a:pt x="339" y="141"/>
                </a:lnTo>
                <a:lnTo>
                  <a:pt x="357" y="129"/>
                </a:lnTo>
                <a:lnTo>
                  <a:pt x="374" y="118"/>
                </a:lnTo>
                <a:lnTo>
                  <a:pt x="392" y="107"/>
                </a:lnTo>
                <a:lnTo>
                  <a:pt x="410" y="97"/>
                </a:lnTo>
                <a:lnTo>
                  <a:pt x="428" y="87"/>
                </a:lnTo>
                <a:lnTo>
                  <a:pt x="446" y="78"/>
                </a:lnTo>
                <a:lnTo>
                  <a:pt x="464" y="69"/>
                </a:lnTo>
                <a:lnTo>
                  <a:pt x="483" y="60"/>
                </a:lnTo>
                <a:lnTo>
                  <a:pt x="503" y="52"/>
                </a:lnTo>
                <a:lnTo>
                  <a:pt x="522" y="45"/>
                </a:lnTo>
                <a:lnTo>
                  <a:pt x="542" y="38"/>
                </a:lnTo>
                <a:lnTo>
                  <a:pt x="562" y="32"/>
                </a:lnTo>
                <a:lnTo>
                  <a:pt x="581" y="27"/>
                </a:lnTo>
                <a:lnTo>
                  <a:pt x="602" y="22"/>
                </a:lnTo>
                <a:lnTo>
                  <a:pt x="622" y="17"/>
                </a:lnTo>
                <a:lnTo>
                  <a:pt x="643" y="13"/>
                </a:lnTo>
                <a:lnTo>
                  <a:pt x="664" y="10"/>
                </a:lnTo>
                <a:lnTo>
                  <a:pt x="685" y="7"/>
                </a:lnTo>
                <a:lnTo>
                  <a:pt x="706" y="4"/>
                </a:lnTo>
                <a:lnTo>
                  <a:pt x="728" y="2"/>
                </a:lnTo>
                <a:lnTo>
                  <a:pt x="749" y="1"/>
                </a:lnTo>
                <a:lnTo>
                  <a:pt x="771" y="0"/>
                </a:lnTo>
                <a:lnTo>
                  <a:pt x="794" y="0"/>
                </a:lnTo>
                <a:lnTo>
                  <a:pt x="7063" y="0"/>
                </a:lnTo>
                <a:lnTo>
                  <a:pt x="7103" y="1"/>
                </a:lnTo>
                <a:lnTo>
                  <a:pt x="7144" y="4"/>
                </a:lnTo>
                <a:lnTo>
                  <a:pt x="7183" y="9"/>
                </a:lnTo>
                <a:lnTo>
                  <a:pt x="7222" y="16"/>
                </a:lnTo>
                <a:lnTo>
                  <a:pt x="7260" y="25"/>
                </a:lnTo>
                <a:lnTo>
                  <a:pt x="7298" y="35"/>
                </a:lnTo>
                <a:lnTo>
                  <a:pt x="7335" y="48"/>
                </a:lnTo>
                <a:lnTo>
                  <a:pt x="7371" y="62"/>
                </a:lnTo>
                <a:lnTo>
                  <a:pt x="7406" y="79"/>
                </a:lnTo>
                <a:lnTo>
                  <a:pt x="7440" y="96"/>
                </a:lnTo>
                <a:lnTo>
                  <a:pt x="7473" y="115"/>
                </a:lnTo>
                <a:lnTo>
                  <a:pt x="7505" y="136"/>
                </a:lnTo>
                <a:lnTo>
                  <a:pt x="7536" y="158"/>
                </a:lnTo>
                <a:lnTo>
                  <a:pt x="7567" y="181"/>
                </a:lnTo>
                <a:lnTo>
                  <a:pt x="7596" y="207"/>
                </a:lnTo>
                <a:lnTo>
                  <a:pt x="7623" y="233"/>
                </a:lnTo>
                <a:lnTo>
                  <a:pt x="7649" y="260"/>
                </a:lnTo>
                <a:lnTo>
                  <a:pt x="7674" y="289"/>
                </a:lnTo>
                <a:lnTo>
                  <a:pt x="7697" y="319"/>
                </a:lnTo>
                <a:lnTo>
                  <a:pt x="7720" y="351"/>
                </a:lnTo>
                <a:lnTo>
                  <a:pt x="7741" y="383"/>
                </a:lnTo>
                <a:lnTo>
                  <a:pt x="7760" y="416"/>
                </a:lnTo>
                <a:lnTo>
                  <a:pt x="7777" y="449"/>
                </a:lnTo>
                <a:lnTo>
                  <a:pt x="7793" y="485"/>
                </a:lnTo>
                <a:lnTo>
                  <a:pt x="7807" y="521"/>
                </a:lnTo>
                <a:lnTo>
                  <a:pt x="7820" y="558"/>
                </a:lnTo>
                <a:lnTo>
                  <a:pt x="7830" y="595"/>
                </a:lnTo>
                <a:lnTo>
                  <a:pt x="7839" y="634"/>
                </a:lnTo>
                <a:lnTo>
                  <a:pt x="7847" y="673"/>
                </a:lnTo>
                <a:lnTo>
                  <a:pt x="7852" y="712"/>
                </a:lnTo>
                <a:lnTo>
                  <a:pt x="7855" y="753"/>
                </a:lnTo>
                <a:lnTo>
                  <a:pt x="7856" y="793"/>
                </a:lnTo>
                <a:lnTo>
                  <a:pt x="7856" y="7065"/>
                </a:lnTo>
                <a:lnTo>
                  <a:pt x="7856" y="7087"/>
                </a:lnTo>
                <a:lnTo>
                  <a:pt x="7855" y="7109"/>
                </a:lnTo>
                <a:lnTo>
                  <a:pt x="7854" y="7131"/>
                </a:lnTo>
                <a:lnTo>
                  <a:pt x="7852" y="7153"/>
                </a:lnTo>
                <a:lnTo>
                  <a:pt x="7849" y="7174"/>
                </a:lnTo>
                <a:lnTo>
                  <a:pt x="7846" y="7195"/>
                </a:lnTo>
                <a:lnTo>
                  <a:pt x="7842" y="7215"/>
                </a:lnTo>
                <a:lnTo>
                  <a:pt x="7838" y="7236"/>
                </a:lnTo>
                <a:lnTo>
                  <a:pt x="7833" y="7256"/>
                </a:lnTo>
                <a:lnTo>
                  <a:pt x="7828" y="7278"/>
                </a:lnTo>
                <a:lnTo>
                  <a:pt x="7823" y="7297"/>
                </a:lnTo>
                <a:lnTo>
                  <a:pt x="7817" y="7317"/>
                </a:lnTo>
                <a:lnTo>
                  <a:pt x="7810" y="7337"/>
                </a:lnTo>
                <a:lnTo>
                  <a:pt x="7803" y="7356"/>
                </a:lnTo>
                <a:lnTo>
                  <a:pt x="7795" y="7375"/>
                </a:lnTo>
                <a:lnTo>
                  <a:pt x="7787" y="7395"/>
                </a:lnTo>
                <a:lnTo>
                  <a:pt x="7778" y="7413"/>
                </a:lnTo>
                <a:lnTo>
                  <a:pt x="7769" y="7431"/>
                </a:lnTo>
                <a:lnTo>
                  <a:pt x="7759" y="7449"/>
                </a:lnTo>
                <a:lnTo>
                  <a:pt x="7749" y="7467"/>
                </a:lnTo>
                <a:lnTo>
                  <a:pt x="7738" y="7485"/>
                </a:lnTo>
                <a:lnTo>
                  <a:pt x="7727" y="7502"/>
                </a:lnTo>
                <a:lnTo>
                  <a:pt x="7715" y="7519"/>
                </a:lnTo>
                <a:lnTo>
                  <a:pt x="7702" y="7537"/>
                </a:lnTo>
                <a:lnTo>
                  <a:pt x="7689" y="7553"/>
                </a:lnTo>
                <a:lnTo>
                  <a:pt x="7675" y="7570"/>
                </a:lnTo>
                <a:lnTo>
                  <a:pt x="7661" y="7586"/>
                </a:lnTo>
                <a:lnTo>
                  <a:pt x="7647" y="7602"/>
                </a:lnTo>
                <a:lnTo>
                  <a:pt x="7632" y="7617"/>
                </a:lnTo>
                <a:lnTo>
                  <a:pt x="7617" y="7632"/>
                </a:lnTo>
                <a:lnTo>
                  <a:pt x="7601" y="7647"/>
                </a:lnTo>
                <a:lnTo>
                  <a:pt x="7585" y="7663"/>
                </a:lnTo>
                <a:lnTo>
                  <a:pt x="7568" y="7677"/>
                </a:lnTo>
                <a:lnTo>
                  <a:pt x="7550" y="7691"/>
                </a:lnTo>
                <a:lnTo>
                  <a:pt x="7533" y="7704"/>
                </a:lnTo>
                <a:lnTo>
                  <a:pt x="7516" y="7717"/>
                </a:lnTo>
                <a:lnTo>
                  <a:pt x="7498" y="7729"/>
                </a:lnTo>
                <a:lnTo>
                  <a:pt x="7480" y="7740"/>
                </a:lnTo>
                <a:lnTo>
                  <a:pt x="7462" y="7751"/>
                </a:lnTo>
                <a:lnTo>
                  <a:pt x="7444" y="7762"/>
                </a:lnTo>
                <a:lnTo>
                  <a:pt x="7426" y="7772"/>
                </a:lnTo>
                <a:lnTo>
                  <a:pt x="7406" y="7781"/>
                </a:lnTo>
                <a:lnTo>
                  <a:pt x="7388" y="7790"/>
                </a:lnTo>
                <a:lnTo>
                  <a:pt x="7369" y="7799"/>
                </a:lnTo>
                <a:lnTo>
                  <a:pt x="7350" y="7807"/>
                </a:lnTo>
                <a:lnTo>
                  <a:pt x="7331" y="7815"/>
                </a:lnTo>
                <a:lnTo>
                  <a:pt x="7311" y="7821"/>
                </a:lnTo>
                <a:lnTo>
                  <a:pt x="7292" y="7827"/>
                </a:lnTo>
                <a:lnTo>
                  <a:pt x="7271" y="7833"/>
                </a:lnTo>
                <a:lnTo>
                  <a:pt x="7251" y="7838"/>
                </a:lnTo>
                <a:lnTo>
                  <a:pt x="7231" y="7843"/>
                </a:lnTo>
                <a:lnTo>
                  <a:pt x="7211" y="7847"/>
                </a:lnTo>
                <a:lnTo>
                  <a:pt x="7191" y="7850"/>
                </a:lnTo>
                <a:lnTo>
                  <a:pt x="7170" y="7853"/>
                </a:lnTo>
                <a:lnTo>
                  <a:pt x="7150" y="7855"/>
                </a:lnTo>
                <a:lnTo>
                  <a:pt x="7128" y="7857"/>
                </a:lnTo>
                <a:lnTo>
                  <a:pt x="7107" y="7858"/>
                </a:lnTo>
                <a:lnTo>
                  <a:pt x="7086" y="7859"/>
                </a:lnTo>
                <a:lnTo>
                  <a:pt x="7065" y="7859"/>
                </a:lnTo>
                <a:lnTo>
                  <a:pt x="7043" y="7859"/>
                </a:lnTo>
                <a:lnTo>
                  <a:pt x="7022" y="7858"/>
                </a:lnTo>
                <a:lnTo>
                  <a:pt x="7000" y="7856"/>
                </a:lnTo>
                <a:lnTo>
                  <a:pt x="6978" y="7854"/>
                </a:lnTo>
                <a:lnTo>
                  <a:pt x="6956" y="785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7" name="Freeform 7">
            <a:extLst>
              <a:ext uri="{FF2B5EF4-FFF2-40B4-BE49-F238E27FC236}">
                <a16:creationId xmlns:a16="http://schemas.microsoft.com/office/drawing/2014/main" id="{47AFE781-138B-DB55-4045-24B11C15250D}"/>
              </a:ext>
            </a:extLst>
          </p:cNvPr>
          <p:cNvSpPr>
            <a:spLocks/>
          </p:cNvSpPr>
          <p:nvPr/>
        </p:nvSpPr>
        <p:spPr bwMode="auto">
          <a:xfrm>
            <a:off x="2546643" y="3618639"/>
            <a:ext cx="2019949" cy="2021750"/>
          </a:xfrm>
          <a:custGeom>
            <a:avLst/>
            <a:gdLst>
              <a:gd name="T0" fmla="*/ 7650 w 7856"/>
              <a:gd name="T1" fmla="*/ 1893 h 7859"/>
              <a:gd name="T2" fmla="*/ 7204 w 7856"/>
              <a:gd name="T3" fmla="*/ 3143 h 7859"/>
              <a:gd name="T4" fmla="*/ 6571 w 7856"/>
              <a:gd name="T5" fmla="*/ 4287 h 7859"/>
              <a:gd name="T6" fmla="*/ 5768 w 7856"/>
              <a:gd name="T7" fmla="*/ 5311 h 7859"/>
              <a:gd name="T8" fmla="*/ 4813 w 7856"/>
              <a:gd name="T9" fmla="*/ 6191 h 7859"/>
              <a:gd name="T10" fmla="*/ 3728 w 7856"/>
              <a:gd name="T11" fmla="*/ 6913 h 7859"/>
              <a:gd name="T12" fmla="*/ 2528 w 7856"/>
              <a:gd name="T13" fmla="*/ 7455 h 7859"/>
              <a:gd name="T14" fmla="*/ 1235 w 7856"/>
              <a:gd name="T15" fmla="*/ 7799 h 7859"/>
              <a:gd name="T16" fmla="*/ 834 w 7856"/>
              <a:gd name="T17" fmla="*/ 7858 h 7859"/>
              <a:gd name="T18" fmla="*/ 749 w 7856"/>
              <a:gd name="T19" fmla="*/ 7858 h 7859"/>
              <a:gd name="T20" fmla="*/ 665 w 7856"/>
              <a:gd name="T21" fmla="*/ 7850 h 7859"/>
              <a:gd name="T22" fmla="*/ 585 w 7856"/>
              <a:gd name="T23" fmla="*/ 7833 h 7859"/>
              <a:gd name="T24" fmla="*/ 506 w 7856"/>
              <a:gd name="T25" fmla="*/ 7807 h 7859"/>
              <a:gd name="T26" fmla="*/ 430 w 7856"/>
              <a:gd name="T27" fmla="*/ 7772 h 7859"/>
              <a:gd name="T28" fmla="*/ 358 w 7856"/>
              <a:gd name="T29" fmla="*/ 7729 h 7859"/>
              <a:gd name="T30" fmla="*/ 288 w 7856"/>
              <a:gd name="T31" fmla="*/ 7677 h 7859"/>
              <a:gd name="T32" fmla="*/ 224 w 7856"/>
              <a:gd name="T33" fmla="*/ 7617 h 7859"/>
              <a:gd name="T34" fmla="*/ 167 w 7856"/>
              <a:gd name="T35" fmla="*/ 7554 h 7859"/>
              <a:gd name="T36" fmla="*/ 118 w 7856"/>
              <a:gd name="T37" fmla="*/ 7485 h 7859"/>
              <a:gd name="T38" fmla="*/ 78 w 7856"/>
              <a:gd name="T39" fmla="*/ 7413 h 7859"/>
              <a:gd name="T40" fmla="*/ 46 w 7856"/>
              <a:gd name="T41" fmla="*/ 7337 h 7859"/>
              <a:gd name="T42" fmla="*/ 23 w 7856"/>
              <a:gd name="T43" fmla="*/ 7256 h 7859"/>
              <a:gd name="T44" fmla="*/ 7 w 7856"/>
              <a:gd name="T45" fmla="*/ 7174 h 7859"/>
              <a:gd name="T46" fmla="*/ 0 w 7856"/>
              <a:gd name="T47" fmla="*/ 7087 h 7859"/>
              <a:gd name="T48" fmla="*/ 4 w 7856"/>
              <a:gd name="T49" fmla="*/ 712 h 7859"/>
              <a:gd name="T50" fmla="*/ 36 w 7856"/>
              <a:gd name="T51" fmla="*/ 558 h 7859"/>
              <a:gd name="T52" fmla="*/ 96 w 7856"/>
              <a:gd name="T53" fmla="*/ 416 h 7859"/>
              <a:gd name="T54" fmla="*/ 182 w 7856"/>
              <a:gd name="T55" fmla="*/ 289 h 7859"/>
              <a:gd name="T56" fmla="*/ 289 w 7856"/>
              <a:gd name="T57" fmla="*/ 181 h 7859"/>
              <a:gd name="T58" fmla="*/ 416 w 7856"/>
              <a:gd name="T59" fmla="*/ 96 h 7859"/>
              <a:gd name="T60" fmla="*/ 558 w 7856"/>
              <a:gd name="T61" fmla="*/ 35 h 7859"/>
              <a:gd name="T62" fmla="*/ 712 w 7856"/>
              <a:gd name="T63" fmla="*/ 4 h 7859"/>
              <a:gd name="T64" fmla="*/ 7085 w 7856"/>
              <a:gd name="T65" fmla="*/ 0 h 7859"/>
              <a:gd name="T66" fmla="*/ 7171 w 7856"/>
              <a:gd name="T67" fmla="*/ 7 h 7859"/>
              <a:gd name="T68" fmla="*/ 7254 w 7856"/>
              <a:gd name="T69" fmla="*/ 22 h 7859"/>
              <a:gd name="T70" fmla="*/ 7334 w 7856"/>
              <a:gd name="T71" fmla="*/ 45 h 7859"/>
              <a:gd name="T72" fmla="*/ 7410 w 7856"/>
              <a:gd name="T73" fmla="*/ 78 h 7859"/>
              <a:gd name="T74" fmla="*/ 7482 w 7856"/>
              <a:gd name="T75" fmla="*/ 118 h 7859"/>
              <a:gd name="T76" fmla="*/ 7550 w 7856"/>
              <a:gd name="T77" fmla="*/ 166 h 7859"/>
              <a:gd name="T78" fmla="*/ 7614 w 7856"/>
              <a:gd name="T79" fmla="*/ 224 h 7859"/>
              <a:gd name="T80" fmla="*/ 7674 w 7856"/>
              <a:gd name="T81" fmla="*/ 288 h 7859"/>
              <a:gd name="T82" fmla="*/ 7726 w 7856"/>
              <a:gd name="T83" fmla="*/ 358 h 7859"/>
              <a:gd name="T84" fmla="*/ 7769 w 7856"/>
              <a:gd name="T85" fmla="*/ 430 h 7859"/>
              <a:gd name="T86" fmla="*/ 7804 w 7856"/>
              <a:gd name="T87" fmla="*/ 506 h 7859"/>
              <a:gd name="T88" fmla="*/ 7830 w 7856"/>
              <a:gd name="T89" fmla="*/ 584 h 7859"/>
              <a:gd name="T90" fmla="*/ 7847 w 7856"/>
              <a:gd name="T91" fmla="*/ 665 h 7859"/>
              <a:gd name="T92" fmla="*/ 7855 w 7856"/>
              <a:gd name="T93" fmla="*/ 749 h 7859"/>
              <a:gd name="T94" fmla="*/ 7855 w 7856"/>
              <a:gd name="T95" fmla="*/ 834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7848" y="900"/>
                </a:moveTo>
                <a:lnTo>
                  <a:pt x="7796" y="1235"/>
                </a:lnTo>
                <a:lnTo>
                  <a:pt x="7729" y="1567"/>
                </a:lnTo>
                <a:lnTo>
                  <a:pt x="7650" y="1893"/>
                </a:lnTo>
                <a:lnTo>
                  <a:pt x="7557" y="2214"/>
                </a:lnTo>
                <a:lnTo>
                  <a:pt x="7452" y="2529"/>
                </a:lnTo>
                <a:lnTo>
                  <a:pt x="7334" y="2839"/>
                </a:lnTo>
                <a:lnTo>
                  <a:pt x="7204" y="3143"/>
                </a:lnTo>
                <a:lnTo>
                  <a:pt x="7063" y="3439"/>
                </a:lnTo>
                <a:lnTo>
                  <a:pt x="6910" y="3729"/>
                </a:lnTo>
                <a:lnTo>
                  <a:pt x="6746" y="4012"/>
                </a:lnTo>
                <a:lnTo>
                  <a:pt x="6571" y="4287"/>
                </a:lnTo>
                <a:lnTo>
                  <a:pt x="6386" y="4555"/>
                </a:lnTo>
                <a:lnTo>
                  <a:pt x="6189" y="4815"/>
                </a:lnTo>
                <a:lnTo>
                  <a:pt x="5984" y="5067"/>
                </a:lnTo>
                <a:lnTo>
                  <a:pt x="5768" y="5311"/>
                </a:lnTo>
                <a:lnTo>
                  <a:pt x="5543" y="5545"/>
                </a:lnTo>
                <a:lnTo>
                  <a:pt x="5309" y="5770"/>
                </a:lnTo>
                <a:lnTo>
                  <a:pt x="5065" y="5986"/>
                </a:lnTo>
                <a:lnTo>
                  <a:pt x="4813" y="6191"/>
                </a:lnTo>
                <a:lnTo>
                  <a:pt x="4554" y="6388"/>
                </a:lnTo>
                <a:lnTo>
                  <a:pt x="4286" y="6573"/>
                </a:lnTo>
                <a:lnTo>
                  <a:pt x="4011" y="6749"/>
                </a:lnTo>
                <a:lnTo>
                  <a:pt x="3728" y="6913"/>
                </a:lnTo>
                <a:lnTo>
                  <a:pt x="3438" y="7066"/>
                </a:lnTo>
                <a:lnTo>
                  <a:pt x="3142" y="7207"/>
                </a:lnTo>
                <a:lnTo>
                  <a:pt x="2839" y="7337"/>
                </a:lnTo>
                <a:lnTo>
                  <a:pt x="2528" y="7455"/>
                </a:lnTo>
                <a:lnTo>
                  <a:pt x="2213" y="7560"/>
                </a:lnTo>
                <a:lnTo>
                  <a:pt x="1893" y="7652"/>
                </a:lnTo>
                <a:lnTo>
                  <a:pt x="1567" y="7732"/>
                </a:lnTo>
                <a:lnTo>
                  <a:pt x="1235" y="7799"/>
                </a:lnTo>
                <a:lnTo>
                  <a:pt x="900" y="7851"/>
                </a:lnTo>
                <a:lnTo>
                  <a:pt x="878" y="7854"/>
                </a:lnTo>
                <a:lnTo>
                  <a:pt x="855" y="7856"/>
                </a:lnTo>
                <a:lnTo>
                  <a:pt x="834" y="7858"/>
                </a:lnTo>
                <a:lnTo>
                  <a:pt x="812" y="7859"/>
                </a:lnTo>
                <a:lnTo>
                  <a:pt x="791" y="7859"/>
                </a:lnTo>
                <a:lnTo>
                  <a:pt x="770" y="7859"/>
                </a:lnTo>
                <a:lnTo>
                  <a:pt x="749" y="7858"/>
                </a:lnTo>
                <a:lnTo>
                  <a:pt x="728" y="7857"/>
                </a:lnTo>
                <a:lnTo>
                  <a:pt x="706" y="7855"/>
                </a:lnTo>
                <a:lnTo>
                  <a:pt x="686" y="7853"/>
                </a:lnTo>
                <a:lnTo>
                  <a:pt x="665" y="7850"/>
                </a:lnTo>
                <a:lnTo>
                  <a:pt x="645" y="7847"/>
                </a:lnTo>
                <a:lnTo>
                  <a:pt x="625" y="7843"/>
                </a:lnTo>
                <a:lnTo>
                  <a:pt x="605" y="7838"/>
                </a:lnTo>
                <a:lnTo>
                  <a:pt x="585" y="7833"/>
                </a:lnTo>
                <a:lnTo>
                  <a:pt x="564" y="7827"/>
                </a:lnTo>
                <a:lnTo>
                  <a:pt x="545" y="7821"/>
                </a:lnTo>
                <a:lnTo>
                  <a:pt x="525" y="7815"/>
                </a:lnTo>
                <a:lnTo>
                  <a:pt x="506" y="7807"/>
                </a:lnTo>
                <a:lnTo>
                  <a:pt x="487" y="7800"/>
                </a:lnTo>
                <a:lnTo>
                  <a:pt x="468" y="7790"/>
                </a:lnTo>
                <a:lnTo>
                  <a:pt x="449" y="7781"/>
                </a:lnTo>
                <a:lnTo>
                  <a:pt x="430" y="7772"/>
                </a:lnTo>
                <a:lnTo>
                  <a:pt x="412" y="7762"/>
                </a:lnTo>
                <a:lnTo>
                  <a:pt x="394" y="7751"/>
                </a:lnTo>
                <a:lnTo>
                  <a:pt x="376" y="7740"/>
                </a:lnTo>
                <a:lnTo>
                  <a:pt x="358" y="7729"/>
                </a:lnTo>
                <a:lnTo>
                  <a:pt x="340" y="7717"/>
                </a:lnTo>
                <a:lnTo>
                  <a:pt x="323" y="7704"/>
                </a:lnTo>
                <a:lnTo>
                  <a:pt x="306" y="7691"/>
                </a:lnTo>
                <a:lnTo>
                  <a:pt x="288" y="7677"/>
                </a:lnTo>
                <a:lnTo>
                  <a:pt x="271" y="7663"/>
                </a:lnTo>
                <a:lnTo>
                  <a:pt x="255" y="7647"/>
                </a:lnTo>
                <a:lnTo>
                  <a:pt x="239" y="7632"/>
                </a:lnTo>
                <a:lnTo>
                  <a:pt x="224" y="7617"/>
                </a:lnTo>
                <a:lnTo>
                  <a:pt x="209" y="7602"/>
                </a:lnTo>
                <a:lnTo>
                  <a:pt x="194" y="7586"/>
                </a:lnTo>
                <a:lnTo>
                  <a:pt x="181" y="7570"/>
                </a:lnTo>
                <a:lnTo>
                  <a:pt x="167" y="7554"/>
                </a:lnTo>
                <a:lnTo>
                  <a:pt x="154" y="7537"/>
                </a:lnTo>
                <a:lnTo>
                  <a:pt x="141" y="7519"/>
                </a:lnTo>
                <a:lnTo>
                  <a:pt x="129" y="7502"/>
                </a:lnTo>
                <a:lnTo>
                  <a:pt x="118" y="7485"/>
                </a:lnTo>
                <a:lnTo>
                  <a:pt x="107" y="7467"/>
                </a:lnTo>
                <a:lnTo>
                  <a:pt x="97" y="7449"/>
                </a:lnTo>
                <a:lnTo>
                  <a:pt x="87" y="7431"/>
                </a:lnTo>
                <a:lnTo>
                  <a:pt x="78" y="7413"/>
                </a:lnTo>
                <a:lnTo>
                  <a:pt x="69" y="7395"/>
                </a:lnTo>
                <a:lnTo>
                  <a:pt x="61" y="7375"/>
                </a:lnTo>
                <a:lnTo>
                  <a:pt x="53" y="7356"/>
                </a:lnTo>
                <a:lnTo>
                  <a:pt x="46" y="7337"/>
                </a:lnTo>
                <a:lnTo>
                  <a:pt x="39" y="7317"/>
                </a:lnTo>
                <a:lnTo>
                  <a:pt x="33" y="7297"/>
                </a:lnTo>
                <a:lnTo>
                  <a:pt x="28" y="7278"/>
                </a:lnTo>
                <a:lnTo>
                  <a:pt x="23" y="7256"/>
                </a:lnTo>
                <a:lnTo>
                  <a:pt x="18" y="7236"/>
                </a:lnTo>
                <a:lnTo>
                  <a:pt x="14" y="7216"/>
                </a:lnTo>
                <a:lnTo>
                  <a:pt x="10" y="7195"/>
                </a:lnTo>
                <a:lnTo>
                  <a:pt x="7" y="7174"/>
                </a:lnTo>
                <a:lnTo>
                  <a:pt x="4" y="7153"/>
                </a:lnTo>
                <a:lnTo>
                  <a:pt x="2" y="7131"/>
                </a:lnTo>
                <a:lnTo>
                  <a:pt x="1" y="7109"/>
                </a:lnTo>
                <a:lnTo>
                  <a:pt x="0" y="7087"/>
                </a:lnTo>
                <a:lnTo>
                  <a:pt x="0" y="7065"/>
                </a:lnTo>
                <a:lnTo>
                  <a:pt x="0" y="793"/>
                </a:lnTo>
                <a:lnTo>
                  <a:pt x="1" y="753"/>
                </a:lnTo>
                <a:lnTo>
                  <a:pt x="4" y="712"/>
                </a:lnTo>
                <a:lnTo>
                  <a:pt x="9" y="673"/>
                </a:lnTo>
                <a:lnTo>
                  <a:pt x="17" y="634"/>
                </a:lnTo>
                <a:lnTo>
                  <a:pt x="26" y="595"/>
                </a:lnTo>
                <a:lnTo>
                  <a:pt x="36" y="558"/>
                </a:lnTo>
                <a:lnTo>
                  <a:pt x="49" y="521"/>
                </a:lnTo>
                <a:lnTo>
                  <a:pt x="63" y="485"/>
                </a:lnTo>
                <a:lnTo>
                  <a:pt x="79" y="449"/>
                </a:lnTo>
                <a:lnTo>
                  <a:pt x="96" y="416"/>
                </a:lnTo>
                <a:lnTo>
                  <a:pt x="115" y="383"/>
                </a:lnTo>
                <a:lnTo>
                  <a:pt x="136" y="351"/>
                </a:lnTo>
                <a:lnTo>
                  <a:pt x="159" y="319"/>
                </a:lnTo>
                <a:lnTo>
                  <a:pt x="182" y="289"/>
                </a:lnTo>
                <a:lnTo>
                  <a:pt x="207" y="260"/>
                </a:lnTo>
                <a:lnTo>
                  <a:pt x="233" y="233"/>
                </a:lnTo>
                <a:lnTo>
                  <a:pt x="260" y="207"/>
                </a:lnTo>
                <a:lnTo>
                  <a:pt x="289" y="181"/>
                </a:lnTo>
                <a:lnTo>
                  <a:pt x="320" y="158"/>
                </a:lnTo>
                <a:lnTo>
                  <a:pt x="351" y="136"/>
                </a:lnTo>
                <a:lnTo>
                  <a:pt x="383" y="115"/>
                </a:lnTo>
                <a:lnTo>
                  <a:pt x="416" y="96"/>
                </a:lnTo>
                <a:lnTo>
                  <a:pt x="450" y="79"/>
                </a:lnTo>
                <a:lnTo>
                  <a:pt x="485" y="62"/>
                </a:lnTo>
                <a:lnTo>
                  <a:pt x="521" y="48"/>
                </a:lnTo>
                <a:lnTo>
                  <a:pt x="558" y="35"/>
                </a:lnTo>
                <a:lnTo>
                  <a:pt x="596" y="25"/>
                </a:lnTo>
                <a:lnTo>
                  <a:pt x="634" y="16"/>
                </a:lnTo>
                <a:lnTo>
                  <a:pt x="673" y="9"/>
                </a:lnTo>
                <a:lnTo>
                  <a:pt x="712" y="4"/>
                </a:lnTo>
                <a:lnTo>
                  <a:pt x="753" y="1"/>
                </a:lnTo>
                <a:lnTo>
                  <a:pt x="793" y="0"/>
                </a:lnTo>
                <a:lnTo>
                  <a:pt x="7062" y="0"/>
                </a:lnTo>
                <a:lnTo>
                  <a:pt x="7085" y="0"/>
                </a:lnTo>
                <a:lnTo>
                  <a:pt x="7107" y="1"/>
                </a:lnTo>
                <a:lnTo>
                  <a:pt x="7128" y="2"/>
                </a:lnTo>
                <a:lnTo>
                  <a:pt x="7150" y="4"/>
                </a:lnTo>
                <a:lnTo>
                  <a:pt x="7171" y="7"/>
                </a:lnTo>
                <a:lnTo>
                  <a:pt x="7192" y="10"/>
                </a:lnTo>
                <a:lnTo>
                  <a:pt x="7212" y="13"/>
                </a:lnTo>
                <a:lnTo>
                  <a:pt x="7234" y="17"/>
                </a:lnTo>
                <a:lnTo>
                  <a:pt x="7254" y="22"/>
                </a:lnTo>
                <a:lnTo>
                  <a:pt x="7275" y="27"/>
                </a:lnTo>
                <a:lnTo>
                  <a:pt x="7294" y="32"/>
                </a:lnTo>
                <a:lnTo>
                  <a:pt x="7314" y="38"/>
                </a:lnTo>
                <a:lnTo>
                  <a:pt x="7334" y="45"/>
                </a:lnTo>
                <a:lnTo>
                  <a:pt x="7353" y="52"/>
                </a:lnTo>
                <a:lnTo>
                  <a:pt x="7373" y="60"/>
                </a:lnTo>
                <a:lnTo>
                  <a:pt x="7392" y="69"/>
                </a:lnTo>
                <a:lnTo>
                  <a:pt x="7410" y="78"/>
                </a:lnTo>
                <a:lnTo>
                  <a:pt x="7428" y="87"/>
                </a:lnTo>
                <a:lnTo>
                  <a:pt x="7446" y="97"/>
                </a:lnTo>
                <a:lnTo>
                  <a:pt x="7464" y="107"/>
                </a:lnTo>
                <a:lnTo>
                  <a:pt x="7482" y="118"/>
                </a:lnTo>
                <a:lnTo>
                  <a:pt x="7499" y="129"/>
                </a:lnTo>
                <a:lnTo>
                  <a:pt x="7517" y="141"/>
                </a:lnTo>
                <a:lnTo>
                  <a:pt x="7534" y="153"/>
                </a:lnTo>
                <a:lnTo>
                  <a:pt x="7550" y="166"/>
                </a:lnTo>
                <a:lnTo>
                  <a:pt x="7567" y="180"/>
                </a:lnTo>
                <a:lnTo>
                  <a:pt x="7583" y="194"/>
                </a:lnTo>
                <a:lnTo>
                  <a:pt x="7599" y="209"/>
                </a:lnTo>
                <a:lnTo>
                  <a:pt x="7614" y="224"/>
                </a:lnTo>
                <a:lnTo>
                  <a:pt x="7629" y="239"/>
                </a:lnTo>
                <a:lnTo>
                  <a:pt x="7645" y="255"/>
                </a:lnTo>
                <a:lnTo>
                  <a:pt x="7660" y="271"/>
                </a:lnTo>
                <a:lnTo>
                  <a:pt x="7674" y="288"/>
                </a:lnTo>
                <a:lnTo>
                  <a:pt x="7688" y="305"/>
                </a:lnTo>
                <a:lnTo>
                  <a:pt x="7701" y="322"/>
                </a:lnTo>
                <a:lnTo>
                  <a:pt x="7714" y="340"/>
                </a:lnTo>
                <a:lnTo>
                  <a:pt x="7726" y="358"/>
                </a:lnTo>
                <a:lnTo>
                  <a:pt x="7737" y="376"/>
                </a:lnTo>
                <a:lnTo>
                  <a:pt x="7748" y="394"/>
                </a:lnTo>
                <a:lnTo>
                  <a:pt x="7759" y="412"/>
                </a:lnTo>
                <a:lnTo>
                  <a:pt x="7769" y="430"/>
                </a:lnTo>
                <a:lnTo>
                  <a:pt x="7778" y="449"/>
                </a:lnTo>
                <a:lnTo>
                  <a:pt x="7788" y="468"/>
                </a:lnTo>
                <a:lnTo>
                  <a:pt x="7796" y="487"/>
                </a:lnTo>
                <a:lnTo>
                  <a:pt x="7804" y="506"/>
                </a:lnTo>
                <a:lnTo>
                  <a:pt x="7812" y="525"/>
                </a:lnTo>
                <a:lnTo>
                  <a:pt x="7818" y="545"/>
                </a:lnTo>
                <a:lnTo>
                  <a:pt x="7824" y="564"/>
                </a:lnTo>
                <a:lnTo>
                  <a:pt x="7830" y="584"/>
                </a:lnTo>
                <a:lnTo>
                  <a:pt x="7835" y="605"/>
                </a:lnTo>
                <a:lnTo>
                  <a:pt x="7840" y="625"/>
                </a:lnTo>
                <a:lnTo>
                  <a:pt x="7844" y="645"/>
                </a:lnTo>
                <a:lnTo>
                  <a:pt x="7847" y="665"/>
                </a:lnTo>
                <a:lnTo>
                  <a:pt x="7850" y="686"/>
                </a:lnTo>
                <a:lnTo>
                  <a:pt x="7852" y="706"/>
                </a:lnTo>
                <a:lnTo>
                  <a:pt x="7854" y="727"/>
                </a:lnTo>
                <a:lnTo>
                  <a:pt x="7855" y="749"/>
                </a:lnTo>
                <a:lnTo>
                  <a:pt x="7856" y="770"/>
                </a:lnTo>
                <a:lnTo>
                  <a:pt x="7856" y="791"/>
                </a:lnTo>
                <a:lnTo>
                  <a:pt x="7856" y="813"/>
                </a:lnTo>
                <a:lnTo>
                  <a:pt x="7855" y="834"/>
                </a:lnTo>
                <a:lnTo>
                  <a:pt x="7853" y="856"/>
                </a:lnTo>
                <a:lnTo>
                  <a:pt x="7851" y="878"/>
                </a:lnTo>
                <a:lnTo>
                  <a:pt x="7848" y="9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8" name="Freeform 8">
            <a:extLst>
              <a:ext uri="{FF2B5EF4-FFF2-40B4-BE49-F238E27FC236}">
                <a16:creationId xmlns:a16="http://schemas.microsoft.com/office/drawing/2014/main" id="{6E7FC38A-131C-F2DB-6320-E27C8ED09A18}"/>
              </a:ext>
            </a:extLst>
          </p:cNvPr>
          <p:cNvSpPr>
            <a:spLocks/>
          </p:cNvSpPr>
          <p:nvPr/>
        </p:nvSpPr>
        <p:spPr bwMode="auto">
          <a:xfrm>
            <a:off x="2546643" y="1494271"/>
            <a:ext cx="2019949" cy="2021750"/>
          </a:xfrm>
          <a:custGeom>
            <a:avLst/>
            <a:gdLst>
              <a:gd name="T0" fmla="*/ 1893 w 7856"/>
              <a:gd name="T1" fmla="*/ 207 h 7859"/>
              <a:gd name="T2" fmla="*/ 3142 w 7856"/>
              <a:gd name="T3" fmla="*/ 652 h 7859"/>
              <a:gd name="T4" fmla="*/ 4286 w 7856"/>
              <a:gd name="T5" fmla="*/ 1286 h 7859"/>
              <a:gd name="T6" fmla="*/ 5309 w 7856"/>
              <a:gd name="T7" fmla="*/ 2089 h 7859"/>
              <a:gd name="T8" fmla="*/ 6189 w 7856"/>
              <a:gd name="T9" fmla="*/ 3044 h 7859"/>
              <a:gd name="T10" fmla="*/ 6910 w 7856"/>
              <a:gd name="T11" fmla="*/ 4130 h 7859"/>
              <a:gd name="T12" fmla="*/ 7452 w 7856"/>
              <a:gd name="T13" fmla="*/ 5330 h 7859"/>
              <a:gd name="T14" fmla="*/ 7796 w 7856"/>
              <a:gd name="T15" fmla="*/ 6624 h 7859"/>
              <a:gd name="T16" fmla="*/ 7855 w 7856"/>
              <a:gd name="T17" fmla="*/ 7025 h 7859"/>
              <a:gd name="T18" fmla="*/ 7855 w 7856"/>
              <a:gd name="T19" fmla="*/ 7110 h 7859"/>
              <a:gd name="T20" fmla="*/ 7847 w 7856"/>
              <a:gd name="T21" fmla="*/ 7194 h 7859"/>
              <a:gd name="T22" fmla="*/ 7830 w 7856"/>
              <a:gd name="T23" fmla="*/ 7275 h 7859"/>
              <a:gd name="T24" fmla="*/ 7804 w 7856"/>
              <a:gd name="T25" fmla="*/ 7353 h 7859"/>
              <a:gd name="T26" fmla="*/ 7769 w 7856"/>
              <a:gd name="T27" fmla="*/ 7429 h 7859"/>
              <a:gd name="T28" fmla="*/ 7726 w 7856"/>
              <a:gd name="T29" fmla="*/ 7501 h 7859"/>
              <a:gd name="T30" fmla="*/ 7674 w 7856"/>
              <a:gd name="T31" fmla="*/ 7571 h 7859"/>
              <a:gd name="T32" fmla="*/ 7614 w 7856"/>
              <a:gd name="T33" fmla="*/ 7635 h 7859"/>
              <a:gd name="T34" fmla="*/ 7551 w 7856"/>
              <a:gd name="T35" fmla="*/ 7693 h 7859"/>
              <a:gd name="T36" fmla="*/ 7482 w 7856"/>
              <a:gd name="T37" fmla="*/ 7741 h 7859"/>
              <a:gd name="T38" fmla="*/ 7410 w 7856"/>
              <a:gd name="T39" fmla="*/ 7781 h 7859"/>
              <a:gd name="T40" fmla="*/ 7334 w 7856"/>
              <a:gd name="T41" fmla="*/ 7814 h 7859"/>
              <a:gd name="T42" fmla="*/ 7254 w 7856"/>
              <a:gd name="T43" fmla="*/ 7837 h 7859"/>
              <a:gd name="T44" fmla="*/ 7171 w 7856"/>
              <a:gd name="T45" fmla="*/ 7852 h 7859"/>
              <a:gd name="T46" fmla="*/ 7085 w 7856"/>
              <a:gd name="T47" fmla="*/ 7859 h 7859"/>
              <a:gd name="T48" fmla="*/ 712 w 7856"/>
              <a:gd name="T49" fmla="*/ 7855 h 7859"/>
              <a:gd name="T50" fmla="*/ 558 w 7856"/>
              <a:gd name="T51" fmla="*/ 7824 h 7859"/>
              <a:gd name="T52" fmla="*/ 416 w 7856"/>
              <a:gd name="T53" fmla="*/ 7763 h 7859"/>
              <a:gd name="T54" fmla="*/ 289 w 7856"/>
              <a:gd name="T55" fmla="*/ 7678 h 7859"/>
              <a:gd name="T56" fmla="*/ 182 w 7856"/>
              <a:gd name="T57" fmla="*/ 7570 h 7859"/>
              <a:gd name="T58" fmla="*/ 96 w 7856"/>
              <a:gd name="T59" fmla="*/ 7443 h 7859"/>
              <a:gd name="T60" fmla="*/ 36 w 7856"/>
              <a:gd name="T61" fmla="*/ 7301 h 7859"/>
              <a:gd name="T62" fmla="*/ 4 w 7856"/>
              <a:gd name="T63" fmla="*/ 7147 h 7859"/>
              <a:gd name="T64" fmla="*/ 0 w 7856"/>
              <a:gd name="T65" fmla="*/ 772 h 7859"/>
              <a:gd name="T66" fmla="*/ 7 w 7856"/>
              <a:gd name="T67" fmla="*/ 685 h 7859"/>
              <a:gd name="T68" fmla="*/ 23 w 7856"/>
              <a:gd name="T69" fmla="*/ 603 h 7859"/>
              <a:gd name="T70" fmla="*/ 46 w 7856"/>
              <a:gd name="T71" fmla="*/ 522 h 7859"/>
              <a:gd name="T72" fmla="*/ 78 w 7856"/>
              <a:gd name="T73" fmla="*/ 446 h 7859"/>
              <a:gd name="T74" fmla="*/ 118 w 7856"/>
              <a:gd name="T75" fmla="*/ 374 h 7859"/>
              <a:gd name="T76" fmla="*/ 167 w 7856"/>
              <a:gd name="T77" fmla="*/ 306 h 7859"/>
              <a:gd name="T78" fmla="*/ 224 w 7856"/>
              <a:gd name="T79" fmla="*/ 242 h 7859"/>
              <a:gd name="T80" fmla="*/ 288 w 7856"/>
              <a:gd name="T81" fmla="*/ 182 h 7859"/>
              <a:gd name="T82" fmla="*/ 358 w 7856"/>
              <a:gd name="T83" fmla="*/ 130 h 7859"/>
              <a:gd name="T84" fmla="*/ 430 w 7856"/>
              <a:gd name="T85" fmla="*/ 87 h 7859"/>
              <a:gd name="T86" fmla="*/ 506 w 7856"/>
              <a:gd name="T87" fmla="*/ 52 h 7859"/>
              <a:gd name="T88" fmla="*/ 585 w 7856"/>
              <a:gd name="T89" fmla="*/ 26 h 7859"/>
              <a:gd name="T90" fmla="*/ 665 w 7856"/>
              <a:gd name="T91" fmla="*/ 9 h 7859"/>
              <a:gd name="T92" fmla="*/ 749 w 7856"/>
              <a:gd name="T93" fmla="*/ 1 h 7859"/>
              <a:gd name="T94" fmla="*/ 834 w 7856"/>
              <a:gd name="T95" fmla="*/ 1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900" y="8"/>
                </a:moveTo>
                <a:lnTo>
                  <a:pt x="1235" y="60"/>
                </a:lnTo>
                <a:lnTo>
                  <a:pt x="1567" y="127"/>
                </a:lnTo>
                <a:lnTo>
                  <a:pt x="1893" y="207"/>
                </a:lnTo>
                <a:lnTo>
                  <a:pt x="2213" y="299"/>
                </a:lnTo>
                <a:lnTo>
                  <a:pt x="2528" y="404"/>
                </a:lnTo>
                <a:lnTo>
                  <a:pt x="2839" y="522"/>
                </a:lnTo>
                <a:lnTo>
                  <a:pt x="3142" y="652"/>
                </a:lnTo>
                <a:lnTo>
                  <a:pt x="3438" y="793"/>
                </a:lnTo>
                <a:lnTo>
                  <a:pt x="3728" y="946"/>
                </a:lnTo>
                <a:lnTo>
                  <a:pt x="4011" y="1110"/>
                </a:lnTo>
                <a:lnTo>
                  <a:pt x="4286" y="1286"/>
                </a:lnTo>
                <a:lnTo>
                  <a:pt x="4554" y="1471"/>
                </a:lnTo>
                <a:lnTo>
                  <a:pt x="4813" y="1668"/>
                </a:lnTo>
                <a:lnTo>
                  <a:pt x="5065" y="1873"/>
                </a:lnTo>
                <a:lnTo>
                  <a:pt x="5309" y="2089"/>
                </a:lnTo>
                <a:lnTo>
                  <a:pt x="5543" y="2314"/>
                </a:lnTo>
                <a:lnTo>
                  <a:pt x="5768" y="2548"/>
                </a:lnTo>
                <a:lnTo>
                  <a:pt x="5984" y="2792"/>
                </a:lnTo>
                <a:lnTo>
                  <a:pt x="6189" y="3044"/>
                </a:lnTo>
                <a:lnTo>
                  <a:pt x="6386" y="3304"/>
                </a:lnTo>
                <a:lnTo>
                  <a:pt x="6571" y="3572"/>
                </a:lnTo>
                <a:lnTo>
                  <a:pt x="6746" y="3847"/>
                </a:lnTo>
                <a:lnTo>
                  <a:pt x="6910" y="4130"/>
                </a:lnTo>
                <a:lnTo>
                  <a:pt x="7063" y="4420"/>
                </a:lnTo>
                <a:lnTo>
                  <a:pt x="7204" y="4716"/>
                </a:lnTo>
                <a:lnTo>
                  <a:pt x="7334" y="5020"/>
                </a:lnTo>
                <a:lnTo>
                  <a:pt x="7452" y="5330"/>
                </a:lnTo>
                <a:lnTo>
                  <a:pt x="7557" y="5645"/>
                </a:lnTo>
                <a:lnTo>
                  <a:pt x="7650" y="5966"/>
                </a:lnTo>
                <a:lnTo>
                  <a:pt x="7729" y="6292"/>
                </a:lnTo>
                <a:lnTo>
                  <a:pt x="7796" y="6624"/>
                </a:lnTo>
                <a:lnTo>
                  <a:pt x="7848" y="6959"/>
                </a:lnTo>
                <a:lnTo>
                  <a:pt x="7851" y="6981"/>
                </a:lnTo>
                <a:lnTo>
                  <a:pt x="7853" y="7004"/>
                </a:lnTo>
                <a:lnTo>
                  <a:pt x="7855" y="7025"/>
                </a:lnTo>
                <a:lnTo>
                  <a:pt x="7856" y="7047"/>
                </a:lnTo>
                <a:lnTo>
                  <a:pt x="7856" y="7068"/>
                </a:lnTo>
                <a:lnTo>
                  <a:pt x="7856" y="7089"/>
                </a:lnTo>
                <a:lnTo>
                  <a:pt x="7855" y="7110"/>
                </a:lnTo>
                <a:lnTo>
                  <a:pt x="7854" y="7132"/>
                </a:lnTo>
                <a:lnTo>
                  <a:pt x="7852" y="7153"/>
                </a:lnTo>
                <a:lnTo>
                  <a:pt x="7850" y="7173"/>
                </a:lnTo>
                <a:lnTo>
                  <a:pt x="7847" y="7194"/>
                </a:lnTo>
                <a:lnTo>
                  <a:pt x="7844" y="7214"/>
                </a:lnTo>
                <a:lnTo>
                  <a:pt x="7840" y="7234"/>
                </a:lnTo>
                <a:lnTo>
                  <a:pt x="7835" y="7254"/>
                </a:lnTo>
                <a:lnTo>
                  <a:pt x="7830" y="7275"/>
                </a:lnTo>
                <a:lnTo>
                  <a:pt x="7824" y="7295"/>
                </a:lnTo>
                <a:lnTo>
                  <a:pt x="7818" y="7314"/>
                </a:lnTo>
                <a:lnTo>
                  <a:pt x="7812" y="7334"/>
                </a:lnTo>
                <a:lnTo>
                  <a:pt x="7804" y="7353"/>
                </a:lnTo>
                <a:lnTo>
                  <a:pt x="7797" y="7372"/>
                </a:lnTo>
                <a:lnTo>
                  <a:pt x="7788" y="7391"/>
                </a:lnTo>
                <a:lnTo>
                  <a:pt x="7778" y="7411"/>
                </a:lnTo>
                <a:lnTo>
                  <a:pt x="7769" y="7429"/>
                </a:lnTo>
                <a:lnTo>
                  <a:pt x="7759" y="7447"/>
                </a:lnTo>
                <a:lnTo>
                  <a:pt x="7748" y="7465"/>
                </a:lnTo>
                <a:lnTo>
                  <a:pt x="7737" y="7483"/>
                </a:lnTo>
                <a:lnTo>
                  <a:pt x="7726" y="7501"/>
                </a:lnTo>
                <a:lnTo>
                  <a:pt x="7714" y="7519"/>
                </a:lnTo>
                <a:lnTo>
                  <a:pt x="7701" y="7537"/>
                </a:lnTo>
                <a:lnTo>
                  <a:pt x="7688" y="7554"/>
                </a:lnTo>
                <a:lnTo>
                  <a:pt x="7674" y="7571"/>
                </a:lnTo>
                <a:lnTo>
                  <a:pt x="7660" y="7588"/>
                </a:lnTo>
                <a:lnTo>
                  <a:pt x="7645" y="7604"/>
                </a:lnTo>
                <a:lnTo>
                  <a:pt x="7629" y="7620"/>
                </a:lnTo>
                <a:lnTo>
                  <a:pt x="7614" y="7635"/>
                </a:lnTo>
                <a:lnTo>
                  <a:pt x="7599" y="7650"/>
                </a:lnTo>
                <a:lnTo>
                  <a:pt x="7583" y="7666"/>
                </a:lnTo>
                <a:lnTo>
                  <a:pt x="7567" y="7679"/>
                </a:lnTo>
                <a:lnTo>
                  <a:pt x="7551" y="7693"/>
                </a:lnTo>
                <a:lnTo>
                  <a:pt x="7534" y="7706"/>
                </a:lnTo>
                <a:lnTo>
                  <a:pt x="7517" y="7718"/>
                </a:lnTo>
                <a:lnTo>
                  <a:pt x="7499" y="7730"/>
                </a:lnTo>
                <a:lnTo>
                  <a:pt x="7482" y="7741"/>
                </a:lnTo>
                <a:lnTo>
                  <a:pt x="7464" y="7752"/>
                </a:lnTo>
                <a:lnTo>
                  <a:pt x="7446" y="7762"/>
                </a:lnTo>
                <a:lnTo>
                  <a:pt x="7428" y="7772"/>
                </a:lnTo>
                <a:lnTo>
                  <a:pt x="7410" y="7781"/>
                </a:lnTo>
                <a:lnTo>
                  <a:pt x="7392" y="7790"/>
                </a:lnTo>
                <a:lnTo>
                  <a:pt x="7373" y="7799"/>
                </a:lnTo>
                <a:lnTo>
                  <a:pt x="7353" y="7807"/>
                </a:lnTo>
                <a:lnTo>
                  <a:pt x="7334" y="7814"/>
                </a:lnTo>
                <a:lnTo>
                  <a:pt x="7314" y="7821"/>
                </a:lnTo>
                <a:lnTo>
                  <a:pt x="7294" y="7827"/>
                </a:lnTo>
                <a:lnTo>
                  <a:pt x="7275" y="7832"/>
                </a:lnTo>
                <a:lnTo>
                  <a:pt x="7254" y="7837"/>
                </a:lnTo>
                <a:lnTo>
                  <a:pt x="7234" y="7842"/>
                </a:lnTo>
                <a:lnTo>
                  <a:pt x="7213" y="7846"/>
                </a:lnTo>
                <a:lnTo>
                  <a:pt x="7192" y="7849"/>
                </a:lnTo>
                <a:lnTo>
                  <a:pt x="7171" y="7852"/>
                </a:lnTo>
                <a:lnTo>
                  <a:pt x="7150" y="7855"/>
                </a:lnTo>
                <a:lnTo>
                  <a:pt x="7128" y="7857"/>
                </a:lnTo>
                <a:lnTo>
                  <a:pt x="7107" y="7858"/>
                </a:lnTo>
                <a:lnTo>
                  <a:pt x="7085" y="7859"/>
                </a:lnTo>
                <a:lnTo>
                  <a:pt x="7062" y="7859"/>
                </a:lnTo>
                <a:lnTo>
                  <a:pt x="793" y="7859"/>
                </a:lnTo>
                <a:lnTo>
                  <a:pt x="753" y="7858"/>
                </a:lnTo>
                <a:lnTo>
                  <a:pt x="712" y="7855"/>
                </a:lnTo>
                <a:lnTo>
                  <a:pt x="673" y="7850"/>
                </a:lnTo>
                <a:lnTo>
                  <a:pt x="634" y="7843"/>
                </a:lnTo>
                <a:lnTo>
                  <a:pt x="596" y="7834"/>
                </a:lnTo>
                <a:lnTo>
                  <a:pt x="558" y="7824"/>
                </a:lnTo>
                <a:lnTo>
                  <a:pt x="521" y="7811"/>
                </a:lnTo>
                <a:lnTo>
                  <a:pt x="485" y="7797"/>
                </a:lnTo>
                <a:lnTo>
                  <a:pt x="450" y="7780"/>
                </a:lnTo>
                <a:lnTo>
                  <a:pt x="416" y="7763"/>
                </a:lnTo>
                <a:lnTo>
                  <a:pt x="383" y="7744"/>
                </a:lnTo>
                <a:lnTo>
                  <a:pt x="351" y="7723"/>
                </a:lnTo>
                <a:lnTo>
                  <a:pt x="320" y="7701"/>
                </a:lnTo>
                <a:lnTo>
                  <a:pt x="289" y="7678"/>
                </a:lnTo>
                <a:lnTo>
                  <a:pt x="260" y="7652"/>
                </a:lnTo>
                <a:lnTo>
                  <a:pt x="233" y="7626"/>
                </a:lnTo>
                <a:lnTo>
                  <a:pt x="207" y="7599"/>
                </a:lnTo>
                <a:lnTo>
                  <a:pt x="182" y="7570"/>
                </a:lnTo>
                <a:lnTo>
                  <a:pt x="159" y="7540"/>
                </a:lnTo>
                <a:lnTo>
                  <a:pt x="136" y="7508"/>
                </a:lnTo>
                <a:lnTo>
                  <a:pt x="115" y="7476"/>
                </a:lnTo>
                <a:lnTo>
                  <a:pt x="96" y="7443"/>
                </a:lnTo>
                <a:lnTo>
                  <a:pt x="79" y="7410"/>
                </a:lnTo>
                <a:lnTo>
                  <a:pt x="63" y="7374"/>
                </a:lnTo>
                <a:lnTo>
                  <a:pt x="49" y="7338"/>
                </a:lnTo>
                <a:lnTo>
                  <a:pt x="36" y="7301"/>
                </a:lnTo>
                <a:lnTo>
                  <a:pt x="26" y="7264"/>
                </a:lnTo>
                <a:lnTo>
                  <a:pt x="17" y="7225"/>
                </a:lnTo>
                <a:lnTo>
                  <a:pt x="9" y="7186"/>
                </a:lnTo>
                <a:lnTo>
                  <a:pt x="4" y="7147"/>
                </a:lnTo>
                <a:lnTo>
                  <a:pt x="1" y="7106"/>
                </a:lnTo>
                <a:lnTo>
                  <a:pt x="0" y="7066"/>
                </a:lnTo>
                <a:lnTo>
                  <a:pt x="0" y="794"/>
                </a:lnTo>
                <a:lnTo>
                  <a:pt x="0" y="772"/>
                </a:lnTo>
                <a:lnTo>
                  <a:pt x="1" y="750"/>
                </a:lnTo>
                <a:lnTo>
                  <a:pt x="2" y="728"/>
                </a:lnTo>
                <a:lnTo>
                  <a:pt x="4" y="706"/>
                </a:lnTo>
                <a:lnTo>
                  <a:pt x="7" y="685"/>
                </a:lnTo>
                <a:lnTo>
                  <a:pt x="10" y="664"/>
                </a:lnTo>
                <a:lnTo>
                  <a:pt x="14" y="644"/>
                </a:lnTo>
                <a:lnTo>
                  <a:pt x="18" y="623"/>
                </a:lnTo>
                <a:lnTo>
                  <a:pt x="23" y="603"/>
                </a:lnTo>
                <a:lnTo>
                  <a:pt x="28" y="581"/>
                </a:lnTo>
                <a:lnTo>
                  <a:pt x="33" y="562"/>
                </a:lnTo>
                <a:lnTo>
                  <a:pt x="39" y="542"/>
                </a:lnTo>
                <a:lnTo>
                  <a:pt x="46" y="522"/>
                </a:lnTo>
                <a:lnTo>
                  <a:pt x="53" y="503"/>
                </a:lnTo>
                <a:lnTo>
                  <a:pt x="61" y="484"/>
                </a:lnTo>
                <a:lnTo>
                  <a:pt x="69" y="464"/>
                </a:lnTo>
                <a:lnTo>
                  <a:pt x="78" y="446"/>
                </a:lnTo>
                <a:lnTo>
                  <a:pt x="87" y="428"/>
                </a:lnTo>
                <a:lnTo>
                  <a:pt x="97" y="410"/>
                </a:lnTo>
                <a:lnTo>
                  <a:pt x="107" y="392"/>
                </a:lnTo>
                <a:lnTo>
                  <a:pt x="118" y="374"/>
                </a:lnTo>
                <a:lnTo>
                  <a:pt x="129" y="357"/>
                </a:lnTo>
                <a:lnTo>
                  <a:pt x="141" y="340"/>
                </a:lnTo>
                <a:lnTo>
                  <a:pt x="154" y="322"/>
                </a:lnTo>
                <a:lnTo>
                  <a:pt x="167" y="306"/>
                </a:lnTo>
                <a:lnTo>
                  <a:pt x="181" y="289"/>
                </a:lnTo>
                <a:lnTo>
                  <a:pt x="195" y="273"/>
                </a:lnTo>
                <a:lnTo>
                  <a:pt x="209" y="257"/>
                </a:lnTo>
                <a:lnTo>
                  <a:pt x="224" y="242"/>
                </a:lnTo>
                <a:lnTo>
                  <a:pt x="239" y="227"/>
                </a:lnTo>
                <a:lnTo>
                  <a:pt x="255" y="212"/>
                </a:lnTo>
                <a:lnTo>
                  <a:pt x="271" y="196"/>
                </a:lnTo>
                <a:lnTo>
                  <a:pt x="288" y="182"/>
                </a:lnTo>
                <a:lnTo>
                  <a:pt x="306" y="168"/>
                </a:lnTo>
                <a:lnTo>
                  <a:pt x="323" y="155"/>
                </a:lnTo>
                <a:lnTo>
                  <a:pt x="340" y="142"/>
                </a:lnTo>
                <a:lnTo>
                  <a:pt x="358" y="130"/>
                </a:lnTo>
                <a:lnTo>
                  <a:pt x="376" y="119"/>
                </a:lnTo>
                <a:lnTo>
                  <a:pt x="394" y="108"/>
                </a:lnTo>
                <a:lnTo>
                  <a:pt x="412" y="97"/>
                </a:lnTo>
                <a:lnTo>
                  <a:pt x="430" y="87"/>
                </a:lnTo>
                <a:lnTo>
                  <a:pt x="450" y="78"/>
                </a:lnTo>
                <a:lnTo>
                  <a:pt x="468" y="69"/>
                </a:lnTo>
                <a:lnTo>
                  <a:pt x="487" y="60"/>
                </a:lnTo>
                <a:lnTo>
                  <a:pt x="506" y="52"/>
                </a:lnTo>
                <a:lnTo>
                  <a:pt x="525" y="44"/>
                </a:lnTo>
                <a:lnTo>
                  <a:pt x="545" y="38"/>
                </a:lnTo>
                <a:lnTo>
                  <a:pt x="564" y="32"/>
                </a:lnTo>
                <a:lnTo>
                  <a:pt x="585" y="26"/>
                </a:lnTo>
                <a:lnTo>
                  <a:pt x="605" y="21"/>
                </a:lnTo>
                <a:lnTo>
                  <a:pt x="625" y="16"/>
                </a:lnTo>
                <a:lnTo>
                  <a:pt x="645" y="12"/>
                </a:lnTo>
                <a:lnTo>
                  <a:pt x="665" y="9"/>
                </a:lnTo>
                <a:lnTo>
                  <a:pt x="686" y="6"/>
                </a:lnTo>
                <a:lnTo>
                  <a:pt x="706" y="4"/>
                </a:lnTo>
                <a:lnTo>
                  <a:pt x="728" y="2"/>
                </a:lnTo>
                <a:lnTo>
                  <a:pt x="749" y="1"/>
                </a:lnTo>
                <a:lnTo>
                  <a:pt x="770" y="0"/>
                </a:lnTo>
                <a:lnTo>
                  <a:pt x="791" y="0"/>
                </a:lnTo>
                <a:lnTo>
                  <a:pt x="813" y="0"/>
                </a:lnTo>
                <a:lnTo>
                  <a:pt x="834" y="1"/>
                </a:lnTo>
                <a:lnTo>
                  <a:pt x="856" y="3"/>
                </a:lnTo>
                <a:lnTo>
                  <a:pt x="878" y="5"/>
                </a:lnTo>
                <a:lnTo>
                  <a:pt x="900" y="8"/>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9" name="Freeform 9">
            <a:extLst>
              <a:ext uri="{FF2B5EF4-FFF2-40B4-BE49-F238E27FC236}">
                <a16:creationId xmlns:a16="http://schemas.microsoft.com/office/drawing/2014/main" id="{95BBB22A-8317-3162-E837-D626AB79776A}"/>
              </a:ext>
            </a:extLst>
          </p:cNvPr>
          <p:cNvSpPr>
            <a:spLocks/>
          </p:cNvSpPr>
          <p:nvPr/>
        </p:nvSpPr>
        <p:spPr bwMode="auto">
          <a:xfrm>
            <a:off x="1716700" y="2700480"/>
            <a:ext cx="1555469" cy="1733701"/>
          </a:xfrm>
          <a:custGeom>
            <a:avLst/>
            <a:gdLst>
              <a:gd name="T0" fmla="*/ 5674 w 6046"/>
              <a:gd name="T1" fmla="*/ 1412 h 6747"/>
              <a:gd name="T2" fmla="*/ 5760 w 6046"/>
              <a:gd name="T3" fmla="*/ 1474 h 6747"/>
              <a:gd name="T4" fmla="*/ 5836 w 6046"/>
              <a:gd name="T5" fmla="*/ 1545 h 6747"/>
              <a:gd name="T6" fmla="*/ 5901 w 6046"/>
              <a:gd name="T7" fmla="*/ 1623 h 6747"/>
              <a:gd name="T8" fmla="*/ 5955 w 6046"/>
              <a:gd name="T9" fmla="*/ 1709 h 6747"/>
              <a:gd name="T10" fmla="*/ 5997 w 6046"/>
              <a:gd name="T11" fmla="*/ 1802 h 6747"/>
              <a:gd name="T12" fmla="*/ 6026 w 6046"/>
              <a:gd name="T13" fmla="*/ 1900 h 6747"/>
              <a:gd name="T14" fmla="*/ 6042 w 6046"/>
              <a:gd name="T15" fmla="*/ 2004 h 6747"/>
              <a:gd name="T16" fmla="*/ 6046 w 6046"/>
              <a:gd name="T17" fmla="*/ 3374 h 6747"/>
              <a:gd name="T18" fmla="*/ 6042 w 6046"/>
              <a:gd name="T19" fmla="*/ 4743 h 6747"/>
              <a:gd name="T20" fmla="*/ 6026 w 6046"/>
              <a:gd name="T21" fmla="*/ 4847 h 6747"/>
              <a:gd name="T22" fmla="*/ 5997 w 6046"/>
              <a:gd name="T23" fmla="*/ 4945 h 6747"/>
              <a:gd name="T24" fmla="*/ 5955 w 6046"/>
              <a:gd name="T25" fmla="*/ 5038 h 6747"/>
              <a:gd name="T26" fmla="*/ 5901 w 6046"/>
              <a:gd name="T27" fmla="*/ 5124 h 6747"/>
              <a:gd name="T28" fmla="*/ 5836 w 6046"/>
              <a:gd name="T29" fmla="*/ 5202 h 6747"/>
              <a:gd name="T30" fmla="*/ 5760 w 6046"/>
              <a:gd name="T31" fmla="*/ 5273 h 6747"/>
              <a:gd name="T32" fmla="*/ 5674 w 6046"/>
              <a:gd name="T33" fmla="*/ 5335 h 6747"/>
              <a:gd name="T34" fmla="*/ 3396 w 6046"/>
              <a:gd name="T35" fmla="*/ 6650 h 6747"/>
              <a:gd name="T36" fmla="*/ 3299 w 6046"/>
              <a:gd name="T37" fmla="*/ 6694 h 6747"/>
              <a:gd name="T38" fmla="*/ 3199 w 6046"/>
              <a:gd name="T39" fmla="*/ 6726 h 6747"/>
              <a:gd name="T40" fmla="*/ 3099 w 6046"/>
              <a:gd name="T41" fmla="*/ 6743 h 6747"/>
              <a:gd name="T42" fmla="*/ 2998 w 6046"/>
              <a:gd name="T43" fmla="*/ 6746 h 6747"/>
              <a:gd name="T44" fmla="*/ 2896 w 6046"/>
              <a:gd name="T45" fmla="*/ 6736 h 6747"/>
              <a:gd name="T46" fmla="*/ 2796 w 6046"/>
              <a:gd name="T47" fmla="*/ 6712 h 6747"/>
              <a:gd name="T48" fmla="*/ 2699 w 6046"/>
              <a:gd name="T49" fmla="*/ 6674 h 6747"/>
              <a:gd name="T50" fmla="*/ 1511 w 6046"/>
              <a:gd name="T51" fmla="*/ 5993 h 6747"/>
              <a:gd name="T52" fmla="*/ 328 w 6046"/>
              <a:gd name="T53" fmla="*/ 5305 h 6747"/>
              <a:gd name="T54" fmla="*/ 246 w 6046"/>
              <a:gd name="T55" fmla="*/ 5238 h 6747"/>
              <a:gd name="T56" fmla="*/ 176 w 6046"/>
              <a:gd name="T57" fmla="*/ 5164 h 6747"/>
              <a:gd name="T58" fmla="*/ 116 w 6046"/>
              <a:gd name="T59" fmla="*/ 5081 h 6747"/>
              <a:gd name="T60" fmla="*/ 68 w 6046"/>
              <a:gd name="T61" fmla="*/ 4993 h 6747"/>
              <a:gd name="T62" fmla="*/ 33 w 6046"/>
              <a:gd name="T63" fmla="*/ 4896 h 6747"/>
              <a:gd name="T64" fmla="*/ 10 w 6046"/>
              <a:gd name="T65" fmla="*/ 4795 h 6747"/>
              <a:gd name="T66" fmla="*/ 0 w 6046"/>
              <a:gd name="T67" fmla="*/ 4689 h 6747"/>
              <a:gd name="T68" fmla="*/ 0 w 6046"/>
              <a:gd name="T69" fmla="*/ 2058 h 6747"/>
              <a:gd name="T70" fmla="*/ 10 w 6046"/>
              <a:gd name="T71" fmla="*/ 1952 h 6747"/>
              <a:gd name="T72" fmla="*/ 33 w 6046"/>
              <a:gd name="T73" fmla="*/ 1851 h 6747"/>
              <a:gd name="T74" fmla="*/ 68 w 6046"/>
              <a:gd name="T75" fmla="*/ 1754 h 6747"/>
              <a:gd name="T76" fmla="*/ 116 w 6046"/>
              <a:gd name="T77" fmla="*/ 1666 h 6747"/>
              <a:gd name="T78" fmla="*/ 176 w 6046"/>
              <a:gd name="T79" fmla="*/ 1583 h 6747"/>
              <a:gd name="T80" fmla="*/ 246 w 6046"/>
              <a:gd name="T81" fmla="*/ 1509 h 6747"/>
              <a:gd name="T82" fmla="*/ 328 w 6046"/>
              <a:gd name="T83" fmla="*/ 1442 h 6747"/>
              <a:gd name="T84" fmla="*/ 1511 w 6046"/>
              <a:gd name="T85" fmla="*/ 754 h 6747"/>
              <a:gd name="T86" fmla="*/ 2699 w 6046"/>
              <a:gd name="T87" fmla="*/ 73 h 6747"/>
              <a:gd name="T88" fmla="*/ 2796 w 6046"/>
              <a:gd name="T89" fmla="*/ 35 h 6747"/>
              <a:gd name="T90" fmla="*/ 2896 w 6046"/>
              <a:gd name="T91" fmla="*/ 11 h 6747"/>
              <a:gd name="T92" fmla="*/ 2998 w 6046"/>
              <a:gd name="T93" fmla="*/ 1 h 6747"/>
              <a:gd name="T94" fmla="*/ 3099 w 6046"/>
              <a:gd name="T95" fmla="*/ 4 h 6747"/>
              <a:gd name="T96" fmla="*/ 3199 w 6046"/>
              <a:gd name="T97" fmla="*/ 21 h 6747"/>
              <a:gd name="T98" fmla="*/ 3299 w 6046"/>
              <a:gd name="T99" fmla="*/ 53 h 6747"/>
              <a:gd name="T100" fmla="*/ 3396 w 6046"/>
              <a:gd name="T101" fmla="*/ 97 h 6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46" h="6747">
                <a:moveTo>
                  <a:pt x="3420" y="110"/>
                </a:moveTo>
                <a:lnTo>
                  <a:pt x="4535" y="754"/>
                </a:lnTo>
                <a:lnTo>
                  <a:pt x="5650" y="1398"/>
                </a:lnTo>
                <a:lnTo>
                  <a:pt x="5674" y="1412"/>
                </a:lnTo>
                <a:lnTo>
                  <a:pt x="5696" y="1427"/>
                </a:lnTo>
                <a:lnTo>
                  <a:pt x="5718" y="1442"/>
                </a:lnTo>
                <a:lnTo>
                  <a:pt x="5739" y="1457"/>
                </a:lnTo>
                <a:lnTo>
                  <a:pt x="5760" y="1474"/>
                </a:lnTo>
                <a:lnTo>
                  <a:pt x="5781" y="1490"/>
                </a:lnTo>
                <a:lnTo>
                  <a:pt x="5800" y="1509"/>
                </a:lnTo>
                <a:lnTo>
                  <a:pt x="5819" y="1526"/>
                </a:lnTo>
                <a:lnTo>
                  <a:pt x="5836" y="1545"/>
                </a:lnTo>
                <a:lnTo>
                  <a:pt x="5854" y="1563"/>
                </a:lnTo>
                <a:lnTo>
                  <a:pt x="5870" y="1583"/>
                </a:lnTo>
                <a:lnTo>
                  <a:pt x="5886" y="1603"/>
                </a:lnTo>
                <a:lnTo>
                  <a:pt x="5901" y="1623"/>
                </a:lnTo>
                <a:lnTo>
                  <a:pt x="5915" y="1644"/>
                </a:lnTo>
                <a:lnTo>
                  <a:pt x="5930" y="1666"/>
                </a:lnTo>
                <a:lnTo>
                  <a:pt x="5943" y="1687"/>
                </a:lnTo>
                <a:lnTo>
                  <a:pt x="5955" y="1709"/>
                </a:lnTo>
                <a:lnTo>
                  <a:pt x="5967" y="1732"/>
                </a:lnTo>
                <a:lnTo>
                  <a:pt x="5978" y="1754"/>
                </a:lnTo>
                <a:lnTo>
                  <a:pt x="5988" y="1779"/>
                </a:lnTo>
                <a:lnTo>
                  <a:pt x="5997" y="1802"/>
                </a:lnTo>
                <a:lnTo>
                  <a:pt x="6005" y="1826"/>
                </a:lnTo>
                <a:lnTo>
                  <a:pt x="6013" y="1851"/>
                </a:lnTo>
                <a:lnTo>
                  <a:pt x="6020" y="1875"/>
                </a:lnTo>
                <a:lnTo>
                  <a:pt x="6026" y="1900"/>
                </a:lnTo>
                <a:lnTo>
                  <a:pt x="6031" y="1926"/>
                </a:lnTo>
                <a:lnTo>
                  <a:pt x="6036" y="1952"/>
                </a:lnTo>
                <a:lnTo>
                  <a:pt x="6039" y="1978"/>
                </a:lnTo>
                <a:lnTo>
                  <a:pt x="6042" y="2004"/>
                </a:lnTo>
                <a:lnTo>
                  <a:pt x="6044" y="2031"/>
                </a:lnTo>
                <a:lnTo>
                  <a:pt x="6046" y="2058"/>
                </a:lnTo>
                <a:lnTo>
                  <a:pt x="6046" y="2085"/>
                </a:lnTo>
                <a:lnTo>
                  <a:pt x="6046" y="3374"/>
                </a:lnTo>
                <a:lnTo>
                  <a:pt x="6046" y="4662"/>
                </a:lnTo>
                <a:lnTo>
                  <a:pt x="6046" y="4689"/>
                </a:lnTo>
                <a:lnTo>
                  <a:pt x="6044" y="4716"/>
                </a:lnTo>
                <a:lnTo>
                  <a:pt x="6042" y="4743"/>
                </a:lnTo>
                <a:lnTo>
                  <a:pt x="6039" y="4769"/>
                </a:lnTo>
                <a:lnTo>
                  <a:pt x="6036" y="4795"/>
                </a:lnTo>
                <a:lnTo>
                  <a:pt x="6031" y="4821"/>
                </a:lnTo>
                <a:lnTo>
                  <a:pt x="6026" y="4847"/>
                </a:lnTo>
                <a:lnTo>
                  <a:pt x="6020" y="4872"/>
                </a:lnTo>
                <a:lnTo>
                  <a:pt x="6013" y="4896"/>
                </a:lnTo>
                <a:lnTo>
                  <a:pt x="6005" y="4921"/>
                </a:lnTo>
                <a:lnTo>
                  <a:pt x="5997" y="4945"/>
                </a:lnTo>
                <a:lnTo>
                  <a:pt x="5988" y="4968"/>
                </a:lnTo>
                <a:lnTo>
                  <a:pt x="5978" y="4993"/>
                </a:lnTo>
                <a:lnTo>
                  <a:pt x="5967" y="5015"/>
                </a:lnTo>
                <a:lnTo>
                  <a:pt x="5955" y="5038"/>
                </a:lnTo>
                <a:lnTo>
                  <a:pt x="5943" y="5060"/>
                </a:lnTo>
                <a:lnTo>
                  <a:pt x="5930" y="5081"/>
                </a:lnTo>
                <a:lnTo>
                  <a:pt x="5915" y="5103"/>
                </a:lnTo>
                <a:lnTo>
                  <a:pt x="5901" y="5124"/>
                </a:lnTo>
                <a:lnTo>
                  <a:pt x="5886" y="5144"/>
                </a:lnTo>
                <a:lnTo>
                  <a:pt x="5870" y="5164"/>
                </a:lnTo>
                <a:lnTo>
                  <a:pt x="5854" y="5184"/>
                </a:lnTo>
                <a:lnTo>
                  <a:pt x="5836" y="5202"/>
                </a:lnTo>
                <a:lnTo>
                  <a:pt x="5819" y="5221"/>
                </a:lnTo>
                <a:lnTo>
                  <a:pt x="5800" y="5238"/>
                </a:lnTo>
                <a:lnTo>
                  <a:pt x="5781" y="5257"/>
                </a:lnTo>
                <a:lnTo>
                  <a:pt x="5760" y="5273"/>
                </a:lnTo>
                <a:lnTo>
                  <a:pt x="5739" y="5290"/>
                </a:lnTo>
                <a:lnTo>
                  <a:pt x="5718" y="5305"/>
                </a:lnTo>
                <a:lnTo>
                  <a:pt x="5696" y="5320"/>
                </a:lnTo>
                <a:lnTo>
                  <a:pt x="5674" y="5335"/>
                </a:lnTo>
                <a:lnTo>
                  <a:pt x="5650" y="5349"/>
                </a:lnTo>
                <a:lnTo>
                  <a:pt x="4535" y="5993"/>
                </a:lnTo>
                <a:lnTo>
                  <a:pt x="3420" y="6637"/>
                </a:lnTo>
                <a:lnTo>
                  <a:pt x="3396" y="6650"/>
                </a:lnTo>
                <a:lnTo>
                  <a:pt x="3371" y="6663"/>
                </a:lnTo>
                <a:lnTo>
                  <a:pt x="3347" y="6674"/>
                </a:lnTo>
                <a:lnTo>
                  <a:pt x="3323" y="6685"/>
                </a:lnTo>
                <a:lnTo>
                  <a:pt x="3299" y="6694"/>
                </a:lnTo>
                <a:lnTo>
                  <a:pt x="3274" y="6703"/>
                </a:lnTo>
                <a:lnTo>
                  <a:pt x="3250" y="6712"/>
                </a:lnTo>
                <a:lnTo>
                  <a:pt x="3224" y="6720"/>
                </a:lnTo>
                <a:lnTo>
                  <a:pt x="3199" y="6726"/>
                </a:lnTo>
                <a:lnTo>
                  <a:pt x="3175" y="6731"/>
                </a:lnTo>
                <a:lnTo>
                  <a:pt x="3150" y="6736"/>
                </a:lnTo>
                <a:lnTo>
                  <a:pt x="3125" y="6740"/>
                </a:lnTo>
                <a:lnTo>
                  <a:pt x="3099" y="6743"/>
                </a:lnTo>
                <a:lnTo>
                  <a:pt x="3073" y="6745"/>
                </a:lnTo>
                <a:lnTo>
                  <a:pt x="3048" y="6746"/>
                </a:lnTo>
                <a:lnTo>
                  <a:pt x="3023" y="6747"/>
                </a:lnTo>
                <a:lnTo>
                  <a:pt x="2998" y="6746"/>
                </a:lnTo>
                <a:lnTo>
                  <a:pt x="2973" y="6745"/>
                </a:lnTo>
                <a:lnTo>
                  <a:pt x="2947" y="6743"/>
                </a:lnTo>
                <a:lnTo>
                  <a:pt x="2921" y="6740"/>
                </a:lnTo>
                <a:lnTo>
                  <a:pt x="2896" y="6736"/>
                </a:lnTo>
                <a:lnTo>
                  <a:pt x="2871" y="6731"/>
                </a:lnTo>
                <a:lnTo>
                  <a:pt x="2847" y="6726"/>
                </a:lnTo>
                <a:lnTo>
                  <a:pt x="2822" y="6720"/>
                </a:lnTo>
                <a:lnTo>
                  <a:pt x="2796" y="6712"/>
                </a:lnTo>
                <a:lnTo>
                  <a:pt x="2772" y="6703"/>
                </a:lnTo>
                <a:lnTo>
                  <a:pt x="2747" y="6694"/>
                </a:lnTo>
                <a:lnTo>
                  <a:pt x="2723" y="6685"/>
                </a:lnTo>
                <a:lnTo>
                  <a:pt x="2699" y="6674"/>
                </a:lnTo>
                <a:lnTo>
                  <a:pt x="2675" y="6663"/>
                </a:lnTo>
                <a:lnTo>
                  <a:pt x="2650" y="6650"/>
                </a:lnTo>
                <a:lnTo>
                  <a:pt x="2626" y="6637"/>
                </a:lnTo>
                <a:lnTo>
                  <a:pt x="1511" y="5993"/>
                </a:lnTo>
                <a:lnTo>
                  <a:pt x="396" y="5349"/>
                </a:lnTo>
                <a:lnTo>
                  <a:pt x="372" y="5335"/>
                </a:lnTo>
                <a:lnTo>
                  <a:pt x="350" y="5320"/>
                </a:lnTo>
                <a:lnTo>
                  <a:pt x="328" y="5305"/>
                </a:lnTo>
                <a:lnTo>
                  <a:pt x="307" y="5290"/>
                </a:lnTo>
                <a:lnTo>
                  <a:pt x="286" y="5273"/>
                </a:lnTo>
                <a:lnTo>
                  <a:pt x="265" y="5257"/>
                </a:lnTo>
                <a:lnTo>
                  <a:pt x="246" y="5238"/>
                </a:lnTo>
                <a:lnTo>
                  <a:pt x="227" y="5221"/>
                </a:lnTo>
                <a:lnTo>
                  <a:pt x="210" y="5202"/>
                </a:lnTo>
                <a:lnTo>
                  <a:pt x="192" y="5184"/>
                </a:lnTo>
                <a:lnTo>
                  <a:pt x="176" y="5164"/>
                </a:lnTo>
                <a:lnTo>
                  <a:pt x="160" y="5144"/>
                </a:lnTo>
                <a:lnTo>
                  <a:pt x="145" y="5124"/>
                </a:lnTo>
                <a:lnTo>
                  <a:pt x="131" y="5103"/>
                </a:lnTo>
                <a:lnTo>
                  <a:pt x="116" y="5081"/>
                </a:lnTo>
                <a:lnTo>
                  <a:pt x="103" y="5060"/>
                </a:lnTo>
                <a:lnTo>
                  <a:pt x="91" y="5038"/>
                </a:lnTo>
                <a:lnTo>
                  <a:pt x="79" y="5015"/>
                </a:lnTo>
                <a:lnTo>
                  <a:pt x="68" y="4993"/>
                </a:lnTo>
                <a:lnTo>
                  <a:pt x="58" y="4968"/>
                </a:lnTo>
                <a:lnTo>
                  <a:pt x="49" y="4945"/>
                </a:lnTo>
                <a:lnTo>
                  <a:pt x="41" y="4921"/>
                </a:lnTo>
                <a:lnTo>
                  <a:pt x="33" y="4896"/>
                </a:lnTo>
                <a:lnTo>
                  <a:pt x="26" y="4872"/>
                </a:lnTo>
                <a:lnTo>
                  <a:pt x="20" y="4847"/>
                </a:lnTo>
                <a:lnTo>
                  <a:pt x="15" y="4821"/>
                </a:lnTo>
                <a:lnTo>
                  <a:pt x="10" y="4795"/>
                </a:lnTo>
                <a:lnTo>
                  <a:pt x="7" y="4769"/>
                </a:lnTo>
                <a:lnTo>
                  <a:pt x="4" y="4743"/>
                </a:lnTo>
                <a:lnTo>
                  <a:pt x="2" y="4716"/>
                </a:lnTo>
                <a:lnTo>
                  <a:pt x="0" y="4689"/>
                </a:lnTo>
                <a:lnTo>
                  <a:pt x="0" y="4662"/>
                </a:lnTo>
                <a:lnTo>
                  <a:pt x="0" y="3374"/>
                </a:lnTo>
                <a:lnTo>
                  <a:pt x="0" y="2085"/>
                </a:lnTo>
                <a:lnTo>
                  <a:pt x="0" y="2058"/>
                </a:lnTo>
                <a:lnTo>
                  <a:pt x="2" y="2031"/>
                </a:lnTo>
                <a:lnTo>
                  <a:pt x="4" y="2004"/>
                </a:lnTo>
                <a:lnTo>
                  <a:pt x="7" y="1978"/>
                </a:lnTo>
                <a:lnTo>
                  <a:pt x="10" y="1952"/>
                </a:lnTo>
                <a:lnTo>
                  <a:pt x="15" y="1926"/>
                </a:lnTo>
                <a:lnTo>
                  <a:pt x="20" y="1900"/>
                </a:lnTo>
                <a:lnTo>
                  <a:pt x="26" y="1875"/>
                </a:lnTo>
                <a:lnTo>
                  <a:pt x="33" y="1851"/>
                </a:lnTo>
                <a:lnTo>
                  <a:pt x="41" y="1826"/>
                </a:lnTo>
                <a:lnTo>
                  <a:pt x="49" y="1802"/>
                </a:lnTo>
                <a:lnTo>
                  <a:pt x="58" y="1779"/>
                </a:lnTo>
                <a:lnTo>
                  <a:pt x="68" y="1754"/>
                </a:lnTo>
                <a:lnTo>
                  <a:pt x="79" y="1732"/>
                </a:lnTo>
                <a:lnTo>
                  <a:pt x="91" y="1709"/>
                </a:lnTo>
                <a:lnTo>
                  <a:pt x="103" y="1687"/>
                </a:lnTo>
                <a:lnTo>
                  <a:pt x="116" y="1666"/>
                </a:lnTo>
                <a:lnTo>
                  <a:pt x="131" y="1644"/>
                </a:lnTo>
                <a:lnTo>
                  <a:pt x="145" y="1623"/>
                </a:lnTo>
                <a:lnTo>
                  <a:pt x="160" y="1603"/>
                </a:lnTo>
                <a:lnTo>
                  <a:pt x="176" y="1583"/>
                </a:lnTo>
                <a:lnTo>
                  <a:pt x="192" y="1563"/>
                </a:lnTo>
                <a:lnTo>
                  <a:pt x="210" y="1545"/>
                </a:lnTo>
                <a:lnTo>
                  <a:pt x="227" y="1526"/>
                </a:lnTo>
                <a:lnTo>
                  <a:pt x="246" y="1509"/>
                </a:lnTo>
                <a:lnTo>
                  <a:pt x="265" y="1490"/>
                </a:lnTo>
                <a:lnTo>
                  <a:pt x="286" y="1474"/>
                </a:lnTo>
                <a:lnTo>
                  <a:pt x="307" y="1457"/>
                </a:lnTo>
                <a:lnTo>
                  <a:pt x="328" y="1442"/>
                </a:lnTo>
                <a:lnTo>
                  <a:pt x="350" y="1427"/>
                </a:lnTo>
                <a:lnTo>
                  <a:pt x="372" y="1412"/>
                </a:lnTo>
                <a:lnTo>
                  <a:pt x="396" y="1398"/>
                </a:lnTo>
                <a:lnTo>
                  <a:pt x="1511" y="754"/>
                </a:lnTo>
                <a:lnTo>
                  <a:pt x="2626" y="110"/>
                </a:lnTo>
                <a:lnTo>
                  <a:pt x="2650" y="97"/>
                </a:lnTo>
                <a:lnTo>
                  <a:pt x="2675" y="84"/>
                </a:lnTo>
                <a:lnTo>
                  <a:pt x="2699" y="73"/>
                </a:lnTo>
                <a:lnTo>
                  <a:pt x="2723" y="62"/>
                </a:lnTo>
                <a:lnTo>
                  <a:pt x="2747" y="53"/>
                </a:lnTo>
                <a:lnTo>
                  <a:pt x="2772" y="44"/>
                </a:lnTo>
                <a:lnTo>
                  <a:pt x="2796" y="35"/>
                </a:lnTo>
                <a:lnTo>
                  <a:pt x="2822" y="27"/>
                </a:lnTo>
                <a:lnTo>
                  <a:pt x="2847" y="21"/>
                </a:lnTo>
                <a:lnTo>
                  <a:pt x="2871" y="16"/>
                </a:lnTo>
                <a:lnTo>
                  <a:pt x="2896" y="11"/>
                </a:lnTo>
                <a:lnTo>
                  <a:pt x="2921" y="7"/>
                </a:lnTo>
                <a:lnTo>
                  <a:pt x="2947" y="4"/>
                </a:lnTo>
                <a:lnTo>
                  <a:pt x="2973" y="2"/>
                </a:lnTo>
                <a:lnTo>
                  <a:pt x="2998" y="1"/>
                </a:lnTo>
                <a:lnTo>
                  <a:pt x="3023" y="0"/>
                </a:lnTo>
                <a:lnTo>
                  <a:pt x="3048" y="1"/>
                </a:lnTo>
                <a:lnTo>
                  <a:pt x="3073" y="2"/>
                </a:lnTo>
                <a:lnTo>
                  <a:pt x="3099" y="4"/>
                </a:lnTo>
                <a:lnTo>
                  <a:pt x="3125" y="7"/>
                </a:lnTo>
                <a:lnTo>
                  <a:pt x="3150" y="11"/>
                </a:lnTo>
                <a:lnTo>
                  <a:pt x="3175" y="16"/>
                </a:lnTo>
                <a:lnTo>
                  <a:pt x="3199" y="21"/>
                </a:lnTo>
                <a:lnTo>
                  <a:pt x="3224" y="27"/>
                </a:lnTo>
                <a:lnTo>
                  <a:pt x="3250" y="35"/>
                </a:lnTo>
                <a:lnTo>
                  <a:pt x="3274" y="44"/>
                </a:lnTo>
                <a:lnTo>
                  <a:pt x="3299" y="53"/>
                </a:lnTo>
                <a:lnTo>
                  <a:pt x="3323" y="62"/>
                </a:lnTo>
                <a:lnTo>
                  <a:pt x="3347" y="73"/>
                </a:lnTo>
                <a:lnTo>
                  <a:pt x="3371" y="84"/>
                </a:lnTo>
                <a:lnTo>
                  <a:pt x="3396" y="97"/>
                </a:lnTo>
                <a:lnTo>
                  <a:pt x="3420" y="11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14" name="TextBox 25">
            <a:extLst>
              <a:ext uri="{FF2B5EF4-FFF2-40B4-BE49-F238E27FC236}">
                <a16:creationId xmlns:a16="http://schemas.microsoft.com/office/drawing/2014/main" id="{6FE89AE4-56A4-4D08-5AE2-221A00CCA4E8}"/>
              </a:ext>
            </a:extLst>
          </p:cNvPr>
          <p:cNvSpPr txBox="1"/>
          <p:nvPr/>
        </p:nvSpPr>
        <p:spPr>
          <a:xfrm>
            <a:off x="729140" y="2412431"/>
            <a:ext cx="1406218" cy="400110"/>
          </a:xfrm>
          <a:prstGeom prst="rect">
            <a:avLst/>
          </a:prstGeom>
          <a:noFill/>
        </p:spPr>
        <p:txBody>
          <a:bodyPr wrap="none" rtlCol="0">
            <a:spAutoFit/>
          </a:bodyPr>
          <a:lstStyle/>
          <a:p>
            <a:r>
              <a:rPr lang="en-US" altLang="zh-CN" sz="2000" b="1" dirty="0" err="1">
                <a:solidFill>
                  <a:schemeClr val="bg1"/>
                </a:solidFill>
                <a:effectLst>
                  <a:outerShdw blurRad="38100" dist="38100" dir="2700000" algn="tl">
                    <a:srgbClr val="000000">
                      <a:alpha val="43137"/>
                    </a:srgbClr>
                  </a:outerShdw>
                </a:effectLst>
                <a:cs typeface="+mn-ea"/>
                <a:sym typeface="+mn-lt"/>
              </a:rPr>
              <a:t>Distribuição</a:t>
            </a:r>
            <a:endParaRPr lang="en-US" sz="2000" b="1" dirty="0">
              <a:solidFill>
                <a:schemeClr val="bg1"/>
              </a:solidFill>
              <a:effectLst>
                <a:outerShdw blurRad="38100" dist="38100" dir="2700000" algn="tl">
                  <a:srgbClr val="000000">
                    <a:alpha val="43137"/>
                  </a:srgbClr>
                </a:outerShdw>
              </a:effectLst>
              <a:cs typeface="+mn-ea"/>
              <a:sym typeface="+mn-lt"/>
            </a:endParaRPr>
          </a:p>
        </p:txBody>
      </p:sp>
      <p:sp>
        <p:nvSpPr>
          <p:cNvPr id="15" name="TextBox 26">
            <a:extLst>
              <a:ext uri="{FF2B5EF4-FFF2-40B4-BE49-F238E27FC236}">
                <a16:creationId xmlns:a16="http://schemas.microsoft.com/office/drawing/2014/main" id="{CDA6027F-BF02-CB9E-96D2-93FB4DF010C5}"/>
              </a:ext>
            </a:extLst>
          </p:cNvPr>
          <p:cNvSpPr txBox="1"/>
          <p:nvPr/>
        </p:nvSpPr>
        <p:spPr>
          <a:xfrm>
            <a:off x="2971352" y="2377181"/>
            <a:ext cx="1304973" cy="400110"/>
          </a:xfrm>
          <a:prstGeom prst="rect">
            <a:avLst/>
          </a:prstGeom>
          <a:noFill/>
        </p:spPr>
        <p:txBody>
          <a:bodyPr wrap="none" rtlCol="0">
            <a:spAutoFit/>
          </a:bodyPr>
          <a:lstStyle/>
          <a:p>
            <a:r>
              <a:rPr lang="en-US" altLang="zh-CN" sz="2000" b="1" dirty="0" err="1">
                <a:solidFill>
                  <a:schemeClr val="bg1"/>
                </a:solidFill>
                <a:effectLst>
                  <a:outerShdw blurRad="38100" dist="38100" dir="2700000" algn="tl">
                    <a:srgbClr val="000000">
                      <a:alpha val="43137"/>
                    </a:srgbClr>
                  </a:outerShdw>
                </a:effectLst>
                <a:cs typeface="+mn-ea"/>
                <a:sym typeface="+mn-lt"/>
              </a:rPr>
              <a:t>Exploração</a:t>
            </a:r>
            <a:endParaRPr lang="en-US" altLang="zh-CN" sz="2000" b="1" dirty="0">
              <a:solidFill>
                <a:schemeClr val="bg1"/>
              </a:solidFill>
              <a:effectLst>
                <a:outerShdw blurRad="38100" dist="38100" dir="2700000" algn="tl">
                  <a:srgbClr val="000000">
                    <a:alpha val="43137"/>
                  </a:srgbClr>
                </a:outerShdw>
              </a:effectLst>
              <a:cs typeface="+mn-ea"/>
              <a:sym typeface="+mn-lt"/>
            </a:endParaRPr>
          </a:p>
        </p:txBody>
      </p:sp>
      <p:sp>
        <p:nvSpPr>
          <p:cNvPr id="16" name="TextBox 27">
            <a:extLst>
              <a:ext uri="{FF2B5EF4-FFF2-40B4-BE49-F238E27FC236}">
                <a16:creationId xmlns:a16="http://schemas.microsoft.com/office/drawing/2014/main" id="{831B6E5F-1615-B311-EB84-AE1EB4451A0E}"/>
              </a:ext>
            </a:extLst>
          </p:cNvPr>
          <p:cNvSpPr txBox="1"/>
          <p:nvPr/>
        </p:nvSpPr>
        <p:spPr>
          <a:xfrm>
            <a:off x="903240" y="4378800"/>
            <a:ext cx="839204" cy="400110"/>
          </a:xfrm>
          <a:prstGeom prst="rect">
            <a:avLst/>
          </a:prstGeom>
          <a:noFill/>
        </p:spPr>
        <p:txBody>
          <a:bodyPr wrap="none" rtlCol="0">
            <a:spAutoFit/>
          </a:bodyPr>
          <a:lstStyle/>
          <a:p>
            <a:r>
              <a:rPr lang="en-US" altLang="zh-CN" sz="2000" b="1" dirty="0" err="1">
                <a:solidFill>
                  <a:schemeClr val="bg1"/>
                </a:solidFill>
                <a:effectLst>
                  <a:outerShdw blurRad="38100" dist="38100" dir="2700000" algn="tl">
                    <a:srgbClr val="000000">
                      <a:alpha val="43137"/>
                    </a:srgbClr>
                  </a:outerShdw>
                </a:effectLst>
                <a:cs typeface="+mn-ea"/>
                <a:sym typeface="+mn-lt"/>
              </a:rPr>
              <a:t>Refino</a:t>
            </a:r>
            <a:endParaRPr lang="en-US" altLang="zh-CN" sz="2000" b="1" dirty="0">
              <a:solidFill>
                <a:schemeClr val="bg1"/>
              </a:solidFill>
              <a:effectLst>
                <a:outerShdw blurRad="38100" dist="38100" dir="2700000" algn="tl">
                  <a:srgbClr val="000000">
                    <a:alpha val="43137"/>
                  </a:srgbClr>
                </a:outerShdw>
              </a:effectLst>
              <a:cs typeface="+mn-ea"/>
              <a:sym typeface="+mn-lt"/>
            </a:endParaRPr>
          </a:p>
        </p:txBody>
      </p:sp>
      <p:sp>
        <p:nvSpPr>
          <p:cNvPr id="17" name="TextBox 28">
            <a:extLst>
              <a:ext uri="{FF2B5EF4-FFF2-40B4-BE49-F238E27FC236}">
                <a16:creationId xmlns:a16="http://schemas.microsoft.com/office/drawing/2014/main" id="{4FACCBCE-C547-8AC2-7F15-EB41DE33FEEE}"/>
              </a:ext>
            </a:extLst>
          </p:cNvPr>
          <p:cNvSpPr txBox="1"/>
          <p:nvPr/>
        </p:nvSpPr>
        <p:spPr>
          <a:xfrm>
            <a:off x="2992726" y="4378800"/>
            <a:ext cx="1156599" cy="400110"/>
          </a:xfrm>
          <a:prstGeom prst="rect">
            <a:avLst/>
          </a:prstGeom>
          <a:noFill/>
        </p:spPr>
        <p:txBody>
          <a:bodyPr wrap="none" rtlCol="0">
            <a:spAutoFit/>
          </a:bodyPr>
          <a:lstStyle/>
          <a:p>
            <a:r>
              <a:rPr lang="en-US" altLang="zh-CN" sz="2000" b="1" dirty="0" err="1">
                <a:solidFill>
                  <a:schemeClr val="bg1"/>
                </a:solidFill>
                <a:effectLst>
                  <a:outerShdw blurRad="38100" dist="38100" dir="2700000" algn="tl">
                    <a:srgbClr val="000000">
                      <a:alpha val="43137"/>
                    </a:srgbClr>
                  </a:outerShdw>
                </a:effectLst>
                <a:cs typeface="+mn-ea"/>
                <a:sym typeface="+mn-lt"/>
              </a:rPr>
              <a:t>Produção</a:t>
            </a:r>
            <a:endParaRPr lang="en-US" altLang="zh-CN" sz="2000" b="1" dirty="0">
              <a:solidFill>
                <a:schemeClr val="bg1"/>
              </a:solidFill>
              <a:effectLst>
                <a:outerShdw blurRad="38100" dist="38100" dir="2700000" algn="tl">
                  <a:srgbClr val="000000">
                    <a:alpha val="43137"/>
                  </a:srgbClr>
                </a:outerShdw>
              </a:effectLst>
              <a:cs typeface="+mn-ea"/>
              <a:sym typeface="+mn-lt"/>
            </a:endParaRPr>
          </a:p>
        </p:txBody>
      </p:sp>
      <p:sp>
        <p:nvSpPr>
          <p:cNvPr id="27" name="TextBox 61">
            <a:extLst>
              <a:ext uri="{FF2B5EF4-FFF2-40B4-BE49-F238E27FC236}">
                <a16:creationId xmlns:a16="http://schemas.microsoft.com/office/drawing/2014/main" id="{4985A9DA-11F3-678B-27E3-4A443B513FB4}"/>
              </a:ext>
            </a:extLst>
          </p:cNvPr>
          <p:cNvSpPr txBox="1"/>
          <p:nvPr/>
        </p:nvSpPr>
        <p:spPr>
          <a:xfrm>
            <a:off x="5905501" y="1782066"/>
            <a:ext cx="5943600" cy="3811172"/>
          </a:xfrm>
          <a:prstGeom prst="rect">
            <a:avLst/>
          </a:prstGeom>
          <a:noFill/>
        </p:spPr>
        <p:txBody>
          <a:bodyPr wrap="square" lIns="0" tIns="0" rIns="0" bIns="0" rtlCol="0">
            <a:spAutoFit/>
          </a:bodyPr>
          <a:lstStyle/>
          <a:p>
            <a:pPr lvl="3">
              <a:lnSpc>
                <a:spcPct val="150000"/>
              </a:lnSpc>
            </a:pPr>
            <a:r>
              <a:rPr lang="pt-BR" sz="2800" b="1" dirty="0">
                <a:solidFill>
                  <a:schemeClr val="tx1">
                    <a:lumMod val="75000"/>
                    <a:lumOff val="25000"/>
                  </a:schemeClr>
                </a:solidFill>
              </a:rPr>
              <a:t>Setor de Petróleo e Gás:</a:t>
            </a:r>
          </a:p>
          <a:p>
            <a:pPr>
              <a:lnSpc>
                <a:spcPct val="150000"/>
              </a:lnSpc>
            </a:pPr>
            <a:endParaRPr lang="pt-BR" sz="2800" dirty="0">
              <a:solidFill>
                <a:schemeClr val="tx1">
                  <a:lumMod val="75000"/>
                  <a:lumOff val="25000"/>
                </a:schemeClr>
              </a:solidFill>
            </a:endParaRPr>
          </a:p>
          <a:p>
            <a:pPr>
              <a:lnSpc>
                <a:spcPct val="150000"/>
              </a:lnSpc>
            </a:pPr>
            <a:r>
              <a:rPr lang="pt-BR" sz="2800" dirty="0">
                <a:solidFill>
                  <a:schemeClr val="tx1">
                    <a:lumMod val="75000"/>
                    <a:lumOff val="25000"/>
                  </a:schemeClr>
                </a:solidFill>
              </a:rPr>
              <a:t>Atividades relacionadas à exploração, produção, refino e distribuição de petróleo e gás envolvem riscos significativos.</a:t>
            </a:r>
          </a:p>
        </p:txBody>
      </p:sp>
      <p:sp>
        <p:nvSpPr>
          <p:cNvPr id="28" name="矩形: 圆角 40">
            <a:extLst>
              <a:ext uri="{FF2B5EF4-FFF2-40B4-BE49-F238E27FC236}">
                <a16:creationId xmlns:a16="http://schemas.microsoft.com/office/drawing/2014/main" id="{808CF3A1-00A8-018B-C115-EF5517FF8447}"/>
              </a:ext>
            </a:extLst>
          </p:cNvPr>
          <p:cNvSpPr/>
          <p:nvPr/>
        </p:nvSpPr>
        <p:spPr>
          <a:xfrm>
            <a:off x="5810694" y="1449974"/>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29" name="椭圆 13">
            <a:extLst>
              <a:ext uri="{FF2B5EF4-FFF2-40B4-BE49-F238E27FC236}">
                <a16:creationId xmlns:a16="http://schemas.microsoft.com/office/drawing/2014/main" id="{40F3138E-6316-860E-176C-927F5F8817E8}"/>
              </a:ext>
            </a:extLst>
          </p:cNvPr>
          <p:cNvSpPr/>
          <p:nvPr/>
        </p:nvSpPr>
        <p:spPr>
          <a:xfrm>
            <a:off x="5958953" y="1747671"/>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31" name="Gráfico 30" descr="Risco biológico estrutura de tópicos">
            <a:extLst>
              <a:ext uri="{FF2B5EF4-FFF2-40B4-BE49-F238E27FC236}">
                <a16:creationId xmlns:a16="http://schemas.microsoft.com/office/drawing/2014/main" id="{E08AA482-8BBD-19E4-3425-053E48A81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4252" y="2996545"/>
            <a:ext cx="914400" cy="914400"/>
          </a:xfrm>
          <a:prstGeom prst="rect">
            <a:avLst/>
          </a:prstGeom>
        </p:spPr>
      </p:pic>
      <p:pic>
        <p:nvPicPr>
          <p:cNvPr id="4" name="Imagem 3">
            <a:extLst>
              <a:ext uri="{FF2B5EF4-FFF2-40B4-BE49-F238E27FC236}">
                <a16:creationId xmlns:a16="http://schemas.microsoft.com/office/drawing/2014/main" id="{29E659A7-2A69-E7CE-16E1-650097D4C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64878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0-#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p:bldP spid="15" grpId="0"/>
      <p:bldP spid="16" grpId="0"/>
      <p:bldP spid="17" grpId="0"/>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25</a:t>
            </a:fld>
            <a:endParaRPr lang="en-US"/>
          </a:p>
        </p:txBody>
      </p:sp>
      <p:sp>
        <p:nvSpPr>
          <p:cNvPr id="12" name="TextBox 61">
            <a:extLst>
              <a:ext uri="{FF2B5EF4-FFF2-40B4-BE49-F238E27FC236}">
                <a16:creationId xmlns:a16="http://schemas.microsoft.com/office/drawing/2014/main" id="{D64887F8-F836-18BE-CBC0-0413EAB9F236}"/>
              </a:ext>
            </a:extLst>
          </p:cNvPr>
          <p:cNvSpPr txBox="1"/>
          <p:nvPr/>
        </p:nvSpPr>
        <p:spPr>
          <a:xfrm>
            <a:off x="6300644" y="1680466"/>
            <a:ext cx="4630224" cy="3238131"/>
          </a:xfrm>
          <a:prstGeom prst="rect">
            <a:avLst/>
          </a:prstGeom>
          <a:noFill/>
        </p:spPr>
        <p:txBody>
          <a:bodyPr wrap="square" lIns="0" tIns="0" rIns="0" bIns="0" rtlCol="0">
            <a:spAutoFit/>
          </a:bodyPr>
          <a:lstStyle/>
          <a:p>
            <a:pPr>
              <a:lnSpc>
                <a:spcPct val="150000"/>
              </a:lnSpc>
            </a:pPr>
            <a:r>
              <a:rPr lang="pt-BR" sz="3600" dirty="0">
                <a:solidFill>
                  <a:schemeClr val="bg1">
                    <a:lumMod val="75000"/>
                  </a:schemeClr>
                </a:solidFill>
              </a:rPr>
              <a:t>Indústria Química </a:t>
            </a:r>
          </a:p>
          <a:p>
            <a:pPr>
              <a:lnSpc>
                <a:spcPct val="150000"/>
              </a:lnSpc>
            </a:pPr>
            <a:r>
              <a:rPr lang="pt-BR" sz="3600" dirty="0">
                <a:solidFill>
                  <a:schemeClr val="bg1">
                    <a:lumMod val="75000"/>
                  </a:schemeClr>
                </a:solidFill>
              </a:rPr>
              <a:t>Setor de Petróleo e Gás </a:t>
            </a:r>
          </a:p>
          <a:p>
            <a:pPr>
              <a:lnSpc>
                <a:spcPct val="150000"/>
              </a:lnSpc>
            </a:pPr>
            <a:r>
              <a:rPr lang="pt-BR" sz="3600" b="1" dirty="0">
                <a:solidFill>
                  <a:schemeClr val="tx1">
                    <a:lumMod val="75000"/>
                    <a:lumOff val="25000"/>
                  </a:schemeClr>
                </a:solidFill>
              </a:rPr>
              <a:t>Setor Elétrico</a:t>
            </a:r>
          </a:p>
          <a:p>
            <a:pPr>
              <a:lnSpc>
                <a:spcPct val="150000"/>
              </a:lnSpc>
            </a:pPr>
            <a:r>
              <a:rPr lang="pt-BR" sz="3600" dirty="0">
                <a:solidFill>
                  <a:schemeClr val="bg1">
                    <a:lumMod val="75000"/>
                  </a:schemeClr>
                </a:solidFill>
              </a:rPr>
              <a:t>Setor de Mineração </a:t>
            </a:r>
          </a:p>
        </p:txBody>
      </p:sp>
      <p:cxnSp>
        <p:nvCxnSpPr>
          <p:cNvPr id="18" name="Straight Connector 11">
            <a:extLst>
              <a:ext uri="{FF2B5EF4-FFF2-40B4-BE49-F238E27FC236}">
                <a16:creationId xmlns:a16="http://schemas.microsoft.com/office/drawing/2014/main" id="{169BF40B-0632-0785-FA0D-DC876487E347}"/>
              </a:ext>
            </a:extLst>
          </p:cNvPr>
          <p:cNvCxnSpPr>
            <a:cxnSpLocks/>
          </p:cNvCxnSpPr>
          <p:nvPr/>
        </p:nvCxnSpPr>
        <p:spPr>
          <a:xfrm flipH="1">
            <a:off x="3270634" y="21983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8411D867-930E-058C-5780-9D5D771EF329}"/>
              </a:ext>
            </a:extLst>
          </p:cNvPr>
          <p:cNvCxnSpPr>
            <a:cxnSpLocks/>
          </p:cNvCxnSpPr>
          <p:nvPr/>
        </p:nvCxnSpPr>
        <p:spPr>
          <a:xfrm flipH="1">
            <a:off x="3270634" y="29857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7CD3F659-DC1B-993F-979F-116410FD431B}"/>
              </a:ext>
            </a:extLst>
          </p:cNvPr>
          <p:cNvCxnSpPr>
            <a:cxnSpLocks/>
          </p:cNvCxnSpPr>
          <p:nvPr/>
        </p:nvCxnSpPr>
        <p:spPr>
          <a:xfrm flipH="1">
            <a:off x="3270634" y="3773142"/>
            <a:ext cx="2664000" cy="0"/>
          </a:xfrm>
          <a:prstGeom prst="line">
            <a:avLst/>
          </a:prstGeom>
          <a:ln w="12700">
            <a:solidFill>
              <a:schemeClr val="accent4">
                <a:lumMod val="40000"/>
                <a:lumOff val="6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BA7D7FD6-E2D4-6F87-4765-C4E9E517CF4C}"/>
              </a:ext>
            </a:extLst>
          </p:cNvPr>
          <p:cNvCxnSpPr>
            <a:cxnSpLocks/>
          </p:cNvCxnSpPr>
          <p:nvPr/>
        </p:nvCxnSpPr>
        <p:spPr>
          <a:xfrm flipH="1">
            <a:off x="3270634" y="45859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08C84485-5FDF-CDDF-2C27-D471584EA309}"/>
              </a:ext>
            </a:extLst>
          </p:cNvPr>
          <p:cNvGrpSpPr/>
          <p:nvPr/>
        </p:nvGrpSpPr>
        <p:grpSpPr>
          <a:xfrm>
            <a:off x="927742" y="1511301"/>
            <a:ext cx="4461998" cy="3610612"/>
            <a:chOff x="3590122" y="1268760"/>
            <a:chExt cx="5011756" cy="4320480"/>
          </a:xfrm>
        </p:grpSpPr>
        <p:sp>
          <p:nvSpPr>
            <p:cNvPr id="5" name="任意多边形: 形状 4">
              <a:extLst>
                <a:ext uri="{FF2B5EF4-FFF2-40B4-BE49-F238E27FC236}">
                  <a16:creationId xmlns:a16="http://schemas.microsoft.com/office/drawing/2014/main" id="{54EE9317-990A-236D-EBB5-89E5D79AD24E}"/>
                </a:ext>
              </a:extLst>
            </p:cNvPr>
            <p:cNvSpPr/>
            <p:nvPr/>
          </p:nvSpPr>
          <p:spPr>
            <a:xfrm>
              <a:off x="5327470" y="2166862"/>
              <a:ext cx="1994611" cy="1267873"/>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任意多边形: 形状 5">
              <a:extLst>
                <a:ext uri="{FF2B5EF4-FFF2-40B4-BE49-F238E27FC236}">
                  <a16:creationId xmlns:a16="http://schemas.microsoft.com/office/drawing/2014/main" id="{D18B5D7C-7CB4-6CB8-6DC2-91B0E8E70273}"/>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任意多边形: 形状 6">
              <a:extLst>
                <a:ext uri="{FF2B5EF4-FFF2-40B4-BE49-F238E27FC236}">
                  <a16:creationId xmlns:a16="http://schemas.microsoft.com/office/drawing/2014/main" id="{44610B9E-E371-6092-661A-E67711E6A69E}"/>
                </a:ext>
              </a:extLst>
            </p:cNvPr>
            <p:cNvSpPr/>
            <p:nvPr/>
          </p:nvSpPr>
          <p:spPr>
            <a:xfrm>
              <a:off x="4844720" y="2822412"/>
              <a:ext cx="2994222" cy="1467612"/>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任意多边形: 形状 7">
              <a:extLst>
                <a:ext uri="{FF2B5EF4-FFF2-40B4-BE49-F238E27FC236}">
                  <a16:creationId xmlns:a16="http://schemas.microsoft.com/office/drawing/2014/main" id="{9BF2D12F-13B7-221A-B1A6-9B68F44B4158}"/>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任意多边形: 形状 8">
              <a:extLst>
                <a:ext uri="{FF2B5EF4-FFF2-40B4-BE49-F238E27FC236}">
                  <a16:creationId xmlns:a16="http://schemas.microsoft.com/office/drawing/2014/main" id="{B190E62D-3CCC-23E7-0800-B6477829AAD5}"/>
                </a:ext>
              </a:extLst>
            </p:cNvPr>
            <p:cNvSpPr/>
            <p:nvPr/>
          </p:nvSpPr>
          <p:spPr>
            <a:xfrm>
              <a:off x="4335850" y="3670529"/>
              <a:ext cx="4247959" cy="1902732"/>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1" fmla="*/ 3558746 w 3558746"/>
                <a:gd name="connsiteY0-2" fmla="*/ 1594022 h 1594022"/>
                <a:gd name="connsiteX1-3" fmla="*/ 0 w 3558746"/>
                <a:gd name="connsiteY1-4" fmla="*/ 525162 h 1594022"/>
                <a:gd name="connsiteX2-5" fmla="*/ 308919 w 3558746"/>
                <a:gd name="connsiteY2-6" fmla="*/ 0 h 1594022"/>
                <a:gd name="connsiteX3-7" fmla="*/ 3052119 w 3558746"/>
                <a:gd name="connsiteY3-8" fmla="*/ 716692 h 1594022"/>
                <a:gd name="connsiteX4-9" fmla="*/ 3558746 w 3558746"/>
                <a:gd name="connsiteY4-10" fmla="*/ 1594022 h 1594022"/>
                <a:gd name="connsiteX0-11" fmla="*/ 3558746 w 3558746"/>
                <a:gd name="connsiteY0-12" fmla="*/ 1594022 h 1594022"/>
                <a:gd name="connsiteX1-13" fmla="*/ 0 w 3558746"/>
                <a:gd name="connsiteY1-14" fmla="*/ 525162 h 1594022"/>
                <a:gd name="connsiteX2-15" fmla="*/ 308919 w 3558746"/>
                <a:gd name="connsiteY2-16" fmla="*/ 0 h 1594022"/>
                <a:gd name="connsiteX3-17" fmla="*/ 3052119 w 3558746"/>
                <a:gd name="connsiteY3-18" fmla="*/ 716692 h 1594022"/>
                <a:gd name="connsiteX4-19" fmla="*/ 3558746 w 3558746"/>
                <a:gd name="connsiteY4-20" fmla="*/ 1594022 h 1594022"/>
                <a:gd name="connsiteX0-21" fmla="*/ 3558746 w 3558746"/>
                <a:gd name="connsiteY0-22" fmla="*/ 1594022 h 1594022"/>
                <a:gd name="connsiteX1-23" fmla="*/ 0 w 3558746"/>
                <a:gd name="connsiteY1-24" fmla="*/ 525162 h 1594022"/>
                <a:gd name="connsiteX2-25" fmla="*/ 308919 w 3558746"/>
                <a:gd name="connsiteY2-26" fmla="*/ 0 h 1594022"/>
                <a:gd name="connsiteX3-27" fmla="*/ 3052119 w 3558746"/>
                <a:gd name="connsiteY3-28" fmla="*/ 716692 h 1594022"/>
                <a:gd name="connsiteX4-29" fmla="*/ 3558746 w 3558746"/>
                <a:gd name="connsiteY4-30" fmla="*/ 1594022 h 1594022"/>
                <a:gd name="connsiteX0-31" fmla="*/ 3558746 w 3558746"/>
                <a:gd name="connsiteY0-32" fmla="*/ 1594022 h 1594022"/>
                <a:gd name="connsiteX1-33" fmla="*/ 0 w 3558746"/>
                <a:gd name="connsiteY1-34" fmla="*/ 525162 h 1594022"/>
                <a:gd name="connsiteX2-35" fmla="*/ 327969 w 3558746"/>
                <a:gd name="connsiteY2-36" fmla="*/ 0 h 1594022"/>
                <a:gd name="connsiteX3-37" fmla="*/ 3052119 w 3558746"/>
                <a:gd name="connsiteY3-38" fmla="*/ 716692 h 1594022"/>
                <a:gd name="connsiteX4-39" fmla="*/ 3558746 w 3558746"/>
                <a:gd name="connsiteY4-40" fmla="*/ 1594022 h 15940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757C43F1-5491-ADCE-204F-22BC99DF8AF7}"/>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10">
              <a:extLst>
                <a:ext uri="{FF2B5EF4-FFF2-40B4-BE49-F238E27FC236}">
                  <a16:creationId xmlns:a16="http://schemas.microsoft.com/office/drawing/2014/main" id="{4355A4ED-205B-15C3-262E-BDC4DF8F39EB}"/>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pic>
        <p:nvPicPr>
          <p:cNvPr id="13" name="Imagem 12">
            <a:extLst>
              <a:ext uri="{FF2B5EF4-FFF2-40B4-BE49-F238E27FC236}">
                <a16:creationId xmlns:a16="http://schemas.microsoft.com/office/drawing/2014/main" id="{D76B1D22-F953-AEF0-6268-75588C438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8468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41">
            <a:extLst>
              <a:ext uri="{FF2B5EF4-FFF2-40B4-BE49-F238E27FC236}">
                <a16:creationId xmlns:a16="http://schemas.microsoft.com/office/drawing/2014/main" id="{CB8DDBE5-8182-41A1-E0D1-3830864A9C2D}"/>
              </a:ext>
            </a:extLst>
          </p:cNvPr>
          <p:cNvSpPr/>
          <p:nvPr/>
        </p:nvSpPr>
        <p:spPr>
          <a:xfrm>
            <a:off x="412245" y="1141582"/>
            <a:ext cx="2808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26</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647700" y="715677"/>
            <a:ext cx="7019268" cy="5094343"/>
          </a:xfrm>
          <a:prstGeom prst="rect">
            <a:avLst/>
          </a:prstGeom>
          <a:noFill/>
        </p:spPr>
        <p:txBody>
          <a:bodyPr wrap="square" lIns="0" tIns="0" rIns="0" bIns="0" rtlCol="0">
            <a:spAutoFit/>
          </a:bodyPr>
          <a:lstStyle/>
          <a:p>
            <a:pPr>
              <a:lnSpc>
                <a:spcPct val="150000"/>
              </a:lnSpc>
            </a:pPr>
            <a:r>
              <a:rPr lang="pt-BR" sz="3200" b="1" dirty="0"/>
              <a:t>Setor Elétrico: </a:t>
            </a:r>
          </a:p>
          <a:p>
            <a:pPr>
              <a:lnSpc>
                <a:spcPct val="150000"/>
              </a:lnSpc>
            </a:pPr>
            <a:endParaRPr lang="pt-BR" sz="3200" b="1" dirty="0"/>
          </a:p>
          <a:p>
            <a:pPr>
              <a:lnSpc>
                <a:spcPct val="150000"/>
              </a:lnSpc>
            </a:pPr>
            <a:r>
              <a:rPr lang="pt-BR" sz="3200" dirty="0"/>
              <a:t>A norma é relevante para trabalhadores envolvidos na instalação, manutenção e reparo de redes elétricas, sistemas de alta tensão, subestações e outras atividades relacionadas.</a:t>
            </a:r>
            <a:endParaRPr lang="pt-BR" sz="2000" dirty="0"/>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6200000">
            <a:off x="8002784" y="866971"/>
            <a:ext cx="4989512" cy="3388920"/>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92530E00-692B-1A4C-03D4-744B623E9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08402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27</a:t>
            </a:fld>
            <a:endParaRPr lang="en-US"/>
          </a:p>
        </p:txBody>
      </p:sp>
      <p:sp>
        <p:nvSpPr>
          <p:cNvPr id="12" name="TextBox 61">
            <a:extLst>
              <a:ext uri="{FF2B5EF4-FFF2-40B4-BE49-F238E27FC236}">
                <a16:creationId xmlns:a16="http://schemas.microsoft.com/office/drawing/2014/main" id="{D64887F8-F836-18BE-CBC0-0413EAB9F236}"/>
              </a:ext>
            </a:extLst>
          </p:cNvPr>
          <p:cNvSpPr txBox="1"/>
          <p:nvPr/>
        </p:nvSpPr>
        <p:spPr>
          <a:xfrm>
            <a:off x="6300644" y="1680466"/>
            <a:ext cx="4630224" cy="3238131"/>
          </a:xfrm>
          <a:prstGeom prst="rect">
            <a:avLst/>
          </a:prstGeom>
          <a:noFill/>
        </p:spPr>
        <p:txBody>
          <a:bodyPr wrap="square" lIns="0" tIns="0" rIns="0" bIns="0" rtlCol="0">
            <a:spAutoFit/>
          </a:bodyPr>
          <a:lstStyle/>
          <a:p>
            <a:pPr>
              <a:lnSpc>
                <a:spcPct val="150000"/>
              </a:lnSpc>
            </a:pPr>
            <a:r>
              <a:rPr lang="pt-BR" sz="3600" dirty="0">
                <a:solidFill>
                  <a:schemeClr val="bg1">
                    <a:lumMod val="75000"/>
                  </a:schemeClr>
                </a:solidFill>
              </a:rPr>
              <a:t>Indústria Química </a:t>
            </a:r>
          </a:p>
          <a:p>
            <a:pPr>
              <a:lnSpc>
                <a:spcPct val="150000"/>
              </a:lnSpc>
            </a:pPr>
            <a:r>
              <a:rPr lang="pt-BR" sz="3600" dirty="0">
                <a:solidFill>
                  <a:schemeClr val="bg1">
                    <a:lumMod val="75000"/>
                  </a:schemeClr>
                </a:solidFill>
              </a:rPr>
              <a:t>Setor de Petróleo e Gás </a:t>
            </a:r>
          </a:p>
          <a:p>
            <a:pPr>
              <a:lnSpc>
                <a:spcPct val="150000"/>
              </a:lnSpc>
            </a:pPr>
            <a:r>
              <a:rPr lang="pt-BR" sz="3600" dirty="0">
                <a:solidFill>
                  <a:schemeClr val="bg1">
                    <a:lumMod val="75000"/>
                  </a:schemeClr>
                </a:solidFill>
              </a:rPr>
              <a:t>Setor Elétrico</a:t>
            </a:r>
          </a:p>
          <a:p>
            <a:pPr>
              <a:lnSpc>
                <a:spcPct val="150000"/>
              </a:lnSpc>
            </a:pPr>
            <a:r>
              <a:rPr lang="pt-BR" sz="3600" b="1" dirty="0">
                <a:solidFill>
                  <a:schemeClr val="tx1">
                    <a:lumMod val="75000"/>
                    <a:lumOff val="25000"/>
                  </a:schemeClr>
                </a:solidFill>
              </a:rPr>
              <a:t>Setor de Mineração </a:t>
            </a:r>
          </a:p>
        </p:txBody>
      </p:sp>
      <p:cxnSp>
        <p:nvCxnSpPr>
          <p:cNvPr id="18" name="Straight Connector 11">
            <a:extLst>
              <a:ext uri="{FF2B5EF4-FFF2-40B4-BE49-F238E27FC236}">
                <a16:creationId xmlns:a16="http://schemas.microsoft.com/office/drawing/2014/main" id="{169BF40B-0632-0785-FA0D-DC876487E347}"/>
              </a:ext>
            </a:extLst>
          </p:cNvPr>
          <p:cNvCxnSpPr>
            <a:cxnSpLocks/>
          </p:cNvCxnSpPr>
          <p:nvPr/>
        </p:nvCxnSpPr>
        <p:spPr>
          <a:xfrm flipH="1">
            <a:off x="3270634" y="21983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8411D867-930E-058C-5780-9D5D771EF329}"/>
              </a:ext>
            </a:extLst>
          </p:cNvPr>
          <p:cNvCxnSpPr>
            <a:cxnSpLocks/>
          </p:cNvCxnSpPr>
          <p:nvPr/>
        </p:nvCxnSpPr>
        <p:spPr>
          <a:xfrm flipH="1">
            <a:off x="3270634" y="29857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7CD3F659-DC1B-993F-979F-116410FD431B}"/>
              </a:ext>
            </a:extLst>
          </p:cNvPr>
          <p:cNvCxnSpPr>
            <a:cxnSpLocks/>
          </p:cNvCxnSpPr>
          <p:nvPr/>
        </p:nvCxnSpPr>
        <p:spPr>
          <a:xfrm flipH="1">
            <a:off x="3270634" y="3773142"/>
            <a:ext cx="2664000"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11">
            <a:extLst>
              <a:ext uri="{FF2B5EF4-FFF2-40B4-BE49-F238E27FC236}">
                <a16:creationId xmlns:a16="http://schemas.microsoft.com/office/drawing/2014/main" id="{BA7D7FD6-E2D4-6F87-4765-C4E9E517CF4C}"/>
              </a:ext>
            </a:extLst>
          </p:cNvPr>
          <p:cNvCxnSpPr>
            <a:cxnSpLocks/>
          </p:cNvCxnSpPr>
          <p:nvPr/>
        </p:nvCxnSpPr>
        <p:spPr>
          <a:xfrm flipH="1">
            <a:off x="3270634" y="4585942"/>
            <a:ext cx="2664000" cy="0"/>
          </a:xfrm>
          <a:prstGeom prst="line">
            <a:avLst/>
          </a:prstGeom>
          <a:ln w="12700">
            <a:solidFill>
              <a:schemeClr val="accent4">
                <a:lumMod val="40000"/>
                <a:lumOff val="60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08C84485-5FDF-CDDF-2C27-D471584EA309}"/>
              </a:ext>
            </a:extLst>
          </p:cNvPr>
          <p:cNvGrpSpPr/>
          <p:nvPr/>
        </p:nvGrpSpPr>
        <p:grpSpPr>
          <a:xfrm>
            <a:off x="927742" y="1511301"/>
            <a:ext cx="4461998" cy="3610612"/>
            <a:chOff x="3590122" y="1268760"/>
            <a:chExt cx="5011756" cy="4320480"/>
          </a:xfrm>
        </p:grpSpPr>
        <p:sp>
          <p:nvSpPr>
            <p:cNvPr id="5" name="任意多边形: 形状 4">
              <a:extLst>
                <a:ext uri="{FF2B5EF4-FFF2-40B4-BE49-F238E27FC236}">
                  <a16:creationId xmlns:a16="http://schemas.microsoft.com/office/drawing/2014/main" id="{54EE9317-990A-236D-EBB5-89E5D79AD24E}"/>
                </a:ext>
              </a:extLst>
            </p:cNvPr>
            <p:cNvSpPr/>
            <p:nvPr/>
          </p:nvSpPr>
          <p:spPr>
            <a:xfrm>
              <a:off x="5327470" y="2166862"/>
              <a:ext cx="1994611" cy="1267873"/>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1" fmla="*/ 1680519 w 1680519"/>
                <a:gd name="connsiteY0-2" fmla="*/ 1043116 h 1043116"/>
                <a:gd name="connsiteX1-3" fmla="*/ 0 w 1680519"/>
                <a:gd name="connsiteY1-4" fmla="*/ 338781 h 1043116"/>
                <a:gd name="connsiteX2-5" fmla="*/ 298622 w 1680519"/>
                <a:gd name="connsiteY2-6" fmla="*/ 0 h 1043116"/>
                <a:gd name="connsiteX3-7" fmla="*/ 1383957 w 1680519"/>
                <a:gd name="connsiteY3-8" fmla="*/ 536489 h 1043116"/>
                <a:gd name="connsiteX4-9" fmla="*/ 1680519 w 1680519"/>
                <a:gd name="connsiteY4-10" fmla="*/ 1043116 h 1043116"/>
                <a:gd name="connsiteX0-11" fmla="*/ 1680519 w 1680519"/>
                <a:gd name="connsiteY0-12" fmla="*/ 1043116 h 1043116"/>
                <a:gd name="connsiteX1-13" fmla="*/ 0 w 1680519"/>
                <a:gd name="connsiteY1-14" fmla="*/ 338781 h 1043116"/>
                <a:gd name="connsiteX2-15" fmla="*/ 298622 w 1680519"/>
                <a:gd name="connsiteY2-16" fmla="*/ 0 h 1043116"/>
                <a:gd name="connsiteX3-17" fmla="*/ 1383957 w 1680519"/>
                <a:gd name="connsiteY3-18" fmla="*/ 536489 h 1043116"/>
                <a:gd name="connsiteX4-19" fmla="*/ 1680519 w 1680519"/>
                <a:gd name="connsiteY4-20" fmla="*/ 1043116 h 1043116"/>
                <a:gd name="connsiteX0-21" fmla="*/ 1680519 w 1680519"/>
                <a:gd name="connsiteY0-22" fmla="*/ 1055816 h 1055816"/>
                <a:gd name="connsiteX1-23" fmla="*/ 0 w 1680519"/>
                <a:gd name="connsiteY1-24" fmla="*/ 351481 h 1055816"/>
                <a:gd name="connsiteX2-25" fmla="*/ 279572 w 1680519"/>
                <a:gd name="connsiteY2-26" fmla="*/ 0 h 1055816"/>
                <a:gd name="connsiteX3-27" fmla="*/ 1383957 w 1680519"/>
                <a:gd name="connsiteY3-28" fmla="*/ 549189 h 1055816"/>
                <a:gd name="connsiteX4-29" fmla="*/ 1680519 w 1680519"/>
                <a:gd name="connsiteY4-30" fmla="*/ 1055816 h 1055816"/>
                <a:gd name="connsiteX0-31" fmla="*/ 1680519 w 1680519"/>
                <a:gd name="connsiteY0-32" fmla="*/ 1055816 h 1055816"/>
                <a:gd name="connsiteX1-33" fmla="*/ 0 w 1680519"/>
                <a:gd name="connsiteY1-34" fmla="*/ 351481 h 1055816"/>
                <a:gd name="connsiteX2-35" fmla="*/ 279572 w 1680519"/>
                <a:gd name="connsiteY2-36" fmla="*/ 0 h 1055816"/>
                <a:gd name="connsiteX3-37" fmla="*/ 1383957 w 1680519"/>
                <a:gd name="connsiteY3-38" fmla="*/ 549189 h 1055816"/>
                <a:gd name="connsiteX4-39" fmla="*/ 1680519 w 1680519"/>
                <a:gd name="connsiteY4-40" fmla="*/ 1055816 h 1055816"/>
                <a:gd name="connsiteX0-41" fmla="*/ 1690044 w 1690044"/>
                <a:gd name="connsiteY0-42" fmla="*/ 1055816 h 1055816"/>
                <a:gd name="connsiteX1-43" fmla="*/ 0 w 1690044"/>
                <a:gd name="connsiteY1-44" fmla="*/ 351481 h 1055816"/>
                <a:gd name="connsiteX2-45" fmla="*/ 289097 w 1690044"/>
                <a:gd name="connsiteY2-46" fmla="*/ 0 h 1055816"/>
                <a:gd name="connsiteX3-47" fmla="*/ 1393482 w 1690044"/>
                <a:gd name="connsiteY3-48" fmla="*/ 549189 h 1055816"/>
                <a:gd name="connsiteX4-49" fmla="*/ 1690044 w 1690044"/>
                <a:gd name="connsiteY4-50" fmla="*/ 1055816 h 1055816"/>
                <a:gd name="connsiteX0-51" fmla="*/ 1690044 w 1690044"/>
                <a:gd name="connsiteY0-52" fmla="*/ 1055816 h 1055816"/>
                <a:gd name="connsiteX1-53" fmla="*/ 0 w 1690044"/>
                <a:gd name="connsiteY1-54" fmla="*/ 351481 h 1055816"/>
                <a:gd name="connsiteX2-55" fmla="*/ 289097 w 1690044"/>
                <a:gd name="connsiteY2-56" fmla="*/ 0 h 1055816"/>
                <a:gd name="connsiteX3-57" fmla="*/ 1393482 w 1690044"/>
                <a:gd name="connsiteY3-58" fmla="*/ 549189 h 1055816"/>
                <a:gd name="connsiteX4-59" fmla="*/ 1690044 w 1690044"/>
                <a:gd name="connsiteY4-60" fmla="*/ 1055816 h 1055816"/>
                <a:gd name="connsiteX0-61" fmla="*/ 1670994 w 1670994"/>
                <a:gd name="connsiteY0-62" fmla="*/ 1062166 h 1062166"/>
                <a:gd name="connsiteX1-63" fmla="*/ 0 w 1670994"/>
                <a:gd name="connsiteY1-64" fmla="*/ 351481 h 1062166"/>
                <a:gd name="connsiteX2-65" fmla="*/ 289097 w 1670994"/>
                <a:gd name="connsiteY2-66" fmla="*/ 0 h 1062166"/>
                <a:gd name="connsiteX3-67" fmla="*/ 1393482 w 1670994"/>
                <a:gd name="connsiteY3-68" fmla="*/ 549189 h 1062166"/>
                <a:gd name="connsiteX4-69" fmla="*/ 1670994 w 1670994"/>
                <a:gd name="connsiteY4-70" fmla="*/ 1062166 h 1062166"/>
                <a:gd name="connsiteX0-71" fmla="*/ 1670994 w 1670994"/>
                <a:gd name="connsiteY0-72" fmla="*/ 1062166 h 1062166"/>
                <a:gd name="connsiteX1-73" fmla="*/ 0 w 1670994"/>
                <a:gd name="connsiteY1-74" fmla="*/ 351481 h 1062166"/>
                <a:gd name="connsiteX2-75" fmla="*/ 289097 w 1670994"/>
                <a:gd name="connsiteY2-76" fmla="*/ 0 h 1062166"/>
                <a:gd name="connsiteX3-77" fmla="*/ 1393482 w 1670994"/>
                <a:gd name="connsiteY3-78" fmla="*/ 549189 h 1062166"/>
                <a:gd name="connsiteX4-79" fmla="*/ 1670994 w 1670994"/>
                <a:gd name="connsiteY4-80" fmla="*/ 1062166 h 1062166"/>
                <a:gd name="connsiteX0-81" fmla="*/ 1670994 w 1670994"/>
                <a:gd name="connsiteY0-82" fmla="*/ 1062166 h 1062166"/>
                <a:gd name="connsiteX1-83" fmla="*/ 0 w 1670994"/>
                <a:gd name="connsiteY1-84" fmla="*/ 351481 h 1062166"/>
                <a:gd name="connsiteX2-85" fmla="*/ 289097 w 1670994"/>
                <a:gd name="connsiteY2-86" fmla="*/ 0 h 1062166"/>
                <a:gd name="connsiteX3-87" fmla="*/ 1399832 w 1670994"/>
                <a:gd name="connsiteY3-88" fmla="*/ 552364 h 1062166"/>
                <a:gd name="connsiteX4-89" fmla="*/ 1670994 w 1670994"/>
                <a:gd name="connsiteY4-90" fmla="*/ 1062166 h 10621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任意多边形: 形状 5">
              <a:extLst>
                <a:ext uri="{FF2B5EF4-FFF2-40B4-BE49-F238E27FC236}">
                  <a16:creationId xmlns:a16="http://schemas.microsoft.com/office/drawing/2014/main" id="{D18B5D7C-7CB4-6CB8-6DC2-91B0E8E70273}"/>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任意多边形: 形状 6">
              <a:extLst>
                <a:ext uri="{FF2B5EF4-FFF2-40B4-BE49-F238E27FC236}">
                  <a16:creationId xmlns:a16="http://schemas.microsoft.com/office/drawing/2014/main" id="{44610B9E-E371-6092-661A-E67711E6A69E}"/>
                </a:ext>
              </a:extLst>
            </p:cNvPr>
            <p:cNvSpPr/>
            <p:nvPr/>
          </p:nvSpPr>
          <p:spPr>
            <a:xfrm>
              <a:off x="4844720" y="2822412"/>
              <a:ext cx="2994222" cy="1467612"/>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1" fmla="*/ 2508422 w 2508422"/>
                <a:gd name="connsiteY0-2" fmla="*/ 1229498 h 1229498"/>
                <a:gd name="connsiteX1-3" fmla="*/ 0 w 2508422"/>
                <a:gd name="connsiteY1-4" fmla="*/ 512806 h 1229498"/>
                <a:gd name="connsiteX2-5" fmla="*/ 296562 w 2508422"/>
                <a:gd name="connsiteY2-6" fmla="*/ 0 h 1229498"/>
                <a:gd name="connsiteX3-7" fmla="*/ 2211860 w 2508422"/>
                <a:gd name="connsiteY3-8" fmla="*/ 710514 h 1229498"/>
                <a:gd name="connsiteX4-9" fmla="*/ 2508422 w 2508422"/>
                <a:gd name="connsiteY4-10" fmla="*/ 1229498 h 1229498"/>
                <a:gd name="connsiteX0-11" fmla="*/ 2508422 w 2508422"/>
                <a:gd name="connsiteY0-12" fmla="*/ 1229498 h 1229498"/>
                <a:gd name="connsiteX1-13" fmla="*/ 0 w 2508422"/>
                <a:gd name="connsiteY1-14" fmla="*/ 512806 h 1229498"/>
                <a:gd name="connsiteX2-15" fmla="*/ 296562 w 2508422"/>
                <a:gd name="connsiteY2-16" fmla="*/ 0 h 1229498"/>
                <a:gd name="connsiteX3-17" fmla="*/ 2211860 w 2508422"/>
                <a:gd name="connsiteY3-18" fmla="*/ 710514 h 1229498"/>
                <a:gd name="connsiteX4-19" fmla="*/ 2508422 w 2508422"/>
                <a:gd name="connsiteY4-20" fmla="*/ 1229498 h 12294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任意多边形: 形状 7">
              <a:extLst>
                <a:ext uri="{FF2B5EF4-FFF2-40B4-BE49-F238E27FC236}">
                  <a16:creationId xmlns:a16="http://schemas.microsoft.com/office/drawing/2014/main" id="{9BF2D12F-13B7-221A-B1A6-9B68F44B4158}"/>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任意多边形: 形状 8">
              <a:extLst>
                <a:ext uri="{FF2B5EF4-FFF2-40B4-BE49-F238E27FC236}">
                  <a16:creationId xmlns:a16="http://schemas.microsoft.com/office/drawing/2014/main" id="{B190E62D-3CCC-23E7-0800-B6477829AAD5}"/>
                </a:ext>
              </a:extLst>
            </p:cNvPr>
            <p:cNvSpPr/>
            <p:nvPr/>
          </p:nvSpPr>
          <p:spPr>
            <a:xfrm>
              <a:off x="4335850" y="3670529"/>
              <a:ext cx="4247959" cy="1902732"/>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1" fmla="*/ 3558746 w 3558746"/>
                <a:gd name="connsiteY0-2" fmla="*/ 1594022 h 1594022"/>
                <a:gd name="connsiteX1-3" fmla="*/ 0 w 3558746"/>
                <a:gd name="connsiteY1-4" fmla="*/ 525162 h 1594022"/>
                <a:gd name="connsiteX2-5" fmla="*/ 308919 w 3558746"/>
                <a:gd name="connsiteY2-6" fmla="*/ 0 h 1594022"/>
                <a:gd name="connsiteX3-7" fmla="*/ 3052119 w 3558746"/>
                <a:gd name="connsiteY3-8" fmla="*/ 716692 h 1594022"/>
                <a:gd name="connsiteX4-9" fmla="*/ 3558746 w 3558746"/>
                <a:gd name="connsiteY4-10" fmla="*/ 1594022 h 1594022"/>
                <a:gd name="connsiteX0-11" fmla="*/ 3558746 w 3558746"/>
                <a:gd name="connsiteY0-12" fmla="*/ 1594022 h 1594022"/>
                <a:gd name="connsiteX1-13" fmla="*/ 0 w 3558746"/>
                <a:gd name="connsiteY1-14" fmla="*/ 525162 h 1594022"/>
                <a:gd name="connsiteX2-15" fmla="*/ 308919 w 3558746"/>
                <a:gd name="connsiteY2-16" fmla="*/ 0 h 1594022"/>
                <a:gd name="connsiteX3-17" fmla="*/ 3052119 w 3558746"/>
                <a:gd name="connsiteY3-18" fmla="*/ 716692 h 1594022"/>
                <a:gd name="connsiteX4-19" fmla="*/ 3558746 w 3558746"/>
                <a:gd name="connsiteY4-20" fmla="*/ 1594022 h 1594022"/>
                <a:gd name="connsiteX0-21" fmla="*/ 3558746 w 3558746"/>
                <a:gd name="connsiteY0-22" fmla="*/ 1594022 h 1594022"/>
                <a:gd name="connsiteX1-23" fmla="*/ 0 w 3558746"/>
                <a:gd name="connsiteY1-24" fmla="*/ 525162 h 1594022"/>
                <a:gd name="connsiteX2-25" fmla="*/ 308919 w 3558746"/>
                <a:gd name="connsiteY2-26" fmla="*/ 0 h 1594022"/>
                <a:gd name="connsiteX3-27" fmla="*/ 3052119 w 3558746"/>
                <a:gd name="connsiteY3-28" fmla="*/ 716692 h 1594022"/>
                <a:gd name="connsiteX4-29" fmla="*/ 3558746 w 3558746"/>
                <a:gd name="connsiteY4-30" fmla="*/ 1594022 h 1594022"/>
                <a:gd name="connsiteX0-31" fmla="*/ 3558746 w 3558746"/>
                <a:gd name="connsiteY0-32" fmla="*/ 1594022 h 1594022"/>
                <a:gd name="connsiteX1-33" fmla="*/ 0 w 3558746"/>
                <a:gd name="connsiteY1-34" fmla="*/ 525162 h 1594022"/>
                <a:gd name="connsiteX2-35" fmla="*/ 327969 w 3558746"/>
                <a:gd name="connsiteY2-36" fmla="*/ 0 h 1594022"/>
                <a:gd name="connsiteX3-37" fmla="*/ 3052119 w 3558746"/>
                <a:gd name="connsiteY3-38" fmla="*/ 716692 h 1594022"/>
                <a:gd name="connsiteX4-39" fmla="*/ 3558746 w 3558746"/>
                <a:gd name="connsiteY4-40" fmla="*/ 1594022 h 15940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757C43F1-5491-ADCE-204F-22BC99DF8AF7}"/>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任意多边形: 形状 10">
              <a:extLst>
                <a:ext uri="{FF2B5EF4-FFF2-40B4-BE49-F238E27FC236}">
                  <a16:creationId xmlns:a16="http://schemas.microsoft.com/office/drawing/2014/main" id="{4355A4ED-205B-15C3-262E-BDC4DF8F39EB}"/>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pic>
        <p:nvPicPr>
          <p:cNvPr id="13" name="Imagem 12">
            <a:extLst>
              <a:ext uri="{FF2B5EF4-FFF2-40B4-BE49-F238E27FC236}">
                <a16:creationId xmlns:a16="http://schemas.microsoft.com/office/drawing/2014/main" id="{9FF1B869-F1B8-85CA-7CB7-7FECA4A21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73979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28</a:t>
            </a:fld>
            <a:endParaRPr lang="en-US"/>
          </a:p>
        </p:txBody>
      </p:sp>
      <p:sp>
        <p:nvSpPr>
          <p:cNvPr id="6" name="TextBox 61">
            <a:extLst>
              <a:ext uri="{FF2B5EF4-FFF2-40B4-BE49-F238E27FC236}">
                <a16:creationId xmlns:a16="http://schemas.microsoft.com/office/drawing/2014/main" id="{87DB958B-CC58-E145-0316-2B0873475259}"/>
              </a:ext>
            </a:extLst>
          </p:cNvPr>
          <p:cNvSpPr txBox="1"/>
          <p:nvPr/>
        </p:nvSpPr>
        <p:spPr>
          <a:xfrm>
            <a:off x="3937000" y="913824"/>
            <a:ext cx="4657068" cy="5288499"/>
          </a:xfrm>
          <a:prstGeom prst="rect">
            <a:avLst/>
          </a:prstGeom>
          <a:noFill/>
        </p:spPr>
        <p:txBody>
          <a:bodyPr wrap="square" lIns="0" tIns="0" rIns="0" bIns="0" rtlCol="0">
            <a:spAutoFit/>
          </a:bodyPr>
          <a:lstStyle/>
          <a:p>
            <a:pPr>
              <a:lnSpc>
                <a:spcPct val="150000"/>
              </a:lnSpc>
            </a:pPr>
            <a:r>
              <a:rPr lang="pt-BR" sz="3200" b="1" dirty="0"/>
              <a:t>Setor de Mineração: </a:t>
            </a:r>
          </a:p>
          <a:p>
            <a:pPr>
              <a:lnSpc>
                <a:spcPct val="150000"/>
              </a:lnSpc>
            </a:pPr>
            <a:endParaRPr lang="pt-BR" sz="3200" b="1" dirty="0"/>
          </a:p>
          <a:p>
            <a:pPr>
              <a:lnSpc>
                <a:spcPct val="150000"/>
              </a:lnSpc>
            </a:pPr>
            <a:r>
              <a:rPr lang="pt-BR" sz="2800" dirty="0"/>
              <a:t>A NR-16 tem aplicação nas atividades de mineração, onde há riscos como desabamentos, explosões, inundações, além de exposição a substâncias tóxicas e poeiras nocivas à saúde.</a:t>
            </a:r>
            <a:endParaRPr lang="pt-BR" sz="2000" dirty="0"/>
          </a:p>
        </p:txBody>
      </p:sp>
      <p:pic>
        <p:nvPicPr>
          <p:cNvPr id="7" name="Picture 83">
            <a:extLst>
              <a:ext uri="{FF2B5EF4-FFF2-40B4-BE49-F238E27FC236}">
                <a16:creationId xmlns:a16="http://schemas.microsoft.com/office/drawing/2014/main" id="{5EC08515-11E4-DA41-E155-DD3310658EB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1768640" y="694895"/>
            <a:ext cx="1469860" cy="14698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8" name="Oval 102">
            <a:extLst>
              <a:ext uri="{FF2B5EF4-FFF2-40B4-BE49-F238E27FC236}">
                <a16:creationId xmlns:a16="http://schemas.microsoft.com/office/drawing/2014/main" id="{79B9102F-F98E-B9F6-6085-A6B9044F70E0}"/>
              </a:ext>
            </a:extLst>
          </p:cNvPr>
          <p:cNvSpPr/>
          <p:nvPr/>
        </p:nvSpPr>
        <p:spPr>
          <a:xfrm>
            <a:off x="1854542" y="780797"/>
            <a:ext cx="1298056" cy="1298056"/>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16</a:t>
            </a:r>
          </a:p>
        </p:txBody>
      </p:sp>
      <p:pic>
        <p:nvPicPr>
          <p:cNvPr id="4" name="Imagem 3">
            <a:extLst>
              <a:ext uri="{FF2B5EF4-FFF2-40B4-BE49-F238E27FC236}">
                <a16:creationId xmlns:a16="http://schemas.microsoft.com/office/drawing/2014/main" id="{F2F2B914-78A1-A503-77B0-9B2804CA4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46929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29</a:t>
            </a:fld>
            <a:endParaRPr lang="en-US"/>
          </a:p>
        </p:txBody>
      </p:sp>
      <p:sp>
        <p:nvSpPr>
          <p:cNvPr id="16" name="TextBox 61">
            <a:extLst>
              <a:ext uri="{FF2B5EF4-FFF2-40B4-BE49-F238E27FC236}">
                <a16:creationId xmlns:a16="http://schemas.microsoft.com/office/drawing/2014/main" id="{DF068557-0887-64B9-A6B4-EB0763DC5903}"/>
              </a:ext>
            </a:extLst>
          </p:cNvPr>
          <p:cNvSpPr txBox="1"/>
          <p:nvPr/>
        </p:nvSpPr>
        <p:spPr>
          <a:xfrm>
            <a:off x="2045976" y="676052"/>
            <a:ext cx="9447524" cy="5492273"/>
          </a:xfrm>
          <a:prstGeom prst="rect">
            <a:avLst/>
          </a:prstGeom>
          <a:noFill/>
        </p:spPr>
        <p:txBody>
          <a:bodyPr wrap="square" lIns="0" tIns="0" rIns="0" bIns="0" rtlCol="0">
            <a:spAutoFit/>
          </a:bodyPr>
          <a:lstStyle/>
          <a:p>
            <a:pPr>
              <a:lnSpc>
                <a:spcPct val="150000"/>
              </a:lnSpc>
            </a:pPr>
            <a:r>
              <a:rPr lang="pt-BR" sz="2000" dirty="0"/>
              <a:t>Esses são apenas alguns exemplos dos setores impactados pela NR-16, pois a norma abrange atividades perigosas em diversos outros campos, como:</a:t>
            </a:r>
          </a:p>
          <a:p>
            <a:pPr>
              <a:lnSpc>
                <a:spcPct val="150000"/>
              </a:lnSpc>
            </a:pPr>
            <a:endParaRPr lang="pt-BR" sz="2000" dirty="0"/>
          </a:p>
          <a:p>
            <a:pPr lvl="7">
              <a:lnSpc>
                <a:spcPct val="150000"/>
              </a:lnSpc>
            </a:pPr>
            <a:r>
              <a:rPr lang="pt-BR" sz="2000" dirty="0"/>
              <a:t>energia nuclear, </a:t>
            </a:r>
          </a:p>
          <a:p>
            <a:pPr lvl="7">
              <a:lnSpc>
                <a:spcPct val="150000"/>
              </a:lnSpc>
            </a:pPr>
            <a:r>
              <a:rPr lang="pt-BR" sz="2000" dirty="0"/>
              <a:t>laboratórios, </a:t>
            </a:r>
          </a:p>
          <a:p>
            <a:pPr lvl="7">
              <a:lnSpc>
                <a:spcPct val="150000"/>
              </a:lnSpc>
            </a:pPr>
            <a:r>
              <a:rPr lang="pt-BR" sz="2000" dirty="0"/>
              <a:t>indústria farmacêutica, </a:t>
            </a:r>
          </a:p>
          <a:p>
            <a:pPr lvl="7">
              <a:lnSpc>
                <a:spcPct val="150000"/>
              </a:lnSpc>
            </a:pPr>
            <a:r>
              <a:rPr lang="pt-BR" sz="2000" dirty="0"/>
              <a:t>indústria alimentícia, </a:t>
            </a:r>
          </a:p>
          <a:p>
            <a:pPr lvl="7">
              <a:lnSpc>
                <a:spcPct val="150000"/>
              </a:lnSpc>
            </a:pPr>
            <a:r>
              <a:rPr lang="pt-BR" sz="2000" dirty="0"/>
              <a:t>setor de energia (incluindo usinas nucleares), </a:t>
            </a:r>
          </a:p>
          <a:p>
            <a:pPr lvl="7">
              <a:lnSpc>
                <a:spcPct val="150000"/>
              </a:lnSpc>
            </a:pPr>
            <a:r>
              <a:rPr lang="pt-BR" sz="2000" dirty="0"/>
              <a:t>indústria de produtos químicos e petroquímicos, </a:t>
            </a:r>
          </a:p>
          <a:p>
            <a:pPr lvl="7">
              <a:lnSpc>
                <a:spcPct val="150000"/>
              </a:lnSpc>
            </a:pPr>
            <a:r>
              <a:rPr lang="pt-BR" sz="2000" dirty="0"/>
              <a:t>fabricação de produtos inflamáveis, </a:t>
            </a:r>
          </a:p>
          <a:p>
            <a:pPr lvl="7">
              <a:lnSpc>
                <a:spcPct val="150000"/>
              </a:lnSpc>
            </a:pPr>
            <a:r>
              <a:rPr lang="pt-BR" sz="2000" dirty="0"/>
              <a:t>indústria de papel e celulose, </a:t>
            </a:r>
          </a:p>
          <a:p>
            <a:pPr lvl="7">
              <a:lnSpc>
                <a:spcPct val="150000"/>
              </a:lnSpc>
            </a:pPr>
            <a:r>
              <a:rPr lang="pt-BR" sz="2000" dirty="0"/>
              <a:t>entre outros.</a:t>
            </a:r>
            <a:endParaRPr lang="pt-BR" sz="1400" dirty="0"/>
          </a:p>
        </p:txBody>
      </p:sp>
      <p:grpSp>
        <p:nvGrpSpPr>
          <p:cNvPr id="17" name="组合 42">
            <a:extLst>
              <a:ext uri="{FF2B5EF4-FFF2-40B4-BE49-F238E27FC236}">
                <a16:creationId xmlns:a16="http://schemas.microsoft.com/office/drawing/2014/main" id="{03546F5D-2710-7865-53F2-3B6CC71C10FB}"/>
              </a:ext>
            </a:extLst>
          </p:cNvPr>
          <p:cNvGrpSpPr/>
          <p:nvPr/>
        </p:nvGrpSpPr>
        <p:grpSpPr>
          <a:xfrm>
            <a:off x="481013" y="344035"/>
            <a:ext cx="1143000" cy="1143000"/>
            <a:chOff x="1319052" y="1848757"/>
            <a:chExt cx="1143000" cy="1143000"/>
          </a:xfrm>
        </p:grpSpPr>
        <p:sp>
          <p:nvSpPr>
            <p:cNvPr id="18" name="矩形: 圆角 43">
              <a:extLst>
                <a:ext uri="{FF2B5EF4-FFF2-40B4-BE49-F238E27FC236}">
                  <a16:creationId xmlns:a16="http://schemas.microsoft.com/office/drawing/2014/main" id="{CA60A083-006A-014B-7D3B-8362B5D10ABF}"/>
                </a:ext>
              </a:extLst>
            </p:cNvPr>
            <p:cNvSpPr/>
            <p:nvPr/>
          </p:nvSpPr>
          <p:spPr>
            <a:xfrm>
              <a:off x="1319052" y="1848757"/>
              <a:ext cx="1143000" cy="1143000"/>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9" name="椭圆 24">
              <a:extLst>
                <a:ext uri="{FF2B5EF4-FFF2-40B4-BE49-F238E27FC236}">
                  <a16:creationId xmlns:a16="http://schemas.microsoft.com/office/drawing/2014/main" id="{333870C6-C8DE-C4D4-900D-0D26331AA67F}"/>
                </a:ext>
              </a:extLst>
            </p:cNvPr>
            <p:cNvSpPr/>
            <p:nvPr/>
          </p:nvSpPr>
          <p:spPr>
            <a:xfrm>
              <a:off x="1741015" y="2180774"/>
              <a:ext cx="299073" cy="478966"/>
            </a:xfrm>
            <a:custGeom>
              <a:avLst/>
              <a:gdLst>
                <a:gd name="connsiteX0" fmla="*/ 105569 w 211138"/>
                <a:gd name="connsiteY0" fmla="*/ 50801 h 338138"/>
                <a:gd name="connsiteX1" fmla="*/ 49212 w 211138"/>
                <a:gd name="connsiteY1" fmla="*/ 107158 h 338138"/>
                <a:gd name="connsiteX2" fmla="*/ 105569 w 211138"/>
                <a:gd name="connsiteY2" fmla="*/ 163515 h 338138"/>
                <a:gd name="connsiteX3" fmla="*/ 161926 w 211138"/>
                <a:gd name="connsiteY3" fmla="*/ 107158 h 338138"/>
                <a:gd name="connsiteX4" fmla="*/ 105569 w 211138"/>
                <a:gd name="connsiteY4" fmla="*/ 50801 h 338138"/>
                <a:gd name="connsiteX5" fmla="*/ 105569 w 211138"/>
                <a:gd name="connsiteY5" fmla="*/ 0 h 338138"/>
                <a:gd name="connsiteX6" fmla="*/ 211138 w 211138"/>
                <a:gd name="connsiteY6" fmla="*/ 105668 h 338138"/>
                <a:gd name="connsiteX7" fmla="*/ 105569 w 211138"/>
                <a:gd name="connsiteY7" fmla="*/ 338138 h 338138"/>
                <a:gd name="connsiteX8" fmla="*/ 0 w 211138"/>
                <a:gd name="connsiteY8" fmla="*/ 105668 h 338138"/>
                <a:gd name="connsiteX9" fmla="*/ 105569 w 211138"/>
                <a:gd name="connsiteY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38" h="338138">
                  <a:moveTo>
                    <a:pt x="105569" y="50801"/>
                  </a:moveTo>
                  <a:cubicBezTo>
                    <a:pt x="74444" y="50801"/>
                    <a:pt x="49212" y="76033"/>
                    <a:pt x="49212" y="107158"/>
                  </a:cubicBezTo>
                  <a:cubicBezTo>
                    <a:pt x="49212" y="138283"/>
                    <a:pt x="74444" y="163515"/>
                    <a:pt x="105569" y="163515"/>
                  </a:cubicBezTo>
                  <a:cubicBezTo>
                    <a:pt x="136694" y="163515"/>
                    <a:pt x="161926" y="138283"/>
                    <a:pt x="161926" y="107158"/>
                  </a:cubicBezTo>
                  <a:cubicBezTo>
                    <a:pt x="161926" y="76033"/>
                    <a:pt x="136694" y="50801"/>
                    <a:pt x="105569" y="50801"/>
                  </a:cubicBezTo>
                  <a:close/>
                  <a:moveTo>
                    <a:pt x="105569" y="0"/>
                  </a:moveTo>
                  <a:cubicBezTo>
                    <a:pt x="163632" y="0"/>
                    <a:pt x="211138" y="47551"/>
                    <a:pt x="211138" y="105668"/>
                  </a:cubicBezTo>
                  <a:cubicBezTo>
                    <a:pt x="211138" y="206053"/>
                    <a:pt x="105569" y="338138"/>
                    <a:pt x="105569" y="338138"/>
                  </a:cubicBezTo>
                  <a:cubicBezTo>
                    <a:pt x="105569" y="338138"/>
                    <a:pt x="0" y="206053"/>
                    <a:pt x="0" y="105668"/>
                  </a:cubicBezTo>
                  <a:cubicBezTo>
                    <a:pt x="0" y="47551"/>
                    <a:pt x="47506" y="0"/>
                    <a:pt x="1055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20" name="Arrow: Chevron 4">
            <a:extLst>
              <a:ext uri="{FF2B5EF4-FFF2-40B4-BE49-F238E27FC236}">
                <a16:creationId xmlns:a16="http://schemas.microsoft.com/office/drawing/2014/main" id="{5663A57C-5222-1EDA-2E5A-62E53E05F896}"/>
              </a:ext>
            </a:extLst>
          </p:cNvPr>
          <p:cNvSpPr/>
          <p:nvPr/>
        </p:nvSpPr>
        <p:spPr>
          <a:xfrm>
            <a:off x="3639168" y="2209800"/>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Arrow: Chevron 4">
            <a:extLst>
              <a:ext uri="{FF2B5EF4-FFF2-40B4-BE49-F238E27FC236}">
                <a16:creationId xmlns:a16="http://schemas.microsoft.com/office/drawing/2014/main" id="{6BA577CE-48ED-3F85-87EE-91C25B4EC1A8}"/>
              </a:ext>
            </a:extLst>
          </p:cNvPr>
          <p:cNvSpPr/>
          <p:nvPr/>
        </p:nvSpPr>
        <p:spPr>
          <a:xfrm>
            <a:off x="3639168" y="5844475"/>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Arrow: Chevron 4">
            <a:extLst>
              <a:ext uri="{FF2B5EF4-FFF2-40B4-BE49-F238E27FC236}">
                <a16:creationId xmlns:a16="http://schemas.microsoft.com/office/drawing/2014/main" id="{83A51AD6-8BFA-2C69-8EBC-9A332AF724BA}"/>
              </a:ext>
            </a:extLst>
          </p:cNvPr>
          <p:cNvSpPr/>
          <p:nvPr/>
        </p:nvSpPr>
        <p:spPr>
          <a:xfrm>
            <a:off x="3639168" y="3118468"/>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Arrow: Chevron 4">
            <a:extLst>
              <a:ext uri="{FF2B5EF4-FFF2-40B4-BE49-F238E27FC236}">
                <a16:creationId xmlns:a16="http://schemas.microsoft.com/office/drawing/2014/main" id="{8FEB129C-B226-831A-7A8E-C289FCB2FB60}"/>
              </a:ext>
            </a:extLst>
          </p:cNvPr>
          <p:cNvSpPr/>
          <p:nvPr/>
        </p:nvSpPr>
        <p:spPr>
          <a:xfrm>
            <a:off x="3639168" y="4027136"/>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Arrow: Chevron 4">
            <a:extLst>
              <a:ext uri="{FF2B5EF4-FFF2-40B4-BE49-F238E27FC236}">
                <a16:creationId xmlns:a16="http://schemas.microsoft.com/office/drawing/2014/main" id="{077B6A2C-A5F7-2715-04B6-593E6BDFA34F}"/>
              </a:ext>
            </a:extLst>
          </p:cNvPr>
          <p:cNvSpPr/>
          <p:nvPr/>
        </p:nvSpPr>
        <p:spPr>
          <a:xfrm>
            <a:off x="3639168" y="4935804"/>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Arrow: Chevron 4">
            <a:extLst>
              <a:ext uri="{FF2B5EF4-FFF2-40B4-BE49-F238E27FC236}">
                <a16:creationId xmlns:a16="http://schemas.microsoft.com/office/drawing/2014/main" id="{EA1D7CF0-B164-67BF-ABA1-37A20B8BD9C3}"/>
              </a:ext>
            </a:extLst>
          </p:cNvPr>
          <p:cNvSpPr/>
          <p:nvPr/>
        </p:nvSpPr>
        <p:spPr>
          <a:xfrm>
            <a:off x="3639168" y="2664134"/>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Arrow: Chevron 4">
            <a:extLst>
              <a:ext uri="{FF2B5EF4-FFF2-40B4-BE49-F238E27FC236}">
                <a16:creationId xmlns:a16="http://schemas.microsoft.com/office/drawing/2014/main" id="{D8C330C6-C0B2-4843-A0DB-64C30FC5C3C6}"/>
              </a:ext>
            </a:extLst>
          </p:cNvPr>
          <p:cNvSpPr/>
          <p:nvPr/>
        </p:nvSpPr>
        <p:spPr>
          <a:xfrm>
            <a:off x="3639168" y="3572802"/>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Arrow: Chevron 4">
            <a:extLst>
              <a:ext uri="{FF2B5EF4-FFF2-40B4-BE49-F238E27FC236}">
                <a16:creationId xmlns:a16="http://schemas.microsoft.com/office/drawing/2014/main" id="{17419AA7-F0A2-0141-EF2E-954A7B5462CA}"/>
              </a:ext>
            </a:extLst>
          </p:cNvPr>
          <p:cNvSpPr/>
          <p:nvPr/>
        </p:nvSpPr>
        <p:spPr>
          <a:xfrm>
            <a:off x="3639168" y="4481470"/>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Arrow: Chevron 4">
            <a:extLst>
              <a:ext uri="{FF2B5EF4-FFF2-40B4-BE49-F238E27FC236}">
                <a16:creationId xmlns:a16="http://schemas.microsoft.com/office/drawing/2014/main" id="{DB7CA96B-06B7-46FB-D0A8-E9153A25AA14}"/>
              </a:ext>
            </a:extLst>
          </p:cNvPr>
          <p:cNvSpPr/>
          <p:nvPr/>
        </p:nvSpPr>
        <p:spPr>
          <a:xfrm>
            <a:off x="3639168" y="5390138"/>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Imagem 3">
            <a:extLst>
              <a:ext uri="{FF2B5EF4-FFF2-40B4-BE49-F238E27FC236}">
                <a16:creationId xmlns:a16="http://schemas.microsoft.com/office/drawing/2014/main" id="{AB44A8BA-BB40-614F-1901-7238E597E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6707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23" name="Retângulo 22">
            <a:extLst>
              <a:ext uri="{FF2B5EF4-FFF2-40B4-BE49-F238E27FC236}">
                <a16:creationId xmlns:a16="http://schemas.microsoft.com/office/drawing/2014/main" id="{BCA463C8-C2E6-8D3F-2333-6DB0B5B82D62}"/>
              </a:ext>
            </a:extLst>
          </p:cNvPr>
          <p:cNvSpPr/>
          <p:nvPr/>
        </p:nvSpPr>
        <p:spPr>
          <a:xfrm>
            <a:off x="5482174" y="5995334"/>
            <a:ext cx="1366622" cy="184764"/>
          </a:xfrm>
          <a:prstGeom prst="rect">
            <a:avLst/>
          </a:prstGeom>
          <a:solidFill>
            <a:srgbClr val="44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61">
            <a:extLst>
              <a:ext uri="{FF2B5EF4-FFF2-40B4-BE49-F238E27FC236}">
                <a16:creationId xmlns:a16="http://schemas.microsoft.com/office/drawing/2014/main" id="{45A85397-7077-12A6-14CF-56D07F4C9885}"/>
              </a:ext>
            </a:extLst>
          </p:cNvPr>
          <p:cNvSpPr txBox="1"/>
          <p:nvPr/>
        </p:nvSpPr>
        <p:spPr>
          <a:xfrm>
            <a:off x="2785875" y="44450"/>
            <a:ext cx="6620249" cy="574709"/>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Conteúdo</a:t>
            </a:r>
            <a:endPar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p:txBody>
      </p:sp>
      <p:sp>
        <p:nvSpPr>
          <p:cNvPr id="22" name="TextBox 61">
            <a:extLst>
              <a:ext uri="{FF2B5EF4-FFF2-40B4-BE49-F238E27FC236}">
                <a16:creationId xmlns:a16="http://schemas.microsoft.com/office/drawing/2014/main" id="{E992540B-209B-0E4A-5DEB-424AF676120A}"/>
              </a:ext>
            </a:extLst>
          </p:cNvPr>
          <p:cNvSpPr txBox="1"/>
          <p:nvPr/>
        </p:nvSpPr>
        <p:spPr>
          <a:xfrm>
            <a:off x="3695659" y="641418"/>
            <a:ext cx="8082684" cy="5539593"/>
          </a:xfrm>
          <a:prstGeom prst="rect">
            <a:avLst/>
          </a:prstGeom>
          <a:noFill/>
        </p:spPr>
        <p:txBody>
          <a:bodyPr wrap="square" lIns="0" tIns="0" rIns="0" bIns="0" rtlCol="0">
            <a:spAutoFit/>
          </a:bodyPr>
          <a:lstStyle/>
          <a:p>
            <a:pPr>
              <a:lnSpc>
                <a:spcPts val="2860"/>
              </a:lnSpc>
            </a:pPr>
            <a:r>
              <a:rPr lang="pt-BR" dirty="0">
                <a:solidFill>
                  <a:schemeClr val="bg1"/>
                </a:solidFill>
              </a:rPr>
              <a:t>Como identificar se na empresa há atividades perigosas enquadradas na NR-16?</a:t>
            </a:r>
          </a:p>
          <a:p>
            <a:pPr>
              <a:lnSpc>
                <a:spcPts val="2860"/>
              </a:lnSpc>
            </a:pPr>
            <a:endParaRPr lang="pt-BR" dirty="0">
              <a:solidFill>
                <a:schemeClr val="bg1"/>
              </a:solidFill>
            </a:endParaRPr>
          </a:p>
          <a:p>
            <a:pPr>
              <a:lnSpc>
                <a:spcPts val="2860"/>
              </a:lnSpc>
            </a:pPr>
            <a:r>
              <a:rPr lang="pt-BR" dirty="0">
                <a:solidFill>
                  <a:schemeClr val="bg1"/>
                </a:solidFill>
              </a:rPr>
              <a:t>Exceção à regra: empregados domésticos</a:t>
            </a:r>
          </a:p>
          <a:p>
            <a:pPr>
              <a:lnSpc>
                <a:spcPts val="2860"/>
              </a:lnSpc>
            </a:pPr>
            <a:endParaRPr lang="pt-BR" dirty="0">
              <a:solidFill>
                <a:schemeClr val="bg1"/>
              </a:solidFill>
            </a:endParaRPr>
          </a:p>
          <a:p>
            <a:pPr>
              <a:lnSpc>
                <a:spcPts val="2860"/>
              </a:lnSpc>
            </a:pPr>
            <a:r>
              <a:rPr lang="pt-BR" dirty="0">
                <a:solidFill>
                  <a:schemeClr val="bg1"/>
                </a:solidFill>
              </a:rPr>
              <a:t>Papel dos órgãos fiscalizadores na aplicação e cumprimento da NR-16</a:t>
            </a:r>
          </a:p>
          <a:p>
            <a:pPr>
              <a:lnSpc>
                <a:spcPts val="2860"/>
              </a:lnSpc>
            </a:pPr>
            <a:endParaRPr lang="pt-BR" sz="1600" dirty="0">
              <a:solidFill>
                <a:schemeClr val="bg1"/>
              </a:solidFill>
            </a:endParaRPr>
          </a:p>
          <a:p>
            <a:pPr>
              <a:lnSpc>
                <a:spcPts val="2860"/>
              </a:lnSpc>
            </a:pPr>
            <a:r>
              <a:rPr lang="pt-BR" sz="1600" dirty="0">
                <a:solidFill>
                  <a:schemeClr val="bg1"/>
                </a:solidFill>
              </a:rPr>
              <a:t>Recursos e procedimentos legais disponíveis para contestar as penalidades</a:t>
            </a:r>
          </a:p>
          <a:p>
            <a:pPr>
              <a:lnSpc>
                <a:spcPts val="2860"/>
              </a:lnSpc>
            </a:pPr>
            <a:endParaRPr lang="pt-BR" sz="1600" dirty="0">
              <a:solidFill>
                <a:schemeClr val="bg1"/>
              </a:solidFill>
            </a:endParaRPr>
          </a:p>
          <a:p>
            <a:pPr>
              <a:lnSpc>
                <a:spcPts val="2860"/>
              </a:lnSpc>
            </a:pPr>
            <a:r>
              <a:rPr lang="pt-BR" sz="1600" dirty="0">
                <a:solidFill>
                  <a:schemeClr val="bg1"/>
                </a:solidFill>
              </a:rPr>
              <a:t>Tendências e perspectivas futuras para a regulamentação das atividades perigosas</a:t>
            </a:r>
          </a:p>
          <a:p>
            <a:pPr>
              <a:lnSpc>
                <a:spcPts val="2860"/>
              </a:lnSpc>
            </a:pPr>
            <a:endParaRPr lang="pt-BR" sz="1600" dirty="0">
              <a:solidFill>
                <a:schemeClr val="bg1"/>
              </a:solidFill>
            </a:endParaRPr>
          </a:p>
          <a:p>
            <a:pPr>
              <a:lnSpc>
                <a:spcPts val="2860"/>
              </a:lnSpc>
            </a:pPr>
            <a:r>
              <a:rPr lang="pt-BR" sz="1600" dirty="0">
                <a:solidFill>
                  <a:schemeClr val="bg1"/>
                </a:solidFill>
              </a:rPr>
              <a:t>Chamado para a ação em relação à aplicação da norma</a:t>
            </a:r>
          </a:p>
          <a:p>
            <a:pPr>
              <a:lnSpc>
                <a:spcPts val="2860"/>
              </a:lnSpc>
            </a:pPr>
            <a:endParaRPr lang="pt-BR" sz="1600" dirty="0">
              <a:solidFill>
                <a:schemeClr val="bg1"/>
              </a:solidFill>
            </a:endParaRPr>
          </a:p>
          <a:p>
            <a:pPr>
              <a:lnSpc>
                <a:spcPts val="2860"/>
              </a:lnSpc>
            </a:pPr>
            <a:r>
              <a:rPr lang="pt-BR" sz="1600" dirty="0">
                <a:solidFill>
                  <a:schemeClr val="bg1"/>
                </a:solidFill>
              </a:rPr>
              <a:t>Conclusão</a:t>
            </a:r>
          </a:p>
          <a:p>
            <a:pPr>
              <a:lnSpc>
                <a:spcPts val="2860"/>
              </a:lnSpc>
            </a:pPr>
            <a:endParaRPr lang="pt-BR" sz="1600" dirty="0">
              <a:solidFill>
                <a:schemeClr val="bg1"/>
              </a:solidFill>
            </a:endParaRPr>
          </a:p>
          <a:p>
            <a:pPr>
              <a:lnSpc>
                <a:spcPts val="2860"/>
              </a:lnSpc>
            </a:pPr>
            <a:r>
              <a:rPr lang="pt-BR" sz="1600" dirty="0">
                <a:solidFill>
                  <a:schemeClr val="bg1"/>
                </a:solidFill>
              </a:rPr>
              <a:t>Perguntas frequentes</a:t>
            </a:r>
            <a:endParaRPr lang="en-US" sz="1600" dirty="0">
              <a:solidFill>
                <a:schemeClr val="bg1"/>
              </a:solidFill>
            </a:endParaRPr>
          </a:p>
        </p:txBody>
      </p:sp>
      <p:sp>
        <p:nvSpPr>
          <p:cNvPr id="14" name="矩形: 圆角 40">
            <a:extLst>
              <a:ext uri="{FF2B5EF4-FFF2-40B4-BE49-F238E27FC236}">
                <a16:creationId xmlns:a16="http://schemas.microsoft.com/office/drawing/2014/main" id="{07CF0021-5C6A-1902-8D1E-45C2419BCA07}"/>
              </a:ext>
            </a:extLst>
          </p:cNvPr>
          <p:cNvSpPr/>
          <p:nvPr/>
        </p:nvSpPr>
        <p:spPr>
          <a:xfrm>
            <a:off x="2785875" y="609179"/>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09</a:t>
            </a:r>
            <a:endParaRPr lang="zh-CN" altLang="en-US" sz="2000" b="1" dirty="0">
              <a:effectLst>
                <a:outerShdw blurRad="38100" dist="38100" dir="2700000" algn="tl">
                  <a:srgbClr val="000000">
                    <a:alpha val="43137"/>
                  </a:srgbClr>
                </a:outerShdw>
              </a:effectLst>
              <a:cs typeface="+mn-ea"/>
              <a:sym typeface="+mn-lt"/>
            </a:endParaRPr>
          </a:p>
        </p:txBody>
      </p:sp>
      <p:sp>
        <p:nvSpPr>
          <p:cNvPr id="15" name="矩形: 圆角 40">
            <a:extLst>
              <a:ext uri="{FF2B5EF4-FFF2-40B4-BE49-F238E27FC236}">
                <a16:creationId xmlns:a16="http://schemas.microsoft.com/office/drawing/2014/main" id="{67A3E59B-01E7-DE4D-DCCA-107BC7F83A34}"/>
              </a:ext>
            </a:extLst>
          </p:cNvPr>
          <p:cNvSpPr/>
          <p:nvPr/>
        </p:nvSpPr>
        <p:spPr>
          <a:xfrm>
            <a:off x="2785875" y="1330570"/>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10</a:t>
            </a:r>
            <a:endParaRPr lang="zh-CN" altLang="en-US" sz="2000" b="1" dirty="0">
              <a:effectLst>
                <a:outerShdw blurRad="38100" dist="38100" dir="2700000" algn="tl">
                  <a:srgbClr val="000000">
                    <a:alpha val="43137"/>
                  </a:srgbClr>
                </a:outerShdw>
              </a:effectLst>
              <a:cs typeface="+mn-ea"/>
              <a:sym typeface="+mn-lt"/>
            </a:endParaRPr>
          </a:p>
        </p:txBody>
      </p:sp>
      <p:sp>
        <p:nvSpPr>
          <p:cNvPr id="16" name="矩形: 圆角 40">
            <a:extLst>
              <a:ext uri="{FF2B5EF4-FFF2-40B4-BE49-F238E27FC236}">
                <a16:creationId xmlns:a16="http://schemas.microsoft.com/office/drawing/2014/main" id="{57797B07-2FAD-9724-ACEE-847D7FB4942A}"/>
              </a:ext>
            </a:extLst>
          </p:cNvPr>
          <p:cNvSpPr/>
          <p:nvPr/>
        </p:nvSpPr>
        <p:spPr>
          <a:xfrm>
            <a:off x="2785875" y="2051961"/>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11</a:t>
            </a:r>
            <a:endParaRPr lang="zh-CN" altLang="en-US" sz="2000" b="1" dirty="0">
              <a:effectLst>
                <a:outerShdw blurRad="38100" dist="38100" dir="2700000" algn="tl">
                  <a:srgbClr val="000000">
                    <a:alpha val="43137"/>
                  </a:srgbClr>
                </a:outerShdw>
              </a:effectLst>
              <a:cs typeface="+mn-ea"/>
              <a:sym typeface="+mn-lt"/>
            </a:endParaRPr>
          </a:p>
        </p:txBody>
      </p:sp>
      <p:sp>
        <p:nvSpPr>
          <p:cNvPr id="17" name="矩形: 圆角 40">
            <a:extLst>
              <a:ext uri="{FF2B5EF4-FFF2-40B4-BE49-F238E27FC236}">
                <a16:creationId xmlns:a16="http://schemas.microsoft.com/office/drawing/2014/main" id="{38BDF4CC-FD8D-72E2-4AAF-B3CF91639710}"/>
              </a:ext>
            </a:extLst>
          </p:cNvPr>
          <p:cNvSpPr/>
          <p:nvPr/>
        </p:nvSpPr>
        <p:spPr>
          <a:xfrm>
            <a:off x="2785875" y="2773352"/>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12</a:t>
            </a:r>
            <a:endParaRPr lang="zh-CN" altLang="en-US" sz="2000" b="1" dirty="0">
              <a:effectLst>
                <a:outerShdw blurRad="38100" dist="38100" dir="2700000" algn="tl">
                  <a:srgbClr val="000000">
                    <a:alpha val="43137"/>
                  </a:srgbClr>
                </a:outerShdw>
              </a:effectLst>
              <a:cs typeface="+mn-ea"/>
              <a:sym typeface="+mn-lt"/>
            </a:endParaRPr>
          </a:p>
        </p:txBody>
      </p:sp>
      <p:sp>
        <p:nvSpPr>
          <p:cNvPr id="18" name="矩形: 圆角 40">
            <a:extLst>
              <a:ext uri="{FF2B5EF4-FFF2-40B4-BE49-F238E27FC236}">
                <a16:creationId xmlns:a16="http://schemas.microsoft.com/office/drawing/2014/main" id="{708743F8-0252-0651-BDE1-CDABE0404957}"/>
              </a:ext>
            </a:extLst>
          </p:cNvPr>
          <p:cNvSpPr/>
          <p:nvPr/>
        </p:nvSpPr>
        <p:spPr>
          <a:xfrm>
            <a:off x="2785875" y="3494743"/>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13</a:t>
            </a:r>
            <a:endParaRPr lang="zh-CN" altLang="en-US" sz="2000" b="1" dirty="0">
              <a:effectLst>
                <a:outerShdw blurRad="38100" dist="38100" dir="2700000" algn="tl">
                  <a:srgbClr val="000000">
                    <a:alpha val="43137"/>
                  </a:srgbClr>
                </a:outerShdw>
              </a:effectLst>
              <a:cs typeface="+mn-ea"/>
              <a:sym typeface="+mn-lt"/>
            </a:endParaRPr>
          </a:p>
        </p:txBody>
      </p:sp>
      <p:sp>
        <p:nvSpPr>
          <p:cNvPr id="19" name="矩形: 圆角 40">
            <a:extLst>
              <a:ext uri="{FF2B5EF4-FFF2-40B4-BE49-F238E27FC236}">
                <a16:creationId xmlns:a16="http://schemas.microsoft.com/office/drawing/2014/main" id="{696A8297-D1C9-0DB6-EB0D-FAEC39A38EB7}"/>
              </a:ext>
            </a:extLst>
          </p:cNvPr>
          <p:cNvSpPr/>
          <p:nvPr/>
        </p:nvSpPr>
        <p:spPr>
          <a:xfrm>
            <a:off x="2785875" y="4216134"/>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14</a:t>
            </a:r>
            <a:endParaRPr lang="zh-CN" altLang="en-US" sz="2000" b="1" dirty="0">
              <a:effectLst>
                <a:outerShdw blurRad="38100" dist="38100" dir="2700000" algn="tl">
                  <a:srgbClr val="000000">
                    <a:alpha val="43137"/>
                  </a:srgbClr>
                </a:outerShdw>
              </a:effectLst>
              <a:cs typeface="+mn-ea"/>
              <a:sym typeface="+mn-lt"/>
            </a:endParaRPr>
          </a:p>
        </p:txBody>
      </p:sp>
      <p:sp>
        <p:nvSpPr>
          <p:cNvPr id="20" name="矩形: 圆角 40">
            <a:extLst>
              <a:ext uri="{FF2B5EF4-FFF2-40B4-BE49-F238E27FC236}">
                <a16:creationId xmlns:a16="http://schemas.microsoft.com/office/drawing/2014/main" id="{353C9836-C8D0-7A09-8512-61C730BB33F4}"/>
              </a:ext>
            </a:extLst>
          </p:cNvPr>
          <p:cNvSpPr/>
          <p:nvPr/>
        </p:nvSpPr>
        <p:spPr>
          <a:xfrm>
            <a:off x="2785875" y="4937525"/>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15</a:t>
            </a:r>
            <a:endParaRPr lang="zh-CN" altLang="en-US" sz="2000" b="1" dirty="0">
              <a:effectLst>
                <a:outerShdw blurRad="38100" dist="38100" dir="2700000" algn="tl">
                  <a:srgbClr val="000000">
                    <a:alpha val="43137"/>
                  </a:srgbClr>
                </a:outerShdw>
              </a:effectLst>
              <a:cs typeface="+mn-ea"/>
              <a:sym typeface="+mn-lt"/>
            </a:endParaRPr>
          </a:p>
        </p:txBody>
      </p:sp>
      <p:sp>
        <p:nvSpPr>
          <p:cNvPr id="21" name="矩形: 圆角 40">
            <a:extLst>
              <a:ext uri="{FF2B5EF4-FFF2-40B4-BE49-F238E27FC236}">
                <a16:creationId xmlns:a16="http://schemas.microsoft.com/office/drawing/2014/main" id="{EDB78FB6-42A0-551F-F2DD-A208C88AE474}"/>
              </a:ext>
            </a:extLst>
          </p:cNvPr>
          <p:cNvSpPr/>
          <p:nvPr/>
        </p:nvSpPr>
        <p:spPr>
          <a:xfrm>
            <a:off x="2785875" y="5658918"/>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16</a:t>
            </a:r>
            <a:endParaRPr lang="zh-CN" altLang="en-US" sz="2000" b="1" dirty="0">
              <a:effectLst>
                <a:outerShdw blurRad="38100" dist="38100" dir="2700000" algn="tl">
                  <a:srgbClr val="000000">
                    <a:alpha val="43137"/>
                  </a:srgbClr>
                </a:outerShdw>
              </a:effectLst>
              <a:cs typeface="+mn-ea"/>
              <a:sym typeface="+mn-lt"/>
            </a:endParaRPr>
          </a:p>
        </p:txBody>
      </p:sp>
      <p:pic>
        <p:nvPicPr>
          <p:cNvPr id="4" name="Imagem 3">
            <a:extLst>
              <a:ext uri="{FF2B5EF4-FFF2-40B4-BE49-F238E27FC236}">
                <a16:creationId xmlns:a16="http://schemas.microsoft.com/office/drawing/2014/main" id="{28BFB1BF-19F1-1E31-F909-6A17CB85F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7107869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30</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615424"/>
            <a:ext cx="6426200" cy="5309146"/>
          </a:xfrm>
          <a:prstGeom prst="rect">
            <a:avLst/>
          </a:prstGeom>
          <a:noFill/>
        </p:spPr>
        <p:txBody>
          <a:bodyPr wrap="square" lIns="0" tIns="0" rIns="0" bIns="0" rtlCol="0">
            <a:spAutoFit/>
          </a:bodyPr>
          <a:lstStyle/>
          <a:p>
            <a:pPr algn="ctr">
              <a:lnSpc>
                <a:spcPct val="150000"/>
              </a:lnSpc>
            </a:pPr>
            <a:r>
              <a:rPr lang="pt-BR" sz="6600" b="1" dirty="0">
                <a:latin typeface="Poppins" panose="00000500000000000000" pitchFamily="2" charset="0"/>
                <a:cs typeface="Poppins" panose="00000500000000000000" pitchFamily="2" charset="0"/>
              </a:rPr>
              <a:t>PARTE 05</a:t>
            </a:r>
          </a:p>
          <a:p>
            <a:pPr algn="ctr">
              <a:lnSpc>
                <a:spcPct val="150000"/>
              </a:lnSpc>
            </a:pPr>
            <a:endParaRPr lang="pt-BR" sz="32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600" b="1" dirty="0">
                <a:solidFill>
                  <a:schemeClr val="bg1"/>
                </a:solidFill>
                <a:latin typeface="Poppins" panose="00000500000000000000" pitchFamily="2" charset="0"/>
              </a:rPr>
              <a:t>Adicional de periculosidade na NR-16</a:t>
            </a:r>
            <a:endParaRPr lang="pt-BR" sz="66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15953D1D-B88B-C838-410B-F575EC0D8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5452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C39536D6-9516-0382-2F2F-8BE0A2B88C9E}"/>
              </a:ext>
            </a:extLst>
          </p:cNvPr>
          <p:cNvSpPr>
            <a:spLocks/>
          </p:cNvSpPr>
          <p:nvPr/>
        </p:nvSpPr>
        <p:spPr bwMode="auto">
          <a:xfrm>
            <a:off x="679450" y="3429329"/>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1" name="Freeform 6">
            <a:extLst>
              <a:ext uri="{FF2B5EF4-FFF2-40B4-BE49-F238E27FC236}">
                <a16:creationId xmlns:a16="http://schemas.microsoft.com/office/drawing/2014/main" id="{71B5E382-6197-91FA-626E-3709B5F38ED6}"/>
              </a:ext>
            </a:extLst>
          </p:cNvPr>
          <p:cNvSpPr>
            <a:spLocks/>
          </p:cNvSpPr>
          <p:nvPr/>
        </p:nvSpPr>
        <p:spPr bwMode="auto">
          <a:xfrm>
            <a:off x="679450" y="416458"/>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31</a:t>
            </a:fld>
            <a:endParaRPr lang="en-US"/>
          </a:p>
        </p:txBody>
      </p:sp>
      <p:sp>
        <p:nvSpPr>
          <p:cNvPr id="5" name="Freeform 9">
            <a:extLst>
              <a:ext uri="{FF2B5EF4-FFF2-40B4-BE49-F238E27FC236}">
                <a16:creationId xmlns:a16="http://schemas.microsoft.com/office/drawing/2014/main" id="{BFA688F0-47F0-BFF8-0F66-22558D818BD7}"/>
              </a:ext>
            </a:extLst>
          </p:cNvPr>
          <p:cNvSpPr>
            <a:spLocks/>
          </p:cNvSpPr>
          <p:nvPr/>
        </p:nvSpPr>
        <p:spPr bwMode="auto">
          <a:xfrm>
            <a:off x="1151823" y="1454647"/>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6" name="Freeform 9">
            <a:extLst>
              <a:ext uri="{FF2B5EF4-FFF2-40B4-BE49-F238E27FC236}">
                <a16:creationId xmlns:a16="http://schemas.microsoft.com/office/drawing/2014/main" id="{612FE8CD-5436-62B4-6CDC-2B64C4ADB0F1}"/>
              </a:ext>
            </a:extLst>
          </p:cNvPr>
          <p:cNvSpPr>
            <a:spLocks/>
          </p:cNvSpPr>
          <p:nvPr/>
        </p:nvSpPr>
        <p:spPr bwMode="auto">
          <a:xfrm>
            <a:off x="1122224" y="4438448"/>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pic>
        <p:nvPicPr>
          <p:cNvPr id="8" name="Gráfico 7" descr="Dinheiro estrutura de tópicos">
            <a:extLst>
              <a:ext uri="{FF2B5EF4-FFF2-40B4-BE49-F238E27FC236}">
                <a16:creationId xmlns:a16="http://schemas.microsoft.com/office/drawing/2014/main" id="{D4B19013-7E8D-9F0A-DD65-76D8750944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8100" y="1588553"/>
            <a:ext cx="914400" cy="914400"/>
          </a:xfrm>
          <a:prstGeom prst="rect">
            <a:avLst/>
          </a:prstGeom>
        </p:spPr>
      </p:pic>
      <p:pic>
        <p:nvPicPr>
          <p:cNvPr id="10" name="Gráfico 9" descr="Moedas estrutura de tópicos">
            <a:extLst>
              <a:ext uri="{FF2B5EF4-FFF2-40B4-BE49-F238E27FC236}">
                <a16:creationId xmlns:a16="http://schemas.microsoft.com/office/drawing/2014/main" id="{B2AFB6D7-1E2B-03D9-152B-1395EF94B7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8100" y="4624324"/>
            <a:ext cx="914400" cy="914400"/>
          </a:xfrm>
          <a:prstGeom prst="rect">
            <a:avLst/>
          </a:prstGeom>
        </p:spPr>
      </p:pic>
      <p:sp>
        <p:nvSpPr>
          <p:cNvPr id="13" name="TextBox 61">
            <a:extLst>
              <a:ext uri="{FF2B5EF4-FFF2-40B4-BE49-F238E27FC236}">
                <a16:creationId xmlns:a16="http://schemas.microsoft.com/office/drawing/2014/main" id="{EF79625E-E511-508F-3291-565CD1EF634E}"/>
              </a:ext>
            </a:extLst>
          </p:cNvPr>
          <p:cNvSpPr txBox="1"/>
          <p:nvPr/>
        </p:nvSpPr>
        <p:spPr>
          <a:xfrm>
            <a:off x="4197762" y="795878"/>
            <a:ext cx="7092538" cy="4928722"/>
          </a:xfrm>
          <a:prstGeom prst="rect">
            <a:avLst/>
          </a:prstGeom>
          <a:noFill/>
        </p:spPr>
        <p:txBody>
          <a:bodyPr wrap="square" lIns="0" tIns="0" rIns="0" bIns="0" rtlCol="0">
            <a:spAutoFit/>
          </a:bodyPr>
          <a:lstStyle/>
          <a:p>
            <a:pPr>
              <a:lnSpc>
                <a:spcPct val="150000"/>
              </a:lnSpc>
            </a:pPr>
            <a:r>
              <a:rPr lang="pt-BR" sz="2400" dirty="0"/>
              <a:t>O adicional de periculosidade previsto na NR-16 é uma compensação financeira adicional concedida aos trabalhadores que realizam atividades ou operações consideradas perigosas. </a:t>
            </a:r>
          </a:p>
          <a:p>
            <a:pPr>
              <a:lnSpc>
                <a:spcPct val="150000"/>
              </a:lnSpc>
            </a:pPr>
            <a:endParaRPr lang="pt-BR" sz="2400" dirty="0"/>
          </a:p>
          <a:p>
            <a:pPr>
              <a:lnSpc>
                <a:spcPct val="150000"/>
              </a:lnSpc>
            </a:pPr>
            <a:endParaRPr lang="pt-BR" sz="2400" dirty="0"/>
          </a:p>
          <a:p>
            <a:pPr>
              <a:lnSpc>
                <a:spcPct val="150000"/>
              </a:lnSpc>
            </a:pPr>
            <a:r>
              <a:rPr lang="pt-BR" sz="2400" dirty="0"/>
              <a:t>Esse adicional tem como objetivo compensar os riscos iminentes à vida e à saúde a que esses trabalhadores estão expostos.</a:t>
            </a:r>
            <a:endParaRPr lang="pt-BR" sz="1600" dirty="0"/>
          </a:p>
        </p:txBody>
      </p:sp>
      <p:pic>
        <p:nvPicPr>
          <p:cNvPr id="4" name="Imagem 3">
            <a:extLst>
              <a:ext uri="{FF2B5EF4-FFF2-40B4-BE49-F238E27FC236}">
                <a16:creationId xmlns:a16="http://schemas.microsoft.com/office/drawing/2014/main" id="{10777D54-DE14-940B-8862-B4C6FA599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028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5" grpId="0" animBg="1"/>
      <p:bldP spid="6"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32</a:t>
            </a:fld>
            <a:endParaRPr lang="en-US"/>
          </a:p>
        </p:txBody>
      </p:sp>
      <p:sp>
        <p:nvSpPr>
          <p:cNvPr id="7" name="TextBox 61">
            <a:extLst>
              <a:ext uri="{FF2B5EF4-FFF2-40B4-BE49-F238E27FC236}">
                <a16:creationId xmlns:a16="http://schemas.microsoft.com/office/drawing/2014/main" id="{338C6121-A14D-F255-A9C0-FD5EC6EAE8A5}"/>
              </a:ext>
            </a:extLst>
          </p:cNvPr>
          <p:cNvSpPr txBox="1"/>
          <p:nvPr/>
        </p:nvSpPr>
        <p:spPr>
          <a:xfrm>
            <a:off x="360202" y="3965069"/>
            <a:ext cx="5753100" cy="2158732"/>
          </a:xfrm>
          <a:prstGeom prst="rect">
            <a:avLst/>
          </a:prstGeom>
          <a:noFill/>
        </p:spPr>
        <p:txBody>
          <a:bodyPr wrap="square" lIns="0" tIns="0" rIns="0" bIns="0" rtlCol="0">
            <a:spAutoFit/>
          </a:bodyPr>
          <a:lstStyle/>
          <a:p>
            <a:pPr>
              <a:lnSpc>
                <a:spcPct val="150000"/>
              </a:lnSpc>
            </a:pPr>
            <a:r>
              <a:rPr lang="pt-BR" sz="2400" dirty="0"/>
              <a:t>De acordo com a NR-16, o valor repassado corresponde a </a:t>
            </a:r>
            <a:r>
              <a:rPr lang="pt-BR" sz="2400" b="1" dirty="0"/>
              <a:t>30% do salário base do trabalhador,</a:t>
            </a:r>
            <a:r>
              <a:rPr lang="pt-BR" sz="2400" dirty="0"/>
              <a:t> sem considerar outros benefícios ou adicionais que ele possa receber. </a:t>
            </a:r>
            <a:endParaRPr lang="en-US" sz="2400" b="1" dirty="0"/>
          </a:p>
        </p:txBody>
      </p:sp>
      <p:pic>
        <p:nvPicPr>
          <p:cNvPr id="4098" name="Picture 2" descr="NR-16 Define o adicional de periculosidade">
            <a:extLst>
              <a:ext uri="{FF2B5EF4-FFF2-40B4-BE49-F238E27FC236}">
                <a16:creationId xmlns:a16="http://schemas.microsoft.com/office/drawing/2014/main" id="{6AD25C25-C158-9E0C-D77A-215BE0023EE3}"/>
              </a:ext>
            </a:extLst>
          </p:cNvPr>
          <p:cNvPicPr>
            <a:picLocks noChangeAspect="1" noChangeArrowheads="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7011" b="40038"/>
          <a:stretch/>
        </p:blipFill>
        <p:spPr bwMode="auto">
          <a:xfrm>
            <a:off x="2302" y="584200"/>
            <a:ext cx="12192000" cy="24291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28">
            <a:extLst>
              <a:ext uri="{FF2B5EF4-FFF2-40B4-BE49-F238E27FC236}">
                <a16:creationId xmlns:a16="http://schemas.microsoft.com/office/drawing/2014/main" id="{3AA8BE09-6A56-690E-854B-DED49ECDA890}"/>
              </a:ext>
            </a:extLst>
          </p:cNvPr>
          <p:cNvGrpSpPr/>
          <p:nvPr/>
        </p:nvGrpSpPr>
        <p:grpSpPr>
          <a:xfrm>
            <a:off x="2120900" y="2374900"/>
            <a:ext cx="1143000" cy="1143000"/>
            <a:chOff x="2051084" y="3619500"/>
            <a:chExt cx="1143000" cy="1143000"/>
          </a:xfrm>
        </p:grpSpPr>
        <p:sp>
          <p:nvSpPr>
            <p:cNvPr id="5" name="矩形: 圆角 3">
              <a:extLst>
                <a:ext uri="{FF2B5EF4-FFF2-40B4-BE49-F238E27FC236}">
                  <a16:creationId xmlns:a16="http://schemas.microsoft.com/office/drawing/2014/main" id="{21AFDE79-347E-ECA8-564C-4F60240FBEA6}"/>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椭圆 8">
              <a:extLst>
                <a:ext uri="{FF2B5EF4-FFF2-40B4-BE49-F238E27FC236}">
                  <a16:creationId xmlns:a16="http://schemas.microsoft.com/office/drawing/2014/main" id="{3FAFA81F-589F-6410-3FF7-B8969CB37116}"/>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8" name="TextBox 61">
            <a:extLst>
              <a:ext uri="{FF2B5EF4-FFF2-40B4-BE49-F238E27FC236}">
                <a16:creationId xmlns:a16="http://schemas.microsoft.com/office/drawing/2014/main" id="{2C165C41-F8EA-3A07-50D9-AB421779BCF2}"/>
              </a:ext>
            </a:extLst>
          </p:cNvPr>
          <p:cNvSpPr txBox="1"/>
          <p:nvPr/>
        </p:nvSpPr>
        <p:spPr>
          <a:xfrm>
            <a:off x="7226300" y="4519066"/>
            <a:ext cx="4605498" cy="1050737"/>
          </a:xfrm>
          <a:prstGeom prst="rect">
            <a:avLst/>
          </a:prstGeom>
          <a:noFill/>
        </p:spPr>
        <p:txBody>
          <a:bodyPr wrap="square" lIns="0" tIns="0" rIns="0" bIns="0" rtlCol="0">
            <a:spAutoFit/>
          </a:bodyPr>
          <a:lstStyle/>
          <a:p>
            <a:pPr>
              <a:lnSpc>
                <a:spcPct val="150000"/>
              </a:lnSpc>
            </a:pPr>
            <a:r>
              <a:rPr lang="pt-BR" sz="2400" dirty="0"/>
              <a:t>Esse valor é fixo e não pode ser reduzido ou suprimido.</a:t>
            </a:r>
            <a:endParaRPr lang="en-US" sz="2400" b="1" dirty="0"/>
          </a:p>
        </p:txBody>
      </p:sp>
      <p:grpSp>
        <p:nvGrpSpPr>
          <p:cNvPr id="9" name="组合 28">
            <a:extLst>
              <a:ext uri="{FF2B5EF4-FFF2-40B4-BE49-F238E27FC236}">
                <a16:creationId xmlns:a16="http://schemas.microsoft.com/office/drawing/2014/main" id="{56BB541D-2689-991D-B0CA-94175B818D81}"/>
              </a:ext>
            </a:extLst>
          </p:cNvPr>
          <p:cNvGrpSpPr/>
          <p:nvPr/>
        </p:nvGrpSpPr>
        <p:grpSpPr>
          <a:xfrm>
            <a:off x="8386049" y="2383918"/>
            <a:ext cx="1143000" cy="1143000"/>
            <a:chOff x="2051084" y="3619500"/>
            <a:chExt cx="1143000" cy="1143000"/>
          </a:xfrm>
        </p:grpSpPr>
        <p:sp>
          <p:nvSpPr>
            <p:cNvPr id="10" name="矩形: 圆角 3">
              <a:extLst>
                <a:ext uri="{FF2B5EF4-FFF2-40B4-BE49-F238E27FC236}">
                  <a16:creationId xmlns:a16="http://schemas.microsoft.com/office/drawing/2014/main" id="{A4ABCBB6-8D30-6FF0-4743-70AB99AD8DC8}"/>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8">
              <a:extLst>
                <a:ext uri="{FF2B5EF4-FFF2-40B4-BE49-F238E27FC236}">
                  <a16:creationId xmlns:a16="http://schemas.microsoft.com/office/drawing/2014/main" id="{2C62AEDC-0BBF-FC2B-257B-DFF58B6AAEF9}"/>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12" name="Imagem 11">
            <a:extLst>
              <a:ext uri="{FF2B5EF4-FFF2-40B4-BE49-F238E27FC236}">
                <a16:creationId xmlns:a16="http://schemas.microsoft.com/office/drawing/2014/main" id="{8F150370-699C-1808-CD1B-BF4DD28F9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27610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7"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33</a:t>
            </a:fld>
            <a:endParaRPr lang="en-US"/>
          </a:p>
        </p:txBody>
      </p:sp>
      <p:grpSp>
        <p:nvGrpSpPr>
          <p:cNvPr id="4" name="组合 45">
            <a:extLst>
              <a:ext uri="{FF2B5EF4-FFF2-40B4-BE49-F238E27FC236}">
                <a16:creationId xmlns:a16="http://schemas.microsoft.com/office/drawing/2014/main" id="{039A1D44-F5CC-4F28-25D8-41BFB8B9B10C}"/>
              </a:ext>
            </a:extLst>
          </p:cNvPr>
          <p:cNvGrpSpPr/>
          <p:nvPr/>
        </p:nvGrpSpPr>
        <p:grpSpPr>
          <a:xfrm>
            <a:off x="1001713" y="1188810"/>
            <a:ext cx="1143000" cy="1143000"/>
            <a:chOff x="1319052" y="1848757"/>
            <a:chExt cx="1143000" cy="1143000"/>
          </a:xfrm>
        </p:grpSpPr>
        <p:sp>
          <p:nvSpPr>
            <p:cNvPr id="5" name="矩形: 圆角 46">
              <a:extLst>
                <a:ext uri="{FF2B5EF4-FFF2-40B4-BE49-F238E27FC236}">
                  <a16:creationId xmlns:a16="http://schemas.microsoft.com/office/drawing/2014/main" id="{08EB35F6-1ECF-4EA9-223E-3F53F54740D7}"/>
                </a:ext>
              </a:extLst>
            </p:cNvPr>
            <p:cNvSpPr/>
            <p:nvPr/>
          </p:nvSpPr>
          <p:spPr>
            <a:xfrm>
              <a:off x="1319052" y="1848757"/>
              <a:ext cx="1143000" cy="1143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6" name="椭圆 27">
              <a:extLst>
                <a:ext uri="{FF2B5EF4-FFF2-40B4-BE49-F238E27FC236}">
                  <a16:creationId xmlns:a16="http://schemas.microsoft.com/office/drawing/2014/main" id="{0FAB566D-A268-C57F-3BAF-3C9D4D3E102A}"/>
                </a:ext>
              </a:extLst>
            </p:cNvPr>
            <p:cNvSpPr/>
            <p:nvPr/>
          </p:nvSpPr>
          <p:spPr>
            <a:xfrm>
              <a:off x="1651069" y="2180774"/>
              <a:ext cx="478966" cy="478966"/>
            </a:xfrm>
            <a:custGeom>
              <a:avLst/>
              <a:gdLst>
                <a:gd name="connsiteX0" fmla="*/ 15554 w 331788"/>
                <a:gd name="connsiteY0" fmla="*/ 301625 h 331788"/>
                <a:gd name="connsiteX1" fmla="*/ 127029 w 331788"/>
                <a:gd name="connsiteY1" fmla="*/ 301625 h 331788"/>
                <a:gd name="connsiteX2" fmla="*/ 141288 w 331788"/>
                <a:gd name="connsiteY2" fmla="*/ 316051 h 331788"/>
                <a:gd name="connsiteX3" fmla="*/ 127029 w 331788"/>
                <a:gd name="connsiteY3" fmla="*/ 331788 h 331788"/>
                <a:gd name="connsiteX4" fmla="*/ 15554 w 331788"/>
                <a:gd name="connsiteY4" fmla="*/ 331788 h 331788"/>
                <a:gd name="connsiteX5" fmla="*/ 0 w 331788"/>
                <a:gd name="connsiteY5" fmla="*/ 316051 h 331788"/>
                <a:gd name="connsiteX6" fmla="*/ 15554 w 331788"/>
                <a:gd name="connsiteY6" fmla="*/ 301625 h 331788"/>
                <a:gd name="connsiteX7" fmla="*/ 15554 w 331788"/>
                <a:gd name="connsiteY7" fmla="*/ 263525 h 331788"/>
                <a:gd name="connsiteX8" fmla="*/ 95920 w 331788"/>
                <a:gd name="connsiteY8" fmla="*/ 263525 h 331788"/>
                <a:gd name="connsiteX9" fmla="*/ 141288 w 331788"/>
                <a:gd name="connsiteY9" fmla="*/ 283634 h 331788"/>
                <a:gd name="connsiteX10" fmla="*/ 127029 w 331788"/>
                <a:gd name="connsiteY10" fmla="*/ 293688 h 331788"/>
                <a:gd name="connsiteX11" fmla="*/ 15554 w 331788"/>
                <a:gd name="connsiteY11" fmla="*/ 293688 h 331788"/>
                <a:gd name="connsiteX12" fmla="*/ 0 w 331788"/>
                <a:gd name="connsiteY12" fmla="*/ 278607 h 331788"/>
                <a:gd name="connsiteX13" fmla="*/ 15554 w 331788"/>
                <a:gd name="connsiteY13" fmla="*/ 263525 h 331788"/>
                <a:gd name="connsiteX14" fmla="*/ 270156 w 331788"/>
                <a:gd name="connsiteY14" fmla="*/ 228600 h 331788"/>
                <a:gd name="connsiteX15" fmla="*/ 316380 w 331788"/>
                <a:gd name="connsiteY15" fmla="*/ 228600 h 331788"/>
                <a:gd name="connsiteX16" fmla="*/ 331788 w 331788"/>
                <a:gd name="connsiteY16" fmla="*/ 244337 h 331788"/>
                <a:gd name="connsiteX17" fmla="*/ 316380 w 331788"/>
                <a:gd name="connsiteY17" fmla="*/ 258763 h 331788"/>
                <a:gd name="connsiteX18" fmla="*/ 244475 w 331788"/>
                <a:gd name="connsiteY18" fmla="*/ 258763 h 331788"/>
                <a:gd name="connsiteX19" fmla="*/ 270156 w 331788"/>
                <a:gd name="connsiteY19" fmla="*/ 228600 h 331788"/>
                <a:gd name="connsiteX20" fmla="*/ 15586 w 331788"/>
                <a:gd name="connsiteY20" fmla="*/ 225425 h 331788"/>
                <a:gd name="connsiteX21" fmla="*/ 61046 w 331788"/>
                <a:gd name="connsiteY21" fmla="*/ 225425 h 331788"/>
                <a:gd name="connsiteX22" fmla="*/ 85725 w 331788"/>
                <a:gd name="connsiteY22" fmla="*/ 255588 h 331788"/>
                <a:gd name="connsiteX23" fmla="*/ 15586 w 331788"/>
                <a:gd name="connsiteY23" fmla="*/ 255588 h 331788"/>
                <a:gd name="connsiteX24" fmla="*/ 0 w 331788"/>
                <a:gd name="connsiteY24" fmla="*/ 241162 h 331788"/>
                <a:gd name="connsiteX25" fmla="*/ 15586 w 331788"/>
                <a:gd name="connsiteY25" fmla="*/ 225425 h 331788"/>
                <a:gd name="connsiteX26" fmla="*/ 283493 w 331788"/>
                <a:gd name="connsiteY26" fmla="*/ 190500 h 331788"/>
                <a:gd name="connsiteX27" fmla="*/ 316125 w 331788"/>
                <a:gd name="connsiteY27" fmla="*/ 190500 h 331788"/>
                <a:gd name="connsiteX28" fmla="*/ 331788 w 331788"/>
                <a:gd name="connsiteY28" fmla="*/ 204926 h 331788"/>
                <a:gd name="connsiteX29" fmla="*/ 316125 w 331788"/>
                <a:gd name="connsiteY29" fmla="*/ 220663 h 331788"/>
                <a:gd name="connsiteX30" fmla="*/ 273050 w 331788"/>
                <a:gd name="connsiteY30" fmla="*/ 220663 h 331788"/>
                <a:gd name="connsiteX31" fmla="*/ 283493 w 331788"/>
                <a:gd name="connsiteY31" fmla="*/ 190500 h 331788"/>
                <a:gd name="connsiteX32" fmla="*/ 15586 w 331788"/>
                <a:gd name="connsiteY32" fmla="*/ 188912 h 331788"/>
                <a:gd name="connsiteX33" fmla="*/ 46759 w 331788"/>
                <a:gd name="connsiteY33" fmla="*/ 188912 h 331788"/>
                <a:gd name="connsiteX34" fmla="*/ 57150 w 331788"/>
                <a:gd name="connsiteY34" fmla="*/ 217487 h 331788"/>
                <a:gd name="connsiteX35" fmla="*/ 15586 w 331788"/>
                <a:gd name="connsiteY35" fmla="*/ 217487 h 331788"/>
                <a:gd name="connsiteX36" fmla="*/ 0 w 331788"/>
                <a:gd name="connsiteY36" fmla="*/ 202578 h 331788"/>
                <a:gd name="connsiteX37" fmla="*/ 15586 w 331788"/>
                <a:gd name="connsiteY37" fmla="*/ 188912 h 331788"/>
                <a:gd name="connsiteX38" fmla="*/ 169863 w 331788"/>
                <a:gd name="connsiteY38" fmla="*/ 174625 h 331788"/>
                <a:gd name="connsiteX39" fmla="*/ 169863 w 331788"/>
                <a:gd name="connsiteY39" fmla="*/ 201613 h 331788"/>
                <a:gd name="connsiteX40" fmla="*/ 187326 w 331788"/>
                <a:gd name="connsiteY40" fmla="*/ 188762 h 331788"/>
                <a:gd name="connsiteX41" fmla="*/ 169863 w 331788"/>
                <a:gd name="connsiteY41" fmla="*/ 174625 h 331788"/>
                <a:gd name="connsiteX42" fmla="*/ 285750 w 331788"/>
                <a:gd name="connsiteY42" fmla="*/ 152400 h 331788"/>
                <a:gd name="connsiteX43" fmla="*/ 316442 w 331788"/>
                <a:gd name="connsiteY43" fmla="*/ 152400 h 331788"/>
                <a:gd name="connsiteX44" fmla="*/ 331788 w 331788"/>
                <a:gd name="connsiteY44" fmla="*/ 167481 h 331788"/>
                <a:gd name="connsiteX45" fmla="*/ 316442 w 331788"/>
                <a:gd name="connsiteY45" fmla="*/ 182563 h 331788"/>
                <a:gd name="connsiteX46" fmla="*/ 285750 w 331788"/>
                <a:gd name="connsiteY46" fmla="*/ 182563 h 331788"/>
                <a:gd name="connsiteX47" fmla="*/ 287029 w 331788"/>
                <a:gd name="connsiteY47" fmla="*/ 166225 h 331788"/>
                <a:gd name="connsiteX48" fmla="*/ 285750 w 331788"/>
                <a:gd name="connsiteY48" fmla="*/ 152400 h 331788"/>
                <a:gd name="connsiteX49" fmla="*/ 15875 w 331788"/>
                <a:gd name="connsiteY49" fmla="*/ 149225 h 331788"/>
                <a:gd name="connsiteX50" fmla="*/ 47625 w 331788"/>
                <a:gd name="connsiteY50" fmla="*/ 149225 h 331788"/>
                <a:gd name="connsiteX51" fmla="*/ 46302 w 331788"/>
                <a:gd name="connsiteY51" fmla="*/ 166423 h 331788"/>
                <a:gd name="connsiteX52" fmla="*/ 47625 w 331788"/>
                <a:gd name="connsiteY52" fmla="*/ 180975 h 331788"/>
                <a:gd name="connsiteX53" fmla="*/ 15875 w 331788"/>
                <a:gd name="connsiteY53" fmla="*/ 180975 h 331788"/>
                <a:gd name="connsiteX54" fmla="*/ 0 w 331788"/>
                <a:gd name="connsiteY54" fmla="*/ 165100 h 331788"/>
                <a:gd name="connsiteX55" fmla="*/ 15875 w 331788"/>
                <a:gd name="connsiteY55" fmla="*/ 149225 h 331788"/>
                <a:gd name="connsiteX56" fmla="*/ 161925 w 331788"/>
                <a:gd name="connsiteY56" fmla="*/ 130175 h 331788"/>
                <a:gd name="connsiteX57" fmla="*/ 146050 w 331788"/>
                <a:gd name="connsiteY57" fmla="*/ 141455 h 331788"/>
                <a:gd name="connsiteX58" fmla="*/ 161925 w 331788"/>
                <a:gd name="connsiteY58" fmla="*/ 153988 h 331788"/>
                <a:gd name="connsiteX59" fmla="*/ 274638 w 331788"/>
                <a:gd name="connsiteY59" fmla="*/ 114300 h 331788"/>
                <a:gd name="connsiteX60" fmla="*/ 316202 w 331788"/>
                <a:gd name="connsiteY60" fmla="*/ 114300 h 331788"/>
                <a:gd name="connsiteX61" fmla="*/ 331788 w 331788"/>
                <a:gd name="connsiteY61" fmla="*/ 130037 h 331788"/>
                <a:gd name="connsiteX62" fmla="*/ 316202 w 331788"/>
                <a:gd name="connsiteY62" fmla="*/ 144463 h 331788"/>
                <a:gd name="connsiteX63" fmla="*/ 283730 w 331788"/>
                <a:gd name="connsiteY63" fmla="*/ 144463 h 331788"/>
                <a:gd name="connsiteX64" fmla="*/ 274638 w 331788"/>
                <a:gd name="connsiteY64" fmla="*/ 114300 h 331788"/>
                <a:gd name="connsiteX65" fmla="*/ 15663 w 331788"/>
                <a:gd name="connsiteY65" fmla="*/ 111125 h 331788"/>
                <a:gd name="connsiteX66" fmla="*/ 58738 w 331788"/>
                <a:gd name="connsiteY66" fmla="*/ 111125 h 331788"/>
                <a:gd name="connsiteX67" fmla="*/ 48295 w 331788"/>
                <a:gd name="connsiteY67" fmla="*/ 141288 h 331788"/>
                <a:gd name="connsiteX68" fmla="*/ 15663 w 331788"/>
                <a:gd name="connsiteY68" fmla="*/ 141288 h 331788"/>
                <a:gd name="connsiteX69" fmla="*/ 0 w 331788"/>
                <a:gd name="connsiteY69" fmla="*/ 126862 h 331788"/>
                <a:gd name="connsiteX70" fmla="*/ 15663 w 331788"/>
                <a:gd name="connsiteY70" fmla="*/ 111125 h 331788"/>
                <a:gd name="connsiteX71" fmla="*/ 165894 w 331788"/>
                <a:gd name="connsiteY71" fmla="*/ 104775 h 331788"/>
                <a:gd name="connsiteX72" fmla="*/ 169783 w 331788"/>
                <a:gd name="connsiteY72" fmla="*/ 109934 h 331788"/>
                <a:gd name="connsiteX73" fmla="*/ 169783 w 331788"/>
                <a:gd name="connsiteY73" fmla="*/ 116383 h 331788"/>
                <a:gd name="connsiteX74" fmla="*/ 203492 w 331788"/>
                <a:gd name="connsiteY74" fmla="*/ 137021 h 331788"/>
                <a:gd name="connsiteX75" fmla="*/ 194417 w 331788"/>
                <a:gd name="connsiteY75" fmla="*/ 146050 h 331788"/>
                <a:gd name="connsiteX76" fmla="*/ 169783 w 331788"/>
                <a:gd name="connsiteY76" fmla="*/ 130572 h 331788"/>
                <a:gd name="connsiteX77" fmla="*/ 169783 w 331788"/>
                <a:gd name="connsiteY77" fmla="*/ 156369 h 331788"/>
                <a:gd name="connsiteX78" fmla="*/ 204788 w 331788"/>
                <a:gd name="connsiteY78" fmla="*/ 187325 h 331788"/>
                <a:gd name="connsiteX79" fmla="*/ 169783 w 331788"/>
                <a:gd name="connsiteY79" fmla="*/ 215702 h 331788"/>
                <a:gd name="connsiteX80" fmla="*/ 169783 w 331788"/>
                <a:gd name="connsiteY80" fmla="*/ 223441 h 331788"/>
                <a:gd name="connsiteX81" fmla="*/ 165894 w 331788"/>
                <a:gd name="connsiteY81" fmla="*/ 228600 h 331788"/>
                <a:gd name="connsiteX82" fmla="*/ 162004 w 331788"/>
                <a:gd name="connsiteY82" fmla="*/ 223441 h 331788"/>
                <a:gd name="connsiteX83" fmla="*/ 162004 w 331788"/>
                <a:gd name="connsiteY83" fmla="*/ 215702 h 331788"/>
                <a:gd name="connsiteX84" fmla="*/ 127000 w 331788"/>
                <a:gd name="connsiteY84" fmla="*/ 189905 h 331788"/>
                <a:gd name="connsiteX85" fmla="*/ 136075 w 331788"/>
                <a:gd name="connsiteY85" fmla="*/ 182166 h 331788"/>
                <a:gd name="connsiteX86" fmla="*/ 162004 w 331788"/>
                <a:gd name="connsiteY86" fmla="*/ 201513 h 331788"/>
                <a:gd name="connsiteX87" fmla="*/ 162004 w 331788"/>
                <a:gd name="connsiteY87" fmla="*/ 173137 h 331788"/>
                <a:gd name="connsiteX88" fmla="*/ 129593 w 331788"/>
                <a:gd name="connsiteY88" fmla="*/ 144760 h 331788"/>
                <a:gd name="connsiteX89" fmla="*/ 162004 w 331788"/>
                <a:gd name="connsiteY89" fmla="*/ 116383 h 331788"/>
                <a:gd name="connsiteX90" fmla="*/ 162004 w 331788"/>
                <a:gd name="connsiteY90" fmla="*/ 109934 h 331788"/>
                <a:gd name="connsiteX91" fmla="*/ 165894 w 331788"/>
                <a:gd name="connsiteY91" fmla="*/ 104775 h 331788"/>
                <a:gd name="connsiteX92" fmla="*/ 165895 w 331788"/>
                <a:gd name="connsiteY92" fmla="*/ 90487 h 331788"/>
                <a:gd name="connsiteX93" fmla="*/ 90488 w 331788"/>
                <a:gd name="connsiteY93" fmla="*/ 165894 h 331788"/>
                <a:gd name="connsiteX94" fmla="*/ 165895 w 331788"/>
                <a:gd name="connsiteY94" fmla="*/ 241301 h 331788"/>
                <a:gd name="connsiteX95" fmla="*/ 241302 w 331788"/>
                <a:gd name="connsiteY95" fmla="*/ 165894 h 331788"/>
                <a:gd name="connsiteX96" fmla="*/ 165895 w 331788"/>
                <a:gd name="connsiteY96" fmla="*/ 90487 h 331788"/>
                <a:gd name="connsiteX97" fmla="*/ 246063 w 331788"/>
                <a:gd name="connsiteY97" fmla="*/ 76200 h 331788"/>
                <a:gd name="connsiteX98" fmla="*/ 316202 w 331788"/>
                <a:gd name="connsiteY98" fmla="*/ 76200 h 331788"/>
                <a:gd name="connsiteX99" fmla="*/ 331788 w 331788"/>
                <a:gd name="connsiteY99" fmla="*/ 90626 h 331788"/>
                <a:gd name="connsiteX100" fmla="*/ 316202 w 331788"/>
                <a:gd name="connsiteY100" fmla="*/ 106363 h 331788"/>
                <a:gd name="connsiteX101" fmla="*/ 270742 w 331788"/>
                <a:gd name="connsiteY101" fmla="*/ 106363 h 331788"/>
                <a:gd name="connsiteX102" fmla="*/ 246063 w 331788"/>
                <a:gd name="connsiteY102" fmla="*/ 76200 h 331788"/>
                <a:gd name="connsiteX103" fmla="*/ 15688 w 331788"/>
                <a:gd name="connsiteY103" fmla="*/ 74612 h 331788"/>
                <a:gd name="connsiteX104" fmla="*/ 88900 w 331788"/>
                <a:gd name="connsiteY104" fmla="*/ 74612 h 331788"/>
                <a:gd name="connsiteX105" fmla="*/ 62753 w 331788"/>
                <a:gd name="connsiteY105" fmla="*/ 104775 h 331788"/>
                <a:gd name="connsiteX106" fmla="*/ 15688 w 331788"/>
                <a:gd name="connsiteY106" fmla="*/ 104775 h 331788"/>
                <a:gd name="connsiteX107" fmla="*/ 0 w 331788"/>
                <a:gd name="connsiteY107" fmla="*/ 89038 h 331788"/>
                <a:gd name="connsiteX108" fmla="*/ 15688 w 331788"/>
                <a:gd name="connsiteY108" fmla="*/ 74612 h 331788"/>
                <a:gd name="connsiteX109" fmla="*/ 166688 w 331788"/>
                <a:gd name="connsiteY109" fmla="*/ 61912 h 331788"/>
                <a:gd name="connsiteX110" fmla="*/ 271463 w 331788"/>
                <a:gd name="connsiteY110" fmla="*/ 166687 h 331788"/>
                <a:gd name="connsiteX111" fmla="*/ 166688 w 331788"/>
                <a:gd name="connsiteY111" fmla="*/ 271462 h 331788"/>
                <a:gd name="connsiteX112" fmla="*/ 61913 w 331788"/>
                <a:gd name="connsiteY112" fmla="*/ 166687 h 331788"/>
                <a:gd name="connsiteX113" fmla="*/ 166688 w 331788"/>
                <a:gd name="connsiteY113" fmla="*/ 61912 h 331788"/>
                <a:gd name="connsiteX114" fmla="*/ 204759 w 331788"/>
                <a:gd name="connsiteY114" fmla="*/ 38100 h 331788"/>
                <a:gd name="connsiteX115" fmla="*/ 316234 w 331788"/>
                <a:gd name="connsiteY115" fmla="*/ 38100 h 331788"/>
                <a:gd name="connsiteX116" fmla="*/ 331788 w 331788"/>
                <a:gd name="connsiteY116" fmla="*/ 53975 h 331788"/>
                <a:gd name="connsiteX117" fmla="*/ 316234 w 331788"/>
                <a:gd name="connsiteY117" fmla="*/ 69850 h 331788"/>
                <a:gd name="connsiteX118" fmla="*/ 235868 w 331788"/>
                <a:gd name="connsiteY118" fmla="*/ 69850 h 331788"/>
                <a:gd name="connsiteX119" fmla="*/ 190500 w 331788"/>
                <a:gd name="connsiteY119" fmla="*/ 48683 h 331788"/>
                <a:gd name="connsiteX120" fmla="*/ 204759 w 331788"/>
                <a:gd name="connsiteY120" fmla="*/ 38100 h 331788"/>
                <a:gd name="connsiteX121" fmla="*/ 204759 w 331788"/>
                <a:gd name="connsiteY121" fmla="*/ 0 h 331788"/>
                <a:gd name="connsiteX122" fmla="*/ 316234 w 331788"/>
                <a:gd name="connsiteY122" fmla="*/ 0 h 331788"/>
                <a:gd name="connsiteX123" fmla="*/ 331788 w 331788"/>
                <a:gd name="connsiteY123" fmla="*/ 15737 h 331788"/>
                <a:gd name="connsiteX124" fmla="*/ 316234 w 331788"/>
                <a:gd name="connsiteY124" fmla="*/ 30163 h 331788"/>
                <a:gd name="connsiteX125" fmla="*/ 204759 w 331788"/>
                <a:gd name="connsiteY125" fmla="*/ 30163 h 331788"/>
                <a:gd name="connsiteX126" fmla="*/ 190500 w 331788"/>
                <a:gd name="connsiteY126" fmla="*/ 15737 h 331788"/>
                <a:gd name="connsiteX127" fmla="*/ 204759 w 331788"/>
                <a:gd name="connsiteY12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1788" h="331788">
                  <a:moveTo>
                    <a:pt x="15554" y="301625"/>
                  </a:moveTo>
                  <a:cubicBezTo>
                    <a:pt x="15554" y="301625"/>
                    <a:pt x="15554" y="301625"/>
                    <a:pt x="127029" y="301625"/>
                  </a:cubicBezTo>
                  <a:cubicBezTo>
                    <a:pt x="134807" y="301625"/>
                    <a:pt x="141288" y="308182"/>
                    <a:pt x="141288" y="316051"/>
                  </a:cubicBezTo>
                  <a:cubicBezTo>
                    <a:pt x="141288" y="325231"/>
                    <a:pt x="134807" y="331788"/>
                    <a:pt x="127029" y="331788"/>
                  </a:cubicBezTo>
                  <a:cubicBezTo>
                    <a:pt x="127029" y="331788"/>
                    <a:pt x="127029" y="331788"/>
                    <a:pt x="15554" y="331788"/>
                  </a:cubicBezTo>
                  <a:cubicBezTo>
                    <a:pt x="6481" y="331788"/>
                    <a:pt x="0" y="325231"/>
                    <a:pt x="0" y="316051"/>
                  </a:cubicBezTo>
                  <a:cubicBezTo>
                    <a:pt x="0" y="308182"/>
                    <a:pt x="6481" y="301625"/>
                    <a:pt x="15554" y="301625"/>
                  </a:cubicBezTo>
                  <a:close/>
                  <a:moveTo>
                    <a:pt x="15554" y="263525"/>
                  </a:moveTo>
                  <a:cubicBezTo>
                    <a:pt x="15554" y="263525"/>
                    <a:pt x="15554" y="263525"/>
                    <a:pt x="95920" y="263525"/>
                  </a:cubicBezTo>
                  <a:cubicBezTo>
                    <a:pt x="108882" y="273579"/>
                    <a:pt x="124437" y="279863"/>
                    <a:pt x="141288" y="283634"/>
                  </a:cubicBezTo>
                  <a:cubicBezTo>
                    <a:pt x="138695" y="288661"/>
                    <a:pt x="133510" y="293688"/>
                    <a:pt x="127029" y="293688"/>
                  </a:cubicBezTo>
                  <a:cubicBezTo>
                    <a:pt x="127029" y="293688"/>
                    <a:pt x="127029" y="293688"/>
                    <a:pt x="15554" y="293688"/>
                  </a:cubicBezTo>
                  <a:cubicBezTo>
                    <a:pt x="6481" y="293688"/>
                    <a:pt x="0" y="286147"/>
                    <a:pt x="0" y="278607"/>
                  </a:cubicBezTo>
                  <a:cubicBezTo>
                    <a:pt x="0" y="271066"/>
                    <a:pt x="6481" y="263525"/>
                    <a:pt x="15554" y="263525"/>
                  </a:cubicBezTo>
                  <a:close/>
                  <a:moveTo>
                    <a:pt x="270156" y="228600"/>
                  </a:moveTo>
                  <a:cubicBezTo>
                    <a:pt x="270156" y="228600"/>
                    <a:pt x="270156" y="228600"/>
                    <a:pt x="316380" y="228600"/>
                  </a:cubicBezTo>
                  <a:cubicBezTo>
                    <a:pt x="325368" y="228600"/>
                    <a:pt x="331788" y="235157"/>
                    <a:pt x="331788" y="244337"/>
                  </a:cubicBezTo>
                  <a:cubicBezTo>
                    <a:pt x="331788" y="252206"/>
                    <a:pt x="325368" y="258763"/>
                    <a:pt x="316380" y="258763"/>
                  </a:cubicBezTo>
                  <a:cubicBezTo>
                    <a:pt x="316380" y="258763"/>
                    <a:pt x="316380" y="258763"/>
                    <a:pt x="244475" y="258763"/>
                  </a:cubicBezTo>
                  <a:cubicBezTo>
                    <a:pt x="254747" y="250895"/>
                    <a:pt x="262451" y="240403"/>
                    <a:pt x="270156" y="228600"/>
                  </a:cubicBezTo>
                  <a:close/>
                  <a:moveTo>
                    <a:pt x="15586" y="225425"/>
                  </a:moveTo>
                  <a:cubicBezTo>
                    <a:pt x="15586" y="225425"/>
                    <a:pt x="15586" y="225425"/>
                    <a:pt x="61046" y="225425"/>
                  </a:cubicBezTo>
                  <a:cubicBezTo>
                    <a:pt x="67541" y="237228"/>
                    <a:pt x="76633" y="247720"/>
                    <a:pt x="85725" y="255588"/>
                  </a:cubicBezTo>
                  <a:cubicBezTo>
                    <a:pt x="85725" y="255588"/>
                    <a:pt x="85725" y="255588"/>
                    <a:pt x="15586" y="255588"/>
                  </a:cubicBezTo>
                  <a:cubicBezTo>
                    <a:pt x="6494" y="255588"/>
                    <a:pt x="0" y="249031"/>
                    <a:pt x="0" y="241162"/>
                  </a:cubicBezTo>
                  <a:cubicBezTo>
                    <a:pt x="0" y="231982"/>
                    <a:pt x="6494" y="225425"/>
                    <a:pt x="15586" y="225425"/>
                  </a:cubicBezTo>
                  <a:close/>
                  <a:moveTo>
                    <a:pt x="283493" y="190500"/>
                  </a:moveTo>
                  <a:cubicBezTo>
                    <a:pt x="283493" y="190500"/>
                    <a:pt x="283493" y="190500"/>
                    <a:pt x="316125" y="190500"/>
                  </a:cubicBezTo>
                  <a:cubicBezTo>
                    <a:pt x="325262" y="190500"/>
                    <a:pt x="331788" y="197057"/>
                    <a:pt x="331788" y="204926"/>
                  </a:cubicBezTo>
                  <a:cubicBezTo>
                    <a:pt x="331788" y="214106"/>
                    <a:pt x="325262" y="220663"/>
                    <a:pt x="316125" y="220663"/>
                  </a:cubicBezTo>
                  <a:cubicBezTo>
                    <a:pt x="316125" y="220663"/>
                    <a:pt x="316125" y="220663"/>
                    <a:pt x="273050" y="220663"/>
                  </a:cubicBezTo>
                  <a:cubicBezTo>
                    <a:pt x="278271" y="211483"/>
                    <a:pt x="282187" y="200992"/>
                    <a:pt x="283493" y="190500"/>
                  </a:cubicBezTo>
                  <a:close/>
                  <a:moveTo>
                    <a:pt x="15586" y="188912"/>
                  </a:moveTo>
                  <a:cubicBezTo>
                    <a:pt x="15586" y="188912"/>
                    <a:pt x="15586" y="188912"/>
                    <a:pt x="46759" y="188912"/>
                  </a:cubicBezTo>
                  <a:cubicBezTo>
                    <a:pt x="49357" y="198851"/>
                    <a:pt x="53253" y="208790"/>
                    <a:pt x="57150" y="217487"/>
                  </a:cubicBezTo>
                  <a:cubicBezTo>
                    <a:pt x="57150" y="217487"/>
                    <a:pt x="57150" y="217487"/>
                    <a:pt x="15586" y="217487"/>
                  </a:cubicBezTo>
                  <a:cubicBezTo>
                    <a:pt x="6494" y="217487"/>
                    <a:pt x="0" y="211275"/>
                    <a:pt x="0" y="202578"/>
                  </a:cubicBezTo>
                  <a:cubicBezTo>
                    <a:pt x="0" y="195124"/>
                    <a:pt x="6494" y="188912"/>
                    <a:pt x="15586" y="188912"/>
                  </a:cubicBezTo>
                  <a:close/>
                  <a:moveTo>
                    <a:pt x="169863" y="174625"/>
                  </a:moveTo>
                  <a:cubicBezTo>
                    <a:pt x="169863" y="174625"/>
                    <a:pt x="169863" y="174625"/>
                    <a:pt x="169863" y="201613"/>
                  </a:cubicBezTo>
                  <a:cubicBezTo>
                    <a:pt x="179266" y="201613"/>
                    <a:pt x="187326" y="197758"/>
                    <a:pt x="187326" y="188762"/>
                  </a:cubicBezTo>
                  <a:cubicBezTo>
                    <a:pt x="187326" y="178481"/>
                    <a:pt x="177923" y="175910"/>
                    <a:pt x="169863" y="174625"/>
                  </a:cubicBezTo>
                  <a:close/>
                  <a:moveTo>
                    <a:pt x="285750" y="152400"/>
                  </a:moveTo>
                  <a:cubicBezTo>
                    <a:pt x="285750" y="152400"/>
                    <a:pt x="285750" y="152400"/>
                    <a:pt x="316442" y="152400"/>
                  </a:cubicBezTo>
                  <a:cubicBezTo>
                    <a:pt x="325394" y="152400"/>
                    <a:pt x="331788" y="159941"/>
                    <a:pt x="331788" y="167481"/>
                  </a:cubicBezTo>
                  <a:cubicBezTo>
                    <a:pt x="331788" y="175022"/>
                    <a:pt x="325394" y="182563"/>
                    <a:pt x="316442" y="182563"/>
                  </a:cubicBezTo>
                  <a:cubicBezTo>
                    <a:pt x="316442" y="182563"/>
                    <a:pt x="316442" y="182563"/>
                    <a:pt x="285750" y="182563"/>
                  </a:cubicBezTo>
                  <a:cubicBezTo>
                    <a:pt x="287029" y="176279"/>
                    <a:pt x="287029" y="171252"/>
                    <a:pt x="287029" y="166225"/>
                  </a:cubicBezTo>
                  <a:cubicBezTo>
                    <a:pt x="287029" y="161197"/>
                    <a:pt x="287029" y="157427"/>
                    <a:pt x="285750" y="152400"/>
                  </a:cubicBezTo>
                  <a:close/>
                  <a:moveTo>
                    <a:pt x="15875" y="149225"/>
                  </a:moveTo>
                  <a:cubicBezTo>
                    <a:pt x="15875" y="149225"/>
                    <a:pt x="15875" y="149225"/>
                    <a:pt x="47625" y="149225"/>
                  </a:cubicBezTo>
                  <a:cubicBezTo>
                    <a:pt x="46302" y="155839"/>
                    <a:pt x="46302" y="161131"/>
                    <a:pt x="46302" y="166423"/>
                  </a:cubicBezTo>
                  <a:cubicBezTo>
                    <a:pt x="46302" y="171714"/>
                    <a:pt x="46302" y="175683"/>
                    <a:pt x="47625" y="180975"/>
                  </a:cubicBezTo>
                  <a:cubicBezTo>
                    <a:pt x="47625" y="180975"/>
                    <a:pt x="47625" y="180975"/>
                    <a:pt x="15875" y="180975"/>
                  </a:cubicBezTo>
                  <a:cubicBezTo>
                    <a:pt x="6614" y="180975"/>
                    <a:pt x="0" y="173037"/>
                    <a:pt x="0" y="165100"/>
                  </a:cubicBezTo>
                  <a:cubicBezTo>
                    <a:pt x="0" y="157162"/>
                    <a:pt x="6614" y="149225"/>
                    <a:pt x="15875" y="149225"/>
                  </a:cubicBezTo>
                  <a:close/>
                  <a:moveTo>
                    <a:pt x="161925" y="130175"/>
                  </a:moveTo>
                  <a:cubicBezTo>
                    <a:pt x="152664" y="130175"/>
                    <a:pt x="146050" y="135188"/>
                    <a:pt x="146050" y="141455"/>
                  </a:cubicBezTo>
                  <a:cubicBezTo>
                    <a:pt x="146050" y="147721"/>
                    <a:pt x="151341" y="151481"/>
                    <a:pt x="161925" y="153988"/>
                  </a:cubicBezTo>
                  <a:close/>
                  <a:moveTo>
                    <a:pt x="274638" y="114300"/>
                  </a:moveTo>
                  <a:cubicBezTo>
                    <a:pt x="274638" y="114300"/>
                    <a:pt x="274638" y="114300"/>
                    <a:pt x="316202" y="114300"/>
                  </a:cubicBezTo>
                  <a:cubicBezTo>
                    <a:pt x="325294" y="114300"/>
                    <a:pt x="331788" y="120857"/>
                    <a:pt x="331788" y="130037"/>
                  </a:cubicBezTo>
                  <a:cubicBezTo>
                    <a:pt x="331788" y="137906"/>
                    <a:pt x="325294" y="144463"/>
                    <a:pt x="316202" y="144463"/>
                  </a:cubicBezTo>
                  <a:cubicBezTo>
                    <a:pt x="316202" y="144463"/>
                    <a:pt x="316202" y="144463"/>
                    <a:pt x="283730" y="144463"/>
                  </a:cubicBezTo>
                  <a:cubicBezTo>
                    <a:pt x="282431" y="133971"/>
                    <a:pt x="278535" y="123480"/>
                    <a:pt x="274638" y="114300"/>
                  </a:cubicBezTo>
                  <a:close/>
                  <a:moveTo>
                    <a:pt x="15663" y="111125"/>
                  </a:moveTo>
                  <a:cubicBezTo>
                    <a:pt x="15663" y="111125"/>
                    <a:pt x="15663" y="111125"/>
                    <a:pt x="58738" y="111125"/>
                  </a:cubicBezTo>
                  <a:cubicBezTo>
                    <a:pt x="53517" y="120305"/>
                    <a:pt x="49601" y="130796"/>
                    <a:pt x="48295" y="141288"/>
                  </a:cubicBezTo>
                  <a:cubicBezTo>
                    <a:pt x="48295" y="141288"/>
                    <a:pt x="48295" y="141288"/>
                    <a:pt x="15663" y="141288"/>
                  </a:cubicBezTo>
                  <a:cubicBezTo>
                    <a:pt x="6526" y="141288"/>
                    <a:pt x="0" y="134731"/>
                    <a:pt x="0" y="126862"/>
                  </a:cubicBezTo>
                  <a:cubicBezTo>
                    <a:pt x="0" y="117682"/>
                    <a:pt x="6526" y="111125"/>
                    <a:pt x="15663" y="111125"/>
                  </a:cubicBezTo>
                  <a:close/>
                  <a:moveTo>
                    <a:pt x="165894" y="104775"/>
                  </a:moveTo>
                  <a:cubicBezTo>
                    <a:pt x="168487" y="104775"/>
                    <a:pt x="169783" y="107355"/>
                    <a:pt x="169783" y="109934"/>
                  </a:cubicBezTo>
                  <a:cubicBezTo>
                    <a:pt x="169783" y="109934"/>
                    <a:pt x="169783" y="109934"/>
                    <a:pt x="169783" y="116383"/>
                  </a:cubicBezTo>
                  <a:cubicBezTo>
                    <a:pt x="181452" y="116383"/>
                    <a:pt x="203492" y="124123"/>
                    <a:pt x="203492" y="137021"/>
                  </a:cubicBezTo>
                  <a:cubicBezTo>
                    <a:pt x="203492" y="142180"/>
                    <a:pt x="198306" y="146050"/>
                    <a:pt x="194417" y="146050"/>
                  </a:cubicBezTo>
                  <a:cubicBezTo>
                    <a:pt x="185341" y="146050"/>
                    <a:pt x="185341" y="130572"/>
                    <a:pt x="169783" y="130572"/>
                  </a:cubicBezTo>
                  <a:cubicBezTo>
                    <a:pt x="169783" y="130572"/>
                    <a:pt x="169783" y="130572"/>
                    <a:pt x="169783" y="156369"/>
                  </a:cubicBezTo>
                  <a:cubicBezTo>
                    <a:pt x="187934" y="160238"/>
                    <a:pt x="204788" y="165398"/>
                    <a:pt x="204788" y="187325"/>
                  </a:cubicBezTo>
                  <a:cubicBezTo>
                    <a:pt x="204788" y="205383"/>
                    <a:pt x="190527" y="214412"/>
                    <a:pt x="169783" y="215702"/>
                  </a:cubicBezTo>
                  <a:cubicBezTo>
                    <a:pt x="169783" y="215702"/>
                    <a:pt x="169783" y="215702"/>
                    <a:pt x="169783" y="223441"/>
                  </a:cubicBezTo>
                  <a:cubicBezTo>
                    <a:pt x="169783" y="226020"/>
                    <a:pt x="168487" y="228600"/>
                    <a:pt x="165894" y="228600"/>
                  </a:cubicBezTo>
                  <a:cubicBezTo>
                    <a:pt x="163301" y="228600"/>
                    <a:pt x="162004" y="226020"/>
                    <a:pt x="162004" y="223441"/>
                  </a:cubicBezTo>
                  <a:cubicBezTo>
                    <a:pt x="162004" y="223441"/>
                    <a:pt x="162004" y="223441"/>
                    <a:pt x="162004" y="215702"/>
                  </a:cubicBezTo>
                  <a:cubicBezTo>
                    <a:pt x="138668" y="214412"/>
                    <a:pt x="127000" y="201513"/>
                    <a:pt x="127000" y="189905"/>
                  </a:cubicBezTo>
                  <a:cubicBezTo>
                    <a:pt x="127000" y="184745"/>
                    <a:pt x="130889" y="182166"/>
                    <a:pt x="136075" y="182166"/>
                  </a:cubicBezTo>
                  <a:cubicBezTo>
                    <a:pt x="151633" y="182166"/>
                    <a:pt x="138668" y="200224"/>
                    <a:pt x="162004" y="201513"/>
                  </a:cubicBezTo>
                  <a:cubicBezTo>
                    <a:pt x="162004" y="201513"/>
                    <a:pt x="162004" y="201513"/>
                    <a:pt x="162004" y="173137"/>
                  </a:cubicBezTo>
                  <a:cubicBezTo>
                    <a:pt x="141261" y="169267"/>
                    <a:pt x="129593" y="160238"/>
                    <a:pt x="129593" y="144760"/>
                  </a:cubicBezTo>
                  <a:cubicBezTo>
                    <a:pt x="129593" y="126702"/>
                    <a:pt x="145150" y="117673"/>
                    <a:pt x="162004" y="116383"/>
                  </a:cubicBezTo>
                  <a:cubicBezTo>
                    <a:pt x="162004" y="116383"/>
                    <a:pt x="162004" y="116383"/>
                    <a:pt x="162004" y="109934"/>
                  </a:cubicBezTo>
                  <a:cubicBezTo>
                    <a:pt x="162004" y="107355"/>
                    <a:pt x="163301" y="104775"/>
                    <a:pt x="165894" y="104775"/>
                  </a:cubicBezTo>
                  <a:close/>
                  <a:moveTo>
                    <a:pt x="165895" y="90487"/>
                  </a:moveTo>
                  <a:cubicBezTo>
                    <a:pt x="124249" y="90487"/>
                    <a:pt x="90488" y="124248"/>
                    <a:pt x="90488" y="165894"/>
                  </a:cubicBezTo>
                  <a:cubicBezTo>
                    <a:pt x="90488" y="207540"/>
                    <a:pt x="124249" y="241301"/>
                    <a:pt x="165895" y="241301"/>
                  </a:cubicBezTo>
                  <a:cubicBezTo>
                    <a:pt x="207541" y="241301"/>
                    <a:pt x="241302" y="207540"/>
                    <a:pt x="241302" y="165894"/>
                  </a:cubicBezTo>
                  <a:cubicBezTo>
                    <a:pt x="241302" y="124248"/>
                    <a:pt x="207541" y="90487"/>
                    <a:pt x="165895" y="90487"/>
                  </a:cubicBezTo>
                  <a:close/>
                  <a:moveTo>
                    <a:pt x="246063" y="76200"/>
                  </a:moveTo>
                  <a:cubicBezTo>
                    <a:pt x="246063" y="76200"/>
                    <a:pt x="246063" y="76200"/>
                    <a:pt x="316202" y="76200"/>
                  </a:cubicBezTo>
                  <a:cubicBezTo>
                    <a:pt x="325294" y="76200"/>
                    <a:pt x="331788" y="82757"/>
                    <a:pt x="331788" y="90626"/>
                  </a:cubicBezTo>
                  <a:cubicBezTo>
                    <a:pt x="331788" y="99806"/>
                    <a:pt x="325294" y="106363"/>
                    <a:pt x="316202" y="106363"/>
                  </a:cubicBezTo>
                  <a:cubicBezTo>
                    <a:pt x="316202" y="106363"/>
                    <a:pt x="316202" y="106363"/>
                    <a:pt x="270742" y="106363"/>
                  </a:cubicBezTo>
                  <a:cubicBezTo>
                    <a:pt x="264247" y="94560"/>
                    <a:pt x="255155" y="84068"/>
                    <a:pt x="246063" y="76200"/>
                  </a:cubicBezTo>
                  <a:close/>
                  <a:moveTo>
                    <a:pt x="15688" y="74612"/>
                  </a:moveTo>
                  <a:cubicBezTo>
                    <a:pt x="15688" y="74612"/>
                    <a:pt x="15688" y="74612"/>
                    <a:pt x="88900" y="74612"/>
                  </a:cubicBezTo>
                  <a:cubicBezTo>
                    <a:pt x="78441" y="82480"/>
                    <a:pt x="70597" y="92972"/>
                    <a:pt x="62753" y="104775"/>
                  </a:cubicBezTo>
                  <a:cubicBezTo>
                    <a:pt x="62753" y="104775"/>
                    <a:pt x="62753" y="104775"/>
                    <a:pt x="15688" y="104775"/>
                  </a:cubicBezTo>
                  <a:cubicBezTo>
                    <a:pt x="6537" y="104775"/>
                    <a:pt x="0" y="98218"/>
                    <a:pt x="0" y="89038"/>
                  </a:cubicBezTo>
                  <a:cubicBezTo>
                    <a:pt x="0" y="81169"/>
                    <a:pt x="6537" y="74612"/>
                    <a:pt x="15688" y="74612"/>
                  </a:cubicBezTo>
                  <a:close/>
                  <a:moveTo>
                    <a:pt x="166688" y="61912"/>
                  </a:moveTo>
                  <a:cubicBezTo>
                    <a:pt x="224554" y="61912"/>
                    <a:pt x="271463" y="108821"/>
                    <a:pt x="271463" y="166687"/>
                  </a:cubicBezTo>
                  <a:cubicBezTo>
                    <a:pt x="271463" y="224553"/>
                    <a:pt x="224554" y="271462"/>
                    <a:pt x="166688" y="271462"/>
                  </a:cubicBezTo>
                  <a:cubicBezTo>
                    <a:pt x="108822" y="271462"/>
                    <a:pt x="61913" y="224553"/>
                    <a:pt x="61913" y="166687"/>
                  </a:cubicBezTo>
                  <a:cubicBezTo>
                    <a:pt x="61913" y="108821"/>
                    <a:pt x="108822" y="61912"/>
                    <a:pt x="166688" y="61912"/>
                  </a:cubicBezTo>
                  <a:close/>
                  <a:moveTo>
                    <a:pt x="204759" y="38100"/>
                  </a:moveTo>
                  <a:cubicBezTo>
                    <a:pt x="204759" y="38100"/>
                    <a:pt x="204759" y="38100"/>
                    <a:pt x="316234" y="38100"/>
                  </a:cubicBezTo>
                  <a:cubicBezTo>
                    <a:pt x="325307" y="38100"/>
                    <a:pt x="331788" y="46037"/>
                    <a:pt x="331788" y="53975"/>
                  </a:cubicBezTo>
                  <a:cubicBezTo>
                    <a:pt x="331788" y="61912"/>
                    <a:pt x="325307" y="69850"/>
                    <a:pt x="316234" y="69850"/>
                  </a:cubicBezTo>
                  <a:cubicBezTo>
                    <a:pt x="316234" y="69850"/>
                    <a:pt x="316234" y="69850"/>
                    <a:pt x="235868" y="69850"/>
                  </a:cubicBezTo>
                  <a:cubicBezTo>
                    <a:pt x="222906" y="59267"/>
                    <a:pt x="207351" y="52652"/>
                    <a:pt x="190500" y="48683"/>
                  </a:cubicBezTo>
                  <a:cubicBezTo>
                    <a:pt x="193093" y="43392"/>
                    <a:pt x="198278" y="38100"/>
                    <a:pt x="204759" y="38100"/>
                  </a:cubicBezTo>
                  <a:close/>
                  <a:moveTo>
                    <a:pt x="204759" y="0"/>
                  </a:moveTo>
                  <a:cubicBezTo>
                    <a:pt x="204759" y="0"/>
                    <a:pt x="204759" y="0"/>
                    <a:pt x="316234" y="0"/>
                  </a:cubicBezTo>
                  <a:cubicBezTo>
                    <a:pt x="325307" y="0"/>
                    <a:pt x="331788" y="6557"/>
                    <a:pt x="331788" y="15737"/>
                  </a:cubicBezTo>
                  <a:cubicBezTo>
                    <a:pt x="331788" y="23606"/>
                    <a:pt x="325307" y="30163"/>
                    <a:pt x="316234" y="30163"/>
                  </a:cubicBezTo>
                  <a:cubicBezTo>
                    <a:pt x="316234" y="30163"/>
                    <a:pt x="316234" y="30163"/>
                    <a:pt x="204759" y="30163"/>
                  </a:cubicBezTo>
                  <a:cubicBezTo>
                    <a:pt x="196981" y="30163"/>
                    <a:pt x="190500" y="23606"/>
                    <a:pt x="190500" y="15737"/>
                  </a:cubicBezTo>
                  <a:cubicBezTo>
                    <a:pt x="190500" y="6557"/>
                    <a:pt x="196981" y="0"/>
                    <a:pt x="2047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7" name="TextBox 61">
            <a:extLst>
              <a:ext uri="{FF2B5EF4-FFF2-40B4-BE49-F238E27FC236}">
                <a16:creationId xmlns:a16="http://schemas.microsoft.com/office/drawing/2014/main" id="{8B2BD43A-B6D0-F6CA-085F-AA06F3E13AD4}"/>
              </a:ext>
            </a:extLst>
          </p:cNvPr>
          <p:cNvSpPr txBox="1"/>
          <p:nvPr/>
        </p:nvSpPr>
        <p:spPr>
          <a:xfrm>
            <a:off x="3143661" y="616749"/>
            <a:ext cx="7830725" cy="4928722"/>
          </a:xfrm>
          <a:prstGeom prst="rect">
            <a:avLst/>
          </a:prstGeom>
          <a:noFill/>
        </p:spPr>
        <p:txBody>
          <a:bodyPr wrap="square" lIns="0" tIns="0" rIns="0" bIns="0" rtlCol="0">
            <a:spAutoFit/>
          </a:bodyPr>
          <a:lstStyle/>
          <a:p>
            <a:pPr>
              <a:lnSpc>
                <a:spcPct val="150000"/>
              </a:lnSpc>
            </a:pPr>
            <a:r>
              <a:rPr lang="pt-BR" sz="2400" dirty="0"/>
              <a:t>É devido apenas aos trabalhadores que estão diretamente expostos a situações de risco, conforme estabelecido na norma, e sua concessão é obrigatória, desde que as condições estabelecidas sejam atendidas. </a:t>
            </a:r>
          </a:p>
          <a:p>
            <a:pPr>
              <a:lnSpc>
                <a:spcPct val="150000"/>
              </a:lnSpc>
            </a:pPr>
            <a:endParaRPr lang="pt-BR" sz="2400" dirty="0"/>
          </a:p>
          <a:p>
            <a:pPr>
              <a:lnSpc>
                <a:spcPct val="150000"/>
              </a:lnSpc>
            </a:pPr>
            <a:endParaRPr lang="pt-BR" sz="2400" dirty="0"/>
          </a:p>
          <a:p>
            <a:pPr>
              <a:lnSpc>
                <a:spcPct val="150000"/>
              </a:lnSpc>
            </a:pPr>
            <a:r>
              <a:rPr lang="pt-BR" sz="2400" dirty="0"/>
              <a:t>O não pagamento ou a redução indevida do adicional de periculosidade configura uma infração trabalhista e está sujeito a penalidades legais. </a:t>
            </a:r>
            <a:endParaRPr lang="pt-BR" sz="1600" dirty="0"/>
          </a:p>
        </p:txBody>
      </p:sp>
      <p:grpSp>
        <p:nvGrpSpPr>
          <p:cNvPr id="8" name="组合 45">
            <a:extLst>
              <a:ext uri="{FF2B5EF4-FFF2-40B4-BE49-F238E27FC236}">
                <a16:creationId xmlns:a16="http://schemas.microsoft.com/office/drawing/2014/main" id="{2F0FFB17-61E0-059D-368D-D05F77F7EBEF}"/>
              </a:ext>
            </a:extLst>
          </p:cNvPr>
          <p:cNvGrpSpPr/>
          <p:nvPr/>
        </p:nvGrpSpPr>
        <p:grpSpPr>
          <a:xfrm>
            <a:off x="1001713" y="4147910"/>
            <a:ext cx="1143000" cy="1143000"/>
            <a:chOff x="1319052" y="1848757"/>
            <a:chExt cx="1143000" cy="1143000"/>
          </a:xfrm>
        </p:grpSpPr>
        <p:sp>
          <p:nvSpPr>
            <p:cNvPr id="9" name="矩形: 圆角 46">
              <a:extLst>
                <a:ext uri="{FF2B5EF4-FFF2-40B4-BE49-F238E27FC236}">
                  <a16:creationId xmlns:a16="http://schemas.microsoft.com/office/drawing/2014/main" id="{C36AFA09-B472-6909-B1BA-AE36DC484D98}"/>
                </a:ext>
              </a:extLst>
            </p:cNvPr>
            <p:cNvSpPr/>
            <p:nvPr/>
          </p:nvSpPr>
          <p:spPr>
            <a:xfrm>
              <a:off x="1319052" y="1848757"/>
              <a:ext cx="1143000" cy="1143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0" name="椭圆 27">
              <a:extLst>
                <a:ext uri="{FF2B5EF4-FFF2-40B4-BE49-F238E27FC236}">
                  <a16:creationId xmlns:a16="http://schemas.microsoft.com/office/drawing/2014/main" id="{A0D34D02-64C5-DF7F-2878-48684848E701}"/>
                </a:ext>
              </a:extLst>
            </p:cNvPr>
            <p:cNvSpPr/>
            <p:nvPr/>
          </p:nvSpPr>
          <p:spPr>
            <a:xfrm>
              <a:off x="1651069" y="2180774"/>
              <a:ext cx="478966" cy="478966"/>
            </a:xfrm>
            <a:custGeom>
              <a:avLst/>
              <a:gdLst>
                <a:gd name="connsiteX0" fmla="*/ 15554 w 331788"/>
                <a:gd name="connsiteY0" fmla="*/ 301625 h 331788"/>
                <a:gd name="connsiteX1" fmla="*/ 127029 w 331788"/>
                <a:gd name="connsiteY1" fmla="*/ 301625 h 331788"/>
                <a:gd name="connsiteX2" fmla="*/ 141288 w 331788"/>
                <a:gd name="connsiteY2" fmla="*/ 316051 h 331788"/>
                <a:gd name="connsiteX3" fmla="*/ 127029 w 331788"/>
                <a:gd name="connsiteY3" fmla="*/ 331788 h 331788"/>
                <a:gd name="connsiteX4" fmla="*/ 15554 w 331788"/>
                <a:gd name="connsiteY4" fmla="*/ 331788 h 331788"/>
                <a:gd name="connsiteX5" fmla="*/ 0 w 331788"/>
                <a:gd name="connsiteY5" fmla="*/ 316051 h 331788"/>
                <a:gd name="connsiteX6" fmla="*/ 15554 w 331788"/>
                <a:gd name="connsiteY6" fmla="*/ 301625 h 331788"/>
                <a:gd name="connsiteX7" fmla="*/ 15554 w 331788"/>
                <a:gd name="connsiteY7" fmla="*/ 263525 h 331788"/>
                <a:gd name="connsiteX8" fmla="*/ 95920 w 331788"/>
                <a:gd name="connsiteY8" fmla="*/ 263525 h 331788"/>
                <a:gd name="connsiteX9" fmla="*/ 141288 w 331788"/>
                <a:gd name="connsiteY9" fmla="*/ 283634 h 331788"/>
                <a:gd name="connsiteX10" fmla="*/ 127029 w 331788"/>
                <a:gd name="connsiteY10" fmla="*/ 293688 h 331788"/>
                <a:gd name="connsiteX11" fmla="*/ 15554 w 331788"/>
                <a:gd name="connsiteY11" fmla="*/ 293688 h 331788"/>
                <a:gd name="connsiteX12" fmla="*/ 0 w 331788"/>
                <a:gd name="connsiteY12" fmla="*/ 278607 h 331788"/>
                <a:gd name="connsiteX13" fmla="*/ 15554 w 331788"/>
                <a:gd name="connsiteY13" fmla="*/ 263525 h 331788"/>
                <a:gd name="connsiteX14" fmla="*/ 270156 w 331788"/>
                <a:gd name="connsiteY14" fmla="*/ 228600 h 331788"/>
                <a:gd name="connsiteX15" fmla="*/ 316380 w 331788"/>
                <a:gd name="connsiteY15" fmla="*/ 228600 h 331788"/>
                <a:gd name="connsiteX16" fmla="*/ 331788 w 331788"/>
                <a:gd name="connsiteY16" fmla="*/ 244337 h 331788"/>
                <a:gd name="connsiteX17" fmla="*/ 316380 w 331788"/>
                <a:gd name="connsiteY17" fmla="*/ 258763 h 331788"/>
                <a:gd name="connsiteX18" fmla="*/ 244475 w 331788"/>
                <a:gd name="connsiteY18" fmla="*/ 258763 h 331788"/>
                <a:gd name="connsiteX19" fmla="*/ 270156 w 331788"/>
                <a:gd name="connsiteY19" fmla="*/ 228600 h 331788"/>
                <a:gd name="connsiteX20" fmla="*/ 15586 w 331788"/>
                <a:gd name="connsiteY20" fmla="*/ 225425 h 331788"/>
                <a:gd name="connsiteX21" fmla="*/ 61046 w 331788"/>
                <a:gd name="connsiteY21" fmla="*/ 225425 h 331788"/>
                <a:gd name="connsiteX22" fmla="*/ 85725 w 331788"/>
                <a:gd name="connsiteY22" fmla="*/ 255588 h 331788"/>
                <a:gd name="connsiteX23" fmla="*/ 15586 w 331788"/>
                <a:gd name="connsiteY23" fmla="*/ 255588 h 331788"/>
                <a:gd name="connsiteX24" fmla="*/ 0 w 331788"/>
                <a:gd name="connsiteY24" fmla="*/ 241162 h 331788"/>
                <a:gd name="connsiteX25" fmla="*/ 15586 w 331788"/>
                <a:gd name="connsiteY25" fmla="*/ 225425 h 331788"/>
                <a:gd name="connsiteX26" fmla="*/ 283493 w 331788"/>
                <a:gd name="connsiteY26" fmla="*/ 190500 h 331788"/>
                <a:gd name="connsiteX27" fmla="*/ 316125 w 331788"/>
                <a:gd name="connsiteY27" fmla="*/ 190500 h 331788"/>
                <a:gd name="connsiteX28" fmla="*/ 331788 w 331788"/>
                <a:gd name="connsiteY28" fmla="*/ 204926 h 331788"/>
                <a:gd name="connsiteX29" fmla="*/ 316125 w 331788"/>
                <a:gd name="connsiteY29" fmla="*/ 220663 h 331788"/>
                <a:gd name="connsiteX30" fmla="*/ 273050 w 331788"/>
                <a:gd name="connsiteY30" fmla="*/ 220663 h 331788"/>
                <a:gd name="connsiteX31" fmla="*/ 283493 w 331788"/>
                <a:gd name="connsiteY31" fmla="*/ 190500 h 331788"/>
                <a:gd name="connsiteX32" fmla="*/ 15586 w 331788"/>
                <a:gd name="connsiteY32" fmla="*/ 188912 h 331788"/>
                <a:gd name="connsiteX33" fmla="*/ 46759 w 331788"/>
                <a:gd name="connsiteY33" fmla="*/ 188912 h 331788"/>
                <a:gd name="connsiteX34" fmla="*/ 57150 w 331788"/>
                <a:gd name="connsiteY34" fmla="*/ 217487 h 331788"/>
                <a:gd name="connsiteX35" fmla="*/ 15586 w 331788"/>
                <a:gd name="connsiteY35" fmla="*/ 217487 h 331788"/>
                <a:gd name="connsiteX36" fmla="*/ 0 w 331788"/>
                <a:gd name="connsiteY36" fmla="*/ 202578 h 331788"/>
                <a:gd name="connsiteX37" fmla="*/ 15586 w 331788"/>
                <a:gd name="connsiteY37" fmla="*/ 188912 h 331788"/>
                <a:gd name="connsiteX38" fmla="*/ 169863 w 331788"/>
                <a:gd name="connsiteY38" fmla="*/ 174625 h 331788"/>
                <a:gd name="connsiteX39" fmla="*/ 169863 w 331788"/>
                <a:gd name="connsiteY39" fmla="*/ 201613 h 331788"/>
                <a:gd name="connsiteX40" fmla="*/ 187326 w 331788"/>
                <a:gd name="connsiteY40" fmla="*/ 188762 h 331788"/>
                <a:gd name="connsiteX41" fmla="*/ 169863 w 331788"/>
                <a:gd name="connsiteY41" fmla="*/ 174625 h 331788"/>
                <a:gd name="connsiteX42" fmla="*/ 285750 w 331788"/>
                <a:gd name="connsiteY42" fmla="*/ 152400 h 331788"/>
                <a:gd name="connsiteX43" fmla="*/ 316442 w 331788"/>
                <a:gd name="connsiteY43" fmla="*/ 152400 h 331788"/>
                <a:gd name="connsiteX44" fmla="*/ 331788 w 331788"/>
                <a:gd name="connsiteY44" fmla="*/ 167481 h 331788"/>
                <a:gd name="connsiteX45" fmla="*/ 316442 w 331788"/>
                <a:gd name="connsiteY45" fmla="*/ 182563 h 331788"/>
                <a:gd name="connsiteX46" fmla="*/ 285750 w 331788"/>
                <a:gd name="connsiteY46" fmla="*/ 182563 h 331788"/>
                <a:gd name="connsiteX47" fmla="*/ 287029 w 331788"/>
                <a:gd name="connsiteY47" fmla="*/ 166225 h 331788"/>
                <a:gd name="connsiteX48" fmla="*/ 285750 w 331788"/>
                <a:gd name="connsiteY48" fmla="*/ 152400 h 331788"/>
                <a:gd name="connsiteX49" fmla="*/ 15875 w 331788"/>
                <a:gd name="connsiteY49" fmla="*/ 149225 h 331788"/>
                <a:gd name="connsiteX50" fmla="*/ 47625 w 331788"/>
                <a:gd name="connsiteY50" fmla="*/ 149225 h 331788"/>
                <a:gd name="connsiteX51" fmla="*/ 46302 w 331788"/>
                <a:gd name="connsiteY51" fmla="*/ 166423 h 331788"/>
                <a:gd name="connsiteX52" fmla="*/ 47625 w 331788"/>
                <a:gd name="connsiteY52" fmla="*/ 180975 h 331788"/>
                <a:gd name="connsiteX53" fmla="*/ 15875 w 331788"/>
                <a:gd name="connsiteY53" fmla="*/ 180975 h 331788"/>
                <a:gd name="connsiteX54" fmla="*/ 0 w 331788"/>
                <a:gd name="connsiteY54" fmla="*/ 165100 h 331788"/>
                <a:gd name="connsiteX55" fmla="*/ 15875 w 331788"/>
                <a:gd name="connsiteY55" fmla="*/ 149225 h 331788"/>
                <a:gd name="connsiteX56" fmla="*/ 161925 w 331788"/>
                <a:gd name="connsiteY56" fmla="*/ 130175 h 331788"/>
                <a:gd name="connsiteX57" fmla="*/ 146050 w 331788"/>
                <a:gd name="connsiteY57" fmla="*/ 141455 h 331788"/>
                <a:gd name="connsiteX58" fmla="*/ 161925 w 331788"/>
                <a:gd name="connsiteY58" fmla="*/ 153988 h 331788"/>
                <a:gd name="connsiteX59" fmla="*/ 274638 w 331788"/>
                <a:gd name="connsiteY59" fmla="*/ 114300 h 331788"/>
                <a:gd name="connsiteX60" fmla="*/ 316202 w 331788"/>
                <a:gd name="connsiteY60" fmla="*/ 114300 h 331788"/>
                <a:gd name="connsiteX61" fmla="*/ 331788 w 331788"/>
                <a:gd name="connsiteY61" fmla="*/ 130037 h 331788"/>
                <a:gd name="connsiteX62" fmla="*/ 316202 w 331788"/>
                <a:gd name="connsiteY62" fmla="*/ 144463 h 331788"/>
                <a:gd name="connsiteX63" fmla="*/ 283730 w 331788"/>
                <a:gd name="connsiteY63" fmla="*/ 144463 h 331788"/>
                <a:gd name="connsiteX64" fmla="*/ 274638 w 331788"/>
                <a:gd name="connsiteY64" fmla="*/ 114300 h 331788"/>
                <a:gd name="connsiteX65" fmla="*/ 15663 w 331788"/>
                <a:gd name="connsiteY65" fmla="*/ 111125 h 331788"/>
                <a:gd name="connsiteX66" fmla="*/ 58738 w 331788"/>
                <a:gd name="connsiteY66" fmla="*/ 111125 h 331788"/>
                <a:gd name="connsiteX67" fmla="*/ 48295 w 331788"/>
                <a:gd name="connsiteY67" fmla="*/ 141288 h 331788"/>
                <a:gd name="connsiteX68" fmla="*/ 15663 w 331788"/>
                <a:gd name="connsiteY68" fmla="*/ 141288 h 331788"/>
                <a:gd name="connsiteX69" fmla="*/ 0 w 331788"/>
                <a:gd name="connsiteY69" fmla="*/ 126862 h 331788"/>
                <a:gd name="connsiteX70" fmla="*/ 15663 w 331788"/>
                <a:gd name="connsiteY70" fmla="*/ 111125 h 331788"/>
                <a:gd name="connsiteX71" fmla="*/ 165894 w 331788"/>
                <a:gd name="connsiteY71" fmla="*/ 104775 h 331788"/>
                <a:gd name="connsiteX72" fmla="*/ 169783 w 331788"/>
                <a:gd name="connsiteY72" fmla="*/ 109934 h 331788"/>
                <a:gd name="connsiteX73" fmla="*/ 169783 w 331788"/>
                <a:gd name="connsiteY73" fmla="*/ 116383 h 331788"/>
                <a:gd name="connsiteX74" fmla="*/ 203492 w 331788"/>
                <a:gd name="connsiteY74" fmla="*/ 137021 h 331788"/>
                <a:gd name="connsiteX75" fmla="*/ 194417 w 331788"/>
                <a:gd name="connsiteY75" fmla="*/ 146050 h 331788"/>
                <a:gd name="connsiteX76" fmla="*/ 169783 w 331788"/>
                <a:gd name="connsiteY76" fmla="*/ 130572 h 331788"/>
                <a:gd name="connsiteX77" fmla="*/ 169783 w 331788"/>
                <a:gd name="connsiteY77" fmla="*/ 156369 h 331788"/>
                <a:gd name="connsiteX78" fmla="*/ 204788 w 331788"/>
                <a:gd name="connsiteY78" fmla="*/ 187325 h 331788"/>
                <a:gd name="connsiteX79" fmla="*/ 169783 w 331788"/>
                <a:gd name="connsiteY79" fmla="*/ 215702 h 331788"/>
                <a:gd name="connsiteX80" fmla="*/ 169783 w 331788"/>
                <a:gd name="connsiteY80" fmla="*/ 223441 h 331788"/>
                <a:gd name="connsiteX81" fmla="*/ 165894 w 331788"/>
                <a:gd name="connsiteY81" fmla="*/ 228600 h 331788"/>
                <a:gd name="connsiteX82" fmla="*/ 162004 w 331788"/>
                <a:gd name="connsiteY82" fmla="*/ 223441 h 331788"/>
                <a:gd name="connsiteX83" fmla="*/ 162004 w 331788"/>
                <a:gd name="connsiteY83" fmla="*/ 215702 h 331788"/>
                <a:gd name="connsiteX84" fmla="*/ 127000 w 331788"/>
                <a:gd name="connsiteY84" fmla="*/ 189905 h 331788"/>
                <a:gd name="connsiteX85" fmla="*/ 136075 w 331788"/>
                <a:gd name="connsiteY85" fmla="*/ 182166 h 331788"/>
                <a:gd name="connsiteX86" fmla="*/ 162004 w 331788"/>
                <a:gd name="connsiteY86" fmla="*/ 201513 h 331788"/>
                <a:gd name="connsiteX87" fmla="*/ 162004 w 331788"/>
                <a:gd name="connsiteY87" fmla="*/ 173137 h 331788"/>
                <a:gd name="connsiteX88" fmla="*/ 129593 w 331788"/>
                <a:gd name="connsiteY88" fmla="*/ 144760 h 331788"/>
                <a:gd name="connsiteX89" fmla="*/ 162004 w 331788"/>
                <a:gd name="connsiteY89" fmla="*/ 116383 h 331788"/>
                <a:gd name="connsiteX90" fmla="*/ 162004 w 331788"/>
                <a:gd name="connsiteY90" fmla="*/ 109934 h 331788"/>
                <a:gd name="connsiteX91" fmla="*/ 165894 w 331788"/>
                <a:gd name="connsiteY91" fmla="*/ 104775 h 331788"/>
                <a:gd name="connsiteX92" fmla="*/ 165895 w 331788"/>
                <a:gd name="connsiteY92" fmla="*/ 90487 h 331788"/>
                <a:gd name="connsiteX93" fmla="*/ 90488 w 331788"/>
                <a:gd name="connsiteY93" fmla="*/ 165894 h 331788"/>
                <a:gd name="connsiteX94" fmla="*/ 165895 w 331788"/>
                <a:gd name="connsiteY94" fmla="*/ 241301 h 331788"/>
                <a:gd name="connsiteX95" fmla="*/ 241302 w 331788"/>
                <a:gd name="connsiteY95" fmla="*/ 165894 h 331788"/>
                <a:gd name="connsiteX96" fmla="*/ 165895 w 331788"/>
                <a:gd name="connsiteY96" fmla="*/ 90487 h 331788"/>
                <a:gd name="connsiteX97" fmla="*/ 246063 w 331788"/>
                <a:gd name="connsiteY97" fmla="*/ 76200 h 331788"/>
                <a:gd name="connsiteX98" fmla="*/ 316202 w 331788"/>
                <a:gd name="connsiteY98" fmla="*/ 76200 h 331788"/>
                <a:gd name="connsiteX99" fmla="*/ 331788 w 331788"/>
                <a:gd name="connsiteY99" fmla="*/ 90626 h 331788"/>
                <a:gd name="connsiteX100" fmla="*/ 316202 w 331788"/>
                <a:gd name="connsiteY100" fmla="*/ 106363 h 331788"/>
                <a:gd name="connsiteX101" fmla="*/ 270742 w 331788"/>
                <a:gd name="connsiteY101" fmla="*/ 106363 h 331788"/>
                <a:gd name="connsiteX102" fmla="*/ 246063 w 331788"/>
                <a:gd name="connsiteY102" fmla="*/ 76200 h 331788"/>
                <a:gd name="connsiteX103" fmla="*/ 15688 w 331788"/>
                <a:gd name="connsiteY103" fmla="*/ 74612 h 331788"/>
                <a:gd name="connsiteX104" fmla="*/ 88900 w 331788"/>
                <a:gd name="connsiteY104" fmla="*/ 74612 h 331788"/>
                <a:gd name="connsiteX105" fmla="*/ 62753 w 331788"/>
                <a:gd name="connsiteY105" fmla="*/ 104775 h 331788"/>
                <a:gd name="connsiteX106" fmla="*/ 15688 w 331788"/>
                <a:gd name="connsiteY106" fmla="*/ 104775 h 331788"/>
                <a:gd name="connsiteX107" fmla="*/ 0 w 331788"/>
                <a:gd name="connsiteY107" fmla="*/ 89038 h 331788"/>
                <a:gd name="connsiteX108" fmla="*/ 15688 w 331788"/>
                <a:gd name="connsiteY108" fmla="*/ 74612 h 331788"/>
                <a:gd name="connsiteX109" fmla="*/ 166688 w 331788"/>
                <a:gd name="connsiteY109" fmla="*/ 61912 h 331788"/>
                <a:gd name="connsiteX110" fmla="*/ 271463 w 331788"/>
                <a:gd name="connsiteY110" fmla="*/ 166687 h 331788"/>
                <a:gd name="connsiteX111" fmla="*/ 166688 w 331788"/>
                <a:gd name="connsiteY111" fmla="*/ 271462 h 331788"/>
                <a:gd name="connsiteX112" fmla="*/ 61913 w 331788"/>
                <a:gd name="connsiteY112" fmla="*/ 166687 h 331788"/>
                <a:gd name="connsiteX113" fmla="*/ 166688 w 331788"/>
                <a:gd name="connsiteY113" fmla="*/ 61912 h 331788"/>
                <a:gd name="connsiteX114" fmla="*/ 204759 w 331788"/>
                <a:gd name="connsiteY114" fmla="*/ 38100 h 331788"/>
                <a:gd name="connsiteX115" fmla="*/ 316234 w 331788"/>
                <a:gd name="connsiteY115" fmla="*/ 38100 h 331788"/>
                <a:gd name="connsiteX116" fmla="*/ 331788 w 331788"/>
                <a:gd name="connsiteY116" fmla="*/ 53975 h 331788"/>
                <a:gd name="connsiteX117" fmla="*/ 316234 w 331788"/>
                <a:gd name="connsiteY117" fmla="*/ 69850 h 331788"/>
                <a:gd name="connsiteX118" fmla="*/ 235868 w 331788"/>
                <a:gd name="connsiteY118" fmla="*/ 69850 h 331788"/>
                <a:gd name="connsiteX119" fmla="*/ 190500 w 331788"/>
                <a:gd name="connsiteY119" fmla="*/ 48683 h 331788"/>
                <a:gd name="connsiteX120" fmla="*/ 204759 w 331788"/>
                <a:gd name="connsiteY120" fmla="*/ 38100 h 331788"/>
                <a:gd name="connsiteX121" fmla="*/ 204759 w 331788"/>
                <a:gd name="connsiteY121" fmla="*/ 0 h 331788"/>
                <a:gd name="connsiteX122" fmla="*/ 316234 w 331788"/>
                <a:gd name="connsiteY122" fmla="*/ 0 h 331788"/>
                <a:gd name="connsiteX123" fmla="*/ 331788 w 331788"/>
                <a:gd name="connsiteY123" fmla="*/ 15737 h 331788"/>
                <a:gd name="connsiteX124" fmla="*/ 316234 w 331788"/>
                <a:gd name="connsiteY124" fmla="*/ 30163 h 331788"/>
                <a:gd name="connsiteX125" fmla="*/ 204759 w 331788"/>
                <a:gd name="connsiteY125" fmla="*/ 30163 h 331788"/>
                <a:gd name="connsiteX126" fmla="*/ 190500 w 331788"/>
                <a:gd name="connsiteY126" fmla="*/ 15737 h 331788"/>
                <a:gd name="connsiteX127" fmla="*/ 204759 w 331788"/>
                <a:gd name="connsiteY12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1788" h="331788">
                  <a:moveTo>
                    <a:pt x="15554" y="301625"/>
                  </a:moveTo>
                  <a:cubicBezTo>
                    <a:pt x="15554" y="301625"/>
                    <a:pt x="15554" y="301625"/>
                    <a:pt x="127029" y="301625"/>
                  </a:cubicBezTo>
                  <a:cubicBezTo>
                    <a:pt x="134807" y="301625"/>
                    <a:pt x="141288" y="308182"/>
                    <a:pt x="141288" y="316051"/>
                  </a:cubicBezTo>
                  <a:cubicBezTo>
                    <a:pt x="141288" y="325231"/>
                    <a:pt x="134807" y="331788"/>
                    <a:pt x="127029" y="331788"/>
                  </a:cubicBezTo>
                  <a:cubicBezTo>
                    <a:pt x="127029" y="331788"/>
                    <a:pt x="127029" y="331788"/>
                    <a:pt x="15554" y="331788"/>
                  </a:cubicBezTo>
                  <a:cubicBezTo>
                    <a:pt x="6481" y="331788"/>
                    <a:pt x="0" y="325231"/>
                    <a:pt x="0" y="316051"/>
                  </a:cubicBezTo>
                  <a:cubicBezTo>
                    <a:pt x="0" y="308182"/>
                    <a:pt x="6481" y="301625"/>
                    <a:pt x="15554" y="301625"/>
                  </a:cubicBezTo>
                  <a:close/>
                  <a:moveTo>
                    <a:pt x="15554" y="263525"/>
                  </a:moveTo>
                  <a:cubicBezTo>
                    <a:pt x="15554" y="263525"/>
                    <a:pt x="15554" y="263525"/>
                    <a:pt x="95920" y="263525"/>
                  </a:cubicBezTo>
                  <a:cubicBezTo>
                    <a:pt x="108882" y="273579"/>
                    <a:pt x="124437" y="279863"/>
                    <a:pt x="141288" y="283634"/>
                  </a:cubicBezTo>
                  <a:cubicBezTo>
                    <a:pt x="138695" y="288661"/>
                    <a:pt x="133510" y="293688"/>
                    <a:pt x="127029" y="293688"/>
                  </a:cubicBezTo>
                  <a:cubicBezTo>
                    <a:pt x="127029" y="293688"/>
                    <a:pt x="127029" y="293688"/>
                    <a:pt x="15554" y="293688"/>
                  </a:cubicBezTo>
                  <a:cubicBezTo>
                    <a:pt x="6481" y="293688"/>
                    <a:pt x="0" y="286147"/>
                    <a:pt x="0" y="278607"/>
                  </a:cubicBezTo>
                  <a:cubicBezTo>
                    <a:pt x="0" y="271066"/>
                    <a:pt x="6481" y="263525"/>
                    <a:pt x="15554" y="263525"/>
                  </a:cubicBezTo>
                  <a:close/>
                  <a:moveTo>
                    <a:pt x="270156" y="228600"/>
                  </a:moveTo>
                  <a:cubicBezTo>
                    <a:pt x="270156" y="228600"/>
                    <a:pt x="270156" y="228600"/>
                    <a:pt x="316380" y="228600"/>
                  </a:cubicBezTo>
                  <a:cubicBezTo>
                    <a:pt x="325368" y="228600"/>
                    <a:pt x="331788" y="235157"/>
                    <a:pt x="331788" y="244337"/>
                  </a:cubicBezTo>
                  <a:cubicBezTo>
                    <a:pt x="331788" y="252206"/>
                    <a:pt x="325368" y="258763"/>
                    <a:pt x="316380" y="258763"/>
                  </a:cubicBezTo>
                  <a:cubicBezTo>
                    <a:pt x="316380" y="258763"/>
                    <a:pt x="316380" y="258763"/>
                    <a:pt x="244475" y="258763"/>
                  </a:cubicBezTo>
                  <a:cubicBezTo>
                    <a:pt x="254747" y="250895"/>
                    <a:pt x="262451" y="240403"/>
                    <a:pt x="270156" y="228600"/>
                  </a:cubicBezTo>
                  <a:close/>
                  <a:moveTo>
                    <a:pt x="15586" y="225425"/>
                  </a:moveTo>
                  <a:cubicBezTo>
                    <a:pt x="15586" y="225425"/>
                    <a:pt x="15586" y="225425"/>
                    <a:pt x="61046" y="225425"/>
                  </a:cubicBezTo>
                  <a:cubicBezTo>
                    <a:pt x="67541" y="237228"/>
                    <a:pt x="76633" y="247720"/>
                    <a:pt x="85725" y="255588"/>
                  </a:cubicBezTo>
                  <a:cubicBezTo>
                    <a:pt x="85725" y="255588"/>
                    <a:pt x="85725" y="255588"/>
                    <a:pt x="15586" y="255588"/>
                  </a:cubicBezTo>
                  <a:cubicBezTo>
                    <a:pt x="6494" y="255588"/>
                    <a:pt x="0" y="249031"/>
                    <a:pt x="0" y="241162"/>
                  </a:cubicBezTo>
                  <a:cubicBezTo>
                    <a:pt x="0" y="231982"/>
                    <a:pt x="6494" y="225425"/>
                    <a:pt x="15586" y="225425"/>
                  </a:cubicBezTo>
                  <a:close/>
                  <a:moveTo>
                    <a:pt x="283493" y="190500"/>
                  </a:moveTo>
                  <a:cubicBezTo>
                    <a:pt x="283493" y="190500"/>
                    <a:pt x="283493" y="190500"/>
                    <a:pt x="316125" y="190500"/>
                  </a:cubicBezTo>
                  <a:cubicBezTo>
                    <a:pt x="325262" y="190500"/>
                    <a:pt x="331788" y="197057"/>
                    <a:pt x="331788" y="204926"/>
                  </a:cubicBezTo>
                  <a:cubicBezTo>
                    <a:pt x="331788" y="214106"/>
                    <a:pt x="325262" y="220663"/>
                    <a:pt x="316125" y="220663"/>
                  </a:cubicBezTo>
                  <a:cubicBezTo>
                    <a:pt x="316125" y="220663"/>
                    <a:pt x="316125" y="220663"/>
                    <a:pt x="273050" y="220663"/>
                  </a:cubicBezTo>
                  <a:cubicBezTo>
                    <a:pt x="278271" y="211483"/>
                    <a:pt x="282187" y="200992"/>
                    <a:pt x="283493" y="190500"/>
                  </a:cubicBezTo>
                  <a:close/>
                  <a:moveTo>
                    <a:pt x="15586" y="188912"/>
                  </a:moveTo>
                  <a:cubicBezTo>
                    <a:pt x="15586" y="188912"/>
                    <a:pt x="15586" y="188912"/>
                    <a:pt x="46759" y="188912"/>
                  </a:cubicBezTo>
                  <a:cubicBezTo>
                    <a:pt x="49357" y="198851"/>
                    <a:pt x="53253" y="208790"/>
                    <a:pt x="57150" y="217487"/>
                  </a:cubicBezTo>
                  <a:cubicBezTo>
                    <a:pt x="57150" y="217487"/>
                    <a:pt x="57150" y="217487"/>
                    <a:pt x="15586" y="217487"/>
                  </a:cubicBezTo>
                  <a:cubicBezTo>
                    <a:pt x="6494" y="217487"/>
                    <a:pt x="0" y="211275"/>
                    <a:pt x="0" y="202578"/>
                  </a:cubicBezTo>
                  <a:cubicBezTo>
                    <a:pt x="0" y="195124"/>
                    <a:pt x="6494" y="188912"/>
                    <a:pt x="15586" y="188912"/>
                  </a:cubicBezTo>
                  <a:close/>
                  <a:moveTo>
                    <a:pt x="169863" y="174625"/>
                  </a:moveTo>
                  <a:cubicBezTo>
                    <a:pt x="169863" y="174625"/>
                    <a:pt x="169863" y="174625"/>
                    <a:pt x="169863" y="201613"/>
                  </a:cubicBezTo>
                  <a:cubicBezTo>
                    <a:pt x="179266" y="201613"/>
                    <a:pt x="187326" y="197758"/>
                    <a:pt x="187326" y="188762"/>
                  </a:cubicBezTo>
                  <a:cubicBezTo>
                    <a:pt x="187326" y="178481"/>
                    <a:pt x="177923" y="175910"/>
                    <a:pt x="169863" y="174625"/>
                  </a:cubicBezTo>
                  <a:close/>
                  <a:moveTo>
                    <a:pt x="285750" y="152400"/>
                  </a:moveTo>
                  <a:cubicBezTo>
                    <a:pt x="285750" y="152400"/>
                    <a:pt x="285750" y="152400"/>
                    <a:pt x="316442" y="152400"/>
                  </a:cubicBezTo>
                  <a:cubicBezTo>
                    <a:pt x="325394" y="152400"/>
                    <a:pt x="331788" y="159941"/>
                    <a:pt x="331788" y="167481"/>
                  </a:cubicBezTo>
                  <a:cubicBezTo>
                    <a:pt x="331788" y="175022"/>
                    <a:pt x="325394" y="182563"/>
                    <a:pt x="316442" y="182563"/>
                  </a:cubicBezTo>
                  <a:cubicBezTo>
                    <a:pt x="316442" y="182563"/>
                    <a:pt x="316442" y="182563"/>
                    <a:pt x="285750" y="182563"/>
                  </a:cubicBezTo>
                  <a:cubicBezTo>
                    <a:pt x="287029" y="176279"/>
                    <a:pt x="287029" y="171252"/>
                    <a:pt x="287029" y="166225"/>
                  </a:cubicBezTo>
                  <a:cubicBezTo>
                    <a:pt x="287029" y="161197"/>
                    <a:pt x="287029" y="157427"/>
                    <a:pt x="285750" y="152400"/>
                  </a:cubicBezTo>
                  <a:close/>
                  <a:moveTo>
                    <a:pt x="15875" y="149225"/>
                  </a:moveTo>
                  <a:cubicBezTo>
                    <a:pt x="15875" y="149225"/>
                    <a:pt x="15875" y="149225"/>
                    <a:pt x="47625" y="149225"/>
                  </a:cubicBezTo>
                  <a:cubicBezTo>
                    <a:pt x="46302" y="155839"/>
                    <a:pt x="46302" y="161131"/>
                    <a:pt x="46302" y="166423"/>
                  </a:cubicBezTo>
                  <a:cubicBezTo>
                    <a:pt x="46302" y="171714"/>
                    <a:pt x="46302" y="175683"/>
                    <a:pt x="47625" y="180975"/>
                  </a:cubicBezTo>
                  <a:cubicBezTo>
                    <a:pt x="47625" y="180975"/>
                    <a:pt x="47625" y="180975"/>
                    <a:pt x="15875" y="180975"/>
                  </a:cubicBezTo>
                  <a:cubicBezTo>
                    <a:pt x="6614" y="180975"/>
                    <a:pt x="0" y="173037"/>
                    <a:pt x="0" y="165100"/>
                  </a:cubicBezTo>
                  <a:cubicBezTo>
                    <a:pt x="0" y="157162"/>
                    <a:pt x="6614" y="149225"/>
                    <a:pt x="15875" y="149225"/>
                  </a:cubicBezTo>
                  <a:close/>
                  <a:moveTo>
                    <a:pt x="161925" y="130175"/>
                  </a:moveTo>
                  <a:cubicBezTo>
                    <a:pt x="152664" y="130175"/>
                    <a:pt x="146050" y="135188"/>
                    <a:pt x="146050" y="141455"/>
                  </a:cubicBezTo>
                  <a:cubicBezTo>
                    <a:pt x="146050" y="147721"/>
                    <a:pt x="151341" y="151481"/>
                    <a:pt x="161925" y="153988"/>
                  </a:cubicBezTo>
                  <a:close/>
                  <a:moveTo>
                    <a:pt x="274638" y="114300"/>
                  </a:moveTo>
                  <a:cubicBezTo>
                    <a:pt x="274638" y="114300"/>
                    <a:pt x="274638" y="114300"/>
                    <a:pt x="316202" y="114300"/>
                  </a:cubicBezTo>
                  <a:cubicBezTo>
                    <a:pt x="325294" y="114300"/>
                    <a:pt x="331788" y="120857"/>
                    <a:pt x="331788" y="130037"/>
                  </a:cubicBezTo>
                  <a:cubicBezTo>
                    <a:pt x="331788" y="137906"/>
                    <a:pt x="325294" y="144463"/>
                    <a:pt x="316202" y="144463"/>
                  </a:cubicBezTo>
                  <a:cubicBezTo>
                    <a:pt x="316202" y="144463"/>
                    <a:pt x="316202" y="144463"/>
                    <a:pt x="283730" y="144463"/>
                  </a:cubicBezTo>
                  <a:cubicBezTo>
                    <a:pt x="282431" y="133971"/>
                    <a:pt x="278535" y="123480"/>
                    <a:pt x="274638" y="114300"/>
                  </a:cubicBezTo>
                  <a:close/>
                  <a:moveTo>
                    <a:pt x="15663" y="111125"/>
                  </a:moveTo>
                  <a:cubicBezTo>
                    <a:pt x="15663" y="111125"/>
                    <a:pt x="15663" y="111125"/>
                    <a:pt x="58738" y="111125"/>
                  </a:cubicBezTo>
                  <a:cubicBezTo>
                    <a:pt x="53517" y="120305"/>
                    <a:pt x="49601" y="130796"/>
                    <a:pt x="48295" y="141288"/>
                  </a:cubicBezTo>
                  <a:cubicBezTo>
                    <a:pt x="48295" y="141288"/>
                    <a:pt x="48295" y="141288"/>
                    <a:pt x="15663" y="141288"/>
                  </a:cubicBezTo>
                  <a:cubicBezTo>
                    <a:pt x="6526" y="141288"/>
                    <a:pt x="0" y="134731"/>
                    <a:pt x="0" y="126862"/>
                  </a:cubicBezTo>
                  <a:cubicBezTo>
                    <a:pt x="0" y="117682"/>
                    <a:pt x="6526" y="111125"/>
                    <a:pt x="15663" y="111125"/>
                  </a:cubicBezTo>
                  <a:close/>
                  <a:moveTo>
                    <a:pt x="165894" y="104775"/>
                  </a:moveTo>
                  <a:cubicBezTo>
                    <a:pt x="168487" y="104775"/>
                    <a:pt x="169783" y="107355"/>
                    <a:pt x="169783" y="109934"/>
                  </a:cubicBezTo>
                  <a:cubicBezTo>
                    <a:pt x="169783" y="109934"/>
                    <a:pt x="169783" y="109934"/>
                    <a:pt x="169783" y="116383"/>
                  </a:cubicBezTo>
                  <a:cubicBezTo>
                    <a:pt x="181452" y="116383"/>
                    <a:pt x="203492" y="124123"/>
                    <a:pt x="203492" y="137021"/>
                  </a:cubicBezTo>
                  <a:cubicBezTo>
                    <a:pt x="203492" y="142180"/>
                    <a:pt x="198306" y="146050"/>
                    <a:pt x="194417" y="146050"/>
                  </a:cubicBezTo>
                  <a:cubicBezTo>
                    <a:pt x="185341" y="146050"/>
                    <a:pt x="185341" y="130572"/>
                    <a:pt x="169783" y="130572"/>
                  </a:cubicBezTo>
                  <a:cubicBezTo>
                    <a:pt x="169783" y="130572"/>
                    <a:pt x="169783" y="130572"/>
                    <a:pt x="169783" y="156369"/>
                  </a:cubicBezTo>
                  <a:cubicBezTo>
                    <a:pt x="187934" y="160238"/>
                    <a:pt x="204788" y="165398"/>
                    <a:pt x="204788" y="187325"/>
                  </a:cubicBezTo>
                  <a:cubicBezTo>
                    <a:pt x="204788" y="205383"/>
                    <a:pt x="190527" y="214412"/>
                    <a:pt x="169783" y="215702"/>
                  </a:cubicBezTo>
                  <a:cubicBezTo>
                    <a:pt x="169783" y="215702"/>
                    <a:pt x="169783" y="215702"/>
                    <a:pt x="169783" y="223441"/>
                  </a:cubicBezTo>
                  <a:cubicBezTo>
                    <a:pt x="169783" y="226020"/>
                    <a:pt x="168487" y="228600"/>
                    <a:pt x="165894" y="228600"/>
                  </a:cubicBezTo>
                  <a:cubicBezTo>
                    <a:pt x="163301" y="228600"/>
                    <a:pt x="162004" y="226020"/>
                    <a:pt x="162004" y="223441"/>
                  </a:cubicBezTo>
                  <a:cubicBezTo>
                    <a:pt x="162004" y="223441"/>
                    <a:pt x="162004" y="223441"/>
                    <a:pt x="162004" y="215702"/>
                  </a:cubicBezTo>
                  <a:cubicBezTo>
                    <a:pt x="138668" y="214412"/>
                    <a:pt x="127000" y="201513"/>
                    <a:pt x="127000" y="189905"/>
                  </a:cubicBezTo>
                  <a:cubicBezTo>
                    <a:pt x="127000" y="184745"/>
                    <a:pt x="130889" y="182166"/>
                    <a:pt x="136075" y="182166"/>
                  </a:cubicBezTo>
                  <a:cubicBezTo>
                    <a:pt x="151633" y="182166"/>
                    <a:pt x="138668" y="200224"/>
                    <a:pt x="162004" y="201513"/>
                  </a:cubicBezTo>
                  <a:cubicBezTo>
                    <a:pt x="162004" y="201513"/>
                    <a:pt x="162004" y="201513"/>
                    <a:pt x="162004" y="173137"/>
                  </a:cubicBezTo>
                  <a:cubicBezTo>
                    <a:pt x="141261" y="169267"/>
                    <a:pt x="129593" y="160238"/>
                    <a:pt x="129593" y="144760"/>
                  </a:cubicBezTo>
                  <a:cubicBezTo>
                    <a:pt x="129593" y="126702"/>
                    <a:pt x="145150" y="117673"/>
                    <a:pt x="162004" y="116383"/>
                  </a:cubicBezTo>
                  <a:cubicBezTo>
                    <a:pt x="162004" y="116383"/>
                    <a:pt x="162004" y="116383"/>
                    <a:pt x="162004" y="109934"/>
                  </a:cubicBezTo>
                  <a:cubicBezTo>
                    <a:pt x="162004" y="107355"/>
                    <a:pt x="163301" y="104775"/>
                    <a:pt x="165894" y="104775"/>
                  </a:cubicBezTo>
                  <a:close/>
                  <a:moveTo>
                    <a:pt x="165895" y="90487"/>
                  </a:moveTo>
                  <a:cubicBezTo>
                    <a:pt x="124249" y="90487"/>
                    <a:pt x="90488" y="124248"/>
                    <a:pt x="90488" y="165894"/>
                  </a:cubicBezTo>
                  <a:cubicBezTo>
                    <a:pt x="90488" y="207540"/>
                    <a:pt x="124249" y="241301"/>
                    <a:pt x="165895" y="241301"/>
                  </a:cubicBezTo>
                  <a:cubicBezTo>
                    <a:pt x="207541" y="241301"/>
                    <a:pt x="241302" y="207540"/>
                    <a:pt x="241302" y="165894"/>
                  </a:cubicBezTo>
                  <a:cubicBezTo>
                    <a:pt x="241302" y="124248"/>
                    <a:pt x="207541" y="90487"/>
                    <a:pt x="165895" y="90487"/>
                  </a:cubicBezTo>
                  <a:close/>
                  <a:moveTo>
                    <a:pt x="246063" y="76200"/>
                  </a:moveTo>
                  <a:cubicBezTo>
                    <a:pt x="246063" y="76200"/>
                    <a:pt x="246063" y="76200"/>
                    <a:pt x="316202" y="76200"/>
                  </a:cubicBezTo>
                  <a:cubicBezTo>
                    <a:pt x="325294" y="76200"/>
                    <a:pt x="331788" y="82757"/>
                    <a:pt x="331788" y="90626"/>
                  </a:cubicBezTo>
                  <a:cubicBezTo>
                    <a:pt x="331788" y="99806"/>
                    <a:pt x="325294" y="106363"/>
                    <a:pt x="316202" y="106363"/>
                  </a:cubicBezTo>
                  <a:cubicBezTo>
                    <a:pt x="316202" y="106363"/>
                    <a:pt x="316202" y="106363"/>
                    <a:pt x="270742" y="106363"/>
                  </a:cubicBezTo>
                  <a:cubicBezTo>
                    <a:pt x="264247" y="94560"/>
                    <a:pt x="255155" y="84068"/>
                    <a:pt x="246063" y="76200"/>
                  </a:cubicBezTo>
                  <a:close/>
                  <a:moveTo>
                    <a:pt x="15688" y="74612"/>
                  </a:moveTo>
                  <a:cubicBezTo>
                    <a:pt x="15688" y="74612"/>
                    <a:pt x="15688" y="74612"/>
                    <a:pt x="88900" y="74612"/>
                  </a:cubicBezTo>
                  <a:cubicBezTo>
                    <a:pt x="78441" y="82480"/>
                    <a:pt x="70597" y="92972"/>
                    <a:pt x="62753" y="104775"/>
                  </a:cubicBezTo>
                  <a:cubicBezTo>
                    <a:pt x="62753" y="104775"/>
                    <a:pt x="62753" y="104775"/>
                    <a:pt x="15688" y="104775"/>
                  </a:cubicBezTo>
                  <a:cubicBezTo>
                    <a:pt x="6537" y="104775"/>
                    <a:pt x="0" y="98218"/>
                    <a:pt x="0" y="89038"/>
                  </a:cubicBezTo>
                  <a:cubicBezTo>
                    <a:pt x="0" y="81169"/>
                    <a:pt x="6537" y="74612"/>
                    <a:pt x="15688" y="74612"/>
                  </a:cubicBezTo>
                  <a:close/>
                  <a:moveTo>
                    <a:pt x="166688" y="61912"/>
                  </a:moveTo>
                  <a:cubicBezTo>
                    <a:pt x="224554" y="61912"/>
                    <a:pt x="271463" y="108821"/>
                    <a:pt x="271463" y="166687"/>
                  </a:cubicBezTo>
                  <a:cubicBezTo>
                    <a:pt x="271463" y="224553"/>
                    <a:pt x="224554" y="271462"/>
                    <a:pt x="166688" y="271462"/>
                  </a:cubicBezTo>
                  <a:cubicBezTo>
                    <a:pt x="108822" y="271462"/>
                    <a:pt x="61913" y="224553"/>
                    <a:pt x="61913" y="166687"/>
                  </a:cubicBezTo>
                  <a:cubicBezTo>
                    <a:pt x="61913" y="108821"/>
                    <a:pt x="108822" y="61912"/>
                    <a:pt x="166688" y="61912"/>
                  </a:cubicBezTo>
                  <a:close/>
                  <a:moveTo>
                    <a:pt x="204759" y="38100"/>
                  </a:moveTo>
                  <a:cubicBezTo>
                    <a:pt x="204759" y="38100"/>
                    <a:pt x="204759" y="38100"/>
                    <a:pt x="316234" y="38100"/>
                  </a:cubicBezTo>
                  <a:cubicBezTo>
                    <a:pt x="325307" y="38100"/>
                    <a:pt x="331788" y="46037"/>
                    <a:pt x="331788" y="53975"/>
                  </a:cubicBezTo>
                  <a:cubicBezTo>
                    <a:pt x="331788" y="61912"/>
                    <a:pt x="325307" y="69850"/>
                    <a:pt x="316234" y="69850"/>
                  </a:cubicBezTo>
                  <a:cubicBezTo>
                    <a:pt x="316234" y="69850"/>
                    <a:pt x="316234" y="69850"/>
                    <a:pt x="235868" y="69850"/>
                  </a:cubicBezTo>
                  <a:cubicBezTo>
                    <a:pt x="222906" y="59267"/>
                    <a:pt x="207351" y="52652"/>
                    <a:pt x="190500" y="48683"/>
                  </a:cubicBezTo>
                  <a:cubicBezTo>
                    <a:pt x="193093" y="43392"/>
                    <a:pt x="198278" y="38100"/>
                    <a:pt x="204759" y="38100"/>
                  </a:cubicBezTo>
                  <a:close/>
                  <a:moveTo>
                    <a:pt x="204759" y="0"/>
                  </a:moveTo>
                  <a:cubicBezTo>
                    <a:pt x="204759" y="0"/>
                    <a:pt x="204759" y="0"/>
                    <a:pt x="316234" y="0"/>
                  </a:cubicBezTo>
                  <a:cubicBezTo>
                    <a:pt x="325307" y="0"/>
                    <a:pt x="331788" y="6557"/>
                    <a:pt x="331788" y="15737"/>
                  </a:cubicBezTo>
                  <a:cubicBezTo>
                    <a:pt x="331788" y="23606"/>
                    <a:pt x="325307" y="30163"/>
                    <a:pt x="316234" y="30163"/>
                  </a:cubicBezTo>
                  <a:cubicBezTo>
                    <a:pt x="316234" y="30163"/>
                    <a:pt x="316234" y="30163"/>
                    <a:pt x="204759" y="30163"/>
                  </a:cubicBezTo>
                  <a:cubicBezTo>
                    <a:pt x="196981" y="30163"/>
                    <a:pt x="190500" y="23606"/>
                    <a:pt x="190500" y="15737"/>
                  </a:cubicBezTo>
                  <a:cubicBezTo>
                    <a:pt x="190500" y="6557"/>
                    <a:pt x="196981" y="0"/>
                    <a:pt x="20475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11" name="Imagem 10">
            <a:extLst>
              <a:ext uri="{FF2B5EF4-FFF2-40B4-BE49-F238E27FC236}">
                <a16:creationId xmlns:a16="http://schemas.microsoft.com/office/drawing/2014/main" id="{40D55458-58DA-FD0C-0506-D3F56D67E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0007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34</a:t>
            </a:fld>
            <a:endParaRPr lang="en-US"/>
          </a:p>
        </p:txBody>
      </p:sp>
      <p:sp>
        <p:nvSpPr>
          <p:cNvPr id="4" name="矩形 1">
            <a:extLst>
              <a:ext uri="{FF2B5EF4-FFF2-40B4-BE49-F238E27FC236}">
                <a16:creationId xmlns:a16="http://schemas.microsoft.com/office/drawing/2014/main" id="{C1DC6705-ECD6-A84E-C4B3-FB3B4DCA49B3}"/>
              </a:ext>
            </a:extLst>
          </p:cNvPr>
          <p:cNvSpPr/>
          <p:nvPr/>
        </p:nvSpPr>
        <p:spPr>
          <a:xfrm>
            <a:off x="1725613" y="1335540"/>
            <a:ext cx="4142996" cy="4186920"/>
          </a:xfrm>
          <a:prstGeom prst="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2">
            <a:extLst>
              <a:ext uri="{FF2B5EF4-FFF2-40B4-BE49-F238E27FC236}">
                <a16:creationId xmlns:a16="http://schemas.microsoft.com/office/drawing/2014/main" id="{3C1B2FD5-1391-0753-34FA-0E9AB67CFA60}"/>
              </a:ext>
            </a:extLst>
          </p:cNvPr>
          <p:cNvSpPr/>
          <p:nvPr/>
        </p:nvSpPr>
        <p:spPr>
          <a:xfrm>
            <a:off x="2010497" y="4891541"/>
            <a:ext cx="3600000" cy="362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9">
            <a:extLst>
              <a:ext uri="{FF2B5EF4-FFF2-40B4-BE49-F238E27FC236}">
                <a16:creationId xmlns:a16="http://schemas.microsoft.com/office/drawing/2014/main" id="{CA3C26AD-E3B8-7B13-EBA7-0335BC76035F}"/>
              </a:ext>
            </a:extLst>
          </p:cNvPr>
          <p:cNvSpPr/>
          <p:nvPr/>
        </p:nvSpPr>
        <p:spPr>
          <a:xfrm>
            <a:off x="6626604" y="1335540"/>
            <a:ext cx="4142996" cy="418692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11">
            <a:extLst>
              <a:ext uri="{FF2B5EF4-FFF2-40B4-BE49-F238E27FC236}">
                <a16:creationId xmlns:a16="http://schemas.microsoft.com/office/drawing/2014/main" id="{4D06CD3B-D3F6-98B8-A103-6CBB4E18FB8F}"/>
              </a:ext>
            </a:extLst>
          </p:cNvPr>
          <p:cNvSpPr/>
          <p:nvPr/>
        </p:nvSpPr>
        <p:spPr>
          <a:xfrm>
            <a:off x="6911487" y="4891541"/>
            <a:ext cx="3600000" cy="362857"/>
          </a:xfrm>
          <a:prstGeom prst="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34">
            <a:extLst>
              <a:ext uri="{FF2B5EF4-FFF2-40B4-BE49-F238E27FC236}">
                <a16:creationId xmlns:a16="http://schemas.microsoft.com/office/drawing/2014/main" id="{1234A605-430C-80FF-1815-12083F247620}"/>
              </a:ext>
            </a:extLst>
          </p:cNvPr>
          <p:cNvSpPr/>
          <p:nvPr/>
        </p:nvSpPr>
        <p:spPr>
          <a:xfrm>
            <a:off x="2289494" y="4802641"/>
            <a:ext cx="3092902" cy="505972"/>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b="1" dirty="0">
                <a:solidFill>
                  <a:srgbClr val="51515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mn-lt"/>
              </a:rPr>
              <a:t>01</a:t>
            </a:r>
            <a:endParaRPr lang="zh-CN" altLang="en-US" sz="2400" b="1" dirty="0">
              <a:solidFill>
                <a:srgbClr val="51515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endParaRPr>
          </a:p>
        </p:txBody>
      </p:sp>
      <p:sp>
        <p:nvSpPr>
          <p:cNvPr id="17" name="矩形 35">
            <a:extLst>
              <a:ext uri="{FF2B5EF4-FFF2-40B4-BE49-F238E27FC236}">
                <a16:creationId xmlns:a16="http://schemas.microsoft.com/office/drawing/2014/main" id="{F203886B-4F91-A241-A1BA-76BED7C51ADA}"/>
              </a:ext>
            </a:extLst>
          </p:cNvPr>
          <p:cNvSpPr/>
          <p:nvPr/>
        </p:nvSpPr>
        <p:spPr>
          <a:xfrm>
            <a:off x="8193819" y="4802641"/>
            <a:ext cx="1008000" cy="505972"/>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mn-lt"/>
              </a:rPr>
              <a:t>02</a:t>
            </a:r>
            <a:endParaRPr lang="zh-CN" altLang="en-US"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2150197" y="1668636"/>
            <a:ext cx="3423792" cy="2954655"/>
          </a:xfrm>
          <a:prstGeom prst="rect">
            <a:avLst/>
          </a:prstGeom>
          <a:noFill/>
        </p:spPr>
        <p:txBody>
          <a:bodyPr wrap="square" lIns="0" tIns="0" rIns="0" bIns="0" rtlCol="0">
            <a:spAutoFit/>
          </a:bodyPr>
          <a:lstStyle/>
          <a:p>
            <a:r>
              <a:rPr lang="pt-BR" sz="2400" dirty="0"/>
              <a:t>Não se confunde com outros benefícios ou adicionais, como o adicional de insalubridade, que se refere a condições de trabalho que podem causar danos à saúde do trabalhador. </a:t>
            </a:r>
            <a:endParaRPr lang="pt-BR" sz="1600" dirty="0"/>
          </a:p>
        </p:txBody>
      </p:sp>
      <p:sp>
        <p:nvSpPr>
          <p:cNvPr id="19" name="TextBox 61">
            <a:extLst>
              <a:ext uri="{FF2B5EF4-FFF2-40B4-BE49-F238E27FC236}">
                <a16:creationId xmlns:a16="http://schemas.microsoft.com/office/drawing/2014/main" id="{BD1F5788-7949-395B-8D7B-1BBE3BFAA5F4}"/>
              </a:ext>
            </a:extLst>
          </p:cNvPr>
          <p:cNvSpPr txBox="1"/>
          <p:nvPr/>
        </p:nvSpPr>
        <p:spPr>
          <a:xfrm>
            <a:off x="7014675" y="1643236"/>
            <a:ext cx="3496812" cy="2954655"/>
          </a:xfrm>
          <a:prstGeom prst="rect">
            <a:avLst/>
          </a:prstGeom>
          <a:noFill/>
        </p:spPr>
        <p:txBody>
          <a:bodyPr wrap="square" lIns="0" tIns="0" rIns="0" bIns="0" rtlCol="0">
            <a:spAutoFit/>
          </a:bodyPr>
          <a:lstStyle/>
          <a:p>
            <a:r>
              <a:rPr lang="pt-BR" sz="2400" dirty="0"/>
              <a:t>São questões distintas, e um trabalhador pode fazer jus tanto ao adicional de periculosidade quanto ao adicional de insalubridade, se as atividades exercidas contemplarem os requisitos para ambos os adicionais.</a:t>
            </a:r>
            <a:endParaRPr lang="pt-BR" sz="1600" dirty="0"/>
          </a:p>
        </p:txBody>
      </p:sp>
      <p:pic>
        <p:nvPicPr>
          <p:cNvPr id="5" name="Imagem 4">
            <a:extLst>
              <a:ext uri="{FF2B5EF4-FFF2-40B4-BE49-F238E27FC236}">
                <a16:creationId xmlns:a16="http://schemas.microsoft.com/office/drawing/2014/main" id="{6E836465-FF63-6A67-8E67-D616C9413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5217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1161524"/>
            <a:ext cx="6426200" cy="4293483"/>
          </a:xfrm>
          <a:prstGeom prst="rect">
            <a:avLst/>
          </a:prstGeom>
          <a:noFill/>
        </p:spPr>
        <p:txBody>
          <a:bodyPr wrap="square" lIns="0" tIns="0" rIns="0" bIns="0" rtlCol="0">
            <a:spAutoFit/>
          </a:bodyPr>
          <a:lstStyle/>
          <a:p>
            <a:pPr algn="ctr">
              <a:lnSpc>
                <a:spcPct val="150000"/>
              </a:lnSpc>
            </a:pPr>
            <a:r>
              <a:rPr lang="pt-BR" sz="5400" b="1" dirty="0">
                <a:latin typeface="Poppins" panose="00000500000000000000" pitchFamily="2" charset="0"/>
                <a:cs typeface="Poppins" panose="00000500000000000000" pitchFamily="2" charset="0"/>
              </a:rPr>
              <a:t>PARTE 06</a:t>
            </a:r>
          </a:p>
          <a:p>
            <a:pPr algn="ctr">
              <a:lnSpc>
                <a:spcPct val="150000"/>
              </a:lnSpc>
            </a:pPr>
            <a:endParaRPr lang="pt-BR" sz="24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Como calcular o adicional de periculosidade?</a:t>
            </a:r>
            <a:endParaRPr lang="pt-BR" sz="54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16F1E7EA-219A-7F5F-AA3C-51FFEAD24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162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36</a:t>
            </a:fld>
            <a:endParaRPr lang="en-US"/>
          </a:p>
        </p:txBody>
      </p:sp>
      <p:pic>
        <p:nvPicPr>
          <p:cNvPr id="6" name="Imagem 5">
            <a:extLst>
              <a:ext uri="{FF2B5EF4-FFF2-40B4-BE49-F238E27FC236}">
                <a16:creationId xmlns:a16="http://schemas.microsoft.com/office/drawing/2014/main" id="{C1A77DF4-3E65-3F6F-A034-D0B02CD0372E}"/>
              </a:ext>
            </a:extLst>
          </p:cNvPr>
          <p:cNvPicPr>
            <a:picLocks noChangeAspect="1"/>
          </p:cNvPicPr>
          <p:nvPr/>
        </p:nvPicPr>
        <p:blipFill>
          <a:blip r:embed="rId2"/>
          <a:stretch>
            <a:fillRect/>
          </a:stretch>
        </p:blipFill>
        <p:spPr>
          <a:xfrm>
            <a:off x="7263697" y="960268"/>
            <a:ext cx="4725103" cy="4797426"/>
          </a:xfrm>
          <a:prstGeom prst="rect">
            <a:avLst/>
          </a:prstGeom>
        </p:spPr>
      </p:pic>
      <p:sp>
        <p:nvSpPr>
          <p:cNvPr id="7" name="TextBox 61">
            <a:extLst>
              <a:ext uri="{FF2B5EF4-FFF2-40B4-BE49-F238E27FC236}">
                <a16:creationId xmlns:a16="http://schemas.microsoft.com/office/drawing/2014/main" id="{22E2BBF0-347F-31A3-9ABD-39BCC8B90BCA}"/>
              </a:ext>
            </a:extLst>
          </p:cNvPr>
          <p:cNvSpPr txBox="1"/>
          <p:nvPr/>
        </p:nvSpPr>
        <p:spPr>
          <a:xfrm>
            <a:off x="901700" y="1518558"/>
            <a:ext cx="5283200" cy="3266728"/>
          </a:xfrm>
          <a:prstGeom prst="rect">
            <a:avLst/>
          </a:prstGeom>
          <a:noFill/>
        </p:spPr>
        <p:txBody>
          <a:bodyPr wrap="square" lIns="0" tIns="0" rIns="0" bIns="0" rtlCol="0">
            <a:spAutoFit/>
          </a:bodyPr>
          <a:lstStyle/>
          <a:p>
            <a:pPr>
              <a:lnSpc>
                <a:spcPct val="150000"/>
              </a:lnSpc>
            </a:pPr>
            <a:r>
              <a:rPr lang="pt-BR" sz="2400" dirty="0"/>
              <a:t>O cálculo do adicional de periculosidade é relativamente simples. </a:t>
            </a:r>
          </a:p>
          <a:p>
            <a:pPr>
              <a:lnSpc>
                <a:spcPct val="150000"/>
              </a:lnSpc>
            </a:pPr>
            <a:endParaRPr lang="pt-BR" sz="2400" dirty="0"/>
          </a:p>
          <a:p>
            <a:pPr>
              <a:lnSpc>
                <a:spcPct val="150000"/>
              </a:lnSpc>
            </a:pPr>
            <a:r>
              <a:rPr lang="pt-BR" sz="2400" dirty="0"/>
              <a:t>Segundo a lei, “sem os acréscimos resultantes de gratificações, prêmios ou participação nos lucros da empresa”. </a:t>
            </a:r>
            <a:endParaRPr lang="en-US" sz="2000" dirty="0"/>
          </a:p>
        </p:txBody>
      </p:sp>
      <p:pic>
        <p:nvPicPr>
          <p:cNvPr id="4" name="Imagem 3">
            <a:extLst>
              <a:ext uri="{FF2B5EF4-FFF2-40B4-BE49-F238E27FC236}">
                <a16:creationId xmlns:a16="http://schemas.microsoft.com/office/drawing/2014/main" id="{53E3890C-CAD1-DFB4-E0F3-C7679B35A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5342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37</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accent4">
                  <a:alpha val="45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051668" y="5253425"/>
            <a:ext cx="3460132" cy="9779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Arrow: Chevron 4">
            <a:extLst>
              <a:ext uri="{FF2B5EF4-FFF2-40B4-BE49-F238E27FC236}">
                <a16:creationId xmlns:a16="http://schemas.microsoft.com/office/drawing/2014/main" id="{BB63048B-7DE3-E323-51F3-E937FF80DE0F}"/>
              </a:ext>
            </a:extLst>
          </p:cNvPr>
          <p:cNvSpPr/>
          <p:nvPr/>
        </p:nvSpPr>
        <p:spPr>
          <a:xfrm>
            <a:off x="2051668" y="3073400"/>
            <a:ext cx="3460132" cy="9779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61">
            <a:extLst>
              <a:ext uri="{FF2B5EF4-FFF2-40B4-BE49-F238E27FC236}">
                <a16:creationId xmlns:a16="http://schemas.microsoft.com/office/drawing/2014/main" id="{B0781857-1E89-DEB2-8F53-13CD5E41915C}"/>
              </a:ext>
            </a:extLst>
          </p:cNvPr>
          <p:cNvSpPr txBox="1"/>
          <p:nvPr/>
        </p:nvSpPr>
        <p:spPr>
          <a:xfrm>
            <a:off x="2729241" y="3274625"/>
            <a:ext cx="2082798" cy="575449"/>
          </a:xfrm>
          <a:prstGeom prst="rect">
            <a:avLst/>
          </a:prstGeom>
          <a:noFill/>
        </p:spPr>
        <p:txBody>
          <a:bodyPr wrap="square" lIns="0" tIns="0" rIns="0" bIns="0" rtlCol="0">
            <a:spAutoFit/>
          </a:bodyPr>
          <a:lstStyle>
            <a:defPPr>
              <a:defRPr lang="en-US"/>
            </a:defPPr>
            <a:lvl1pPr>
              <a:defRPr b="1"/>
            </a:lvl1pPr>
          </a:lstStyle>
          <a:p>
            <a:r>
              <a:rPr lang="pt-BR" dirty="0"/>
              <a:t>Obtenha o salário base do trabalhador</a:t>
            </a:r>
            <a:endParaRPr lang="en-US" dirty="0"/>
          </a:p>
        </p:txBody>
      </p:sp>
      <p:sp>
        <p:nvSpPr>
          <p:cNvPr id="9" name="TextBox 61">
            <a:extLst>
              <a:ext uri="{FF2B5EF4-FFF2-40B4-BE49-F238E27FC236}">
                <a16:creationId xmlns:a16="http://schemas.microsoft.com/office/drawing/2014/main" id="{8FC509D3-19FB-6DBA-0633-5C4481AFBC29}"/>
              </a:ext>
            </a:extLst>
          </p:cNvPr>
          <p:cNvSpPr txBox="1"/>
          <p:nvPr/>
        </p:nvSpPr>
        <p:spPr>
          <a:xfrm>
            <a:off x="2729241" y="5490215"/>
            <a:ext cx="1690360" cy="553998"/>
          </a:xfrm>
          <a:prstGeom prst="rect">
            <a:avLst/>
          </a:prstGeom>
          <a:noFill/>
        </p:spPr>
        <p:txBody>
          <a:bodyPr wrap="square" lIns="0" tIns="0" rIns="0" bIns="0" rtlCol="0">
            <a:spAutoFit/>
          </a:bodyPr>
          <a:lstStyle/>
          <a:p>
            <a:r>
              <a:rPr lang="pt-BR" b="1" dirty="0"/>
              <a:t>Calcule 30% do salário base</a:t>
            </a:r>
            <a:endParaRPr lang="en-US" sz="1600" b="1" dirty="0"/>
          </a:p>
        </p:txBody>
      </p:sp>
      <p:sp>
        <p:nvSpPr>
          <p:cNvPr id="10" name="TextBox 61">
            <a:extLst>
              <a:ext uri="{FF2B5EF4-FFF2-40B4-BE49-F238E27FC236}">
                <a16:creationId xmlns:a16="http://schemas.microsoft.com/office/drawing/2014/main" id="{7C7C7169-AEB2-CF4F-C37E-6E4B419E90FC}"/>
              </a:ext>
            </a:extLst>
          </p:cNvPr>
          <p:cNvSpPr txBox="1"/>
          <p:nvPr/>
        </p:nvSpPr>
        <p:spPr>
          <a:xfrm>
            <a:off x="5154284" y="744273"/>
            <a:ext cx="6460468" cy="1050737"/>
          </a:xfrm>
          <a:prstGeom prst="rect">
            <a:avLst/>
          </a:prstGeom>
          <a:noFill/>
        </p:spPr>
        <p:txBody>
          <a:bodyPr wrap="square" lIns="0" tIns="0" rIns="0" bIns="0" rtlCol="0">
            <a:spAutoFit/>
          </a:bodyPr>
          <a:lstStyle/>
          <a:p>
            <a:pPr>
              <a:lnSpc>
                <a:spcPct val="150000"/>
              </a:lnSpc>
            </a:pPr>
            <a:r>
              <a:rPr lang="pt-BR" sz="2400" dirty="0"/>
              <a:t>Para calcular o valor do adicional de periculosidade, deve-se seguir os seguintes passos:</a:t>
            </a:r>
            <a:endParaRPr lang="en-US" sz="2000" dirty="0"/>
          </a:p>
        </p:txBody>
      </p:sp>
      <p:pic>
        <p:nvPicPr>
          <p:cNvPr id="11" name="Imagem 10">
            <a:extLst>
              <a:ext uri="{FF2B5EF4-FFF2-40B4-BE49-F238E27FC236}">
                <a16:creationId xmlns:a16="http://schemas.microsoft.com/office/drawing/2014/main" id="{2D893B6D-0860-584A-328C-8C30FAE10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0960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38</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accent4">
                  <a:alpha val="45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051668" y="5253425"/>
            <a:ext cx="3460132" cy="9779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Arrow: Chevron 4">
            <a:extLst>
              <a:ext uri="{FF2B5EF4-FFF2-40B4-BE49-F238E27FC236}">
                <a16:creationId xmlns:a16="http://schemas.microsoft.com/office/drawing/2014/main" id="{BB63048B-7DE3-E323-51F3-E937FF80DE0F}"/>
              </a:ext>
            </a:extLst>
          </p:cNvPr>
          <p:cNvSpPr/>
          <p:nvPr/>
        </p:nvSpPr>
        <p:spPr>
          <a:xfrm>
            <a:off x="2051668" y="3073400"/>
            <a:ext cx="3460132" cy="977900"/>
          </a:xfrm>
          <a:prstGeom prst="chevron">
            <a:avLst/>
          </a:prstGeom>
          <a:solidFill>
            <a:schemeClr val="accent4"/>
          </a:solidFill>
          <a:ln>
            <a:no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61">
            <a:extLst>
              <a:ext uri="{FF2B5EF4-FFF2-40B4-BE49-F238E27FC236}">
                <a16:creationId xmlns:a16="http://schemas.microsoft.com/office/drawing/2014/main" id="{B0781857-1E89-DEB2-8F53-13CD5E41915C}"/>
              </a:ext>
            </a:extLst>
          </p:cNvPr>
          <p:cNvSpPr txBox="1"/>
          <p:nvPr/>
        </p:nvSpPr>
        <p:spPr>
          <a:xfrm>
            <a:off x="2729241" y="3274625"/>
            <a:ext cx="2082798" cy="575449"/>
          </a:xfrm>
          <a:prstGeom prst="rect">
            <a:avLst/>
          </a:prstGeom>
          <a:noFill/>
        </p:spPr>
        <p:txBody>
          <a:bodyPr wrap="square" lIns="0" tIns="0" rIns="0" bIns="0" rtlCol="0">
            <a:spAutoFit/>
          </a:bodyPr>
          <a:lstStyle>
            <a:defPPr>
              <a:defRPr lang="en-US"/>
            </a:defPPr>
            <a:lvl1pPr>
              <a:defRPr b="1"/>
            </a:lvl1pPr>
          </a:lstStyle>
          <a:p>
            <a:r>
              <a:rPr lang="pt-BR" dirty="0"/>
              <a:t>Obtenha o salário base do trabalhador</a:t>
            </a:r>
            <a:endParaRPr lang="en-US" dirty="0"/>
          </a:p>
        </p:txBody>
      </p:sp>
      <p:sp>
        <p:nvSpPr>
          <p:cNvPr id="9" name="TextBox 61">
            <a:extLst>
              <a:ext uri="{FF2B5EF4-FFF2-40B4-BE49-F238E27FC236}">
                <a16:creationId xmlns:a16="http://schemas.microsoft.com/office/drawing/2014/main" id="{8FC509D3-19FB-6DBA-0633-5C4481AFBC29}"/>
              </a:ext>
            </a:extLst>
          </p:cNvPr>
          <p:cNvSpPr txBox="1"/>
          <p:nvPr/>
        </p:nvSpPr>
        <p:spPr>
          <a:xfrm>
            <a:off x="2729241" y="5490215"/>
            <a:ext cx="1690360" cy="553998"/>
          </a:xfrm>
          <a:prstGeom prst="rect">
            <a:avLst/>
          </a:prstGeom>
          <a:noFill/>
        </p:spPr>
        <p:txBody>
          <a:bodyPr wrap="square" lIns="0" tIns="0" rIns="0" bIns="0" rtlCol="0">
            <a:spAutoFit/>
          </a:bodyPr>
          <a:lstStyle/>
          <a:p>
            <a:r>
              <a:rPr lang="pt-BR" b="1" dirty="0">
                <a:solidFill>
                  <a:schemeClr val="bg1">
                    <a:lumMod val="65000"/>
                  </a:schemeClr>
                </a:solidFill>
              </a:rPr>
              <a:t>Calcule 30% do salário base</a:t>
            </a:r>
            <a:endParaRPr lang="en-US" sz="1600" b="1" dirty="0">
              <a:solidFill>
                <a:schemeClr val="bg1">
                  <a:lumMod val="65000"/>
                </a:schemeClr>
              </a:solidFill>
            </a:endParaRPr>
          </a:p>
        </p:txBody>
      </p:sp>
      <p:sp>
        <p:nvSpPr>
          <p:cNvPr id="10" name="TextBox 61">
            <a:extLst>
              <a:ext uri="{FF2B5EF4-FFF2-40B4-BE49-F238E27FC236}">
                <a16:creationId xmlns:a16="http://schemas.microsoft.com/office/drawing/2014/main" id="{7C7C7169-AEB2-CF4F-C37E-6E4B419E90FC}"/>
              </a:ext>
            </a:extLst>
          </p:cNvPr>
          <p:cNvSpPr txBox="1"/>
          <p:nvPr/>
        </p:nvSpPr>
        <p:spPr>
          <a:xfrm>
            <a:off x="6081413" y="2739572"/>
            <a:ext cx="5107287" cy="2158732"/>
          </a:xfrm>
          <a:prstGeom prst="rect">
            <a:avLst/>
          </a:prstGeom>
          <a:noFill/>
        </p:spPr>
        <p:txBody>
          <a:bodyPr wrap="square" lIns="0" tIns="0" rIns="0" bIns="0" rtlCol="0">
            <a:spAutoFit/>
          </a:bodyPr>
          <a:lstStyle/>
          <a:p>
            <a:pPr>
              <a:lnSpc>
                <a:spcPct val="150000"/>
              </a:lnSpc>
            </a:pPr>
            <a:r>
              <a:rPr lang="pt-BR" sz="2400" dirty="0"/>
              <a:t>Esse é o valor do salário mensal sem considerar outros benefícios, como horas extras, comissões, adicional noturno, entre outros.</a:t>
            </a:r>
            <a:endParaRPr lang="en-US" sz="2000" dirty="0"/>
          </a:p>
        </p:txBody>
      </p:sp>
      <p:pic>
        <p:nvPicPr>
          <p:cNvPr id="11" name="Imagem 10">
            <a:extLst>
              <a:ext uri="{FF2B5EF4-FFF2-40B4-BE49-F238E27FC236}">
                <a16:creationId xmlns:a16="http://schemas.microsoft.com/office/drawing/2014/main" id="{86B924E3-6317-99FE-67C0-E1DB89654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0304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39</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accent4">
                  <a:alpha val="45000"/>
                </a:schemeClr>
              </a:gs>
              <a:gs pos="100000">
                <a:schemeClr val="accent4">
                  <a:lumMod val="40000"/>
                  <a:lumOff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051668" y="5253425"/>
            <a:ext cx="3460132" cy="977900"/>
          </a:xfrm>
          <a:prstGeom prst="chevron">
            <a:avLst/>
          </a:prstGeom>
          <a:solidFill>
            <a:schemeClr val="accent4"/>
          </a:solidFill>
          <a:ln>
            <a:no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Arrow: Chevron 4">
            <a:extLst>
              <a:ext uri="{FF2B5EF4-FFF2-40B4-BE49-F238E27FC236}">
                <a16:creationId xmlns:a16="http://schemas.microsoft.com/office/drawing/2014/main" id="{BB63048B-7DE3-E323-51F3-E937FF80DE0F}"/>
              </a:ext>
            </a:extLst>
          </p:cNvPr>
          <p:cNvSpPr/>
          <p:nvPr/>
        </p:nvSpPr>
        <p:spPr>
          <a:xfrm>
            <a:off x="2051668" y="3073400"/>
            <a:ext cx="3460132" cy="977900"/>
          </a:xfrm>
          <a:prstGeom prst="chevron">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61">
            <a:extLst>
              <a:ext uri="{FF2B5EF4-FFF2-40B4-BE49-F238E27FC236}">
                <a16:creationId xmlns:a16="http://schemas.microsoft.com/office/drawing/2014/main" id="{B0781857-1E89-DEB2-8F53-13CD5E41915C}"/>
              </a:ext>
            </a:extLst>
          </p:cNvPr>
          <p:cNvSpPr txBox="1"/>
          <p:nvPr/>
        </p:nvSpPr>
        <p:spPr>
          <a:xfrm>
            <a:off x="2729241" y="3274625"/>
            <a:ext cx="2082798" cy="575449"/>
          </a:xfrm>
          <a:prstGeom prst="rect">
            <a:avLst/>
          </a:prstGeom>
          <a:noFill/>
        </p:spPr>
        <p:txBody>
          <a:bodyPr wrap="square" lIns="0" tIns="0" rIns="0" bIns="0" rtlCol="0">
            <a:spAutoFit/>
          </a:bodyPr>
          <a:lstStyle>
            <a:defPPr>
              <a:defRPr lang="en-US"/>
            </a:defPPr>
            <a:lvl1pPr>
              <a:defRPr b="1"/>
            </a:lvl1pPr>
          </a:lstStyle>
          <a:p>
            <a:r>
              <a:rPr lang="pt-BR" dirty="0">
                <a:solidFill>
                  <a:schemeClr val="bg1">
                    <a:lumMod val="65000"/>
                  </a:schemeClr>
                </a:solidFill>
              </a:rPr>
              <a:t>Obtenha o salário base do trabalhador</a:t>
            </a:r>
            <a:endParaRPr lang="en-US" dirty="0">
              <a:solidFill>
                <a:schemeClr val="bg1">
                  <a:lumMod val="65000"/>
                </a:schemeClr>
              </a:solidFill>
            </a:endParaRPr>
          </a:p>
        </p:txBody>
      </p:sp>
      <p:sp>
        <p:nvSpPr>
          <p:cNvPr id="9" name="TextBox 61">
            <a:extLst>
              <a:ext uri="{FF2B5EF4-FFF2-40B4-BE49-F238E27FC236}">
                <a16:creationId xmlns:a16="http://schemas.microsoft.com/office/drawing/2014/main" id="{8FC509D3-19FB-6DBA-0633-5C4481AFBC29}"/>
              </a:ext>
            </a:extLst>
          </p:cNvPr>
          <p:cNvSpPr txBox="1"/>
          <p:nvPr/>
        </p:nvSpPr>
        <p:spPr>
          <a:xfrm>
            <a:off x="2729241" y="5490215"/>
            <a:ext cx="1690360" cy="553998"/>
          </a:xfrm>
          <a:prstGeom prst="rect">
            <a:avLst/>
          </a:prstGeom>
          <a:noFill/>
        </p:spPr>
        <p:txBody>
          <a:bodyPr wrap="square" lIns="0" tIns="0" rIns="0" bIns="0" rtlCol="0">
            <a:spAutoFit/>
          </a:bodyPr>
          <a:lstStyle/>
          <a:p>
            <a:r>
              <a:rPr lang="pt-BR" b="1" dirty="0"/>
              <a:t>Calcule 30% do salário base</a:t>
            </a:r>
            <a:endParaRPr lang="en-US" sz="1600" b="1" dirty="0"/>
          </a:p>
        </p:txBody>
      </p:sp>
      <p:sp>
        <p:nvSpPr>
          <p:cNvPr id="11" name="TextBox 61">
            <a:extLst>
              <a:ext uri="{FF2B5EF4-FFF2-40B4-BE49-F238E27FC236}">
                <a16:creationId xmlns:a16="http://schemas.microsoft.com/office/drawing/2014/main" id="{09499DA7-D795-AFCD-95CE-BAFF076E30AB}"/>
              </a:ext>
            </a:extLst>
          </p:cNvPr>
          <p:cNvSpPr txBox="1"/>
          <p:nvPr/>
        </p:nvSpPr>
        <p:spPr>
          <a:xfrm>
            <a:off x="6175088" y="3448839"/>
            <a:ext cx="5369212" cy="2158732"/>
          </a:xfrm>
          <a:prstGeom prst="rect">
            <a:avLst/>
          </a:prstGeom>
          <a:noFill/>
        </p:spPr>
        <p:txBody>
          <a:bodyPr wrap="square" lIns="0" tIns="0" rIns="0" bIns="0" rtlCol="0">
            <a:spAutoFit/>
          </a:bodyPr>
          <a:lstStyle/>
          <a:p>
            <a:pPr>
              <a:lnSpc>
                <a:spcPct val="150000"/>
              </a:lnSpc>
            </a:pPr>
            <a:r>
              <a:rPr lang="pt-BR" sz="2400" dirty="0"/>
              <a:t>Multiplique o valor do salário base por 0,3 (ou 30%). O resultado obtido representa o valor do adicional de periculosidade a ser acrescentado ao salário do trabalhador.</a:t>
            </a:r>
            <a:endParaRPr lang="en-US" sz="2000" dirty="0"/>
          </a:p>
        </p:txBody>
      </p:sp>
      <p:pic>
        <p:nvPicPr>
          <p:cNvPr id="10" name="Imagem 9">
            <a:extLst>
              <a:ext uri="{FF2B5EF4-FFF2-40B4-BE49-F238E27FC236}">
                <a16:creationId xmlns:a16="http://schemas.microsoft.com/office/drawing/2014/main" id="{5A6D015C-455B-4D73-4836-65CC36723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56071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duotone>
              <a:prstClr val="black"/>
              <a:schemeClr val="accent4">
                <a:tint val="45000"/>
                <a:satMod val="400000"/>
              </a:schemeClr>
            </a:duotone>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425734" y="1174224"/>
            <a:ext cx="5362949" cy="3046988"/>
          </a:xfrm>
          <a:prstGeom prst="rect">
            <a:avLst/>
          </a:prstGeom>
          <a:noFill/>
        </p:spPr>
        <p:txBody>
          <a:bodyPr wrap="square" lIns="0" tIns="0" rIns="0" bIns="0" rtlCol="0">
            <a:spAutoFit/>
          </a:bodyPr>
          <a:lstStyle/>
          <a:p>
            <a:pPr algn="ctr">
              <a:lnSpc>
                <a:spcPct val="150000"/>
              </a:lnSpc>
            </a:pPr>
            <a:r>
              <a:rPr lang="pt-BR" sz="6000" b="1" dirty="0">
                <a:latin typeface="Poppins" panose="00000500000000000000" pitchFamily="2" charset="0"/>
                <a:cs typeface="Poppins" panose="00000500000000000000" pitchFamily="2" charset="0"/>
              </a:rPr>
              <a:t>PARTE 01</a:t>
            </a: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600" b="1" i="0" dirty="0">
                <a:solidFill>
                  <a:schemeClr val="bg1"/>
                </a:solidFill>
                <a:effectLst/>
                <a:latin typeface="Poppins" panose="00000500000000000000" pitchFamily="2" charset="0"/>
              </a:rPr>
              <a:t>Introdução</a:t>
            </a:r>
          </a:p>
        </p:txBody>
      </p:sp>
      <p:pic>
        <p:nvPicPr>
          <p:cNvPr id="4" name="Imagem 3">
            <a:extLst>
              <a:ext uri="{FF2B5EF4-FFF2-40B4-BE49-F238E27FC236}">
                <a16:creationId xmlns:a16="http://schemas.microsoft.com/office/drawing/2014/main" id="{1E3D3CB6-9475-5BA9-A94D-FB7B825FF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8022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1E9D21E2-203C-87B8-4535-4D3AEDE027B2}"/>
              </a:ext>
            </a:extLst>
          </p:cNvPr>
          <p:cNvSpPr/>
          <p:nvPr/>
        </p:nvSpPr>
        <p:spPr>
          <a:xfrm>
            <a:off x="3538422" y="5245100"/>
            <a:ext cx="7976646" cy="558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62B0CC46-DEA2-D249-78FA-C1739468AC47}"/>
              </a:ext>
            </a:extLst>
          </p:cNvPr>
          <p:cNvSpPr/>
          <p:nvPr/>
        </p:nvSpPr>
        <p:spPr>
          <a:xfrm>
            <a:off x="3551122" y="4381500"/>
            <a:ext cx="7976646" cy="558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40</a:t>
            </a:fld>
            <a:endParaRPr lang="en-US"/>
          </a:p>
        </p:txBody>
      </p:sp>
      <p:sp>
        <p:nvSpPr>
          <p:cNvPr id="4" name="任意多边形 77">
            <a:extLst>
              <a:ext uri="{FF2B5EF4-FFF2-40B4-BE49-F238E27FC236}">
                <a16:creationId xmlns:a16="http://schemas.microsoft.com/office/drawing/2014/main" id="{B87EE841-25DD-B652-E628-AD0CC744310F}"/>
              </a:ext>
            </a:extLst>
          </p:cNvPr>
          <p:cNvSpPr/>
          <p:nvPr/>
        </p:nvSpPr>
        <p:spPr>
          <a:xfrm>
            <a:off x="382850" y="1367466"/>
            <a:ext cx="3153590" cy="2696534"/>
          </a:xfrm>
          <a:custGeom>
            <a:avLst/>
            <a:gdLst>
              <a:gd name="T0" fmla="*/ 116 w 257"/>
              <a:gd name="T1" fmla="*/ 232 h 232"/>
              <a:gd name="T2" fmla="*/ 124 w 257"/>
              <a:gd name="T3" fmla="*/ 224 h 232"/>
              <a:gd name="T4" fmla="*/ 116 w 257"/>
              <a:gd name="T5" fmla="*/ 216 h 232"/>
              <a:gd name="T6" fmla="*/ 16 w 257"/>
              <a:gd name="T7" fmla="*/ 116 h 232"/>
              <a:gd name="T8" fmla="*/ 116 w 257"/>
              <a:gd name="T9" fmla="*/ 16 h 232"/>
              <a:gd name="T10" fmla="*/ 216 w 257"/>
              <a:gd name="T11" fmla="*/ 116 h 232"/>
              <a:gd name="T12" fmla="*/ 212 w 257"/>
              <a:gd name="T13" fmla="*/ 150 h 232"/>
              <a:gd name="T14" fmla="*/ 204 w 257"/>
              <a:gd name="T15" fmla="*/ 132 h 232"/>
              <a:gd name="T16" fmla="*/ 194 w 257"/>
              <a:gd name="T17" fmla="*/ 127 h 232"/>
              <a:gd name="T18" fmla="*/ 189 w 257"/>
              <a:gd name="T19" fmla="*/ 138 h 232"/>
              <a:gd name="T20" fmla="*/ 204 w 257"/>
              <a:gd name="T21" fmla="*/ 174 h 232"/>
              <a:gd name="T22" fmla="*/ 204 w 257"/>
              <a:gd name="T23" fmla="*/ 175 h 232"/>
              <a:gd name="T24" fmla="*/ 204 w 257"/>
              <a:gd name="T25" fmla="*/ 175 h 232"/>
              <a:gd name="T26" fmla="*/ 205 w 257"/>
              <a:gd name="T27" fmla="*/ 176 h 232"/>
              <a:gd name="T28" fmla="*/ 205 w 257"/>
              <a:gd name="T29" fmla="*/ 176 h 232"/>
              <a:gd name="T30" fmla="*/ 206 w 257"/>
              <a:gd name="T31" fmla="*/ 177 h 232"/>
              <a:gd name="T32" fmla="*/ 207 w 257"/>
              <a:gd name="T33" fmla="*/ 178 h 232"/>
              <a:gd name="T34" fmla="*/ 208 w 257"/>
              <a:gd name="T35" fmla="*/ 178 h 232"/>
              <a:gd name="T36" fmla="*/ 209 w 257"/>
              <a:gd name="T37" fmla="*/ 179 h 232"/>
              <a:gd name="T38" fmla="*/ 210 w 257"/>
              <a:gd name="T39" fmla="*/ 179 h 232"/>
              <a:gd name="T40" fmla="*/ 210 w 257"/>
              <a:gd name="T41" fmla="*/ 179 h 232"/>
              <a:gd name="T42" fmla="*/ 211 w 257"/>
              <a:gd name="T43" fmla="*/ 179 h 232"/>
              <a:gd name="T44" fmla="*/ 211 w 257"/>
              <a:gd name="T45" fmla="*/ 179 h 232"/>
              <a:gd name="T46" fmla="*/ 212 w 257"/>
              <a:gd name="T47" fmla="*/ 179 h 232"/>
              <a:gd name="T48" fmla="*/ 213 w 257"/>
              <a:gd name="T49" fmla="*/ 179 h 232"/>
              <a:gd name="T50" fmla="*/ 214 w 257"/>
              <a:gd name="T51" fmla="*/ 179 h 232"/>
              <a:gd name="T52" fmla="*/ 215 w 257"/>
              <a:gd name="T53" fmla="*/ 178 h 232"/>
              <a:gd name="T54" fmla="*/ 215 w 257"/>
              <a:gd name="T55" fmla="*/ 178 h 232"/>
              <a:gd name="T56" fmla="*/ 252 w 257"/>
              <a:gd name="T57" fmla="*/ 157 h 232"/>
              <a:gd name="T58" fmla="*/ 255 w 257"/>
              <a:gd name="T59" fmla="*/ 146 h 232"/>
              <a:gd name="T60" fmla="*/ 244 w 257"/>
              <a:gd name="T61" fmla="*/ 143 h 232"/>
              <a:gd name="T62" fmla="*/ 228 w 257"/>
              <a:gd name="T63" fmla="*/ 152 h 232"/>
              <a:gd name="T64" fmla="*/ 232 w 257"/>
              <a:gd name="T65" fmla="*/ 116 h 232"/>
              <a:gd name="T66" fmla="*/ 116 w 257"/>
              <a:gd name="T67" fmla="*/ 0 h 232"/>
              <a:gd name="T68" fmla="*/ 0 w 257"/>
              <a:gd name="T69" fmla="*/ 116 h 232"/>
              <a:gd name="T70" fmla="*/ 116 w 257"/>
              <a:gd name="T7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7" h="232">
                <a:moveTo>
                  <a:pt x="116" y="232"/>
                </a:moveTo>
                <a:cubicBezTo>
                  <a:pt x="121" y="232"/>
                  <a:pt x="124" y="229"/>
                  <a:pt x="124" y="224"/>
                </a:cubicBezTo>
                <a:cubicBezTo>
                  <a:pt x="124" y="220"/>
                  <a:pt x="121" y="216"/>
                  <a:pt x="116" y="216"/>
                </a:cubicBezTo>
                <a:cubicBezTo>
                  <a:pt x="61" y="216"/>
                  <a:pt x="16" y="171"/>
                  <a:pt x="16" y="116"/>
                </a:cubicBezTo>
                <a:cubicBezTo>
                  <a:pt x="16" y="61"/>
                  <a:pt x="61" y="16"/>
                  <a:pt x="116" y="16"/>
                </a:cubicBezTo>
                <a:cubicBezTo>
                  <a:pt x="171" y="16"/>
                  <a:pt x="216" y="61"/>
                  <a:pt x="216" y="116"/>
                </a:cubicBezTo>
                <a:cubicBezTo>
                  <a:pt x="216" y="117"/>
                  <a:pt x="217" y="134"/>
                  <a:pt x="212" y="150"/>
                </a:cubicBezTo>
                <a:cubicBezTo>
                  <a:pt x="204" y="132"/>
                  <a:pt x="204" y="132"/>
                  <a:pt x="204" y="132"/>
                </a:cubicBezTo>
                <a:cubicBezTo>
                  <a:pt x="202" y="128"/>
                  <a:pt x="198" y="126"/>
                  <a:pt x="194" y="127"/>
                </a:cubicBezTo>
                <a:cubicBezTo>
                  <a:pt x="189" y="129"/>
                  <a:pt x="187" y="134"/>
                  <a:pt x="189" y="138"/>
                </a:cubicBezTo>
                <a:cubicBezTo>
                  <a:pt x="204" y="174"/>
                  <a:pt x="204" y="174"/>
                  <a:pt x="204" y="174"/>
                </a:cubicBezTo>
                <a:cubicBezTo>
                  <a:pt x="204" y="174"/>
                  <a:pt x="204" y="174"/>
                  <a:pt x="204" y="175"/>
                </a:cubicBezTo>
                <a:cubicBezTo>
                  <a:pt x="204" y="175"/>
                  <a:pt x="204" y="175"/>
                  <a:pt x="204" y="175"/>
                </a:cubicBezTo>
                <a:cubicBezTo>
                  <a:pt x="204" y="175"/>
                  <a:pt x="204" y="175"/>
                  <a:pt x="205" y="176"/>
                </a:cubicBezTo>
                <a:cubicBezTo>
                  <a:pt x="205" y="176"/>
                  <a:pt x="205" y="176"/>
                  <a:pt x="205" y="176"/>
                </a:cubicBezTo>
                <a:cubicBezTo>
                  <a:pt x="205" y="177"/>
                  <a:pt x="206" y="177"/>
                  <a:pt x="206" y="177"/>
                </a:cubicBezTo>
                <a:cubicBezTo>
                  <a:pt x="206" y="177"/>
                  <a:pt x="207" y="178"/>
                  <a:pt x="207" y="178"/>
                </a:cubicBezTo>
                <a:cubicBezTo>
                  <a:pt x="207" y="178"/>
                  <a:pt x="207" y="178"/>
                  <a:pt x="208" y="178"/>
                </a:cubicBezTo>
                <a:cubicBezTo>
                  <a:pt x="208" y="178"/>
                  <a:pt x="208" y="179"/>
                  <a:pt x="209" y="179"/>
                </a:cubicBezTo>
                <a:cubicBezTo>
                  <a:pt x="209" y="179"/>
                  <a:pt x="209" y="179"/>
                  <a:pt x="210" y="179"/>
                </a:cubicBezTo>
                <a:cubicBezTo>
                  <a:pt x="210" y="179"/>
                  <a:pt x="210" y="179"/>
                  <a:pt x="210" y="179"/>
                </a:cubicBezTo>
                <a:cubicBezTo>
                  <a:pt x="211" y="179"/>
                  <a:pt x="211" y="179"/>
                  <a:pt x="211" y="179"/>
                </a:cubicBezTo>
                <a:cubicBezTo>
                  <a:pt x="211" y="179"/>
                  <a:pt x="211" y="179"/>
                  <a:pt x="211" y="179"/>
                </a:cubicBezTo>
                <a:cubicBezTo>
                  <a:pt x="211" y="179"/>
                  <a:pt x="212" y="179"/>
                  <a:pt x="212" y="179"/>
                </a:cubicBezTo>
                <a:cubicBezTo>
                  <a:pt x="212" y="179"/>
                  <a:pt x="213" y="179"/>
                  <a:pt x="213" y="179"/>
                </a:cubicBezTo>
                <a:cubicBezTo>
                  <a:pt x="213" y="179"/>
                  <a:pt x="214" y="179"/>
                  <a:pt x="214" y="179"/>
                </a:cubicBezTo>
                <a:cubicBezTo>
                  <a:pt x="214" y="178"/>
                  <a:pt x="215" y="178"/>
                  <a:pt x="215" y="178"/>
                </a:cubicBezTo>
                <a:cubicBezTo>
                  <a:pt x="215" y="178"/>
                  <a:pt x="215" y="178"/>
                  <a:pt x="215" y="178"/>
                </a:cubicBezTo>
                <a:cubicBezTo>
                  <a:pt x="252" y="157"/>
                  <a:pt x="252" y="157"/>
                  <a:pt x="252" y="157"/>
                </a:cubicBezTo>
                <a:cubicBezTo>
                  <a:pt x="256" y="154"/>
                  <a:pt x="257" y="149"/>
                  <a:pt x="255" y="146"/>
                </a:cubicBezTo>
                <a:cubicBezTo>
                  <a:pt x="253" y="142"/>
                  <a:pt x="248" y="140"/>
                  <a:pt x="244" y="143"/>
                </a:cubicBezTo>
                <a:cubicBezTo>
                  <a:pt x="228" y="152"/>
                  <a:pt x="228" y="152"/>
                  <a:pt x="228" y="152"/>
                </a:cubicBezTo>
                <a:cubicBezTo>
                  <a:pt x="233" y="134"/>
                  <a:pt x="232" y="117"/>
                  <a:pt x="232" y="116"/>
                </a:cubicBezTo>
                <a:cubicBezTo>
                  <a:pt x="232" y="52"/>
                  <a:pt x="180" y="0"/>
                  <a:pt x="116" y="0"/>
                </a:cubicBezTo>
                <a:cubicBezTo>
                  <a:pt x="52" y="0"/>
                  <a:pt x="0" y="52"/>
                  <a:pt x="0" y="116"/>
                </a:cubicBezTo>
                <a:cubicBezTo>
                  <a:pt x="0" y="180"/>
                  <a:pt x="52" y="232"/>
                  <a:pt x="116" y="23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椭圆 27">
            <a:extLst>
              <a:ext uri="{FF2B5EF4-FFF2-40B4-BE49-F238E27FC236}">
                <a16:creationId xmlns:a16="http://schemas.microsoft.com/office/drawing/2014/main" id="{C7907DD6-8C4E-98C0-EE40-75F1DA8976A8}"/>
              </a:ext>
            </a:extLst>
          </p:cNvPr>
          <p:cNvSpPr/>
          <p:nvPr/>
        </p:nvSpPr>
        <p:spPr>
          <a:xfrm>
            <a:off x="1123670" y="2041753"/>
            <a:ext cx="1396770" cy="1250493"/>
          </a:xfrm>
          <a:custGeom>
            <a:avLst/>
            <a:gdLst>
              <a:gd name="connsiteX0" fmla="*/ 15554 w 331788"/>
              <a:gd name="connsiteY0" fmla="*/ 301625 h 331788"/>
              <a:gd name="connsiteX1" fmla="*/ 127029 w 331788"/>
              <a:gd name="connsiteY1" fmla="*/ 301625 h 331788"/>
              <a:gd name="connsiteX2" fmla="*/ 141288 w 331788"/>
              <a:gd name="connsiteY2" fmla="*/ 316051 h 331788"/>
              <a:gd name="connsiteX3" fmla="*/ 127029 w 331788"/>
              <a:gd name="connsiteY3" fmla="*/ 331788 h 331788"/>
              <a:gd name="connsiteX4" fmla="*/ 15554 w 331788"/>
              <a:gd name="connsiteY4" fmla="*/ 331788 h 331788"/>
              <a:gd name="connsiteX5" fmla="*/ 0 w 331788"/>
              <a:gd name="connsiteY5" fmla="*/ 316051 h 331788"/>
              <a:gd name="connsiteX6" fmla="*/ 15554 w 331788"/>
              <a:gd name="connsiteY6" fmla="*/ 301625 h 331788"/>
              <a:gd name="connsiteX7" fmla="*/ 15554 w 331788"/>
              <a:gd name="connsiteY7" fmla="*/ 263525 h 331788"/>
              <a:gd name="connsiteX8" fmla="*/ 95920 w 331788"/>
              <a:gd name="connsiteY8" fmla="*/ 263525 h 331788"/>
              <a:gd name="connsiteX9" fmla="*/ 141288 w 331788"/>
              <a:gd name="connsiteY9" fmla="*/ 283634 h 331788"/>
              <a:gd name="connsiteX10" fmla="*/ 127029 w 331788"/>
              <a:gd name="connsiteY10" fmla="*/ 293688 h 331788"/>
              <a:gd name="connsiteX11" fmla="*/ 15554 w 331788"/>
              <a:gd name="connsiteY11" fmla="*/ 293688 h 331788"/>
              <a:gd name="connsiteX12" fmla="*/ 0 w 331788"/>
              <a:gd name="connsiteY12" fmla="*/ 278607 h 331788"/>
              <a:gd name="connsiteX13" fmla="*/ 15554 w 331788"/>
              <a:gd name="connsiteY13" fmla="*/ 263525 h 331788"/>
              <a:gd name="connsiteX14" fmla="*/ 270156 w 331788"/>
              <a:gd name="connsiteY14" fmla="*/ 228600 h 331788"/>
              <a:gd name="connsiteX15" fmla="*/ 316380 w 331788"/>
              <a:gd name="connsiteY15" fmla="*/ 228600 h 331788"/>
              <a:gd name="connsiteX16" fmla="*/ 331788 w 331788"/>
              <a:gd name="connsiteY16" fmla="*/ 244337 h 331788"/>
              <a:gd name="connsiteX17" fmla="*/ 316380 w 331788"/>
              <a:gd name="connsiteY17" fmla="*/ 258763 h 331788"/>
              <a:gd name="connsiteX18" fmla="*/ 244475 w 331788"/>
              <a:gd name="connsiteY18" fmla="*/ 258763 h 331788"/>
              <a:gd name="connsiteX19" fmla="*/ 270156 w 331788"/>
              <a:gd name="connsiteY19" fmla="*/ 228600 h 331788"/>
              <a:gd name="connsiteX20" fmla="*/ 15586 w 331788"/>
              <a:gd name="connsiteY20" fmla="*/ 225425 h 331788"/>
              <a:gd name="connsiteX21" fmla="*/ 61046 w 331788"/>
              <a:gd name="connsiteY21" fmla="*/ 225425 h 331788"/>
              <a:gd name="connsiteX22" fmla="*/ 85725 w 331788"/>
              <a:gd name="connsiteY22" fmla="*/ 255588 h 331788"/>
              <a:gd name="connsiteX23" fmla="*/ 15586 w 331788"/>
              <a:gd name="connsiteY23" fmla="*/ 255588 h 331788"/>
              <a:gd name="connsiteX24" fmla="*/ 0 w 331788"/>
              <a:gd name="connsiteY24" fmla="*/ 241162 h 331788"/>
              <a:gd name="connsiteX25" fmla="*/ 15586 w 331788"/>
              <a:gd name="connsiteY25" fmla="*/ 225425 h 331788"/>
              <a:gd name="connsiteX26" fmla="*/ 283493 w 331788"/>
              <a:gd name="connsiteY26" fmla="*/ 190500 h 331788"/>
              <a:gd name="connsiteX27" fmla="*/ 316125 w 331788"/>
              <a:gd name="connsiteY27" fmla="*/ 190500 h 331788"/>
              <a:gd name="connsiteX28" fmla="*/ 331788 w 331788"/>
              <a:gd name="connsiteY28" fmla="*/ 204926 h 331788"/>
              <a:gd name="connsiteX29" fmla="*/ 316125 w 331788"/>
              <a:gd name="connsiteY29" fmla="*/ 220663 h 331788"/>
              <a:gd name="connsiteX30" fmla="*/ 273050 w 331788"/>
              <a:gd name="connsiteY30" fmla="*/ 220663 h 331788"/>
              <a:gd name="connsiteX31" fmla="*/ 283493 w 331788"/>
              <a:gd name="connsiteY31" fmla="*/ 190500 h 331788"/>
              <a:gd name="connsiteX32" fmla="*/ 15586 w 331788"/>
              <a:gd name="connsiteY32" fmla="*/ 188912 h 331788"/>
              <a:gd name="connsiteX33" fmla="*/ 46759 w 331788"/>
              <a:gd name="connsiteY33" fmla="*/ 188912 h 331788"/>
              <a:gd name="connsiteX34" fmla="*/ 57150 w 331788"/>
              <a:gd name="connsiteY34" fmla="*/ 217487 h 331788"/>
              <a:gd name="connsiteX35" fmla="*/ 15586 w 331788"/>
              <a:gd name="connsiteY35" fmla="*/ 217487 h 331788"/>
              <a:gd name="connsiteX36" fmla="*/ 0 w 331788"/>
              <a:gd name="connsiteY36" fmla="*/ 202578 h 331788"/>
              <a:gd name="connsiteX37" fmla="*/ 15586 w 331788"/>
              <a:gd name="connsiteY37" fmla="*/ 188912 h 331788"/>
              <a:gd name="connsiteX38" fmla="*/ 169863 w 331788"/>
              <a:gd name="connsiteY38" fmla="*/ 174625 h 331788"/>
              <a:gd name="connsiteX39" fmla="*/ 169863 w 331788"/>
              <a:gd name="connsiteY39" fmla="*/ 201613 h 331788"/>
              <a:gd name="connsiteX40" fmla="*/ 187326 w 331788"/>
              <a:gd name="connsiteY40" fmla="*/ 188762 h 331788"/>
              <a:gd name="connsiteX41" fmla="*/ 169863 w 331788"/>
              <a:gd name="connsiteY41" fmla="*/ 174625 h 331788"/>
              <a:gd name="connsiteX42" fmla="*/ 285750 w 331788"/>
              <a:gd name="connsiteY42" fmla="*/ 152400 h 331788"/>
              <a:gd name="connsiteX43" fmla="*/ 316442 w 331788"/>
              <a:gd name="connsiteY43" fmla="*/ 152400 h 331788"/>
              <a:gd name="connsiteX44" fmla="*/ 331788 w 331788"/>
              <a:gd name="connsiteY44" fmla="*/ 167481 h 331788"/>
              <a:gd name="connsiteX45" fmla="*/ 316442 w 331788"/>
              <a:gd name="connsiteY45" fmla="*/ 182563 h 331788"/>
              <a:gd name="connsiteX46" fmla="*/ 285750 w 331788"/>
              <a:gd name="connsiteY46" fmla="*/ 182563 h 331788"/>
              <a:gd name="connsiteX47" fmla="*/ 287029 w 331788"/>
              <a:gd name="connsiteY47" fmla="*/ 166225 h 331788"/>
              <a:gd name="connsiteX48" fmla="*/ 285750 w 331788"/>
              <a:gd name="connsiteY48" fmla="*/ 152400 h 331788"/>
              <a:gd name="connsiteX49" fmla="*/ 15875 w 331788"/>
              <a:gd name="connsiteY49" fmla="*/ 149225 h 331788"/>
              <a:gd name="connsiteX50" fmla="*/ 47625 w 331788"/>
              <a:gd name="connsiteY50" fmla="*/ 149225 h 331788"/>
              <a:gd name="connsiteX51" fmla="*/ 46302 w 331788"/>
              <a:gd name="connsiteY51" fmla="*/ 166423 h 331788"/>
              <a:gd name="connsiteX52" fmla="*/ 47625 w 331788"/>
              <a:gd name="connsiteY52" fmla="*/ 180975 h 331788"/>
              <a:gd name="connsiteX53" fmla="*/ 15875 w 331788"/>
              <a:gd name="connsiteY53" fmla="*/ 180975 h 331788"/>
              <a:gd name="connsiteX54" fmla="*/ 0 w 331788"/>
              <a:gd name="connsiteY54" fmla="*/ 165100 h 331788"/>
              <a:gd name="connsiteX55" fmla="*/ 15875 w 331788"/>
              <a:gd name="connsiteY55" fmla="*/ 149225 h 331788"/>
              <a:gd name="connsiteX56" fmla="*/ 161925 w 331788"/>
              <a:gd name="connsiteY56" fmla="*/ 130175 h 331788"/>
              <a:gd name="connsiteX57" fmla="*/ 146050 w 331788"/>
              <a:gd name="connsiteY57" fmla="*/ 141455 h 331788"/>
              <a:gd name="connsiteX58" fmla="*/ 161925 w 331788"/>
              <a:gd name="connsiteY58" fmla="*/ 153988 h 331788"/>
              <a:gd name="connsiteX59" fmla="*/ 274638 w 331788"/>
              <a:gd name="connsiteY59" fmla="*/ 114300 h 331788"/>
              <a:gd name="connsiteX60" fmla="*/ 316202 w 331788"/>
              <a:gd name="connsiteY60" fmla="*/ 114300 h 331788"/>
              <a:gd name="connsiteX61" fmla="*/ 331788 w 331788"/>
              <a:gd name="connsiteY61" fmla="*/ 130037 h 331788"/>
              <a:gd name="connsiteX62" fmla="*/ 316202 w 331788"/>
              <a:gd name="connsiteY62" fmla="*/ 144463 h 331788"/>
              <a:gd name="connsiteX63" fmla="*/ 283730 w 331788"/>
              <a:gd name="connsiteY63" fmla="*/ 144463 h 331788"/>
              <a:gd name="connsiteX64" fmla="*/ 274638 w 331788"/>
              <a:gd name="connsiteY64" fmla="*/ 114300 h 331788"/>
              <a:gd name="connsiteX65" fmla="*/ 15663 w 331788"/>
              <a:gd name="connsiteY65" fmla="*/ 111125 h 331788"/>
              <a:gd name="connsiteX66" fmla="*/ 58738 w 331788"/>
              <a:gd name="connsiteY66" fmla="*/ 111125 h 331788"/>
              <a:gd name="connsiteX67" fmla="*/ 48295 w 331788"/>
              <a:gd name="connsiteY67" fmla="*/ 141288 h 331788"/>
              <a:gd name="connsiteX68" fmla="*/ 15663 w 331788"/>
              <a:gd name="connsiteY68" fmla="*/ 141288 h 331788"/>
              <a:gd name="connsiteX69" fmla="*/ 0 w 331788"/>
              <a:gd name="connsiteY69" fmla="*/ 126862 h 331788"/>
              <a:gd name="connsiteX70" fmla="*/ 15663 w 331788"/>
              <a:gd name="connsiteY70" fmla="*/ 111125 h 331788"/>
              <a:gd name="connsiteX71" fmla="*/ 165894 w 331788"/>
              <a:gd name="connsiteY71" fmla="*/ 104775 h 331788"/>
              <a:gd name="connsiteX72" fmla="*/ 169783 w 331788"/>
              <a:gd name="connsiteY72" fmla="*/ 109934 h 331788"/>
              <a:gd name="connsiteX73" fmla="*/ 169783 w 331788"/>
              <a:gd name="connsiteY73" fmla="*/ 116383 h 331788"/>
              <a:gd name="connsiteX74" fmla="*/ 203492 w 331788"/>
              <a:gd name="connsiteY74" fmla="*/ 137021 h 331788"/>
              <a:gd name="connsiteX75" fmla="*/ 194417 w 331788"/>
              <a:gd name="connsiteY75" fmla="*/ 146050 h 331788"/>
              <a:gd name="connsiteX76" fmla="*/ 169783 w 331788"/>
              <a:gd name="connsiteY76" fmla="*/ 130572 h 331788"/>
              <a:gd name="connsiteX77" fmla="*/ 169783 w 331788"/>
              <a:gd name="connsiteY77" fmla="*/ 156369 h 331788"/>
              <a:gd name="connsiteX78" fmla="*/ 204788 w 331788"/>
              <a:gd name="connsiteY78" fmla="*/ 187325 h 331788"/>
              <a:gd name="connsiteX79" fmla="*/ 169783 w 331788"/>
              <a:gd name="connsiteY79" fmla="*/ 215702 h 331788"/>
              <a:gd name="connsiteX80" fmla="*/ 169783 w 331788"/>
              <a:gd name="connsiteY80" fmla="*/ 223441 h 331788"/>
              <a:gd name="connsiteX81" fmla="*/ 165894 w 331788"/>
              <a:gd name="connsiteY81" fmla="*/ 228600 h 331788"/>
              <a:gd name="connsiteX82" fmla="*/ 162004 w 331788"/>
              <a:gd name="connsiteY82" fmla="*/ 223441 h 331788"/>
              <a:gd name="connsiteX83" fmla="*/ 162004 w 331788"/>
              <a:gd name="connsiteY83" fmla="*/ 215702 h 331788"/>
              <a:gd name="connsiteX84" fmla="*/ 127000 w 331788"/>
              <a:gd name="connsiteY84" fmla="*/ 189905 h 331788"/>
              <a:gd name="connsiteX85" fmla="*/ 136075 w 331788"/>
              <a:gd name="connsiteY85" fmla="*/ 182166 h 331788"/>
              <a:gd name="connsiteX86" fmla="*/ 162004 w 331788"/>
              <a:gd name="connsiteY86" fmla="*/ 201513 h 331788"/>
              <a:gd name="connsiteX87" fmla="*/ 162004 w 331788"/>
              <a:gd name="connsiteY87" fmla="*/ 173137 h 331788"/>
              <a:gd name="connsiteX88" fmla="*/ 129593 w 331788"/>
              <a:gd name="connsiteY88" fmla="*/ 144760 h 331788"/>
              <a:gd name="connsiteX89" fmla="*/ 162004 w 331788"/>
              <a:gd name="connsiteY89" fmla="*/ 116383 h 331788"/>
              <a:gd name="connsiteX90" fmla="*/ 162004 w 331788"/>
              <a:gd name="connsiteY90" fmla="*/ 109934 h 331788"/>
              <a:gd name="connsiteX91" fmla="*/ 165894 w 331788"/>
              <a:gd name="connsiteY91" fmla="*/ 104775 h 331788"/>
              <a:gd name="connsiteX92" fmla="*/ 165895 w 331788"/>
              <a:gd name="connsiteY92" fmla="*/ 90487 h 331788"/>
              <a:gd name="connsiteX93" fmla="*/ 90488 w 331788"/>
              <a:gd name="connsiteY93" fmla="*/ 165894 h 331788"/>
              <a:gd name="connsiteX94" fmla="*/ 165895 w 331788"/>
              <a:gd name="connsiteY94" fmla="*/ 241301 h 331788"/>
              <a:gd name="connsiteX95" fmla="*/ 241302 w 331788"/>
              <a:gd name="connsiteY95" fmla="*/ 165894 h 331788"/>
              <a:gd name="connsiteX96" fmla="*/ 165895 w 331788"/>
              <a:gd name="connsiteY96" fmla="*/ 90487 h 331788"/>
              <a:gd name="connsiteX97" fmla="*/ 246063 w 331788"/>
              <a:gd name="connsiteY97" fmla="*/ 76200 h 331788"/>
              <a:gd name="connsiteX98" fmla="*/ 316202 w 331788"/>
              <a:gd name="connsiteY98" fmla="*/ 76200 h 331788"/>
              <a:gd name="connsiteX99" fmla="*/ 331788 w 331788"/>
              <a:gd name="connsiteY99" fmla="*/ 90626 h 331788"/>
              <a:gd name="connsiteX100" fmla="*/ 316202 w 331788"/>
              <a:gd name="connsiteY100" fmla="*/ 106363 h 331788"/>
              <a:gd name="connsiteX101" fmla="*/ 270742 w 331788"/>
              <a:gd name="connsiteY101" fmla="*/ 106363 h 331788"/>
              <a:gd name="connsiteX102" fmla="*/ 246063 w 331788"/>
              <a:gd name="connsiteY102" fmla="*/ 76200 h 331788"/>
              <a:gd name="connsiteX103" fmla="*/ 15688 w 331788"/>
              <a:gd name="connsiteY103" fmla="*/ 74612 h 331788"/>
              <a:gd name="connsiteX104" fmla="*/ 88900 w 331788"/>
              <a:gd name="connsiteY104" fmla="*/ 74612 h 331788"/>
              <a:gd name="connsiteX105" fmla="*/ 62753 w 331788"/>
              <a:gd name="connsiteY105" fmla="*/ 104775 h 331788"/>
              <a:gd name="connsiteX106" fmla="*/ 15688 w 331788"/>
              <a:gd name="connsiteY106" fmla="*/ 104775 h 331788"/>
              <a:gd name="connsiteX107" fmla="*/ 0 w 331788"/>
              <a:gd name="connsiteY107" fmla="*/ 89038 h 331788"/>
              <a:gd name="connsiteX108" fmla="*/ 15688 w 331788"/>
              <a:gd name="connsiteY108" fmla="*/ 74612 h 331788"/>
              <a:gd name="connsiteX109" fmla="*/ 166688 w 331788"/>
              <a:gd name="connsiteY109" fmla="*/ 61912 h 331788"/>
              <a:gd name="connsiteX110" fmla="*/ 271463 w 331788"/>
              <a:gd name="connsiteY110" fmla="*/ 166687 h 331788"/>
              <a:gd name="connsiteX111" fmla="*/ 166688 w 331788"/>
              <a:gd name="connsiteY111" fmla="*/ 271462 h 331788"/>
              <a:gd name="connsiteX112" fmla="*/ 61913 w 331788"/>
              <a:gd name="connsiteY112" fmla="*/ 166687 h 331788"/>
              <a:gd name="connsiteX113" fmla="*/ 166688 w 331788"/>
              <a:gd name="connsiteY113" fmla="*/ 61912 h 331788"/>
              <a:gd name="connsiteX114" fmla="*/ 204759 w 331788"/>
              <a:gd name="connsiteY114" fmla="*/ 38100 h 331788"/>
              <a:gd name="connsiteX115" fmla="*/ 316234 w 331788"/>
              <a:gd name="connsiteY115" fmla="*/ 38100 h 331788"/>
              <a:gd name="connsiteX116" fmla="*/ 331788 w 331788"/>
              <a:gd name="connsiteY116" fmla="*/ 53975 h 331788"/>
              <a:gd name="connsiteX117" fmla="*/ 316234 w 331788"/>
              <a:gd name="connsiteY117" fmla="*/ 69850 h 331788"/>
              <a:gd name="connsiteX118" fmla="*/ 235868 w 331788"/>
              <a:gd name="connsiteY118" fmla="*/ 69850 h 331788"/>
              <a:gd name="connsiteX119" fmla="*/ 190500 w 331788"/>
              <a:gd name="connsiteY119" fmla="*/ 48683 h 331788"/>
              <a:gd name="connsiteX120" fmla="*/ 204759 w 331788"/>
              <a:gd name="connsiteY120" fmla="*/ 38100 h 331788"/>
              <a:gd name="connsiteX121" fmla="*/ 204759 w 331788"/>
              <a:gd name="connsiteY121" fmla="*/ 0 h 331788"/>
              <a:gd name="connsiteX122" fmla="*/ 316234 w 331788"/>
              <a:gd name="connsiteY122" fmla="*/ 0 h 331788"/>
              <a:gd name="connsiteX123" fmla="*/ 331788 w 331788"/>
              <a:gd name="connsiteY123" fmla="*/ 15737 h 331788"/>
              <a:gd name="connsiteX124" fmla="*/ 316234 w 331788"/>
              <a:gd name="connsiteY124" fmla="*/ 30163 h 331788"/>
              <a:gd name="connsiteX125" fmla="*/ 204759 w 331788"/>
              <a:gd name="connsiteY125" fmla="*/ 30163 h 331788"/>
              <a:gd name="connsiteX126" fmla="*/ 190500 w 331788"/>
              <a:gd name="connsiteY126" fmla="*/ 15737 h 331788"/>
              <a:gd name="connsiteX127" fmla="*/ 204759 w 331788"/>
              <a:gd name="connsiteY12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1788" h="331788">
                <a:moveTo>
                  <a:pt x="15554" y="301625"/>
                </a:moveTo>
                <a:cubicBezTo>
                  <a:pt x="15554" y="301625"/>
                  <a:pt x="15554" y="301625"/>
                  <a:pt x="127029" y="301625"/>
                </a:cubicBezTo>
                <a:cubicBezTo>
                  <a:pt x="134807" y="301625"/>
                  <a:pt x="141288" y="308182"/>
                  <a:pt x="141288" y="316051"/>
                </a:cubicBezTo>
                <a:cubicBezTo>
                  <a:pt x="141288" y="325231"/>
                  <a:pt x="134807" y="331788"/>
                  <a:pt x="127029" y="331788"/>
                </a:cubicBezTo>
                <a:cubicBezTo>
                  <a:pt x="127029" y="331788"/>
                  <a:pt x="127029" y="331788"/>
                  <a:pt x="15554" y="331788"/>
                </a:cubicBezTo>
                <a:cubicBezTo>
                  <a:pt x="6481" y="331788"/>
                  <a:pt x="0" y="325231"/>
                  <a:pt x="0" y="316051"/>
                </a:cubicBezTo>
                <a:cubicBezTo>
                  <a:pt x="0" y="308182"/>
                  <a:pt x="6481" y="301625"/>
                  <a:pt x="15554" y="301625"/>
                </a:cubicBezTo>
                <a:close/>
                <a:moveTo>
                  <a:pt x="15554" y="263525"/>
                </a:moveTo>
                <a:cubicBezTo>
                  <a:pt x="15554" y="263525"/>
                  <a:pt x="15554" y="263525"/>
                  <a:pt x="95920" y="263525"/>
                </a:cubicBezTo>
                <a:cubicBezTo>
                  <a:pt x="108882" y="273579"/>
                  <a:pt x="124437" y="279863"/>
                  <a:pt x="141288" y="283634"/>
                </a:cubicBezTo>
                <a:cubicBezTo>
                  <a:pt x="138695" y="288661"/>
                  <a:pt x="133510" y="293688"/>
                  <a:pt x="127029" y="293688"/>
                </a:cubicBezTo>
                <a:cubicBezTo>
                  <a:pt x="127029" y="293688"/>
                  <a:pt x="127029" y="293688"/>
                  <a:pt x="15554" y="293688"/>
                </a:cubicBezTo>
                <a:cubicBezTo>
                  <a:pt x="6481" y="293688"/>
                  <a:pt x="0" y="286147"/>
                  <a:pt x="0" y="278607"/>
                </a:cubicBezTo>
                <a:cubicBezTo>
                  <a:pt x="0" y="271066"/>
                  <a:pt x="6481" y="263525"/>
                  <a:pt x="15554" y="263525"/>
                </a:cubicBezTo>
                <a:close/>
                <a:moveTo>
                  <a:pt x="270156" y="228600"/>
                </a:moveTo>
                <a:cubicBezTo>
                  <a:pt x="270156" y="228600"/>
                  <a:pt x="270156" y="228600"/>
                  <a:pt x="316380" y="228600"/>
                </a:cubicBezTo>
                <a:cubicBezTo>
                  <a:pt x="325368" y="228600"/>
                  <a:pt x="331788" y="235157"/>
                  <a:pt x="331788" y="244337"/>
                </a:cubicBezTo>
                <a:cubicBezTo>
                  <a:pt x="331788" y="252206"/>
                  <a:pt x="325368" y="258763"/>
                  <a:pt x="316380" y="258763"/>
                </a:cubicBezTo>
                <a:cubicBezTo>
                  <a:pt x="316380" y="258763"/>
                  <a:pt x="316380" y="258763"/>
                  <a:pt x="244475" y="258763"/>
                </a:cubicBezTo>
                <a:cubicBezTo>
                  <a:pt x="254747" y="250895"/>
                  <a:pt x="262451" y="240403"/>
                  <a:pt x="270156" y="228600"/>
                </a:cubicBezTo>
                <a:close/>
                <a:moveTo>
                  <a:pt x="15586" y="225425"/>
                </a:moveTo>
                <a:cubicBezTo>
                  <a:pt x="15586" y="225425"/>
                  <a:pt x="15586" y="225425"/>
                  <a:pt x="61046" y="225425"/>
                </a:cubicBezTo>
                <a:cubicBezTo>
                  <a:pt x="67541" y="237228"/>
                  <a:pt x="76633" y="247720"/>
                  <a:pt x="85725" y="255588"/>
                </a:cubicBezTo>
                <a:cubicBezTo>
                  <a:pt x="85725" y="255588"/>
                  <a:pt x="85725" y="255588"/>
                  <a:pt x="15586" y="255588"/>
                </a:cubicBezTo>
                <a:cubicBezTo>
                  <a:pt x="6494" y="255588"/>
                  <a:pt x="0" y="249031"/>
                  <a:pt x="0" y="241162"/>
                </a:cubicBezTo>
                <a:cubicBezTo>
                  <a:pt x="0" y="231982"/>
                  <a:pt x="6494" y="225425"/>
                  <a:pt x="15586" y="225425"/>
                </a:cubicBezTo>
                <a:close/>
                <a:moveTo>
                  <a:pt x="283493" y="190500"/>
                </a:moveTo>
                <a:cubicBezTo>
                  <a:pt x="283493" y="190500"/>
                  <a:pt x="283493" y="190500"/>
                  <a:pt x="316125" y="190500"/>
                </a:cubicBezTo>
                <a:cubicBezTo>
                  <a:pt x="325262" y="190500"/>
                  <a:pt x="331788" y="197057"/>
                  <a:pt x="331788" y="204926"/>
                </a:cubicBezTo>
                <a:cubicBezTo>
                  <a:pt x="331788" y="214106"/>
                  <a:pt x="325262" y="220663"/>
                  <a:pt x="316125" y="220663"/>
                </a:cubicBezTo>
                <a:cubicBezTo>
                  <a:pt x="316125" y="220663"/>
                  <a:pt x="316125" y="220663"/>
                  <a:pt x="273050" y="220663"/>
                </a:cubicBezTo>
                <a:cubicBezTo>
                  <a:pt x="278271" y="211483"/>
                  <a:pt x="282187" y="200992"/>
                  <a:pt x="283493" y="190500"/>
                </a:cubicBezTo>
                <a:close/>
                <a:moveTo>
                  <a:pt x="15586" y="188912"/>
                </a:moveTo>
                <a:cubicBezTo>
                  <a:pt x="15586" y="188912"/>
                  <a:pt x="15586" y="188912"/>
                  <a:pt x="46759" y="188912"/>
                </a:cubicBezTo>
                <a:cubicBezTo>
                  <a:pt x="49357" y="198851"/>
                  <a:pt x="53253" y="208790"/>
                  <a:pt x="57150" y="217487"/>
                </a:cubicBezTo>
                <a:cubicBezTo>
                  <a:pt x="57150" y="217487"/>
                  <a:pt x="57150" y="217487"/>
                  <a:pt x="15586" y="217487"/>
                </a:cubicBezTo>
                <a:cubicBezTo>
                  <a:pt x="6494" y="217487"/>
                  <a:pt x="0" y="211275"/>
                  <a:pt x="0" y="202578"/>
                </a:cubicBezTo>
                <a:cubicBezTo>
                  <a:pt x="0" y="195124"/>
                  <a:pt x="6494" y="188912"/>
                  <a:pt x="15586" y="188912"/>
                </a:cubicBezTo>
                <a:close/>
                <a:moveTo>
                  <a:pt x="169863" y="174625"/>
                </a:moveTo>
                <a:cubicBezTo>
                  <a:pt x="169863" y="174625"/>
                  <a:pt x="169863" y="174625"/>
                  <a:pt x="169863" y="201613"/>
                </a:cubicBezTo>
                <a:cubicBezTo>
                  <a:pt x="179266" y="201613"/>
                  <a:pt x="187326" y="197758"/>
                  <a:pt x="187326" y="188762"/>
                </a:cubicBezTo>
                <a:cubicBezTo>
                  <a:pt x="187326" y="178481"/>
                  <a:pt x="177923" y="175910"/>
                  <a:pt x="169863" y="174625"/>
                </a:cubicBezTo>
                <a:close/>
                <a:moveTo>
                  <a:pt x="285750" y="152400"/>
                </a:moveTo>
                <a:cubicBezTo>
                  <a:pt x="285750" y="152400"/>
                  <a:pt x="285750" y="152400"/>
                  <a:pt x="316442" y="152400"/>
                </a:cubicBezTo>
                <a:cubicBezTo>
                  <a:pt x="325394" y="152400"/>
                  <a:pt x="331788" y="159941"/>
                  <a:pt x="331788" y="167481"/>
                </a:cubicBezTo>
                <a:cubicBezTo>
                  <a:pt x="331788" y="175022"/>
                  <a:pt x="325394" y="182563"/>
                  <a:pt x="316442" y="182563"/>
                </a:cubicBezTo>
                <a:cubicBezTo>
                  <a:pt x="316442" y="182563"/>
                  <a:pt x="316442" y="182563"/>
                  <a:pt x="285750" y="182563"/>
                </a:cubicBezTo>
                <a:cubicBezTo>
                  <a:pt x="287029" y="176279"/>
                  <a:pt x="287029" y="171252"/>
                  <a:pt x="287029" y="166225"/>
                </a:cubicBezTo>
                <a:cubicBezTo>
                  <a:pt x="287029" y="161197"/>
                  <a:pt x="287029" y="157427"/>
                  <a:pt x="285750" y="152400"/>
                </a:cubicBezTo>
                <a:close/>
                <a:moveTo>
                  <a:pt x="15875" y="149225"/>
                </a:moveTo>
                <a:cubicBezTo>
                  <a:pt x="15875" y="149225"/>
                  <a:pt x="15875" y="149225"/>
                  <a:pt x="47625" y="149225"/>
                </a:cubicBezTo>
                <a:cubicBezTo>
                  <a:pt x="46302" y="155839"/>
                  <a:pt x="46302" y="161131"/>
                  <a:pt x="46302" y="166423"/>
                </a:cubicBezTo>
                <a:cubicBezTo>
                  <a:pt x="46302" y="171714"/>
                  <a:pt x="46302" y="175683"/>
                  <a:pt x="47625" y="180975"/>
                </a:cubicBezTo>
                <a:cubicBezTo>
                  <a:pt x="47625" y="180975"/>
                  <a:pt x="47625" y="180975"/>
                  <a:pt x="15875" y="180975"/>
                </a:cubicBezTo>
                <a:cubicBezTo>
                  <a:pt x="6614" y="180975"/>
                  <a:pt x="0" y="173037"/>
                  <a:pt x="0" y="165100"/>
                </a:cubicBezTo>
                <a:cubicBezTo>
                  <a:pt x="0" y="157162"/>
                  <a:pt x="6614" y="149225"/>
                  <a:pt x="15875" y="149225"/>
                </a:cubicBezTo>
                <a:close/>
                <a:moveTo>
                  <a:pt x="161925" y="130175"/>
                </a:moveTo>
                <a:cubicBezTo>
                  <a:pt x="152664" y="130175"/>
                  <a:pt x="146050" y="135188"/>
                  <a:pt x="146050" y="141455"/>
                </a:cubicBezTo>
                <a:cubicBezTo>
                  <a:pt x="146050" y="147721"/>
                  <a:pt x="151341" y="151481"/>
                  <a:pt x="161925" y="153988"/>
                </a:cubicBezTo>
                <a:close/>
                <a:moveTo>
                  <a:pt x="274638" y="114300"/>
                </a:moveTo>
                <a:cubicBezTo>
                  <a:pt x="274638" y="114300"/>
                  <a:pt x="274638" y="114300"/>
                  <a:pt x="316202" y="114300"/>
                </a:cubicBezTo>
                <a:cubicBezTo>
                  <a:pt x="325294" y="114300"/>
                  <a:pt x="331788" y="120857"/>
                  <a:pt x="331788" y="130037"/>
                </a:cubicBezTo>
                <a:cubicBezTo>
                  <a:pt x="331788" y="137906"/>
                  <a:pt x="325294" y="144463"/>
                  <a:pt x="316202" y="144463"/>
                </a:cubicBezTo>
                <a:cubicBezTo>
                  <a:pt x="316202" y="144463"/>
                  <a:pt x="316202" y="144463"/>
                  <a:pt x="283730" y="144463"/>
                </a:cubicBezTo>
                <a:cubicBezTo>
                  <a:pt x="282431" y="133971"/>
                  <a:pt x="278535" y="123480"/>
                  <a:pt x="274638" y="114300"/>
                </a:cubicBezTo>
                <a:close/>
                <a:moveTo>
                  <a:pt x="15663" y="111125"/>
                </a:moveTo>
                <a:cubicBezTo>
                  <a:pt x="15663" y="111125"/>
                  <a:pt x="15663" y="111125"/>
                  <a:pt x="58738" y="111125"/>
                </a:cubicBezTo>
                <a:cubicBezTo>
                  <a:pt x="53517" y="120305"/>
                  <a:pt x="49601" y="130796"/>
                  <a:pt x="48295" y="141288"/>
                </a:cubicBezTo>
                <a:cubicBezTo>
                  <a:pt x="48295" y="141288"/>
                  <a:pt x="48295" y="141288"/>
                  <a:pt x="15663" y="141288"/>
                </a:cubicBezTo>
                <a:cubicBezTo>
                  <a:pt x="6526" y="141288"/>
                  <a:pt x="0" y="134731"/>
                  <a:pt x="0" y="126862"/>
                </a:cubicBezTo>
                <a:cubicBezTo>
                  <a:pt x="0" y="117682"/>
                  <a:pt x="6526" y="111125"/>
                  <a:pt x="15663" y="111125"/>
                </a:cubicBezTo>
                <a:close/>
                <a:moveTo>
                  <a:pt x="165894" y="104775"/>
                </a:moveTo>
                <a:cubicBezTo>
                  <a:pt x="168487" y="104775"/>
                  <a:pt x="169783" y="107355"/>
                  <a:pt x="169783" y="109934"/>
                </a:cubicBezTo>
                <a:cubicBezTo>
                  <a:pt x="169783" y="109934"/>
                  <a:pt x="169783" y="109934"/>
                  <a:pt x="169783" y="116383"/>
                </a:cubicBezTo>
                <a:cubicBezTo>
                  <a:pt x="181452" y="116383"/>
                  <a:pt x="203492" y="124123"/>
                  <a:pt x="203492" y="137021"/>
                </a:cubicBezTo>
                <a:cubicBezTo>
                  <a:pt x="203492" y="142180"/>
                  <a:pt x="198306" y="146050"/>
                  <a:pt x="194417" y="146050"/>
                </a:cubicBezTo>
                <a:cubicBezTo>
                  <a:pt x="185341" y="146050"/>
                  <a:pt x="185341" y="130572"/>
                  <a:pt x="169783" y="130572"/>
                </a:cubicBezTo>
                <a:cubicBezTo>
                  <a:pt x="169783" y="130572"/>
                  <a:pt x="169783" y="130572"/>
                  <a:pt x="169783" y="156369"/>
                </a:cubicBezTo>
                <a:cubicBezTo>
                  <a:pt x="187934" y="160238"/>
                  <a:pt x="204788" y="165398"/>
                  <a:pt x="204788" y="187325"/>
                </a:cubicBezTo>
                <a:cubicBezTo>
                  <a:pt x="204788" y="205383"/>
                  <a:pt x="190527" y="214412"/>
                  <a:pt x="169783" y="215702"/>
                </a:cubicBezTo>
                <a:cubicBezTo>
                  <a:pt x="169783" y="215702"/>
                  <a:pt x="169783" y="215702"/>
                  <a:pt x="169783" y="223441"/>
                </a:cubicBezTo>
                <a:cubicBezTo>
                  <a:pt x="169783" y="226020"/>
                  <a:pt x="168487" y="228600"/>
                  <a:pt x="165894" y="228600"/>
                </a:cubicBezTo>
                <a:cubicBezTo>
                  <a:pt x="163301" y="228600"/>
                  <a:pt x="162004" y="226020"/>
                  <a:pt x="162004" y="223441"/>
                </a:cubicBezTo>
                <a:cubicBezTo>
                  <a:pt x="162004" y="223441"/>
                  <a:pt x="162004" y="223441"/>
                  <a:pt x="162004" y="215702"/>
                </a:cubicBezTo>
                <a:cubicBezTo>
                  <a:pt x="138668" y="214412"/>
                  <a:pt x="127000" y="201513"/>
                  <a:pt x="127000" y="189905"/>
                </a:cubicBezTo>
                <a:cubicBezTo>
                  <a:pt x="127000" y="184745"/>
                  <a:pt x="130889" y="182166"/>
                  <a:pt x="136075" y="182166"/>
                </a:cubicBezTo>
                <a:cubicBezTo>
                  <a:pt x="151633" y="182166"/>
                  <a:pt x="138668" y="200224"/>
                  <a:pt x="162004" y="201513"/>
                </a:cubicBezTo>
                <a:cubicBezTo>
                  <a:pt x="162004" y="201513"/>
                  <a:pt x="162004" y="201513"/>
                  <a:pt x="162004" y="173137"/>
                </a:cubicBezTo>
                <a:cubicBezTo>
                  <a:pt x="141261" y="169267"/>
                  <a:pt x="129593" y="160238"/>
                  <a:pt x="129593" y="144760"/>
                </a:cubicBezTo>
                <a:cubicBezTo>
                  <a:pt x="129593" y="126702"/>
                  <a:pt x="145150" y="117673"/>
                  <a:pt x="162004" y="116383"/>
                </a:cubicBezTo>
                <a:cubicBezTo>
                  <a:pt x="162004" y="116383"/>
                  <a:pt x="162004" y="116383"/>
                  <a:pt x="162004" y="109934"/>
                </a:cubicBezTo>
                <a:cubicBezTo>
                  <a:pt x="162004" y="107355"/>
                  <a:pt x="163301" y="104775"/>
                  <a:pt x="165894" y="104775"/>
                </a:cubicBezTo>
                <a:close/>
                <a:moveTo>
                  <a:pt x="165895" y="90487"/>
                </a:moveTo>
                <a:cubicBezTo>
                  <a:pt x="124249" y="90487"/>
                  <a:pt x="90488" y="124248"/>
                  <a:pt x="90488" y="165894"/>
                </a:cubicBezTo>
                <a:cubicBezTo>
                  <a:pt x="90488" y="207540"/>
                  <a:pt x="124249" y="241301"/>
                  <a:pt x="165895" y="241301"/>
                </a:cubicBezTo>
                <a:cubicBezTo>
                  <a:pt x="207541" y="241301"/>
                  <a:pt x="241302" y="207540"/>
                  <a:pt x="241302" y="165894"/>
                </a:cubicBezTo>
                <a:cubicBezTo>
                  <a:pt x="241302" y="124248"/>
                  <a:pt x="207541" y="90487"/>
                  <a:pt x="165895" y="90487"/>
                </a:cubicBezTo>
                <a:close/>
                <a:moveTo>
                  <a:pt x="246063" y="76200"/>
                </a:moveTo>
                <a:cubicBezTo>
                  <a:pt x="246063" y="76200"/>
                  <a:pt x="246063" y="76200"/>
                  <a:pt x="316202" y="76200"/>
                </a:cubicBezTo>
                <a:cubicBezTo>
                  <a:pt x="325294" y="76200"/>
                  <a:pt x="331788" y="82757"/>
                  <a:pt x="331788" y="90626"/>
                </a:cubicBezTo>
                <a:cubicBezTo>
                  <a:pt x="331788" y="99806"/>
                  <a:pt x="325294" y="106363"/>
                  <a:pt x="316202" y="106363"/>
                </a:cubicBezTo>
                <a:cubicBezTo>
                  <a:pt x="316202" y="106363"/>
                  <a:pt x="316202" y="106363"/>
                  <a:pt x="270742" y="106363"/>
                </a:cubicBezTo>
                <a:cubicBezTo>
                  <a:pt x="264247" y="94560"/>
                  <a:pt x="255155" y="84068"/>
                  <a:pt x="246063" y="76200"/>
                </a:cubicBezTo>
                <a:close/>
                <a:moveTo>
                  <a:pt x="15688" y="74612"/>
                </a:moveTo>
                <a:cubicBezTo>
                  <a:pt x="15688" y="74612"/>
                  <a:pt x="15688" y="74612"/>
                  <a:pt x="88900" y="74612"/>
                </a:cubicBezTo>
                <a:cubicBezTo>
                  <a:pt x="78441" y="82480"/>
                  <a:pt x="70597" y="92972"/>
                  <a:pt x="62753" y="104775"/>
                </a:cubicBezTo>
                <a:cubicBezTo>
                  <a:pt x="62753" y="104775"/>
                  <a:pt x="62753" y="104775"/>
                  <a:pt x="15688" y="104775"/>
                </a:cubicBezTo>
                <a:cubicBezTo>
                  <a:pt x="6537" y="104775"/>
                  <a:pt x="0" y="98218"/>
                  <a:pt x="0" y="89038"/>
                </a:cubicBezTo>
                <a:cubicBezTo>
                  <a:pt x="0" y="81169"/>
                  <a:pt x="6537" y="74612"/>
                  <a:pt x="15688" y="74612"/>
                </a:cubicBezTo>
                <a:close/>
                <a:moveTo>
                  <a:pt x="166688" y="61912"/>
                </a:moveTo>
                <a:cubicBezTo>
                  <a:pt x="224554" y="61912"/>
                  <a:pt x="271463" y="108821"/>
                  <a:pt x="271463" y="166687"/>
                </a:cubicBezTo>
                <a:cubicBezTo>
                  <a:pt x="271463" y="224553"/>
                  <a:pt x="224554" y="271462"/>
                  <a:pt x="166688" y="271462"/>
                </a:cubicBezTo>
                <a:cubicBezTo>
                  <a:pt x="108822" y="271462"/>
                  <a:pt x="61913" y="224553"/>
                  <a:pt x="61913" y="166687"/>
                </a:cubicBezTo>
                <a:cubicBezTo>
                  <a:pt x="61913" y="108821"/>
                  <a:pt x="108822" y="61912"/>
                  <a:pt x="166688" y="61912"/>
                </a:cubicBezTo>
                <a:close/>
                <a:moveTo>
                  <a:pt x="204759" y="38100"/>
                </a:moveTo>
                <a:cubicBezTo>
                  <a:pt x="204759" y="38100"/>
                  <a:pt x="204759" y="38100"/>
                  <a:pt x="316234" y="38100"/>
                </a:cubicBezTo>
                <a:cubicBezTo>
                  <a:pt x="325307" y="38100"/>
                  <a:pt x="331788" y="46037"/>
                  <a:pt x="331788" y="53975"/>
                </a:cubicBezTo>
                <a:cubicBezTo>
                  <a:pt x="331788" y="61912"/>
                  <a:pt x="325307" y="69850"/>
                  <a:pt x="316234" y="69850"/>
                </a:cubicBezTo>
                <a:cubicBezTo>
                  <a:pt x="316234" y="69850"/>
                  <a:pt x="316234" y="69850"/>
                  <a:pt x="235868" y="69850"/>
                </a:cubicBezTo>
                <a:cubicBezTo>
                  <a:pt x="222906" y="59267"/>
                  <a:pt x="207351" y="52652"/>
                  <a:pt x="190500" y="48683"/>
                </a:cubicBezTo>
                <a:cubicBezTo>
                  <a:pt x="193093" y="43392"/>
                  <a:pt x="198278" y="38100"/>
                  <a:pt x="204759" y="38100"/>
                </a:cubicBezTo>
                <a:close/>
                <a:moveTo>
                  <a:pt x="204759" y="0"/>
                </a:moveTo>
                <a:cubicBezTo>
                  <a:pt x="204759" y="0"/>
                  <a:pt x="204759" y="0"/>
                  <a:pt x="316234" y="0"/>
                </a:cubicBezTo>
                <a:cubicBezTo>
                  <a:pt x="325307" y="0"/>
                  <a:pt x="331788" y="6557"/>
                  <a:pt x="331788" y="15737"/>
                </a:cubicBezTo>
                <a:cubicBezTo>
                  <a:pt x="331788" y="23606"/>
                  <a:pt x="325307" y="30163"/>
                  <a:pt x="316234" y="30163"/>
                </a:cubicBezTo>
                <a:cubicBezTo>
                  <a:pt x="316234" y="30163"/>
                  <a:pt x="316234" y="30163"/>
                  <a:pt x="204759" y="30163"/>
                </a:cubicBezTo>
                <a:cubicBezTo>
                  <a:pt x="196981" y="30163"/>
                  <a:pt x="190500" y="23606"/>
                  <a:pt x="190500" y="15737"/>
                </a:cubicBezTo>
                <a:cubicBezTo>
                  <a:pt x="190500" y="6557"/>
                  <a:pt x="196981" y="0"/>
                  <a:pt x="20475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9" name="TextBox 61">
            <a:extLst>
              <a:ext uri="{FF2B5EF4-FFF2-40B4-BE49-F238E27FC236}">
                <a16:creationId xmlns:a16="http://schemas.microsoft.com/office/drawing/2014/main" id="{993D131E-A797-5A78-4E70-BE0D88B728AF}"/>
              </a:ext>
            </a:extLst>
          </p:cNvPr>
          <p:cNvSpPr txBox="1"/>
          <p:nvPr/>
        </p:nvSpPr>
        <p:spPr>
          <a:xfrm>
            <a:off x="4002506" y="1193780"/>
            <a:ext cx="7945379" cy="4555093"/>
          </a:xfrm>
          <a:prstGeom prst="rect">
            <a:avLst/>
          </a:prstGeom>
          <a:noFill/>
        </p:spPr>
        <p:txBody>
          <a:bodyPr wrap="square" lIns="0" tIns="0" rIns="0" bIns="0" rtlCol="0">
            <a:spAutoFit/>
          </a:bodyPr>
          <a:lstStyle/>
          <a:p>
            <a:r>
              <a:rPr lang="pt-BR" sz="2400" dirty="0"/>
              <a:t>O valor resultante é o adicional de periculosidade a ser pago mensalmente ao trabalhador, como forma de compensação pelos riscos a que está exposto. </a:t>
            </a:r>
          </a:p>
          <a:p>
            <a:endParaRPr lang="pt-BR" sz="2400" dirty="0"/>
          </a:p>
          <a:p>
            <a:r>
              <a:rPr lang="pt-BR" sz="2400" dirty="0"/>
              <a:t>Vamos a um exemplo prático para melhor entendimento. </a:t>
            </a:r>
          </a:p>
          <a:p>
            <a:endParaRPr lang="pt-BR" sz="2400" dirty="0"/>
          </a:p>
          <a:p>
            <a:r>
              <a:rPr lang="pt-BR" sz="2400" dirty="0"/>
              <a:t>Suponha que o salário base de um trabalhador seja de R$2.000,00:</a:t>
            </a:r>
          </a:p>
          <a:p>
            <a:endParaRPr lang="pt-BR" sz="2400" dirty="0"/>
          </a:p>
          <a:p>
            <a:r>
              <a:rPr lang="pt-BR" sz="2000" dirty="0"/>
              <a:t>Obtenha o salário base do trabalhador: R$2.000,00.</a:t>
            </a:r>
          </a:p>
          <a:p>
            <a:endParaRPr lang="pt-BR" sz="2000" dirty="0"/>
          </a:p>
          <a:p>
            <a:endParaRPr lang="pt-BR" sz="2000" dirty="0"/>
          </a:p>
          <a:p>
            <a:r>
              <a:rPr lang="pt-BR" sz="2000" dirty="0"/>
              <a:t>Multiplique R$2.000,00 por 0,3 (ou 30%): R$2.000,00 x 0,3 = R$600,00.</a:t>
            </a:r>
            <a:endParaRPr lang="en-US" sz="2000" dirty="0"/>
          </a:p>
        </p:txBody>
      </p:sp>
      <p:sp>
        <p:nvSpPr>
          <p:cNvPr id="10" name="Elipse 9">
            <a:extLst>
              <a:ext uri="{FF2B5EF4-FFF2-40B4-BE49-F238E27FC236}">
                <a16:creationId xmlns:a16="http://schemas.microsoft.com/office/drawing/2014/main" id="{A15EE136-1DB0-D976-AFD6-876CA120EB42}"/>
              </a:ext>
            </a:extLst>
          </p:cNvPr>
          <p:cNvSpPr/>
          <p:nvPr/>
        </p:nvSpPr>
        <p:spPr>
          <a:xfrm>
            <a:off x="3180840" y="4279900"/>
            <a:ext cx="664364" cy="660400"/>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1</a:t>
            </a:r>
          </a:p>
        </p:txBody>
      </p:sp>
      <p:sp>
        <p:nvSpPr>
          <p:cNvPr id="13" name="Elipse 12">
            <a:extLst>
              <a:ext uri="{FF2B5EF4-FFF2-40B4-BE49-F238E27FC236}">
                <a16:creationId xmlns:a16="http://schemas.microsoft.com/office/drawing/2014/main" id="{2E430254-0C44-1CA2-B4B0-9D83E8F80809}"/>
              </a:ext>
            </a:extLst>
          </p:cNvPr>
          <p:cNvSpPr/>
          <p:nvPr/>
        </p:nvSpPr>
        <p:spPr>
          <a:xfrm>
            <a:off x="3180840" y="5168900"/>
            <a:ext cx="664364" cy="660400"/>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2</a:t>
            </a:r>
          </a:p>
        </p:txBody>
      </p:sp>
      <p:sp>
        <p:nvSpPr>
          <p:cNvPr id="14" name="Elipse 13">
            <a:extLst>
              <a:ext uri="{FF2B5EF4-FFF2-40B4-BE49-F238E27FC236}">
                <a16:creationId xmlns:a16="http://schemas.microsoft.com/office/drawing/2014/main" id="{6FE4FDA1-89BA-6BE1-2661-C45B7AE5A057}"/>
              </a:ext>
            </a:extLst>
          </p:cNvPr>
          <p:cNvSpPr/>
          <p:nvPr/>
        </p:nvSpPr>
        <p:spPr>
          <a:xfrm>
            <a:off x="3213100" y="4330700"/>
            <a:ext cx="568604" cy="57390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a:extLst>
              <a:ext uri="{FF2B5EF4-FFF2-40B4-BE49-F238E27FC236}">
                <a16:creationId xmlns:a16="http://schemas.microsoft.com/office/drawing/2014/main" id="{3C5FE3C5-E5F3-7879-526C-A745DF3492AB}"/>
              </a:ext>
            </a:extLst>
          </p:cNvPr>
          <p:cNvSpPr/>
          <p:nvPr/>
        </p:nvSpPr>
        <p:spPr>
          <a:xfrm>
            <a:off x="3228720" y="5212497"/>
            <a:ext cx="568604" cy="57390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DCDC65FD-C7D0-189C-E05F-3FCC3DD30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7332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469900" y="1409700"/>
            <a:ext cx="44704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41</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5932475" y="1409700"/>
            <a:ext cx="5571468" cy="4457502"/>
          </a:xfrm>
          <a:prstGeom prst="rect">
            <a:avLst/>
          </a:prstGeom>
          <a:noFill/>
        </p:spPr>
        <p:txBody>
          <a:bodyPr wrap="square" lIns="0" tIns="0" rIns="0" bIns="0" rtlCol="0">
            <a:spAutoFit/>
          </a:bodyPr>
          <a:lstStyle/>
          <a:p>
            <a:pPr>
              <a:lnSpc>
                <a:spcPct val="150000"/>
              </a:lnSpc>
            </a:pPr>
            <a:r>
              <a:rPr lang="pt-BR" sz="2800" dirty="0"/>
              <a:t>Portanto, o adicional de periculosidade para esse trabalhador seria de R$600,00. </a:t>
            </a:r>
          </a:p>
          <a:p>
            <a:pPr>
              <a:lnSpc>
                <a:spcPct val="150000"/>
              </a:lnSpc>
            </a:pPr>
            <a:endParaRPr lang="pt-BR" sz="2800" dirty="0"/>
          </a:p>
          <a:p>
            <a:pPr>
              <a:lnSpc>
                <a:spcPct val="150000"/>
              </a:lnSpc>
            </a:pPr>
            <a:r>
              <a:rPr lang="pt-BR" sz="2800" dirty="0"/>
              <a:t>Esse valor seria adicionado ao salário base, totalizando um salário mensal de R$2.600,00.</a:t>
            </a:r>
            <a:endParaRPr lang="en-US" sz="2400" dirty="0"/>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stretch>
            <a:fillRect/>
          </a:stretch>
        </p:blipFill>
        <p:spPr>
          <a:xfrm>
            <a:off x="1140743" y="212149"/>
            <a:ext cx="4470400" cy="6660768"/>
          </a:xfrm>
          <a:prstGeom prst="rect">
            <a:avLst/>
          </a:prstGeom>
        </p:spPr>
      </p:pic>
      <p:pic>
        <p:nvPicPr>
          <p:cNvPr id="3" name="Imagem 2">
            <a:extLst>
              <a:ext uri="{FF2B5EF4-FFF2-40B4-BE49-F238E27FC236}">
                <a16:creationId xmlns:a16="http://schemas.microsoft.com/office/drawing/2014/main" id="{91F6D845-3033-FD67-134F-DBE13165B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6173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42</a:t>
            </a:fld>
            <a:endParaRPr lang="en-US"/>
          </a:p>
        </p:txBody>
      </p:sp>
      <p:sp>
        <p:nvSpPr>
          <p:cNvPr id="6" name="TextBox 61">
            <a:extLst>
              <a:ext uri="{FF2B5EF4-FFF2-40B4-BE49-F238E27FC236}">
                <a16:creationId xmlns:a16="http://schemas.microsoft.com/office/drawing/2014/main" id="{1A18F05B-74B3-9503-AB4F-69AC4E230903}"/>
              </a:ext>
            </a:extLst>
          </p:cNvPr>
          <p:cNvSpPr txBox="1"/>
          <p:nvPr/>
        </p:nvSpPr>
        <p:spPr>
          <a:xfrm>
            <a:off x="6350000" y="1786845"/>
            <a:ext cx="5317468" cy="3266728"/>
          </a:xfrm>
          <a:prstGeom prst="rect">
            <a:avLst/>
          </a:prstGeom>
          <a:noFill/>
        </p:spPr>
        <p:txBody>
          <a:bodyPr wrap="square" lIns="0" tIns="0" rIns="0" bIns="0" rtlCol="0">
            <a:spAutoFit/>
          </a:bodyPr>
          <a:lstStyle/>
          <a:p>
            <a:pPr>
              <a:lnSpc>
                <a:spcPct val="150000"/>
              </a:lnSpc>
            </a:pPr>
            <a:r>
              <a:rPr lang="pt-BR" sz="2400" dirty="0"/>
              <a:t>Em caso de dúvidas ou situações específicas, é recomendado consultar um especialista em legislação trabalhista ou um contador, que poderá oferecer orientações adequadas de acordo com as circunstâncias específicas de cada caso.</a:t>
            </a:r>
            <a:endParaRPr lang="en-US" sz="2400" b="1" dirty="0"/>
          </a:p>
        </p:txBody>
      </p:sp>
      <p:pic>
        <p:nvPicPr>
          <p:cNvPr id="8" name="Imagem 7">
            <a:extLst>
              <a:ext uri="{FF2B5EF4-FFF2-40B4-BE49-F238E27FC236}">
                <a16:creationId xmlns:a16="http://schemas.microsoft.com/office/drawing/2014/main" id="{77155B16-17EC-631D-1DE8-AD45D1770867}"/>
              </a:ext>
            </a:extLst>
          </p:cNvPr>
          <p:cNvPicPr>
            <a:picLocks noChangeAspect="1"/>
          </p:cNvPicPr>
          <p:nvPr/>
        </p:nvPicPr>
        <p:blipFill rotWithShape="1">
          <a:blip r:embed="rId2"/>
          <a:srcRect b="20631"/>
          <a:stretch/>
        </p:blipFill>
        <p:spPr>
          <a:xfrm>
            <a:off x="1016000" y="911612"/>
            <a:ext cx="4533900" cy="4777988"/>
          </a:xfrm>
          <a:prstGeom prst="rect">
            <a:avLst/>
          </a:prstGeom>
        </p:spPr>
      </p:pic>
      <p:sp>
        <p:nvSpPr>
          <p:cNvPr id="4" name="Retângulo 3">
            <a:extLst>
              <a:ext uri="{FF2B5EF4-FFF2-40B4-BE49-F238E27FC236}">
                <a16:creationId xmlns:a16="http://schemas.microsoft.com/office/drawing/2014/main" id="{260DE2BE-5E37-BB97-6C8B-BDE7ADCE9B02}"/>
              </a:ext>
            </a:extLst>
          </p:cNvPr>
          <p:cNvSpPr/>
          <p:nvPr/>
        </p:nvSpPr>
        <p:spPr>
          <a:xfrm>
            <a:off x="1816100" y="1587500"/>
            <a:ext cx="2933700" cy="3530600"/>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DF53BDCF-BE32-F17F-CC17-5F0CB320A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648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43</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590024"/>
            <a:ext cx="6426200" cy="5262979"/>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07</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Critérios para classificação de atividades e operações como perigosas</a:t>
            </a:r>
            <a:endParaRPr lang="pt-BR" sz="48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77408F9D-EE42-767F-97FE-F91857BE7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5824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44</a:t>
            </a:fld>
            <a:endParaRPr lang="en-US"/>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a:off x="1265092" y="3305716"/>
            <a:ext cx="2169131" cy="2169965"/>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a:off x="3644632" y="3305716"/>
            <a:ext cx="1321179" cy="1321687"/>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a:off x="617653" y="2081916"/>
            <a:ext cx="1447546" cy="1448103"/>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a:off x="2275608" y="1418199"/>
            <a:ext cx="1886791" cy="1887517"/>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8" name="TextBox 61">
            <a:extLst>
              <a:ext uri="{FF2B5EF4-FFF2-40B4-BE49-F238E27FC236}">
                <a16:creationId xmlns:a16="http://schemas.microsoft.com/office/drawing/2014/main" id="{025E7AFD-9190-9F29-BCC1-B10BC6CB8133}"/>
              </a:ext>
            </a:extLst>
          </p:cNvPr>
          <p:cNvSpPr txBox="1"/>
          <p:nvPr/>
        </p:nvSpPr>
        <p:spPr>
          <a:xfrm>
            <a:off x="5740400" y="1395353"/>
            <a:ext cx="5549900" cy="3820726"/>
          </a:xfrm>
          <a:prstGeom prst="rect">
            <a:avLst/>
          </a:prstGeom>
          <a:noFill/>
        </p:spPr>
        <p:txBody>
          <a:bodyPr wrap="square" lIns="0" tIns="0" rIns="0" bIns="0" rtlCol="0">
            <a:spAutoFit/>
          </a:bodyPr>
          <a:lstStyle/>
          <a:p>
            <a:pPr>
              <a:lnSpc>
                <a:spcPct val="150000"/>
              </a:lnSpc>
            </a:pPr>
            <a:r>
              <a:rPr lang="pt-BR" sz="2400" dirty="0"/>
              <a:t>Os critérios para classificação de atividades perigosas são uma série de quesitos constituídos no ambiente de trabalho que diferem uma atividade comum de uma atividade que cabe adicional de periculosidade junto ao salário, devido seu </a:t>
            </a:r>
            <a:r>
              <a:rPr lang="pt-BR" sz="2400" b="1" dirty="0"/>
              <a:t>alto risco de acidentes</a:t>
            </a:r>
            <a:r>
              <a:rPr lang="pt-BR" sz="2400" dirty="0"/>
              <a:t>. </a:t>
            </a:r>
            <a:endParaRPr lang="en-US" sz="2400" b="1" dirty="0"/>
          </a:p>
        </p:txBody>
      </p:sp>
      <p:pic>
        <p:nvPicPr>
          <p:cNvPr id="9" name="Imagem 8">
            <a:extLst>
              <a:ext uri="{FF2B5EF4-FFF2-40B4-BE49-F238E27FC236}">
                <a16:creationId xmlns:a16="http://schemas.microsoft.com/office/drawing/2014/main" id="{11797196-4835-CF9E-C8EC-D66B50EC2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102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45</a:t>
            </a:fld>
            <a:endParaRPr lang="en-US"/>
          </a:p>
        </p:txBody>
      </p:sp>
      <p:sp>
        <p:nvSpPr>
          <p:cNvPr id="14" name="Fluxograma: Entrada Manual 13">
            <a:extLst>
              <a:ext uri="{FF2B5EF4-FFF2-40B4-BE49-F238E27FC236}">
                <a16:creationId xmlns:a16="http://schemas.microsoft.com/office/drawing/2014/main" id="{793F4E38-2C68-7813-953D-8287721A1C73}"/>
              </a:ext>
            </a:extLst>
          </p:cNvPr>
          <p:cNvSpPr/>
          <p:nvPr/>
        </p:nvSpPr>
        <p:spPr>
          <a:xfrm rot="5400000">
            <a:off x="-1099799" y="1099799"/>
            <a:ext cx="6858000" cy="4658402"/>
          </a:xfrm>
          <a:prstGeom prst="flowChartManualInput">
            <a:avLst/>
          </a:prstGeom>
          <a:gradFill flip="none" rotWithShape="1">
            <a:gsLst>
              <a:gs pos="0">
                <a:schemeClr val="accent4">
                  <a:lumMod val="40000"/>
                  <a:lumOff val="60000"/>
                </a:schemeClr>
              </a:gs>
              <a:gs pos="87000">
                <a:schemeClr val="accent4">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338" name="Picture 2" descr="Enfermagem do Trabalho: NR 16 - ATIVIDADES E OPERAÇÕES PERIGOSAS">
            <a:extLst>
              <a:ext uri="{FF2B5EF4-FFF2-40B4-BE49-F238E27FC236}">
                <a16:creationId xmlns:a16="http://schemas.microsoft.com/office/drawing/2014/main" id="{EF79FD88-B886-5373-E1B7-A65147175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580" y="1349781"/>
            <a:ext cx="3881180" cy="3763963"/>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519082B-A821-F2E9-0998-366ED6BF9A23}"/>
              </a:ext>
            </a:extLst>
          </p:cNvPr>
          <p:cNvSpPr/>
          <p:nvPr/>
        </p:nvSpPr>
        <p:spPr>
          <a:xfrm>
            <a:off x="2440212" y="1828799"/>
            <a:ext cx="2768600" cy="2832101"/>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矩形 41">
            <a:extLst>
              <a:ext uri="{FF2B5EF4-FFF2-40B4-BE49-F238E27FC236}">
                <a16:creationId xmlns:a16="http://schemas.microsoft.com/office/drawing/2014/main" id="{562FE9C8-2A69-90FF-0364-B47505C7FF59}"/>
              </a:ext>
            </a:extLst>
          </p:cNvPr>
          <p:cNvSpPr/>
          <p:nvPr/>
        </p:nvSpPr>
        <p:spPr>
          <a:xfrm>
            <a:off x="6362700" y="5754241"/>
            <a:ext cx="4284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TextBox 61">
            <a:extLst>
              <a:ext uri="{FF2B5EF4-FFF2-40B4-BE49-F238E27FC236}">
                <a16:creationId xmlns:a16="http://schemas.microsoft.com/office/drawing/2014/main" id="{E8070E15-A6A1-A6A6-195F-0271FBDE73A0}"/>
              </a:ext>
            </a:extLst>
          </p:cNvPr>
          <p:cNvSpPr txBox="1"/>
          <p:nvPr/>
        </p:nvSpPr>
        <p:spPr>
          <a:xfrm>
            <a:off x="6438900" y="1044981"/>
            <a:ext cx="5063468" cy="4928722"/>
          </a:xfrm>
          <a:prstGeom prst="rect">
            <a:avLst/>
          </a:prstGeom>
          <a:noFill/>
        </p:spPr>
        <p:txBody>
          <a:bodyPr wrap="square" lIns="0" tIns="0" rIns="0" bIns="0" rtlCol="0">
            <a:spAutoFit/>
          </a:bodyPr>
          <a:lstStyle/>
          <a:p>
            <a:pPr>
              <a:lnSpc>
                <a:spcPct val="150000"/>
              </a:lnSpc>
            </a:pPr>
            <a:r>
              <a:rPr lang="pt-BR" sz="2400" dirty="0"/>
              <a:t>As atividades perigosas constatadas na NR-16 estão categorizadas em 6 anexos, cada um deles apresentando as características de cada atividade, situações de risco, tipos e subtipos de materiais, além de quantidade para ser considerada perigosa. </a:t>
            </a:r>
          </a:p>
          <a:p>
            <a:pPr>
              <a:lnSpc>
                <a:spcPct val="150000"/>
              </a:lnSpc>
            </a:pPr>
            <a:endParaRPr lang="pt-BR" sz="2400" dirty="0"/>
          </a:p>
          <a:p>
            <a:pPr>
              <a:lnSpc>
                <a:spcPct val="150000"/>
              </a:lnSpc>
            </a:pPr>
            <a:r>
              <a:rPr lang="pt-BR" sz="2400" b="1" dirty="0"/>
              <a:t>Vamos passar por cada um deles:</a:t>
            </a:r>
            <a:endParaRPr lang="en-US" sz="2400" b="1" dirty="0"/>
          </a:p>
        </p:txBody>
      </p:sp>
      <p:pic>
        <p:nvPicPr>
          <p:cNvPr id="4" name="Imagem 3">
            <a:extLst>
              <a:ext uri="{FF2B5EF4-FFF2-40B4-BE49-F238E27FC236}">
                <a16:creationId xmlns:a16="http://schemas.microsoft.com/office/drawing/2014/main" id="{0FD92973-98BC-2796-9A4C-47E10BD29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261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46</a:t>
            </a:fld>
            <a:endParaRPr lang="en-US"/>
          </a:p>
        </p:txBody>
      </p:sp>
      <p:sp>
        <p:nvSpPr>
          <p:cNvPr id="5" name="Retângulo 4">
            <a:extLst>
              <a:ext uri="{FF2B5EF4-FFF2-40B4-BE49-F238E27FC236}">
                <a16:creationId xmlns:a16="http://schemas.microsoft.com/office/drawing/2014/main" id="{5C9B1975-DC5D-62EA-2D81-087D33A953B9}"/>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矩形 1">
            <a:extLst>
              <a:ext uri="{FF2B5EF4-FFF2-40B4-BE49-F238E27FC236}">
                <a16:creationId xmlns:a16="http://schemas.microsoft.com/office/drawing/2014/main" id="{C1DC6705-ECD6-A84E-C4B3-FB3B4DCA49B3}"/>
              </a:ext>
            </a:extLst>
          </p:cNvPr>
          <p:cNvSpPr/>
          <p:nvPr/>
        </p:nvSpPr>
        <p:spPr>
          <a:xfrm>
            <a:off x="1674813" y="1348240"/>
            <a:ext cx="2795587" cy="1911169"/>
          </a:xfrm>
          <a:prstGeom prst="rect">
            <a:avLst/>
          </a:prstGeom>
          <a:solidFill>
            <a:srgbClr val="FEB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348010" y="2303771"/>
            <a:ext cx="3423792" cy="430887"/>
          </a:xfrm>
          <a:prstGeom prst="rect">
            <a:avLst/>
          </a:prstGeom>
          <a:noFill/>
        </p:spPr>
        <p:txBody>
          <a:bodyPr wrap="square" lIns="0" tIns="0" rIns="0" bIns="0" rtlCol="0">
            <a:spAutoFit/>
          </a:bodyPr>
          <a:lstStyle/>
          <a:p>
            <a:pPr algn="ctr"/>
            <a:r>
              <a:rPr lang="pt-BR" sz="2800" dirty="0"/>
              <a:t>Anexo I</a:t>
            </a:r>
            <a:endParaRPr lang="pt-BR" dirty="0"/>
          </a:p>
        </p:txBody>
      </p:sp>
      <p:grpSp>
        <p:nvGrpSpPr>
          <p:cNvPr id="8" name="组合 30">
            <a:extLst>
              <a:ext uri="{FF2B5EF4-FFF2-40B4-BE49-F238E27FC236}">
                <a16:creationId xmlns:a16="http://schemas.microsoft.com/office/drawing/2014/main" id="{951EC2A3-E143-BF03-7AEC-F66263D181CB}"/>
              </a:ext>
            </a:extLst>
          </p:cNvPr>
          <p:cNvGrpSpPr/>
          <p:nvPr/>
        </p:nvGrpSpPr>
        <p:grpSpPr>
          <a:xfrm>
            <a:off x="2501106" y="834385"/>
            <a:ext cx="1143000" cy="1143000"/>
            <a:chOff x="8997916" y="3619500"/>
            <a:chExt cx="1143000" cy="1143000"/>
          </a:xfrm>
        </p:grpSpPr>
        <p:sp>
          <p:nvSpPr>
            <p:cNvPr id="10" name="矩形: 圆角 7">
              <a:extLst>
                <a:ext uri="{FF2B5EF4-FFF2-40B4-BE49-F238E27FC236}">
                  <a16:creationId xmlns:a16="http://schemas.microsoft.com/office/drawing/2014/main" id="{98060B5F-8B69-527C-7893-77491E57FAEA}"/>
                </a:ext>
              </a:extLst>
            </p:cNvPr>
            <p:cNvSpPr/>
            <p:nvPr/>
          </p:nvSpPr>
          <p:spPr>
            <a:xfrm>
              <a:off x="8997916" y="3619500"/>
              <a:ext cx="1143000" cy="114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B03B45C-B7A1-6901-6DDB-AE8652CB6E33}"/>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Retângulo: Cantos Arredondados 11">
            <a:extLst>
              <a:ext uri="{FF2B5EF4-FFF2-40B4-BE49-F238E27FC236}">
                <a16:creationId xmlns:a16="http://schemas.microsoft.com/office/drawing/2014/main" id="{02DCABDE-D9F9-35C9-4934-89E0022DDBA7}"/>
              </a:ext>
            </a:extLst>
          </p:cNvPr>
          <p:cNvSpPr/>
          <p:nvPr/>
        </p:nvSpPr>
        <p:spPr>
          <a:xfrm>
            <a:off x="2616200" y="965201"/>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矩形 1">
            <a:extLst>
              <a:ext uri="{FF2B5EF4-FFF2-40B4-BE49-F238E27FC236}">
                <a16:creationId xmlns:a16="http://schemas.microsoft.com/office/drawing/2014/main" id="{BACF9CD9-BB96-49CB-F3FA-A8ADC4C326B1}"/>
              </a:ext>
            </a:extLst>
          </p:cNvPr>
          <p:cNvSpPr/>
          <p:nvPr/>
        </p:nvSpPr>
        <p:spPr>
          <a:xfrm>
            <a:off x="4824415"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61">
            <a:extLst>
              <a:ext uri="{FF2B5EF4-FFF2-40B4-BE49-F238E27FC236}">
                <a16:creationId xmlns:a16="http://schemas.microsoft.com/office/drawing/2014/main" id="{11CD3273-85C6-DEDF-C4D6-8B8924FCAB3C}"/>
              </a:ext>
            </a:extLst>
          </p:cNvPr>
          <p:cNvSpPr txBox="1"/>
          <p:nvPr/>
        </p:nvSpPr>
        <p:spPr>
          <a:xfrm>
            <a:off x="4497612" y="2303717"/>
            <a:ext cx="3423792" cy="430887"/>
          </a:xfrm>
          <a:prstGeom prst="rect">
            <a:avLst/>
          </a:prstGeom>
          <a:noFill/>
        </p:spPr>
        <p:txBody>
          <a:bodyPr wrap="square" lIns="0" tIns="0" rIns="0" bIns="0" rtlCol="0">
            <a:spAutoFit/>
          </a:bodyPr>
          <a:lstStyle/>
          <a:p>
            <a:pPr algn="ctr"/>
            <a:r>
              <a:rPr lang="pt-BR" sz="2800" dirty="0"/>
              <a:t>Anexo II</a:t>
            </a:r>
            <a:endParaRPr lang="pt-BR" dirty="0"/>
          </a:p>
        </p:txBody>
      </p:sp>
      <p:grpSp>
        <p:nvGrpSpPr>
          <p:cNvPr id="15" name="组合 30">
            <a:extLst>
              <a:ext uri="{FF2B5EF4-FFF2-40B4-BE49-F238E27FC236}">
                <a16:creationId xmlns:a16="http://schemas.microsoft.com/office/drawing/2014/main" id="{44720950-051F-C7AB-20B0-0D6679E14EF8}"/>
              </a:ext>
            </a:extLst>
          </p:cNvPr>
          <p:cNvGrpSpPr/>
          <p:nvPr/>
        </p:nvGrpSpPr>
        <p:grpSpPr>
          <a:xfrm>
            <a:off x="5650708" y="834331"/>
            <a:ext cx="1143000" cy="1143000"/>
            <a:chOff x="8997916" y="3619500"/>
            <a:chExt cx="1143000" cy="1143000"/>
          </a:xfrm>
        </p:grpSpPr>
        <p:sp>
          <p:nvSpPr>
            <p:cNvPr id="20" name="矩形: 圆角 7">
              <a:extLst>
                <a:ext uri="{FF2B5EF4-FFF2-40B4-BE49-F238E27FC236}">
                  <a16:creationId xmlns:a16="http://schemas.microsoft.com/office/drawing/2014/main" id="{CFD3CAAA-6774-3611-FEFD-15113951B7A8}"/>
                </a:ext>
              </a:extLst>
            </p:cNvPr>
            <p:cNvSpPr/>
            <p:nvPr/>
          </p:nvSpPr>
          <p:spPr>
            <a:xfrm>
              <a:off x="8997916" y="3619500"/>
              <a:ext cx="1143000" cy="114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cs typeface="+mn-ea"/>
                <a:sym typeface="+mn-lt"/>
              </a:endParaRPr>
            </a:p>
          </p:txBody>
        </p:sp>
        <p:sp>
          <p:nvSpPr>
            <p:cNvPr id="21" name="椭圆 10">
              <a:extLst>
                <a:ext uri="{FF2B5EF4-FFF2-40B4-BE49-F238E27FC236}">
                  <a16:creationId xmlns:a16="http://schemas.microsoft.com/office/drawing/2014/main" id="{8C0B41ED-6A4C-3C6C-4813-05696FD7C340}"/>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grpSp>
      <p:sp>
        <p:nvSpPr>
          <p:cNvPr id="22" name="Retângulo: Cantos Arredondados 21">
            <a:extLst>
              <a:ext uri="{FF2B5EF4-FFF2-40B4-BE49-F238E27FC236}">
                <a16:creationId xmlns:a16="http://schemas.microsoft.com/office/drawing/2014/main" id="{A9EF300D-1984-36C0-AB5B-A09F4D2490D1}"/>
              </a:ext>
            </a:extLst>
          </p:cNvPr>
          <p:cNvSpPr/>
          <p:nvPr/>
        </p:nvSpPr>
        <p:spPr>
          <a:xfrm>
            <a:off x="5765802"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矩形 1">
            <a:extLst>
              <a:ext uri="{FF2B5EF4-FFF2-40B4-BE49-F238E27FC236}">
                <a16:creationId xmlns:a16="http://schemas.microsoft.com/office/drawing/2014/main" id="{CEE4E9F8-740F-DD92-C9FD-F1530919F4C5}"/>
              </a:ext>
            </a:extLst>
          </p:cNvPr>
          <p:cNvSpPr/>
          <p:nvPr/>
        </p:nvSpPr>
        <p:spPr>
          <a:xfrm>
            <a:off x="7974016"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61">
            <a:extLst>
              <a:ext uri="{FF2B5EF4-FFF2-40B4-BE49-F238E27FC236}">
                <a16:creationId xmlns:a16="http://schemas.microsoft.com/office/drawing/2014/main" id="{D023E831-6D90-C7EB-45F2-0E3E04969A10}"/>
              </a:ext>
            </a:extLst>
          </p:cNvPr>
          <p:cNvSpPr txBox="1"/>
          <p:nvPr/>
        </p:nvSpPr>
        <p:spPr>
          <a:xfrm>
            <a:off x="7647213" y="2303717"/>
            <a:ext cx="3423792" cy="430887"/>
          </a:xfrm>
          <a:prstGeom prst="rect">
            <a:avLst/>
          </a:prstGeom>
          <a:noFill/>
        </p:spPr>
        <p:txBody>
          <a:bodyPr wrap="square" lIns="0" tIns="0" rIns="0" bIns="0" rtlCol="0">
            <a:spAutoFit/>
          </a:bodyPr>
          <a:lstStyle/>
          <a:p>
            <a:pPr algn="ctr"/>
            <a:r>
              <a:rPr lang="pt-BR" sz="2800" dirty="0"/>
              <a:t>Anexo III</a:t>
            </a:r>
            <a:endParaRPr lang="pt-BR" dirty="0"/>
          </a:p>
        </p:txBody>
      </p:sp>
      <p:grpSp>
        <p:nvGrpSpPr>
          <p:cNvPr id="30" name="组合 30">
            <a:extLst>
              <a:ext uri="{FF2B5EF4-FFF2-40B4-BE49-F238E27FC236}">
                <a16:creationId xmlns:a16="http://schemas.microsoft.com/office/drawing/2014/main" id="{901B7FAF-64B4-0818-D6C3-D7470E8433AB}"/>
              </a:ext>
            </a:extLst>
          </p:cNvPr>
          <p:cNvGrpSpPr/>
          <p:nvPr/>
        </p:nvGrpSpPr>
        <p:grpSpPr>
          <a:xfrm>
            <a:off x="8800309" y="834331"/>
            <a:ext cx="1143000" cy="1143000"/>
            <a:chOff x="8997916" y="3619500"/>
            <a:chExt cx="1143000" cy="1143000"/>
          </a:xfrm>
        </p:grpSpPr>
        <p:sp>
          <p:nvSpPr>
            <p:cNvPr id="31" name="矩形: 圆角 7">
              <a:extLst>
                <a:ext uri="{FF2B5EF4-FFF2-40B4-BE49-F238E27FC236}">
                  <a16:creationId xmlns:a16="http://schemas.microsoft.com/office/drawing/2014/main" id="{E1D43EBF-277F-44D8-3A1D-FA30313D5B93}"/>
                </a:ext>
              </a:extLst>
            </p:cNvPr>
            <p:cNvSpPr/>
            <p:nvPr/>
          </p:nvSpPr>
          <p:spPr>
            <a:xfrm>
              <a:off x="8997916" y="3619500"/>
              <a:ext cx="1143000" cy="114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cs typeface="+mn-ea"/>
                <a:sym typeface="+mn-lt"/>
              </a:endParaRPr>
            </a:p>
          </p:txBody>
        </p:sp>
        <p:sp>
          <p:nvSpPr>
            <p:cNvPr id="32" name="椭圆 10">
              <a:extLst>
                <a:ext uri="{FF2B5EF4-FFF2-40B4-BE49-F238E27FC236}">
                  <a16:creationId xmlns:a16="http://schemas.microsoft.com/office/drawing/2014/main" id="{C56499EC-AD68-4CCD-DE1D-44CB364E962B}"/>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3" name="Retângulo: Cantos Arredondados 32">
            <a:extLst>
              <a:ext uri="{FF2B5EF4-FFF2-40B4-BE49-F238E27FC236}">
                <a16:creationId xmlns:a16="http://schemas.microsoft.com/office/drawing/2014/main" id="{61C5F62D-B6A5-8D7F-3D62-FB4B8D7C2F64}"/>
              </a:ext>
            </a:extLst>
          </p:cNvPr>
          <p:cNvSpPr/>
          <p:nvPr/>
        </p:nvSpPr>
        <p:spPr>
          <a:xfrm>
            <a:off x="8915403"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矩形 1">
            <a:extLst>
              <a:ext uri="{FF2B5EF4-FFF2-40B4-BE49-F238E27FC236}">
                <a16:creationId xmlns:a16="http://schemas.microsoft.com/office/drawing/2014/main" id="{76D07694-2DBE-5753-DBAB-060E02318D4A}"/>
              </a:ext>
            </a:extLst>
          </p:cNvPr>
          <p:cNvSpPr/>
          <p:nvPr/>
        </p:nvSpPr>
        <p:spPr>
          <a:xfrm>
            <a:off x="1622201" y="4099748"/>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TextBox 61">
            <a:extLst>
              <a:ext uri="{FF2B5EF4-FFF2-40B4-BE49-F238E27FC236}">
                <a16:creationId xmlns:a16="http://schemas.microsoft.com/office/drawing/2014/main" id="{72B90D9A-6593-864D-7FF2-A26EBAB47AD7}"/>
              </a:ext>
            </a:extLst>
          </p:cNvPr>
          <p:cNvSpPr txBox="1"/>
          <p:nvPr/>
        </p:nvSpPr>
        <p:spPr>
          <a:xfrm>
            <a:off x="1295398" y="5055279"/>
            <a:ext cx="3423792" cy="430887"/>
          </a:xfrm>
          <a:prstGeom prst="rect">
            <a:avLst/>
          </a:prstGeom>
          <a:noFill/>
        </p:spPr>
        <p:txBody>
          <a:bodyPr wrap="square" lIns="0" tIns="0" rIns="0" bIns="0" rtlCol="0">
            <a:spAutoFit/>
          </a:bodyPr>
          <a:lstStyle/>
          <a:p>
            <a:pPr algn="ctr"/>
            <a:r>
              <a:rPr lang="pt-BR" sz="2800" dirty="0"/>
              <a:t>Anexo IV</a:t>
            </a:r>
            <a:endParaRPr lang="pt-BR" dirty="0"/>
          </a:p>
        </p:txBody>
      </p:sp>
      <p:grpSp>
        <p:nvGrpSpPr>
          <p:cNvPr id="36" name="组合 30">
            <a:extLst>
              <a:ext uri="{FF2B5EF4-FFF2-40B4-BE49-F238E27FC236}">
                <a16:creationId xmlns:a16="http://schemas.microsoft.com/office/drawing/2014/main" id="{FB88325F-A1D5-99DA-A52E-DB74B44C1106}"/>
              </a:ext>
            </a:extLst>
          </p:cNvPr>
          <p:cNvGrpSpPr/>
          <p:nvPr/>
        </p:nvGrpSpPr>
        <p:grpSpPr>
          <a:xfrm>
            <a:off x="2448494" y="3585893"/>
            <a:ext cx="1143000" cy="1143000"/>
            <a:chOff x="8997916" y="3619500"/>
            <a:chExt cx="1143000" cy="1143000"/>
          </a:xfrm>
        </p:grpSpPr>
        <p:sp>
          <p:nvSpPr>
            <p:cNvPr id="37" name="矩形: 圆角 7">
              <a:extLst>
                <a:ext uri="{FF2B5EF4-FFF2-40B4-BE49-F238E27FC236}">
                  <a16:creationId xmlns:a16="http://schemas.microsoft.com/office/drawing/2014/main" id="{69B31D9B-F385-D423-6422-72A6973F0FD0}"/>
                </a:ext>
              </a:extLst>
            </p:cNvPr>
            <p:cNvSpPr/>
            <p:nvPr/>
          </p:nvSpPr>
          <p:spPr>
            <a:xfrm>
              <a:off x="8997916" y="3619500"/>
              <a:ext cx="1143000" cy="114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cs typeface="+mn-ea"/>
                <a:sym typeface="+mn-lt"/>
              </a:endParaRPr>
            </a:p>
          </p:txBody>
        </p:sp>
        <p:sp>
          <p:nvSpPr>
            <p:cNvPr id="38" name="椭圆 10">
              <a:extLst>
                <a:ext uri="{FF2B5EF4-FFF2-40B4-BE49-F238E27FC236}">
                  <a16:creationId xmlns:a16="http://schemas.microsoft.com/office/drawing/2014/main" id="{464CCED7-F89F-30FC-3AB2-D71C14D7DA2A}"/>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Retângulo: Cantos Arredondados 38">
            <a:extLst>
              <a:ext uri="{FF2B5EF4-FFF2-40B4-BE49-F238E27FC236}">
                <a16:creationId xmlns:a16="http://schemas.microsoft.com/office/drawing/2014/main" id="{441764C7-2A88-6631-A9C1-BEF3F81AD9E4}"/>
              </a:ext>
            </a:extLst>
          </p:cNvPr>
          <p:cNvSpPr/>
          <p:nvPr/>
        </p:nvSpPr>
        <p:spPr>
          <a:xfrm>
            <a:off x="2563588" y="3716709"/>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矩形 1">
            <a:extLst>
              <a:ext uri="{FF2B5EF4-FFF2-40B4-BE49-F238E27FC236}">
                <a16:creationId xmlns:a16="http://schemas.microsoft.com/office/drawing/2014/main" id="{9A5BD125-87DC-2F9C-79CC-43CFDD00AB47}"/>
              </a:ext>
            </a:extLst>
          </p:cNvPr>
          <p:cNvSpPr/>
          <p:nvPr/>
        </p:nvSpPr>
        <p:spPr>
          <a:xfrm>
            <a:off x="4771803"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TextBox 61">
            <a:extLst>
              <a:ext uri="{FF2B5EF4-FFF2-40B4-BE49-F238E27FC236}">
                <a16:creationId xmlns:a16="http://schemas.microsoft.com/office/drawing/2014/main" id="{28458DEA-030F-73D9-1F79-8519CC938DDB}"/>
              </a:ext>
            </a:extLst>
          </p:cNvPr>
          <p:cNvSpPr txBox="1"/>
          <p:nvPr/>
        </p:nvSpPr>
        <p:spPr>
          <a:xfrm>
            <a:off x="4445000" y="5055225"/>
            <a:ext cx="3423792" cy="430887"/>
          </a:xfrm>
          <a:prstGeom prst="rect">
            <a:avLst/>
          </a:prstGeom>
          <a:noFill/>
        </p:spPr>
        <p:txBody>
          <a:bodyPr wrap="square" lIns="0" tIns="0" rIns="0" bIns="0" rtlCol="0">
            <a:spAutoFit/>
          </a:bodyPr>
          <a:lstStyle/>
          <a:p>
            <a:pPr algn="ctr"/>
            <a:r>
              <a:rPr lang="pt-BR" sz="2800" dirty="0"/>
              <a:t>Anexo V</a:t>
            </a:r>
            <a:endParaRPr lang="pt-BR" dirty="0"/>
          </a:p>
        </p:txBody>
      </p:sp>
      <p:grpSp>
        <p:nvGrpSpPr>
          <p:cNvPr id="42" name="组合 30">
            <a:extLst>
              <a:ext uri="{FF2B5EF4-FFF2-40B4-BE49-F238E27FC236}">
                <a16:creationId xmlns:a16="http://schemas.microsoft.com/office/drawing/2014/main" id="{3B50ACC3-FB3A-26F0-8A9A-32CB59410AA9}"/>
              </a:ext>
            </a:extLst>
          </p:cNvPr>
          <p:cNvGrpSpPr/>
          <p:nvPr/>
        </p:nvGrpSpPr>
        <p:grpSpPr>
          <a:xfrm>
            <a:off x="5598096" y="3585839"/>
            <a:ext cx="1143000" cy="1143000"/>
            <a:chOff x="8997916" y="3619500"/>
            <a:chExt cx="1143000" cy="1143000"/>
          </a:xfrm>
        </p:grpSpPr>
        <p:sp>
          <p:nvSpPr>
            <p:cNvPr id="43" name="矩形: 圆角 7">
              <a:extLst>
                <a:ext uri="{FF2B5EF4-FFF2-40B4-BE49-F238E27FC236}">
                  <a16:creationId xmlns:a16="http://schemas.microsoft.com/office/drawing/2014/main" id="{6CD75EFF-CA4A-9373-0E23-A815C482539F}"/>
                </a:ext>
              </a:extLst>
            </p:cNvPr>
            <p:cNvSpPr/>
            <p:nvPr/>
          </p:nvSpPr>
          <p:spPr>
            <a:xfrm>
              <a:off x="8997916" y="3619500"/>
              <a:ext cx="1143000" cy="114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cs typeface="+mn-ea"/>
                <a:sym typeface="+mn-lt"/>
              </a:endParaRPr>
            </a:p>
          </p:txBody>
        </p:sp>
        <p:sp>
          <p:nvSpPr>
            <p:cNvPr id="44" name="椭圆 10">
              <a:extLst>
                <a:ext uri="{FF2B5EF4-FFF2-40B4-BE49-F238E27FC236}">
                  <a16:creationId xmlns:a16="http://schemas.microsoft.com/office/drawing/2014/main" id="{CD9575A7-014F-5593-3B51-A6D625F0C738}"/>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45" name="Retângulo: Cantos Arredondados 44">
            <a:extLst>
              <a:ext uri="{FF2B5EF4-FFF2-40B4-BE49-F238E27FC236}">
                <a16:creationId xmlns:a16="http://schemas.microsoft.com/office/drawing/2014/main" id="{8EFF59F3-1175-02DC-5F5B-CE3B5B7470D9}"/>
              </a:ext>
            </a:extLst>
          </p:cNvPr>
          <p:cNvSpPr/>
          <p:nvPr/>
        </p:nvSpPr>
        <p:spPr>
          <a:xfrm>
            <a:off x="5713190"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矩形 1">
            <a:extLst>
              <a:ext uri="{FF2B5EF4-FFF2-40B4-BE49-F238E27FC236}">
                <a16:creationId xmlns:a16="http://schemas.microsoft.com/office/drawing/2014/main" id="{49B40138-3683-C78E-BC95-250EB0CFC1FD}"/>
              </a:ext>
            </a:extLst>
          </p:cNvPr>
          <p:cNvSpPr/>
          <p:nvPr/>
        </p:nvSpPr>
        <p:spPr>
          <a:xfrm>
            <a:off x="7921404"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TextBox 61">
            <a:extLst>
              <a:ext uri="{FF2B5EF4-FFF2-40B4-BE49-F238E27FC236}">
                <a16:creationId xmlns:a16="http://schemas.microsoft.com/office/drawing/2014/main" id="{C4EC9442-D22A-562D-207E-30F1C5F43CEC}"/>
              </a:ext>
            </a:extLst>
          </p:cNvPr>
          <p:cNvSpPr txBox="1"/>
          <p:nvPr/>
        </p:nvSpPr>
        <p:spPr>
          <a:xfrm>
            <a:off x="7594601" y="5055225"/>
            <a:ext cx="3423792" cy="430887"/>
          </a:xfrm>
          <a:prstGeom prst="rect">
            <a:avLst/>
          </a:prstGeom>
          <a:noFill/>
        </p:spPr>
        <p:txBody>
          <a:bodyPr wrap="square" lIns="0" tIns="0" rIns="0" bIns="0" rtlCol="0">
            <a:spAutoFit/>
          </a:bodyPr>
          <a:lstStyle/>
          <a:p>
            <a:pPr algn="ctr"/>
            <a:r>
              <a:rPr lang="pt-BR" sz="2800" dirty="0"/>
              <a:t>Anexo (*)</a:t>
            </a:r>
            <a:endParaRPr lang="pt-BR" dirty="0"/>
          </a:p>
        </p:txBody>
      </p:sp>
      <p:grpSp>
        <p:nvGrpSpPr>
          <p:cNvPr id="48" name="组合 30">
            <a:extLst>
              <a:ext uri="{FF2B5EF4-FFF2-40B4-BE49-F238E27FC236}">
                <a16:creationId xmlns:a16="http://schemas.microsoft.com/office/drawing/2014/main" id="{EB896AC3-4E8C-0260-5F87-E24658C6A332}"/>
              </a:ext>
            </a:extLst>
          </p:cNvPr>
          <p:cNvGrpSpPr/>
          <p:nvPr/>
        </p:nvGrpSpPr>
        <p:grpSpPr>
          <a:xfrm>
            <a:off x="8747697" y="3585839"/>
            <a:ext cx="1143000" cy="1143000"/>
            <a:chOff x="8997916" y="3619500"/>
            <a:chExt cx="1143000" cy="1143000"/>
          </a:xfrm>
        </p:grpSpPr>
        <p:sp>
          <p:nvSpPr>
            <p:cNvPr id="49" name="矩形: 圆角 7">
              <a:extLst>
                <a:ext uri="{FF2B5EF4-FFF2-40B4-BE49-F238E27FC236}">
                  <a16:creationId xmlns:a16="http://schemas.microsoft.com/office/drawing/2014/main" id="{A3F69E50-2B4B-796E-9C72-684EAF6FC8A6}"/>
                </a:ext>
              </a:extLst>
            </p:cNvPr>
            <p:cNvSpPr/>
            <p:nvPr/>
          </p:nvSpPr>
          <p:spPr>
            <a:xfrm>
              <a:off x="8997916" y="3619500"/>
              <a:ext cx="1143000" cy="1143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cs typeface="+mn-ea"/>
                <a:sym typeface="+mn-lt"/>
              </a:endParaRPr>
            </a:p>
          </p:txBody>
        </p:sp>
        <p:sp>
          <p:nvSpPr>
            <p:cNvPr id="50" name="椭圆 10">
              <a:extLst>
                <a:ext uri="{FF2B5EF4-FFF2-40B4-BE49-F238E27FC236}">
                  <a16:creationId xmlns:a16="http://schemas.microsoft.com/office/drawing/2014/main" id="{70CFA419-5D2C-C8A2-86AD-F59895A05109}"/>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51" name="Retângulo: Cantos Arredondados 50">
            <a:extLst>
              <a:ext uri="{FF2B5EF4-FFF2-40B4-BE49-F238E27FC236}">
                <a16:creationId xmlns:a16="http://schemas.microsoft.com/office/drawing/2014/main" id="{C94FA16D-853B-8616-FA02-7E41B7746B5C}"/>
              </a:ext>
            </a:extLst>
          </p:cNvPr>
          <p:cNvSpPr/>
          <p:nvPr/>
        </p:nvSpPr>
        <p:spPr>
          <a:xfrm>
            <a:off x="8862791"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B4AC52DF-6320-EF82-39BA-DCC076C61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6946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47</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701551" y="408556"/>
            <a:ext cx="6620249" cy="5204823"/>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Anexo 1 </a:t>
            </a:r>
            <a:r>
              <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 Atividades e Operações Perigosas com Explosivos</a:t>
            </a:r>
          </a:p>
          <a:p>
            <a:pPr algn="ctr">
              <a:lnSpc>
                <a:spcPct val="150000"/>
              </a:lnSpc>
            </a:pPr>
            <a:endPar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400"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Este anexo trata das atividades relacionadas ao manuseio, transporte, armazenamento, carga e descarga de explosivos. Aborda também as áreas consideradas como “zonas de risco” e define medidas de segurança a serem adotadas nessas situações.</a:t>
            </a:r>
            <a:endParaRPr lang="en-US" sz="2000" dirty="0">
              <a:solidFill>
                <a:schemeClr val="accent4">
                  <a:lumMod val="60000"/>
                  <a:lumOff val="40000"/>
                </a:schemeClr>
              </a:solidFill>
            </a:endParaRPr>
          </a:p>
        </p:txBody>
      </p:sp>
      <p:pic>
        <p:nvPicPr>
          <p:cNvPr id="4" name="Imagem 3">
            <a:extLst>
              <a:ext uri="{FF2B5EF4-FFF2-40B4-BE49-F238E27FC236}">
                <a16:creationId xmlns:a16="http://schemas.microsoft.com/office/drawing/2014/main" id="{C9AD35FC-492B-9EFB-E250-BC7AEADD0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521751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48</a:t>
            </a:fld>
            <a:endParaRPr lang="en-US"/>
          </a:p>
        </p:txBody>
      </p:sp>
      <p:sp>
        <p:nvSpPr>
          <p:cNvPr id="16" name="TextBox 61">
            <a:extLst>
              <a:ext uri="{FF2B5EF4-FFF2-40B4-BE49-F238E27FC236}">
                <a16:creationId xmlns:a16="http://schemas.microsoft.com/office/drawing/2014/main" id="{DF068557-0887-64B9-A6B4-EB0763DC5903}"/>
              </a:ext>
            </a:extLst>
          </p:cNvPr>
          <p:cNvSpPr txBox="1"/>
          <p:nvPr/>
        </p:nvSpPr>
        <p:spPr>
          <a:xfrm>
            <a:off x="961033" y="1068097"/>
            <a:ext cx="9447524" cy="4107278"/>
          </a:xfrm>
          <a:prstGeom prst="rect">
            <a:avLst/>
          </a:prstGeom>
          <a:noFill/>
        </p:spPr>
        <p:txBody>
          <a:bodyPr wrap="square" lIns="0" tIns="0" rIns="0" bIns="0" rtlCol="0">
            <a:spAutoFit/>
          </a:bodyPr>
          <a:lstStyle/>
          <a:p>
            <a:pPr>
              <a:lnSpc>
                <a:spcPct val="150000"/>
              </a:lnSpc>
            </a:pPr>
            <a:endParaRPr lang="pt-BR" sz="2000" dirty="0"/>
          </a:p>
          <a:p>
            <a:pPr lvl="7">
              <a:lnSpc>
                <a:spcPct val="150000"/>
              </a:lnSpc>
            </a:pPr>
            <a:r>
              <a:rPr lang="pt-BR" sz="2000" dirty="0"/>
              <a:t>No armazenamento de explosivos;</a:t>
            </a:r>
          </a:p>
          <a:p>
            <a:pPr lvl="7">
              <a:lnSpc>
                <a:spcPct val="150000"/>
              </a:lnSpc>
            </a:pPr>
            <a:r>
              <a:rPr lang="pt-BR" sz="2000" dirty="0"/>
              <a:t>No transporte de explosivos;</a:t>
            </a:r>
          </a:p>
          <a:p>
            <a:pPr lvl="7">
              <a:lnSpc>
                <a:spcPct val="150000"/>
              </a:lnSpc>
            </a:pPr>
            <a:r>
              <a:rPr lang="pt-BR" sz="2000" dirty="0"/>
              <a:t>Na operação de escorva dos cartuchos de explosivos;</a:t>
            </a:r>
          </a:p>
          <a:p>
            <a:pPr lvl="7">
              <a:lnSpc>
                <a:spcPct val="150000"/>
              </a:lnSpc>
            </a:pPr>
            <a:r>
              <a:rPr lang="pt-BR" sz="2000" dirty="0"/>
              <a:t>Na operação de carregamento de explosivos;</a:t>
            </a:r>
          </a:p>
          <a:p>
            <a:pPr lvl="7">
              <a:lnSpc>
                <a:spcPct val="150000"/>
              </a:lnSpc>
            </a:pPr>
            <a:r>
              <a:rPr lang="pt-BR" sz="2000" dirty="0"/>
              <a:t>Na detonação;</a:t>
            </a:r>
          </a:p>
          <a:p>
            <a:pPr lvl="7">
              <a:lnSpc>
                <a:spcPct val="150000"/>
              </a:lnSpc>
            </a:pPr>
            <a:r>
              <a:rPr lang="pt-BR" sz="2000" dirty="0"/>
              <a:t>Na verificação de detonações falhadas;</a:t>
            </a:r>
          </a:p>
          <a:p>
            <a:pPr lvl="7">
              <a:lnSpc>
                <a:spcPct val="150000"/>
              </a:lnSpc>
            </a:pPr>
            <a:r>
              <a:rPr lang="pt-BR" sz="2000" dirty="0"/>
              <a:t>Na queima e destruição de explosivos deteriorados;</a:t>
            </a:r>
          </a:p>
          <a:p>
            <a:pPr lvl="7">
              <a:lnSpc>
                <a:spcPct val="150000"/>
              </a:lnSpc>
            </a:pPr>
            <a:r>
              <a:rPr lang="pt-BR" sz="2000" dirty="0"/>
              <a:t>Nas operações de manuseio de explosivos.</a:t>
            </a:r>
            <a:endParaRPr lang="pt-BR" sz="1400" dirty="0"/>
          </a:p>
        </p:txBody>
      </p:sp>
      <p:sp>
        <p:nvSpPr>
          <p:cNvPr id="20" name="Arrow: Chevron 4">
            <a:extLst>
              <a:ext uri="{FF2B5EF4-FFF2-40B4-BE49-F238E27FC236}">
                <a16:creationId xmlns:a16="http://schemas.microsoft.com/office/drawing/2014/main" id="{5663A57C-5222-1EDA-2E5A-62E53E05F896}"/>
              </a:ext>
            </a:extLst>
          </p:cNvPr>
          <p:cNvSpPr/>
          <p:nvPr/>
        </p:nvSpPr>
        <p:spPr>
          <a:xfrm>
            <a:off x="2757425" y="1654628"/>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Arrow: Chevron 4">
            <a:extLst>
              <a:ext uri="{FF2B5EF4-FFF2-40B4-BE49-F238E27FC236}">
                <a16:creationId xmlns:a16="http://schemas.microsoft.com/office/drawing/2014/main" id="{83A51AD6-8BFA-2C69-8EBC-9A332AF724BA}"/>
              </a:ext>
            </a:extLst>
          </p:cNvPr>
          <p:cNvSpPr/>
          <p:nvPr/>
        </p:nvSpPr>
        <p:spPr>
          <a:xfrm>
            <a:off x="2757425" y="2563296"/>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Arrow: Chevron 4">
            <a:extLst>
              <a:ext uri="{FF2B5EF4-FFF2-40B4-BE49-F238E27FC236}">
                <a16:creationId xmlns:a16="http://schemas.microsoft.com/office/drawing/2014/main" id="{8FEB129C-B226-831A-7A8E-C289FCB2FB60}"/>
              </a:ext>
            </a:extLst>
          </p:cNvPr>
          <p:cNvSpPr/>
          <p:nvPr/>
        </p:nvSpPr>
        <p:spPr>
          <a:xfrm>
            <a:off x="2757425" y="3471964"/>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Arrow: Chevron 4">
            <a:extLst>
              <a:ext uri="{FF2B5EF4-FFF2-40B4-BE49-F238E27FC236}">
                <a16:creationId xmlns:a16="http://schemas.microsoft.com/office/drawing/2014/main" id="{077B6A2C-A5F7-2715-04B6-593E6BDFA34F}"/>
              </a:ext>
            </a:extLst>
          </p:cNvPr>
          <p:cNvSpPr/>
          <p:nvPr/>
        </p:nvSpPr>
        <p:spPr>
          <a:xfrm>
            <a:off x="2757425" y="4380632"/>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Arrow: Chevron 4">
            <a:extLst>
              <a:ext uri="{FF2B5EF4-FFF2-40B4-BE49-F238E27FC236}">
                <a16:creationId xmlns:a16="http://schemas.microsoft.com/office/drawing/2014/main" id="{EA1D7CF0-B164-67BF-ABA1-37A20B8BD9C3}"/>
              </a:ext>
            </a:extLst>
          </p:cNvPr>
          <p:cNvSpPr/>
          <p:nvPr/>
        </p:nvSpPr>
        <p:spPr>
          <a:xfrm>
            <a:off x="2757425" y="2108962"/>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Arrow: Chevron 4">
            <a:extLst>
              <a:ext uri="{FF2B5EF4-FFF2-40B4-BE49-F238E27FC236}">
                <a16:creationId xmlns:a16="http://schemas.microsoft.com/office/drawing/2014/main" id="{D8C330C6-C0B2-4843-A0DB-64C30FC5C3C6}"/>
              </a:ext>
            </a:extLst>
          </p:cNvPr>
          <p:cNvSpPr/>
          <p:nvPr/>
        </p:nvSpPr>
        <p:spPr>
          <a:xfrm>
            <a:off x="2757425" y="3017630"/>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Arrow: Chevron 4">
            <a:extLst>
              <a:ext uri="{FF2B5EF4-FFF2-40B4-BE49-F238E27FC236}">
                <a16:creationId xmlns:a16="http://schemas.microsoft.com/office/drawing/2014/main" id="{17419AA7-F0A2-0141-EF2E-954A7B5462CA}"/>
              </a:ext>
            </a:extLst>
          </p:cNvPr>
          <p:cNvSpPr/>
          <p:nvPr/>
        </p:nvSpPr>
        <p:spPr>
          <a:xfrm>
            <a:off x="2757425" y="3926298"/>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Arrow: Chevron 4">
            <a:extLst>
              <a:ext uri="{FF2B5EF4-FFF2-40B4-BE49-F238E27FC236}">
                <a16:creationId xmlns:a16="http://schemas.microsoft.com/office/drawing/2014/main" id="{DB7CA96B-06B7-46FB-D0A8-E9153A25AA14}"/>
              </a:ext>
            </a:extLst>
          </p:cNvPr>
          <p:cNvSpPr/>
          <p:nvPr/>
        </p:nvSpPr>
        <p:spPr>
          <a:xfrm>
            <a:off x="2757425" y="4834966"/>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Imagem 3">
            <a:extLst>
              <a:ext uri="{FF2B5EF4-FFF2-40B4-BE49-F238E27FC236}">
                <a16:creationId xmlns:a16="http://schemas.microsoft.com/office/drawing/2014/main" id="{DBBE5312-B21A-AE15-45C0-5BD09A22C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9425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1">
            <a:extLst>
              <a:ext uri="{FF2B5EF4-FFF2-40B4-BE49-F238E27FC236}">
                <a16:creationId xmlns:a16="http://schemas.microsoft.com/office/drawing/2014/main" id="{D41332A2-AF66-5658-2E8C-C1D204C27006}"/>
              </a:ext>
            </a:extLst>
          </p:cNvPr>
          <p:cNvSpPr/>
          <p:nvPr/>
        </p:nvSpPr>
        <p:spPr>
          <a:xfrm>
            <a:off x="0" y="3168450"/>
            <a:ext cx="12192000" cy="5365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49</a:t>
            </a:fld>
            <a:endParaRPr lang="en-US"/>
          </a:p>
        </p:txBody>
      </p:sp>
      <p:sp>
        <p:nvSpPr>
          <p:cNvPr id="5" name="Teardrop 30">
            <a:extLst>
              <a:ext uri="{FF2B5EF4-FFF2-40B4-BE49-F238E27FC236}">
                <a16:creationId xmlns:a16="http://schemas.microsoft.com/office/drawing/2014/main" id="{395C0717-BEC7-1A00-3E58-C186271B8C53}"/>
              </a:ext>
            </a:extLst>
          </p:cNvPr>
          <p:cNvSpPr/>
          <p:nvPr/>
        </p:nvSpPr>
        <p:spPr>
          <a:xfrm rot="8100000">
            <a:off x="477546" y="432129"/>
            <a:ext cx="2040588" cy="2040588"/>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52">
            <a:extLst>
              <a:ext uri="{FF2B5EF4-FFF2-40B4-BE49-F238E27FC236}">
                <a16:creationId xmlns:a16="http://schemas.microsoft.com/office/drawing/2014/main" id="{159583D6-82CB-B284-1053-3BCCEBC85FB2}"/>
              </a:ext>
            </a:extLst>
          </p:cNvPr>
          <p:cNvSpPr/>
          <p:nvPr/>
        </p:nvSpPr>
        <p:spPr>
          <a:xfrm>
            <a:off x="747668" y="706042"/>
            <a:ext cx="1507754" cy="150775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rPr>
              <a:t>!</a:t>
            </a:r>
          </a:p>
        </p:txBody>
      </p:sp>
      <p:cxnSp>
        <p:nvCxnSpPr>
          <p:cNvPr id="15" name="Straight Connector 11">
            <a:extLst>
              <a:ext uri="{FF2B5EF4-FFF2-40B4-BE49-F238E27FC236}">
                <a16:creationId xmlns:a16="http://schemas.microsoft.com/office/drawing/2014/main" id="{043050A6-A5CA-549D-BB74-DE8BF9F469A6}"/>
              </a:ext>
            </a:extLst>
          </p:cNvPr>
          <p:cNvCxnSpPr/>
          <p:nvPr/>
        </p:nvCxnSpPr>
        <p:spPr>
          <a:xfrm flipV="1">
            <a:off x="1497840" y="2374637"/>
            <a:ext cx="0" cy="104140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16" name="TextBox 61">
            <a:extLst>
              <a:ext uri="{FF2B5EF4-FFF2-40B4-BE49-F238E27FC236}">
                <a16:creationId xmlns:a16="http://schemas.microsoft.com/office/drawing/2014/main" id="{76023AFC-932C-BDCB-0E21-E14D159A2451}"/>
              </a:ext>
            </a:extLst>
          </p:cNvPr>
          <p:cNvSpPr txBox="1"/>
          <p:nvPr/>
        </p:nvSpPr>
        <p:spPr>
          <a:xfrm>
            <a:off x="1850705" y="3761760"/>
            <a:ext cx="8918894" cy="2158732"/>
          </a:xfrm>
          <a:prstGeom prst="rect">
            <a:avLst/>
          </a:prstGeom>
          <a:noFill/>
        </p:spPr>
        <p:txBody>
          <a:bodyPr wrap="square" lIns="0" tIns="0" rIns="0" bIns="0" rtlCol="0">
            <a:spAutoFit/>
          </a:bodyPr>
          <a:lstStyle/>
          <a:p>
            <a:pPr>
              <a:lnSpc>
                <a:spcPct val="150000"/>
              </a:lnSpc>
            </a:pPr>
            <a:r>
              <a:rPr lang="pt-BR" sz="2400" dirty="0"/>
              <a:t>“As atividades ou operações que envolvam o manuseio ou uso de explosivos, bem como a fabricação de explosivos, munições e seus componentes, </a:t>
            </a:r>
            <a:r>
              <a:rPr lang="pt-BR" sz="2400" b="1" dirty="0">
                <a:solidFill>
                  <a:srgbClr val="C00000"/>
                </a:solidFill>
              </a:rPr>
              <a:t>implicam riscos que devem ser controlados para garantir a segurança dos trabalhadores envolvidos</a:t>
            </a:r>
            <a:r>
              <a:rPr lang="pt-BR" sz="2400" dirty="0"/>
              <a:t>.”</a:t>
            </a:r>
            <a:endParaRPr lang="en-US" sz="2400" b="1" dirty="0"/>
          </a:p>
        </p:txBody>
      </p:sp>
      <p:pic>
        <p:nvPicPr>
          <p:cNvPr id="4" name="Imagem 3">
            <a:extLst>
              <a:ext uri="{FF2B5EF4-FFF2-40B4-BE49-F238E27FC236}">
                <a16:creationId xmlns:a16="http://schemas.microsoft.com/office/drawing/2014/main" id="{08F93A19-5E84-5A2A-425E-FE5A6A1A4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061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7"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901700" y="1409700"/>
            <a:ext cx="43688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OP Assessoria">
            <a:extLst>
              <a:ext uri="{FF2B5EF4-FFF2-40B4-BE49-F238E27FC236}">
                <a16:creationId xmlns:a16="http://schemas.microsoft.com/office/drawing/2014/main" id="{9AAEA495-079A-8668-887C-D1D0216C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74" y="3009900"/>
            <a:ext cx="4837125" cy="3835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172199" y="2128157"/>
            <a:ext cx="5571468" cy="3266728"/>
          </a:xfrm>
          <a:prstGeom prst="rect">
            <a:avLst/>
          </a:prstGeom>
          <a:noFill/>
        </p:spPr>
        <p:txBody>
          <a:bodyPr wrap="square" lIns="0" tIns="0" rIns="0" bIns="0" rtlCol="0">
            <a:spAutoFit/>
          </a:bodyPr>
          <a:lstStyle/>
          <a:p>
            <a:pPr>
              <a:lnSpc>
                <a:spcPct val="150000"/>
              </a:lnSpc>
            </a:pPr>
            <a:r>
              <a:rPr lang="pt-BR" sz="2400" dirty="0"/>
              <a:t>Aqui falarei sobre a Norma Regulamentadora NR-16, estabelecida pelo Ministério do Trabalho e Emprego do Brasil, é um importante instrumento da legislação trabalhista pois define o que são consideradas atividades perigosas. </a:t>
            </a:r>
            <a:endParaRPr lang="en-US" sz="2000" dirty="0"/>
          </a:p>
        </p:txBody>
      </p:sp>
      <p:sp>
        <p:nvSpPr>
          <p:cNvPr id="8" name="TextBox 3">
            <a:extLst>
              <a:ext uri="{FF2B5EF4-FFF2-40B4-BE49-F238E27FC236}">
                <a16:creationId xmlns:a16="http://schemas.microsoft.com/office/drawing/2014/main" id="{D8068D01-A898-BB0C-2A18-046F6A32A2CF}"/>
              </a:ext>
            </a:extLst>
          </p:cNvPr>
          <p:cNvSpPr txBox="1"/>
          <p:nvPr/>
        </p:nvSpPr>
        <p:spPr>
          <a:xfrm>
            <a:off x="815654" y="195166"/>
            <a:ext cx="10617200" cy="553998"/>
          </a:xfrm>
          <a:prstGeom prst="rect">
            <a:avLst/>
          </a:prstGeom>
          <a:noFill/>
        </p:spPr>
        <p:txBody>
          <a:bodyPr wrap="square" lIns="0" tIns="0" rIns="0" bIns="0" rtlCol="0" anchor="t">
            <a:spAutoFit/>
          </a:bodyPr>
          <a:lstStyle/>
          <a:p>
            <a:pPr algn="ctr"/>
            <a:r>
              <a:rPr lang="en-US" sz="3600" b="1" dirty="0" err="1">
                <a:latin typeface="+mj-lt"/>
              </a:rPr>
              <a:t>Introdução</a:t>
            </a:r>
            <a:endParaRPr lang="en-US" sz="4000" dirty="0">
              <a:latin typeface="+mj-lt"/>
            </a:endParaRPr>
          </a:p>
        </p:txBody>
      </p:sp>
      <p:pic>
        <p:nvPicPr>
          <p:cNvPr id="3" name="Imagem 2">
            <a:extLst>
              <a:ext uri="{FF2B5EF4-FFF2-40B4-BE49-F238E27FC236}">
                <a16:creationId xmlns:a16="http://schemas.microsoft.com/office/drawing/2014/main" id="{3A6043BC-662F-0F7A-99A1-8FF7116F7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1531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50</a:t>
            </a:fld>
            <a:endParaRPr lang="en-US"/>
          </a:p>
        </p:txBody>
      </p:sp>
      <p:sp>
        <p:nvSpPr>
          <p:cNvPr id="5" name="Retângulo 4">
            <a:extLst>
              <a:ext uri="{FF2B5EF4-FFF2-40B4-BE49-F238E27FC236}">
                <a16:creationId xmlns:a16="http://schemas.microsoft.com/office/drawing/2014/main" id="{5C9B1975-DC5D-62EA-2D81-087D33A953B9}"/>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矩形 1">
            <a:extLst>
              <a:ext uri="{FF2B5EF4-FFF2-40B4-BE49-F238E27FC236}">
                <a16:creationId xmlns:a16="http://schemas.microsoft.com/office/drawing/2014/main" id="{C1DC6705-ECD6-A84E-C4B3-FB3B4DCA49B3}"/>
              </a:ext>
            </a:extLst>
          </p:cNvPr>
          <p:cNvSpPr/>
          <p:nvPr/>
        </p:nvSpPr>
        <p:spPr>
          <a:xfrm>
            <a:off x="1674813" y="1348240"/>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348010" y="2303771"/>
            <a:ext cx="3423792" cy="430887"/>
          </a:xfrm>
          <a:prstGeom prst="rect">
            <a:avLst/>
          </a:prstGeom>
          <a:noFill/>
        </p:spPr>
        <p:txBody>
          <a:bodyPr wrap="square" lIns="0" tIns="0" rIns="0" bIns="0" rtlCol="0">
            <a:spAutoFit/>
          </a:bodyPr>
          <a:lstStyle/>
          <a:p>
            <a:pPr algn="ctr"/>
            <a:r>
              <a:rPr lang="pt-BR" sz="2800" dirty="0"/>
              <a:t>Anexo I</a:t>
            </a:r>
            <a:endParaRPr lang="pt-BR" dirty="0"/>
          </a:p>
        </p:txBody>
      </p:sp>
      <p:grpSp>
        <p:nvGrpSpPr>
          <p:cNvPr id="8" name="组合 30">
            <a:extLst>
              <a:ext uri="{FF2B5EF4-FFF2-40B4-BE49-F238E27FC236}">
                <a16:creationId xmlns:a16="http://schemas.microsoft.com/office/drawing/2014/main" id="{951EC2A3-E143-BF03-7AEC-F66263D181CB}"/>
              </a:ext>
            </a:extLst>
          </p:cNvPr>
          <p:cNvGrpSpPr/>
          <p:nvPr/>
        </p:nvGrpSpPr>
        <p:grpSpPr>
          <a:xfrm>
            <a:off x="2501106" y="834385"/>
            <a:ext cx="1143000" cy="1143000"/>
            <a:chOff x="8997916" y="3619500"/>
            <a:chExt cx="1143000" cy="1143000"/>
          </a:xfrm>
        </p:grpSpPr>
        <p:sp>
          <p:nvSpPr>
            <p:cNvPr id="10" name="矩形: 圆角 7">
              <a:extLst>
                <a:ext uri="{FF2B5EF4-FFF2-40B4-BE49-F238E27FC236}">
                  <a16:creationId xmlns:a16="http://schemas.microsoft.com/office/drawing/2014/main" id="{98060B5F-8B69-527C-7893-77491E57FAEA}"/>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B03B45C-B7A1-6901-6DDB-AE8652CB6E33}"/>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Retângulo: Cantos Arredondados 11">
            <a:extLst>
              <a:ext uri="{FF2B5EF4-FFF2-40B4-BE49-F238E27FC236}">
                <a16:creationId xmlns:a16="http://schemas.microsoft.com/office/drawing/2014/main" id="{02DCABDE-D9F9-35C9-4934-89E0022DDBA7}"/>
              </a:ext>
            </a:extLst>
          </p:cNvPr>
          <p:cNvSpPr/>
          <p:nvPr/>
        </p:nvSpPr>
        <p:spPr>
          <a:xfrm>
            <a:off x="2616200" y="965201"/>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矩形 1">
            <a:extLst>
              <a:ext uri="{FF2B5EF4-FFF2-40B4-BE49-F238E27FC236}">
                <a16:creationId xmlns:a16="http://schemas.microsoft.com/office/drawing/2014/main" id="{BACF9CD9-BB96-49CB-F3FA-A8ADC4C326B1}"/>
              </a:ext>
            </a:extLst>
          </p:cNvPr>
          <p:cNvSpPr/>
          <p:nvPr/>
        </p:nvSpPr>
        <p:spPr>
          <a:xfrm>
            <a:off x="4824415" y="1348186"/>
            <a:ext cx="2795587" cy="1911169"/>
          </a:xfrm>
          <a:prstGeom prst="rect">
            <a:avLst/>
          </a:prstGeom>
          <a:solidFill>
            <a:srgbClr val="FEB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61">
            <a:extLst>
              <a:ext uri="{FF2B5EF4-FFF2-40B4-BE49-F238E27FC236}">
                <a16:creationId xmlns:a16="http://schemas.microsoft.com/office/drawing/2014/main" id="{11CD3273-85C6-DEDF-C4D6-8B8924FCAB3C}"/>
              </a:ext>
            </a:extLst>
          </p:cNvPr>
          <p:cNvSpPr txBox="1"/>
          <p:nvPr/>
        </p:nvSpPr>
        <p:spPr>
          <a:xfrm>
            <a:off x="4497612" y="2303717"/>
            <a:ext cx="3423792" cy="430887"/>
          </a:xfrm>
          <a:prstGeom prst="rect">
            <a:avLst/>
          </a:prstGeom>
          <a:noFill/>
        </p:spPr>
        <p:txBody>
          <a:bodyPr wrap="square" lIns="0" tIns="0" rIns="0" bIns="0" rtlCol="0">
            <a:spAutoFit/>
          </a:bodyPr>
          <a:lstStyle/>
          <a:p>
            <a:pPr algn="ctr"/>
            <a:r>
              <a:rPr lang="pt-BR" sz="2800" dirty="0"/>
              <a:t>Anexo II</a:t>
            </a:r>
            <a:endParaRPr lang="pt-BR" dirty="0"/>
          </a:p>
        </p:txBody>
      </p:sp>
      <p:grpSp>
        <p:nvGrpSpPr>
          <p:cNvPr id="15" name="组合 30">
            <a:extLst>
              <a:ext uri="{FF2B5EF4-FFF2-40B4-BE49-F238E27FC236}">
                <a16:creationId xmlns:a16="http://schemas.microsoft.com/office/drawing/2014/main" id="{44720950-051F-C7AB-20B0-0D6679E14EF8}"/>
              </a:ext>
            </a:extLst>
          </p:cNvPr>
          <p:cNvGrpSpPr/>
          <p:nvPr/>
        </p:nvGrpSpPr>
        <p:grpSpPr>
          <a:xfrm>
            <a:off x="5650708" y="834331"/>
            <a:ext cx="1143000" cy="1143000"/>
            <a:chOff x="8997916" y="3619500"/>
            <a:chExt cx="1143000" cy="1143000"/>
          </a:xfrm>
        </p:grpSpPr>
        <p:sp>
          <p:nvSpPr>
            <p:cNvPr id="20" name="矩形: 圆角 7">
              <a:extLst>
                <a:ext uri="{FF2B5EF4-FFF2-40B4-BE49-F238E27FC236}">
                  <a16:creationId xmlns:a16="http://schemas.microsoft.com/office/drawing/2014/main" id="{CFD3CAAA-6774-3611-FEFD-15113951B7A8}"/>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10">
              <a:extLst>
                <a:ext uri="{FF2B5EF4-FFF2-40B4-BE49-F238E27FC236}">
                  <a16:creationId xmlns:a16="http://schemas.microsoft.com/office/drawing/2014/main" id="{8C0B41ED-6A4C-3C6C-4813-05696FD7C340}"/>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22" name="Retângulo: Cantos Arredondados 21">
            <a:extLst>
              <a:ext uri="{FF2B5EF4-FFF2-40B4-BE49-F238E27FC236}">
                <a16:creationId xmlns:a16="http://schemas.microsoft.com/office/drawing/2014/main" id="{A9EF300D-1984-36C0-AB5B-A09F4D2490D1}"/>
              </a:ext>
            </a:extLst>
          </p:cNvPr>
          <p:cNvSpPr/>
          <p:nvPr/>
        </p:nvSpPr>
        <p:spPr>
          <a:xfrm>
            <a:off x="5765802"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矩形 1">
            <a:extLst>
              <a:ext uri="{FF2B5EF4-FFF2-40B4-BE49-F238E27FC236}">
                <a16:creationId xmlns:a16="http://schemas.microsoft.com/office/drawing/2014/main" id="{CEE4E9F8-740F-DD92-C9FD-F1530919F4C5}"/>
              </a:ext>
            </a:extLst>
          </p:cNvPr>
          <p:cNvSpPr/>
          <p:nvPr/>
        </p:nvSpPr>
        <p:spPr>
          <a:xfrm>
            <a:off x="7974016"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61">
            <a:extLst>
              <a:ext uri="{FF2B5EF4-FFF2-40B4-BE49-F238E27FC236}">
                <a16:creationId xmlns:a16="http://schemas.microsoft.com/office/drawing/2014/main" id="{D023E831-6D90-C7EB-45F2-0E3E04969A10}"/>
              </a:ext>
            </a:extLst>
          </p:cNvPr>
          <p:cNvSpPr txBox="1"/>
          <p:nvPr/>
        </p:nvSpPr>
        <p:spPr>
          <a:xfrm>
            <a:off x="7647213" y="2303717"/>
            <a:ext cx="3423792" cy="430887"/>
          </a:xfrm>
          <a:prstGeom prst="rect">
            <a:avLst/>
          </a:prstGeom>
          <a:noFill/>
        </p:spPr>
        <p:txBody>
          <a:bodyPr wrap="square" lIns="0" tIns="0" rIns="0" bIns="0" rtlCol="0">
            <a:spAutoFit/>
          </a:bodyPr>
          <a:lstStyle/>
          <a:p>
            <a:pPr algn="ctr"/>
            <a:r>
              <a:rPr lang="pt-BR" sz="2800" dirty="0"/>
              <a:t>Anexo III</a:t>
            </a:r>
            <a:endParaRPr lang="pt-BR" dirty="0"/>
          </a:p>
        </p:txBody>
      </p:sp>
      <p:grpSp>
        <p:nvGrpSpPr>
          <p:cNvPr id="30" name="组合 30">
            <a:extLst>
              <a:ext uri="{FF2B5EF4-FFF2-40B4-BE49-F238E27FC236}">
                <a16:creationId xmlns:a16="http://schemas.microsoft.com/office/drawing/2014/main" id="{901B7FAF-64B4-0818-D6C3-D7470E8433AB}"/>
              </a:ext>
            </a:extLst>
          </p:cNvPr>
          <p:cNvGrpSpPr/>
          <p:nvPr/>
        </p:nvGrpSpPr>
        <p:grpSpPr>
          <a:xfrm>
            <a:off x="8800309" y="834331"/>
            <a:ext cx="1143000" cy="1143000"/>
            <a:chOff x="8997916" y="3619500"/>
            <a:chExt cx="1143000" cy="1143000"/>
          </a:xfrm>
        </p:grpSpPr>
        <p:sp>
          <p:nvSpPr>
            <p:cNvPr id="31" name="矩形: 圆角 7">
              <a:extLst>
                <a:ext uri="{FF2B5EF4-FFF2-40B4-BE49-F238E27FC236}">
                  <a16:creationId xmlns:a16="http://schemas.microsoft.com/office/drawing/2014/main" id="{E1D43EBF-277F-44D8-3A1D-FA30313D5B93}"/>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10">
              <a:extLst>
                <a:ext uri="{FF2B5EF4-FFF2-40B4-BE49-F238E27FC236}">
                  <a16:creationId xmlns:a16="http://schemas.microsoft.com/office/drawing/2014/main" id="{C56499EC-AD68-4CCD-DE1D-44CB364E962B}"/>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3" name="Retângulo: Cantos Arredondados 32">
            <a:extLst>
              <a:ext uri="{FF2B5EF4-FFF2-40B4-BE49-F238E27FC236}">
                <a16:creationId xmlns:a16="http://schemas.microsoft.com/office/drawing/2014/main" id="{61C5F62D-B6A5-8D7F-3D62-FB4B8D7C2F64}"/>
              </a:ext>
            </a:extLst>
          </p:cNvPr>
          <p:cNvSpPr/>
          <p:nvPr/>
        </p:nvSpPr>
        <p:spPr>
          <a:xfrm>
            <a:off x="8915403"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矩形 1">
            <a:extLst>
              <a:ext uri="{FF2B5EF4-FFF2-40B4-BE49-F238E27FC236}">
                <a16:creationId xmlns:a16="http://schemas.microsoft.com/office/drawing/2014/main" id="{76D07694-2DBE-5753-DBAB-060E02318D4A}"/>
              </a:ext>
            </a:extLst>
          </p:cNvPr>
          <p:cNvSpPr/>
          <p:nvPr/>
        </p:nvSpPr>
        <p:spPr>
          <a:xfrm>
            <a:off x="1622201" y="4099748"/>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TextBox 61">
            <a:extLst>
              <a:ext uri="{FF2B5EF4-FFF2-40B4-BE49-F238E27FC236}">
                <a16:creationId xmlns:a16="http://schemas.microsoft.com/office/drawing/2014/main" id="{72B90D9A-6593-864D-7FF2-A26EBAB47AD7}"/>
              </a:ext>
            </a:extLst>
          </p:cNvPr>
          <p:cNvSpPr txBox="1"/>
          <p:nvPr/>
        </p:nvSpPr>
        <p:spPr>
          <a:xfrm>
            <a:off x="1295398" y="5055279"/>
            <a:ext cx="3423792" cy="430887"/>
          </a:xfrm>
          <a:prstGeom prst="rect">
            <a:avLst/>
          </a:prstGeom>
          <a:noFill/>
        </p:spPr>
        <p:txBody>
          <a:bodyPr wrap="square" lIns="0" tIns="0" rIns="0" bIns="0" rtlCol="0">
            <a:spAutoFit/>
          </a:bodyPr>
          <a:lstStyle/>
          <a:p>
            <a:pPr algn="ctr"/>
            <a:r>
              <a:rPr lang="pt-BR" sz="2800" dirty="0"/>
              <a:t>Anexo IV</a:t>
            </a:r>
            <a:endParaRPr lang="pt-BR" dirty="0"/>
          </a:p>
        </p:txBody>
      </p:sp>
      <p:grpSp>
        <p:nvGrpSpPr>
          <p:cNvPr id="36" name="组合 30">
            <a:extLst>
              <a:ext uri="{FF2B5EF4-FFF2-40B4-BE49-F238E27FC236}">
                <a16:creationId xmlns:a16="http://schemas.microsoft.com/office/drawing/2014/main" id="{FB88325F-A1D5-99DA-A52E-DB74B44C1106}"/>
              </a:ext>
            </a:extLst>
          </p:cNvPr>
          <p:cNvGrpSpPr/>
          <p:nvPr/>
        </p:nvGrpSpPr>
        <p:grpSpPr>
          <a:xfrm>
            <a:off x="2448494" y="3585893"/>
            <a:ext cx="1143000" cy="1143000"/>
            <a:chOff x="8997916" y="3619500"/>
            <a:chExt cx="1143000" cy="1143000"/>
          </a:xfrm>
        </p:grpSpPr>
        <p:sp>
          <p:nvSpPr>
            <p:cNvPr id="37" name="矩形: 圆角 7">
              <a:extLst>
                <a:ext uri="{FF2B5EF4-FFF2-40B4-BE49-F238E27FC236}">
                  <a16:creationId xmlns:a16="http://schemas.microsoft.com/office/drawing/2014/main" id="{69B31D9B-F385-D423-6422-72A6973F0FD0}"/>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0">
              <a:extLst>
                <a:ext uri="{FF2B5EF4-FFF2-40B4-BE49-F238E27FC236}">
                  <a16:creationId xmlns:a16="http://schemas.microsoft.com/office/drawing/2014/main" id="{464CCED7-F89F-30FC-3AB2-D71C14D7DA2A}"/>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Retângulo: Cantos Arredondados 38">
            <a:extLst>
              <a:ext uri="{FF2B5EF4-FFF2-40B4-BE49-F238E27FC236}">
                <a16:creationId xmlns:a16="http://schemas.microsoft.com/office/drawing/2014/main" id="{441764C7-2A88-6631-A9C1-BEF3F81AD9E4}"/>
              </a:ext>
            </a:extLst>
          </p:cNvPr>
          <p:cNvSpPr/>
          <p:nvPr/>
        </p:nvSpPr>
        <p:spPr>
          <a:xfrm>
            <a:off x="2563588" y="3716709"/>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矩形 1">
            <a:extLst>
              <a:ext uri="{FF2B5EF4-FFF2-40B4-BE49-F238E27FC236}">
                <a16:creationId xmlns:a16="http://schemas.microsoft.com/office/drawing/2014/main" id="{9A5BD125-87DC-2F9C-79CC-43CFDD00AB47}"/>
              </a:ext>
            </a:extLst>
          </p:cNvPr>
          <p:cNvSpPr/>
          <p:nvPr/>
        </p:nvSpPr>
        <p:spPr>
          <a:xfrm>
            <a:off x="4771803"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TextBox 61">
            <a:extLst>
              <a:ext uri="{FF2B5EF4-FFF2-40B4-BE49-F238E27FC236}">
                <a16:creationId xmlns:a16="http://schemas.microsoft.com/office/drawing/2014/main" id="{28458DEA-030F-73D9-1F79-8519CC938DDB}"/>
              </a:ext>
            </a:extLst>
          </p:cNvPr>
          <p:cNvSpPr txBox="1"/>
          <p:nvPr/>
        </p:nvSpPr>
        <p:spPr>
          <a:xfrm>
            <a:off x="4445000" y="5055225"/>
            <a:ext cx="3423792" cy="430887"/>
          </a:xfrm>
          <a:prstGeom prst="rect">
            <a:avLst/>
          </a:prstGeom>
          <a:noFill/>
        </p:spPr>
        <p:txBody>
          <a:bodyPr wrap="square" lIns="0" tIns="0" rIns="0" bIns="0" rtlCol="0">
            <a:spAutoFit/>
          </a:bodyPr>
          <a:lstStyle/>
          <a:p>
            <a:pPr algn="ctr"/>
            <a:r>
              <a:rPr lang="pt-BR" sz="2800" dirty="0"/>
              <a:t>Anexo V</a:t>
            </a:r>
            <a:endParaRPr lang="pt-BR" dirty="0"/>
          </a:p>
        </p:txBody>
      </p:sp>
      <p:grpSp>
        <p:nvGrpSpPr>
          <p:cNvPr id="42" name="组合 30">
            <a:extLst>
              <a:ext uri="{FF2B5EF4-FFF2-40B4-BE49-F238E27FC236}">
                <a16:creationId xmlns:a16="http://schemas.microsoft.com/office/drawing/2014/main" id="{3B50ACC3-FB3A-26F0-8A9A-32CB59410AA9}"/>
              </a:ext>
            </a:extLst>
          </p:cNvPr>
          <p:cNvGrpSpPr/>
          <p:nvPr/>
        </p:nvGrpSpPr>
        <p:grpSpPr>
          <a:xfrm>
            <a:off x="5598096" y="3585839"/>
            <a:ext cx="1143000" cy="1143000"/>
            <a:chOff x="8997916" y="3619500"/>
            <a:chExt cx="1143000" cy="1143000"/>
          </a:xfrm>
        </p:grpSpPr>
        <p:sp>
          <p:nvSpPr>
            <p:cNvPr id="43" name="矩形: 圆角 7">
              <a:extLst>
                <a:ext uri="{FF2B5EF4-FFF2-40B4-BE49-F238E27FC236}">
                  <a16:creationId xmlns:a16="http://schemas.microsoft.com/office/drawing/2014/main" id="{6CD75EFF-CA4A-9373-0E23-A815C482539F}"/>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10">
              <a:extLst>
                <a:ext uri="{FF2B5EF4-FFF2-40B4-BE49-F238E27FC236}">
                  <a16:creationId xmlns:a16="http://schemas.microsoft.com/office/drawing/2014/main" id="{CD9575A7-014F-5593-3B51-A6D625F0C738}"/>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45" name="Retângulo: Cantos Arredondados 44">
            <a:extLst>
              <a:ext uri="{FF2B5EF4-FFF2-40B4-BE49-F238E27FC236}">
                <a16:creationId xmlns:a16="http://schemas.microsoft.com/office/drawing/2014/main" id="{8EFF59F3-1175-02DC-5F5B-CE3B5B7470D9}"/>
              </a:ext>
            </a:extLst>
          </p:cNvPr>
          <p:cNvSpPr/>
          <p:nvPr/>
        </p:nvSpPr>
        <p:spPr>
          <a:xfrm>
            <a:off x="5713190"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矩形 1">
            <a:extLst>
              <a:ext uri="{FF2B5EF4-FFF2-40B4-BE49-F238E27FC236}">
                <a16:creationId xmlns:a16="http://schemas.microsoft.com/office/drawing/2014/main" id="{49B40138-3683-C78E-BC95-250EB0CFC1FD}"/>
              </a:ext>
            </a:extLst>
          </p:cNvPr>
          <p:cNvSpPr/>
          <p:nvPr/>
        </p:nvSpPr>
        <p:spPr>
          <a:xfrm>
            <a:off x="7921404"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TextBox 61">
            <a:extLst>
              <a:ext uri="{FF2B5EF4-FFF2-40B4-BE49-F238E27FC236}">
                <a16:creationId xmlns:a16="http://schemas.microsoft.com/office/drawing/2014/main" id="{C4EC9442-D22A-562D-207E-30F1C5F43CEC}"/>
              </a:ext>
            </a:extLst>
          </p:cNvPr>
          <p:cNvSpPr txBox="1"/>
          <p:nvPr/>
        </p:nvSpPr>
        <p:spPr>
          <a:xfrm>
            <a:off x="7594601" y="5055225"/>
            <a:ext cx="3423792" cy="430887"/>
          </a:xfrm>
          <a:prstGeom prst="rect">
            <a:avLst/>
          </a:prstGeom>
          <a:noFill/>
        </p:spPr>
        <p:txBody>
          <a:bodyPr wrap="square" lIns="0" tIns="0" rIns="0" bIns="0" rtlCol="0">
            <a:spAutoFit/>
          </a:bodyPr>
          <a:lstStyle/>
          <a:p>
            <a:pPr algn="ctr"/>
            <a:r>
              <a:rPr lang="pt-BR" sz="2800" dirty="0"/>
              <a:t>Anexo (*)</a:t>
            </a:r>
            <a:endParaRPr lang="pt-BR" dirty="0"/>
          </a:p>
        </p:txBody>
      </p:sp>
      <p:grpSp>
        <p:nvGrpSpPr>
          <p:cNvPr id="48" name="组合 30">
            <a:extLst>
              <a:ext uri="{FF2B5EF4-FFF2-40B4-BE49-F238E27FC236}">
                <a16:creationId xmlns:a16="http://schemas.microsoft.com/office/drawing/2014/main" id="{EB896AC3-4E8C-0260-5F87-E24658C6A332}"/>
              </a:ext>
            </a:extLst>
          </p:cNvPr>
          <p:cNvGrpSpPr/>
          <p:nvPr/>
        </p:nvGrpSpPr>
        <p:grpSpPr>
          <a:xfrm>
            <a:off x="8747697" y="3585839"/>
            <a:ext cx="1143000" cy="1143000"/>
            <a:chOff x="8997916" y="3619500"/>
            <a:chExt cx="1143000" cy="1143000"/>
          </a:xfrm>
        </p:grpSpPr>
        <p:sp>
          <p:nvSpPr>
            <p:cNvPr id="49" name="矩形: 圆角 7">
              <a:extLst>
                <a:ext uri="{FF2B5EF4-FFF2-40B4-BE49-F238E27FC236}">
                  <a16:creationId xmlns:a16="http://schemas.microsoft.com/office/drawing/2014/main" id="{A3F69E50-2B4B-796E-9C72-684EAF6FC8A6}"/>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10">
              <a:extLst>
                <a:ext uri="{FF2B5EF4-FFF2-40B4-BE49-F238E27FC236}">
                  <a16:creationId xmlns:a16="http://schemas.microsoft.com/office/drawing/2014/main" id="{70CFA419-5D2C-C8A2-86AD-F59895A05109}"/>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51" name="Retângulo: Cantos Arredondados 50">
            <a:extLst>
              <a:ext uri="{FF2B5EF4-FFF2-40B4-BE49-F238E27FC236}">
                <a16:creationId xmlns:a16="http://schemas.microsoft.com/office/drawing/2014/main" id="{C94FA16D-853B-8616-FA02-7E41B7746B5C}"/>
              </a:ext>
            </a:extLst>
          </p:cNvPr>
          <p:cNvSpPr/>
          <p:nvPr/>
        </p:nvSpPr>
        <p:spPr>
          <a:xfrm>
            <a:off x="8862791"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FC082647-08B4-23F2-2901-6349F29D1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506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51</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752351" y="581962"/>
            <a:ext cx="6687297" cy="4198842"/>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Anexo 2 – </a:t>
            </a:r>
            <a:r>
              <a:rPr lang="pt-BR" sz="28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Atividades e Operações Perigosas com Inflamáveis:</a:t>
            </a: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000" dirty="0">
                <a:latin typeface="Gisha" panose="020B0502040204020203" pitchFamily="34" charset="-79"/>
                <a:cs typeface="Gisha" panose="020B0502040204020203" pitchFamily="34" charset="-79"/>
              </a:rPr>
              <a:t>Esse anexo aborda as atividades relacionadas aos líquidos inflamáveis, como o transporte, manipulação e armazenamento dessas substâncias. Também abrange trabalhos realizados em locais onde há risco de incêndio ou explosão.</a:t>
            </a:r>
            <a:endParaRPr lang="en-US" dirty="0"/>
          </a:p>
        </p:txBody>
      </p:sp>
      <p:pic>
        <p:nvPicPr>
          <p:cNvPr id="4" name="Imagem 3">
            <a:extLst>
              <a:ext uri="{FF2B5EF4-FFF2-40B4-BE49-F238E27FC236}">
                <a16:creationId xmlns:a16="http://schemas.microsoft.com/office/drawing/2014/main" id="{AFDECE0C-7535-390B-76CB-18D00DC69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88162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52</a:t>
            </a:fld>
            <a:endParaRPr lang="en-US"/>
          </a:p>
        </p:txBody>
      </p:sp>
      <p:pic>
        <p:nvPicPr>
          <p:cNvPr id="1026" name="Picture 2" descr="El modelo SG-SST, fundamento de la sostenibilidad empresarial - ccs.org.co">
            <a:extLst>
              <a:ext uri="{FF2B5EF4-FFF2-40B4-BE49-F238E27FC236}">
                <a16:creationId xmlns:a16="http://schemas.microsoft.com/office/drawing/2014/main" id="{3A53984F-4D1A-08F6-8728-41E396054B5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flipV="1">
            <a:off x="7108826" y="705021"/>
            <a:ext cx="4607207" cy="5548318"/>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7023319" y="1784261"/>
            <a:ext cx="4965481" cy="3266728"/>
          </a:xfrm>
          <a:prstGeom prst="rect">
            <a:avLst/>
          </a:prstGeom>
          <a:noFill/>
        </p:spPr>
        <p:txBody>
          <a:bodyPr wrap="square" lIns="0" tIns="0" rIns="0" bIns="0" rtlCol="0">
            <a:spAutoFit/>
          </a:bodyPr>
          <a:lstStyle/>
          <a:p>
            <a:pPr>
              <a:lnSpc>
                <a:spcPct val="150000"/>
              </a:lnSpc>
            </a:pPr>
            <a:r>
              <a:rPr lang="pt-BR" sz="2400" dirty="0"/>
              <a:t>“Consideram-se perigosas as atividades ou operações que envolvam o manuseio ou armazenamento de líquidos inflamáveis em quantidades acima dos limites de isenção estabelecidos pela legislação vigente.”</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9066915" y="59099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9455852" y="95929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9E8B5248-DA09-2E51-5E39-44C0726B3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366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53</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695184" y="2153671"/>
            <a:ext cx="10255477" cy="3696525"/>
          </a:xfrm>
          <a:prstGeom prst="rect">
            <a:avLst/>
          </a:prstGeom>
          <a:noFill/>
        </p:spPr>
        <p:txBody>
          <a:bodyPr wrap="square" lIns="0" tIns="0" rIns="0" bIns="0" rtlCol="0">
            <a:spAutoFit/>
          </a:bodyPr>
          <a:lstStyle/>
          <a:p>
            <a:pPr marL="285750" indent="-285750">
              <a:lnSpc>
                <a:spcPct val="150000"/>
              </a:lnSpc>
              <a:buClr>
                <a:srgbClr val="EEB500"/>
              </a:buClr>
              <a:buFont typeface="Wingdings" panose="05000000000000000000" pitchFamily="2" charset="2"/>
              <a:buChar char="§"/>
            </a:pPr>
            <a:r>
              <a:rPr lang="pt-BR" b="1" dirty="0"/>
              <a:t>No transporte e armazenagem de inflamáveis líquidos e gasosos liquefeitos </a:t>
            </a:r>
          </a:p>
          <a:p>
            <a:pPr marL="285750" indent="-285750">
              <a:lnSpc>
                <a:spcPct val="150000"/>
              </a:lnSpc>
              <a:buClr>
                <a:srgbClr val="EEB500"/>
              </a:buClr>
              <a:buFont typeface="Wingdings" panose="05000000000000000000" pitchFamily="2" charset="2"/>
              <a:buChar char="§"/>
            </a:pPr>
            <a:r>
              <a:rPr lang="pt-BR" b="1" dirty="0"/>
              <a:t>No transporte e armazenagem de vasilhames vazios não-</a:t>
            </a:r>
            <a:r>
              <a:rPr lang="pt-BR" b="1" dirty="0" err="1"/>
              <a:t>desgaseificados</a:t>
            </a:r>
            <a:r>
              <a:rPr lang="pt-BR" b="1" dirty="0"/>
              <a:t> ou decantados,</a:t>
            </a:r>
          </a:p>
          <a:p>
            <a:pPr marL="285750" indent="-285750">
              <a:lnSpc>
                <a:spcPct val="150000"/>
              </a:lnSpc>
              <a:buClr>
                <a:srgbClr val="EEB500"/>
              </a:buClr>
              <a:buFont typeface="Wingdings" panose="05000000000000000000" pitchFamily="2" charset="2"/>
              <a:buChar char="§"/>
            </a:pPr>
            <a:r>
              <a:rPr lang="pt-BR" b="1" dirty="0"/>
              <a:t>Nos postos de reabastecimento de aeronaves,</a:t>
            </a:r>
          </a:p>
          <a:p>
            <a:pPr marL="285750" indent="-285750">
              <a:lnSpc>
                <a:spcPct val="150000"/>
              </a:lnSpc>
              <a:buClr>
                <a:srgbClr val="EEB500"/>
              </a:buClr>
              <a:buFont typeface="Wingdings" panose="05000000000000000000" pitchFamily="2" charset="2"/>
              <a:buChar char="§"/>
            </a:pPr>
            <a:r>
              <a:rPr lang="pt-BR" b="1" dirty="0"/>
              <a:t>Nos locais de carregamento de navios-tanques, vagões-tanques e caminhões-tanques e enchimento de vasilhames, com inflamáveis líquidos ou gasosos liquefeitos,</a:t>
            </a:r>
          </a:p>
          <a:p>
            <a:pPr marL="285750" indent="-285750">
              <a:lnSpc>
                <a:spcPct val="150000"/>
              </a:lnSpc>
              <a:buClr>
                <a:srgbClr val="EEB500"/>
              </a:buClr>
              <a:buFont typeface="Wingdings" panose="05000000000000000000" pitchFamily="2" charset="2"/>
              <a:buChar char="§"/>
            </a:pPr>
            <a:r>
              <a:rPr lang="pt-BR" b="1" dirty="0"/>
              <a:t>Nos locais de descarga de navios-tanques, vagões-tanques e caminhões-tanques com inflamáveis líquidos ou gasosos liquefeitos ou de vasilhames vazios não-</a:t>
            </a:r>
            <a:r>
              <a:rPr lang="pt-BR" b="1" dirty="0" err="1"/>
              <a:t>desgaseificados</a:t>
            </a:r>
            <a:r>
              <a:rPr lang="pt-BR" b="1" dirty="0"/>
              <a:t> ou decantados,</a:t>
            </a:r>
          </a:p>
          <a:p>
            <a:pPr marL="285750" indent="-285750">
              <a:lnSpc>
                <a:spcPct val="150000"/>
              </a:lnSpc>
              <a:buClr>
                <a:srgbClr val="EEB500"/>
              </a:buClr>
              <a:buFont typeface="Wingdings" panose="05000000000000000000" pitchFamily="2" charset="2"/>
              <a:buChar char="§"/>
            </a:pPr>
            <a:r>
              <a:rPr lang="pt-BR" b="1" dirty="0"/>
              <a:t>Nos serviços de operações e manutenção de navios-tanque, vagões-tanques, caminhões-tanques, bombas e vasilhames, com inflamáveis líquidos ou gasosos liquefeitos, ou vazios não-</a:t>
            </a:r>
            <a:r>
              <a:rPr lang="pt-BR" b="1" dirty="0" err="1"/>
              <a:t>desgaseificados</a:t>
            </a:r>
            <a:r>
              <a:rPr lang="pt-BR" b="1" dirty="0"/>
              <a:t> ou decantados,</a:t>
            </a:r>
            <a:endParaRPr lang="pt-BR" sz="1200" dirty="0"/>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0800000">
            <a:off x="9061222" y="-1"/>
            <a:ext cx="3130777" cy="1962891"/>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3F48E4C1-0BB3-FCE9-C3D6-A9D5DC5FC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91" y="88940"/>
            <a:ext cx="2342462" cy="650333"/>
          </a:xfrm>
          <a:prstGeom prst="rect">
            <a:avLst/>
          </a:prstGeom>
        </p:spPr>
      </p:pic>
    </p:spTree>
    <p:extLst>
      <p:ext uri="{BB962C8B-B14F-4D97-AF65-F5344CB8AC3E}">
        <p14:creationId xmlns:p14="http://schemas.microsoft.com/office/powerpoint/2010/main" val="33487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54</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2377001" y="592690"/>
            <a:ext cx="9290879" cy="4943020"/>
          </a:xfrm>
          <a:prstGeom prst="rect">
            <a:avLst/>
          </a:prstGeom>
          <a:noFill/>
        </p:spPr>
        <p:txBody>
          <a:bodyPr wrap="square" lIns="0" tIns="0" rIns="0" bIns="0" rtlCol="0">
            <a:spAutoFit/>
          </a:bodyPr>
          <a:lstStyle/>
          <a:p>
            <a:pPr marL="285750" indent="-285750">
              <a:lnSpc>
                <a:spcPct val="150000"/>
              </a:lnSpc>
              <a:buClr>
                <a:srgbClr val="EEB500"/>
              </a:buClr>
              <a:buFont typeface="Wingdings" panose="05000000000000000000" pitchFamily="2" charset="2"/>
              <a:buChar char="§"/>
            </a:pPr>
            <a:r>
              <a:rPr lang="pt-BR" b="1" dirty="0"/>
              <a:t>Nas operações de desgaseificação, decantação e reparos de vasilhames não-</a:t>
            </a:r>
            <a:r>
              <a:rPr lang="pt-BR" b="1" dirty="0" err="1"/>
              <a:t>desgaseificados</a:t>
            </a:r>
            <a:r>
              <a:rPr lang="pt-BR" b="1" dirty="0"/>
              <a:t> ou decantados,</a:t>
            </a:r>
          </a:p>
          <a:p>
            <a:pPr marL="285750" indent="-285750">
              <a:lnSpc>
                <a:spcPct val="150000"/>
              </a:lnSpc>
              <a:buClr>
                <a:srgbClr val="EEB500"/>
              </a:buClr>
              <a:buFont typeface="Wingdings" panose="05000000000000000000" pitchFamily="2" charset="2"/>
              <a:buChar char="§"/>
            </a:pPr>
            <a:r>
              <a:rPr lang="pt-BR" b="1" dirty="0"/>
              <a:t>Nas operações de testes de aparelhos de consumo do gás e seus equipamentos,</a:t>
            </a:r>
          </a:p>
          <a:p>
            <a:pPr marL="285750" indent="-285750">
              <a:lnSpc>
                <a:spcPct val="150000"/>
              </a:lnSpc>
              <a:buClr>
                <a:srgbClr val="EEB500"/>
              </a:buClr>
              <a:buFont typeface="Wingdings" panose="05000000000000000000" pitchFamily="2" charset="2"/>
              <a:buChar char="§"/>
            </a:pPr>
            <a:r>
              <a:rPr lang="pt-BR" b="1" dirty="0"/>
              <a:t>No transporte de inflamáveis líquidos e gasosos liquefeitos em caminhão-tanque, desde que sejam motorista ou ajudantes.</a:t>
            </a:r>
          </a:p>
          <a:p>
            <a:pPr marL="285750" indent="-285750">
              <a:lnSpc>
                <a:spcPct val="150000"/>
              </a:lnSpc>
              <a:buClr>
                <a:srgbClr val="EEB500"/>
              </a:buClr>
              <a:buFont typeface="Wingdings" panose="05000000000000000000" pitchFamily="2" charset="2"/>
              <a:buChar char="§"/>
            </a:pPr>
            <a:r>
              <a:rPr lang="pt-BR" b="1" dirty="0"/>
              <a:t>No transporte de vasilhames (em caminhões de carga), contendo inflamável líquido, em quantidade total igual ou superior a 200 litros, desde que sejam motorista ou ajudantes.</a:t>
            </a:r>
          </a:p>
          <a:p>
            <a:pPr marL="285750" indent="-285750">
              <a:lnSpc>
                <a:spcPct val="150000"/>
              </a:lnSpc>
              <a:buClr>
                <a:srgbClr val="EEB500"/>
              </a:buClr>
              <a:buFont typeface="Wingdings" panose="05000000000000000000" pitchFamily="2" charset="2"/>
              <a:buChar char="§"/>
            </a:pPr>
            <a:r>
              <a:rPr lang="pt-BR" b="1" dirty="0"/>
              <a:t>No transporte de vasilhames (em carreta ou caminhão de carga), contendo inflamável gasosos e líquido, em quantidade total igual ou superior a 135 quilos, desde que sejam motorista ou ajudantes.</a:t>
            </a:r>
          </a:p>
          <a:p>
            <a:pPr marL="285750" indent="-285750">
              <a:lnSpc>
                <a:spcPct val="150000"/>
              </a:lnSpc>
              <a:buClr>
                <a:srgbClr val="EEB500"/>
              </a:buClr>
              <a:buFont typeface="Wingdings" panose="05000000000000000000" pitchFamily="2" charset="2"/>
              <a:buChar char="§"/>
            </a:pPr>
            <a:r>
              <a:rPr lang="pt-BR" b="1" dirty="0"/>
              <a:t>Nas operação em postos de serviço e bombas de abastecimento de inflamáveis líquidos, desde que seja operador de bomba ou trabalhador que operam na área de risco.</a:t>
            </a:r>
            <a:endParaRPr lang="pt-BR" sz="1200" dirty="0"/>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5400000">
            <a:off x="-583943" y="709060"/>
            <a:ext cx="3130777" cy="1962891"/>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7AA27309-78DE-A002-B11D-38CA2BCAC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60" y="5551383"/>
            <a:ext cx="2342462" cy="650333"/>
          </a:xfrm>
          <a:prstGeom prst="rect">
            <a:avLst/>
          </a:prstGeom>
        </p:spPr>
      </p:pic>
    </p:spTree>
    <p:extLst>
      <p:ext uri="{BB962C8B-B14F-4D97-AF65-F5344CB8AC3E}">
        <p14:creationId xmlns:p14="http://schemas.microsoft.com/office/powerpoint/2010/main" val="26907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901700" y="1409700"/>
            <a:ext cx="43688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OP Assessoria">
            <a:extLst>
              <a:ext uri="{FF2B5EF4-FFF2-40B4-BE49-F238E27FC236}">
                <a16:creationId xmlns:a16="http://schemas.microsoft.com/office/drawing/2014/main" id="{9AAEA495-079A-8668-887C-D1D0216C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74" y="3009900"/>
            <a:ext cx="4837125" cy="3835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55</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191250" y="1827599"/>
            <a:ext cx="5118100" cy="3820726"/>
          </a:xfrm>
          <a:prstGeom prst="rect">
            <a:avLst/>
          </a:prstGeom>
          <a:noFill/>
        </p:spPr>
        <p:txBody>
          <a:bodyPr wrap="square" lIns="0" tIns="0" rIns="0" bIns="0" rtlCol="0">
            <a:spAutoFit/>
          </a:bodyPr>
          <a:lstStyle/>
          <a:p>
            <a:pPr>
              <a:lnSpc>
                <a:spcPct val="150000"/>
              </a:lnSpc>
            </a:pPr>
            <a:r>
              <a:rPr lang="pt-BR" sz="2400" dirty="0"/>
              <a:t>As empresas devem seguir as legislações e normas complementares específicas para o transporte, armazenamento e manuseio de inflamáveis, como a NR-20, que aborda a segurança e saúde no trabalho com inflamáveis e líquidos combustíveis.</a:t>
            </a:r>
            <a:endParaRPr lang="en-US" sz="2000" dirty="0"/>
          </a:p>
        </p:txBody>
      </p:sp>
      <p:pic>
        <p:nvPicPr>
          <p:cNvPr id="3" name="Imagem 2">
            <a:extLst>
              <a:ext uri="{FF2B5EF4-FFF2-40B4-BE49-F238E27FC236}">
                <a16:creationId xmlns:a16="http://schemas.microsoft.com/office/drawing/2014/main" id="{FB35C47A-592F-A7AF-91F3-B35019E8B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720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56</a:t>
            </a:fld>
            <a:endParaRPr lang="en-US"/>
          </a:p>
        </p:txBody>
      </p:sp>
      <p:sp>
        <p:nvSpPr>
          <p:cNvPr id="5" name="Retângulo 4">
            <a:extLst>
              <a:ext uri="{FF2B5EF4-FFF2-40B4-BE49-F238E27FC236}">
                <a16:creationId xmlns:a16="http://schemas.microsoft.com/office/drawing/2014/main" id="{5C9B1975-DC5D-62EA-2D81-087D33A953B9}"/>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矩形 1">
            <a:extLst>
              <a:ext uri="{FF2B5EF4-FFF2-40B4-BE49-F238E27FC236}">
                <a16:creationId xmlns:a16="http://schemas.microsoft.com/office/drawing/2014/main" id="{C1DC6705-ECD6-A84E-C4B3-FB3B4DCA49B3}"/>
              </a:ext>
            </a:extLst>
          </p:cNvPr>
          <p:cNvSpPr/>
          <p:nvPr/>
        </p:nvSpPr>
        <p:spPr>
          <a:xfrm>
            <a:off x="1674813" y="1348240"/>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348010" y="2303771"/>
            <a:ext cx="3423792" cy="430887"/>
          </a:xfrm>
          <a:prstGeom prst="rect">
            <a:avLst/>
          </a:prstGeom>
          <a:noFill/>
        </p:spPr>
        <p:txBody>
          <a:bodyPr wrap="square" lIns="0" tIns="0" rIns="0" bIns="0" rtlCol="0">
            <a:spAutoFit/>
          </a:bodyPr>
          <a:lstStyle/>
          <a:p>
            <a:pPr algn="ctr"/>
            <a:r>
              <a:rPr lang="pt-BR" sz="2800" dirty="0"/>
              <a:t>Anexo I</a:t>
            </a:r>
            <a:endParaRPr lang="pt-BR" dirty="0"/>
          </a:p>
        </p:txBody>
      </p:sp>
      <p:grpSp>
        <p:nvGrpSpPr>
          <p:cNvPr id="8" name="组合 30">
            <a:extLst>
              <a:ext uri="{FF2B5EF4-FFF2-40B4-BE49-F238E27FC236}">
                <a16:creationId xmlns:a16="http://schemas.microsoft.com/office/drawing/2014/main" id="{951EC2A3-E143-BF03-7AEC-F66263D181CB}"/>
              </a:ext>
            </a:extLst>
          </p:cNvPr>
          <p:cNvGrpSpPr/>
          <p:nvPr/>
        </p:nvGrpSpPr>
        <p:grpSpPr>
          <a:xfrm>
            <a:off x="2501106" y="834385"/>
            <a:ext cx="1143000" cy="1143000"/>
            <a:chOff x="8997916" y="3619500"/>
            <a:chExt cx="1143000" cy="1143000"/>
          </a:xfrm>
        </p:grpSpPr>
        <p:sp>
          <p:nvSpPr>
            <p:cNvPr id="10" name="矩形: 圆角 7">
              <a:extLst>
                <a:ext uri="{FF2B5EF4-FFF2-40B4-BE49-F238E27FC236}">
                  <a16:creationId xmlns:a16="http://schemas.microsoft.com/office/drawing/2014/main" id="{98060B5F-8B69-527C-7893-77491E57FAEA}"/>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B03B45C-B7A1-6901-6DDB-AE8652CB6E33}"/>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Retângulo: Cantos Arredondados 11">
            <a:extLst>
              <a:ext uri="{FF2B5EF4-FFF2-40B4-BE49-F238E27FC236}">
                <a16:creationId xmlns:a16="http://schemas.microsoft.com/office/drawing/2014/main" id="{02DCABDE-D9F9-35C9-4934-89E0022DDBA7}"/>
              </a:ext>
            </a:extLst>
          </p:cNvPr>
          <p:cNvSpPr/>
          <p:nvPr/>
        </p:nvSpPr>
        <p:spPr>
          <a:xfrm>
            <a:off x="2616200" y="965201"/>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矩形 1">
            <a:extLst>
              <a:ext uri="{FF2B5EF4-FFF2-40B4-BE49-F238E27FC236}">
                <a16:creationId xmlns:a16="http://schemas.microsoft.com/office/drawing/2014/main" id="{BACF9CD9-BB96-49CB-F3FA-A8ADC4C326B1}"/>
              </a:ext>
            </a:extLst>
          </p:cNvPr>
          <p:cNvSpPr/>
          <p:nvPr/>
        </p:nvSpPr>
        <p:spPr>
          <a:xfrm>
            <a:off x="4824415"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61">
            <a:extLst>
              <a:ext uri="{FF2B5EF4-FFF2-40B4-BE49-F238E27FC236}">
                <a16:creationId xmlns:a16="http://schemas.microsoft.com/office/drawing/2014/main" id="{11CD3273-85C6-DEDF-C4D6-8B8924FCAB3C}"/>
              </a:ext>
            </a:extLst>
          </p:cNvPr>
          <p:cNvSpPr txBox="1"/>
          <p:nvPr/>
        </p:nvSpPr>
        <p:spPr>
          <a:xfrm>
            <a:off x="4497612" y="2303717"/>
            <a:ext cx="3423792" cy="430887"/>
          </a:xfrm>
          <a:prstGeom prst="rect">
            <a:avLst/>
          </a:prstGeom>
          <a:noFill/>
        </p:spPr>
        <p:txBody>
          <a:bodyPr wrap="square" lIns="0" tIns="0" rIns="0" bIns="0" rtlCol="0">
            <a:spAutoFit/>
          </a:bodyPr>
          <a:lstStyle/>
          <a:p>
            <a:pPr algn="ctr"/>
            <a:r>
              <a:rPr lang="pt-BR" sz="2800" dirty="0"/>
              <a:t>Anexo II</a:t>
            </a:r>
            <a:endParaRPr lang="pt-BR" dirty="0"/>
          </a:p>
        </p:txBody>
      </p:sp>
      <p:grpSp>
        <p:nvGrpSpPr>
          <p:cNvPr id="15" name="组合 30">
            <a:extLst>
              <a:ext uri="{FF2B5EF4-FFF2-40B4-BE49-F238E27FC236}">
                <a16:creationId xmlns:a16="http://schemas.microsoft.com/office/drawing/2014/main" id="{44720950-051F-C7AB-20B0-0D6679E14EF8}"/>
              </a:ext>
            </a:extLst>
          </p:cNvPr>
          <p:cNvGrpSpPr/>
          <p:nvPr/>
        </p:nvGrpSpPr>
        <p:grpSpPr>
          <a:xfrm>
            <a:off x="5650708" y="834331"/>
            <a:ext cx="1143000" cy="1143000"/>
            <a:chOff x="8997916" y="3619500"/>
            <a:chExt cx="1143000" cy="1143000"/>
          </a:xfrm>
        </p:grpSpPr>
        <p:sp>
          <p:nvSpPr>
            <p:cNvPr id="20" name="矩形: 圆角 7">
              <a:extLst>
                <a:ext uri="{FF2B5EF4-FFF2-40B4-BE49-F238E27FC236}">
                  <a16:creationId xmlns:a16="http://schemas.microsoft.com/office/drawing/2014/main" id="{CFD3CAAA-6774-3611-FEFD-15113951B7A8}"/>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10">
              <a:extLst>
                <a:ext uri="{FF2B5EF4-FFF2-40B4-BE49-F238E27FC236}">
                  <a16:creationId xmlns:a16="http://schemas.microsoft.com/office/drawing/2014/main" id="{8C0B41ED-6A4C-3C6C-4813-05696FD7C340}"/>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22" name="Retângulo: Cantos Arredondados 21">
            <a:extLst>
              <a:ext uri="{FF2B5EF4-FFF2-40B4-BE49-F238E27FC236}">
                <a16:creationId xmlns:a16="http://schemas.microsoft.com/office/drawing/2014/main" id="{A9EF300D-1984-36C0-AB5B-A09F4D2490D1}"/>
              </a:ext>
            </a:extLst>
          </p:cNvPr>
          <p:cNvSpPr/>
          <p:nvPr/>
        </p:nvSpPr>
        <p:spPr>
          <a:xfrm>
            <a:off x="5765802"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矩形 1">
            <a:extLst>
              <a:ext uri="{FF2B5EF4-FFF2-40B4-BE49-F238E27FC236}">
                <a16:creationId xmlns:a16="http://schemas.microsoft.com/office/drawing/2014/main" id="{CEE4E9F8-740F-DD92-C9FD-F1530919F4C5}"/>
              </a:ext>
            </a:extLst>
          </p:cNvPr>
          <p:cNvSpPr/>
          <p:nvPr/>
        </p:nvSpPr>
        <p:spPr>
          <a:xfrm>
            <a:off x="7974016" y="1348186"/>
            <a:ext cx="2795587" cy="1911169"/>
          </a:xfrm>
          <a:prstGeom prst="rect">
            <a:avLst/>
          </a:prstGeom>
          <a:solidFill>
            <a:srgbClr val="FEB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61">
            <a:extLst>
              <a:ext uri="{FF2B5EF4-FFF2-40B4-BE49-F238E27FC236}">
                <a16:creationId xmlns:a16="http://schemas.microsoft.com/office/drawing/2014/main" id="{D023E831-6D90-C7EB-45F2-0E3E04969A10}"/>
              </a:ext>
            </a:extLst>
          </p:cNvPr>
          <p:cNvSpPr txBox="1"/>
          <p:nvPr/>
        </p:nvSpPr>
        <p:spPr>
          <a:xfrm>
            <a:off x="7647213" y="2303717"/>
            <a:ext cx="3423792" cy="430887"/>
          </a:xfrm>
          <a:prstGeom prst="rect">
            <a:avLst/>
          </a:prstGeom>
          <a:noFill/>
        </p:spPr>
        <p:txBody>
          <a:bodyPr wrap="square" lIns="0" tIns="0" rIns="0" bIns="0" rtlCol="0">
            <a:spAutoFit/>
          </a:bodyPr>
          <a:lstStyle/>
          <a:p>
            <a:pPr algn="ctr"/>
            <a:r>
              <a:rPr lang="pt-BR" sz="2800" dirty="0"/>
              <a:t>Anexo III</a:t>
            </a:r>
            <a:endParaRPr lang="pt-BR" dirty="0"/>
          </a:p>
        </p:txBody>
      </p:sp>
      <p:grpSp>
        <p:nvGrpSpPr>
          <p:cNvPr id="30" name="组合 30">
            <a:extLst>
              <a:ext uri="{FF2B5EF4-FFF2-40B4-BE49-F238E27FC236}">
                <a16:creationId xmlns:a16="http://schemas.microsoft.com/office/drawing/2014/main" id="{901B7FAF-64B4-0818-D6C3-D7470E8433AB}"/>
              </a:ext>
            </a:extLst>
          </p:cNvPr>
          <p:cNvGrpSpPr/>
          <p:nvPr/>
        </p:nvGrpSpPr>
        <p:grpSpPr>
          <a:xfrm>
            <a:off x="8800309" y="834331"/>
            <a:ext cx="1143000" cy="1143000"/>
            <a:chOff x="8997916" y="3619500"/>
            <a:chExt cx="1143000" cy="1143000"/>
          </a:xfrm>
        </p:grpSpPr>
        <p:sp>
          <p:nvSpPr>
            <p:cNvPr id="31" name="矩形: 圆角 7">
              <a:extLst>
                <a:ext uri="{FF2B5EF4-FFF2-40B4-BE49-F238E27FC236}">
                  <a16:creationId xmlns:a16="http://schemas.microsoft.com/office/drawing/2014/main" id="{E1D43EBF-277F-44D8-3A1D-FA30313D5B93}"/>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10">
              <a:extLst>
                <a:ext uri="{FF2B5EF4-FFF2-40B4-BE49-F238E27FC236}">
                  <a16:creationId xmlns:a16="http://schemas.microsoft.com/office/drawing/2014/main" id="{C56499EC-AD68-4CCD-DE1D-44CB364E962B}"/>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3" name="Retângulo: Cantos Arredondados 32">
            <a:extLst>
              <a:ext uri="{FF2B5EF4-FFF2-40B4-BE49-F238E27FC236}">
                <a16:creationId xmlns:a16="http://schemas.microsoft.com/office/drawing/2014/main" id="{61C5F62D-B6A5-8D7F-3D62-FB4B8D7C2F64}"/>
              </a:ext>
            </a:extLst>
          </p:cNvPr>
          <p:cNvSpPr/>
          <p:nvPr/>
        </p:nvSpPr>
        <p:spPr>
          <a:xfrm>
            <a:off x="8915403"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矩形 1">
            <a:extLst>
              <a:ext uri="{FF2B5EF4-FFF2-40B4-BE49-F238E27FC236}">
                <a16:creationId xmlns:a16="http://schemas.microsoft.com/office/drawing/2014/main" id="{76D07694-2DBE-5753-DBAB-060E02318D4A}"/>
              </a:ext>
            </a:extLst>
          </p:cNvPr>
          <p:cNvSpPr/>
          <p:nvPr/>
        </p:nvSpPr>
        <p:spPr>
          <a:xfrm>
            <a:off x="1622201" y="4099748"/>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TextBox 61">
            <a:extLst>
              <a:ext uri="{FF2B5EF4-FFF2-40B4-BE49-F238E27FC236}">
                <a16:creationId xmlns:a16="http://schemas.microsoft.com/office/drawing/2014/main" id="{72B90D9A-6593-864D-7FF2-A26EBAB47AD7}"/>
              </a:ext>
            </a:extLst>
          </p:cNvPr>
          <p:cNvSpPr txBox="1"/>
          <p:nvPr/>
        </p:nvSpPr>
        <p:spPr>
          <a:xfrm>
            <a:off x="1295398" y="5055279"/>
            <a:ext cx="3423792" cy="430887"/>
          </a:xfrm>
          <a:prstGeom prst="rect">
            <a:avLst/>
          </a:prstGeom>
          <a:noFill/>
        </p:spPr>
        <p:txBody>
          <a:bodyPr wrap="square" lIns="0" tIns="0" rIns="0" bIns="0" rtlCol="0">
            <a:spAutoFit/>
          </a:bodyPr>
          <a:lstStyle/>
          <a:p>
            <a:pPr algn="ctr"/>
            <a:r>
              <a:rPr lang="pt-BR" sz="2800" dirty="0"/>
              <a:t>Anexo IV</a:t>
            </a:r>
            <a:endParaRPr lang="pt-BR" dirty="0"/>
          </a:p>
        </p:txBody>
      </p:sp>
      <p:grpSp>
        <p:nvGrpSpPr>
          <p:cNvPr id="36" name="组合 30">
            <a:extLst>
              <a:ext uri="{FF2B5EF4-FFF2-40B4-BE49-F238E27FC236}">
                <a16:creationId xmlns:a16="http://schemas.microsoft.com/office/drawing/2014/main" id="{FB88325F-A1D5-99DA-A52E-DB74B44C1106}"/>
              </a:ext>
            </a:extLst>
          </p:cNvPr>
          <p:cNvGrpSpPr/>
          <p:nvPr/>
        </p:nvGrpSpPr>
        <p:grpSpPr>
          <a:xfrm>
            <a:off x="2448494" y="3585893"/>
            <a:ext cx="1143000" cy="1143000"/>
            <a:chOff x="8997916" y="3619500"/>
            <a:chExt cx="1143000" cy="1143000"/>
          </a:xfrm>
        </p:grpSpPr>
        <p:sp>
          <p:nvSpPr>
            <p:cNvPr id="37" name="矩形: 圆角 7">
              <a:extLst>
                <a:ext uri="{FF2B5EF4-FFF2-40B4-BE49-F238E27FC236}">
                  <a16:creationId xmlns:a16="http://schemas.microsoft.com/office/drawing/2014/main" id="{69B31D9B-F385-D423-6422-72A6973F0FD0}"/>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0">
              <a:extLst>
                <a:ext uri="{FF2B5EF4-FFF2-40B4-BE49-F238E27FC236}">
                  <a16:creationId xmlns:a16="http://schemas.microsoft.com/office/drawing/2014/main" id="{464CCED7-F89F-30FC-3AB2-D71C14D7DA2A}"/>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Retângulo: Cantos Arredondados 38">
            <a:extLst>
              <a:ext uri="{FF2B5EF4-FFF2-40B4-BE49-F238E27FC236}">
                <a16:creationId xmlns:a16="http://schemas.microsoft.com/office/drawing/2014/main" id="{441764C7-2A88-6631-A9C1-BEF3F81AD9E4}"/>
              </a:ext>
            </a:extLst>
          </p:cNvPr>
          <p:cNvSpPr/>
          <p:nvPr/>
        </p:nvSpPr>
        <p:spPr>
          <a:xfrm>
            <a:off x="2563588" y="3716709"/>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矩形 1">
            <a:extLst>
              <a:ext uri="{FF2B5EF4-FFF2-40B4-BE49-F238E27FC236}">
                <a16:creationId xmlns:a16="http://schemas.microsoft.com/office/drawing/2014/main" id="{9A5BD125-87DC-2F9C-79CC-43CFDD00AB47}"/>
              </a:ext>
            </a:extLst>
          </p:cNvPr>
          <p:cNvSpPr/>
          <p:nvPr/>
        </p:nvSpPr>
        <p:spPr>
          <a:xfrm>
            <a:off x="4771803"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TextBox 61">
            <a:extLst>
              <a:ext uri="{FF2B5EF4-FFF2-40B4-BE49-F238E27FC236}">
                <a16:creationId xmlns:a16="http://schemas.microsoft.com/office/drawing/2014/main" id="{28458DEA-030F-73D9-1F79-8519CC938DDB}"/>
              </a:ext>
            </a:extLst>
          </p:cNvPr>
          <p:cNvSpPr txBox="1"/>
          <p:nvPr/>
        </p:nvSpPr>
        <p:spPr>
          <a:xfrm>
            <a:off x="4445000" y="5055225"/>
            <a:ext cx="3423792" cy="430887"/>
          </a:xfrm>
          <a:prstGeom prst="rect">
            <a:avLst/>
          </a:prstGeom>
          <a:noFill/>
        </p:spPr>
        <p:txBody>
          <a:bodyPr wrap="square" lIns="0" tIns="0" rIns="0" bIns="0" rtlCol="0">
            <a:spAutoFit/>
          </a:bodyPr>
          <a:lstStyle/>
          <a:p>
            <a:pPr algn="ctr"/>
            <a:r>
              <a:rPr lang="pt-BR" sz="2800" dirty="0"/>
              <a:t>Anexo V</a:t>
            </a:r>
            <a:endParaRPr lang="pt-BR" dirty="0"/>
          </a:p>
        </p:txBody>
      </p:sp>
      <p:grpSp>
        <p:nvGrpSpPr>
          <p:cNvPr id="42" name="组合 30">
            <a:extLst>
              <a:ext uri="{FF2B5EF4-FFF2-40B4-BE49-F238E27FC236}">
                <a16:creationId xmlns:a16="http://schemas.microsoft.com/office/drawing/2014/main" id="{3B50ACC3-FB3A-26F0-8A9A-32CB59410AA9}"/>
              </a:ext>
            </a:extLst>
          </p:cNvPr>
          <p:cNvGrpSpPr/>
          <p:nvPr/>
        </p:nvGrpSpPr>
        <p:grpSpPr>
          <a:xfrm>
            <a:off x="5598096" y="3585839"/>
            <a:ext cx="1143000" cy="1143000"/>
            <a:chOff x="8997916" y="3619500"/>
            <a:chExt cx="1143000" cy="1143000"/>
          </a:xfrm>
        </p:grpSpPr>
        <p:sp>
          <p:nvSpPr>
            <p:cNvPr id="43" name="矩形: 圆角 7">
              <a:extLst>
                <a:ext uri="{FF2B5EF4-FFF2-40B4-BE49-F238E27FC236}">
                  <a16:creationId xmlns:a16="http://schemas.microsoft.com/office/drawing/2014/main" id="{6CD75EFF-CA4A-9373-0E23-A815C482539F}"/>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10">
              <a:extLst>
                <a:ext uri="{FF2B5EF4-FFF2-40B4-BE49-F238E27FC236}">
                  <a16:creationId xmlns:a16="http://schemas.microsoft.com/office/drawing/2014/main" id="{CD9575A7-014F-5593-3B51-A6D625F0C738}"/>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45" name="Retângulo: Cantos Arredondados 44">
            <a:extLst>
              <a:ext uri="{FF2B5EF4-FFF2-40B4-BE49-F238E27FC236}">
                <a16:creationId xmlns:a16="http://schemas.microsoft.com/office/drawing/2014/main" id="{8EFF59F3-1175-02DC-5F5B-CE3B5B7470D9}"/>
              </a:ext>
            </a:extLst>
          </p:cNvPr>
          <p:cNvSpPr/>
          <p:nvPr/>
        </p:nvSpPr>
        <p:spPr>
          <a:xfrm>
            <a:off x="5713190"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矩形 1">
            <a:extLst>
              <a:ext uri="{FF2B5EF4-FFF2-40B4-BE49-F238E27FC236}">
                <a16:creationId xmlns:a16="http://schemas.microsoft.com/office/drawing/2014/main" id="{49B40138-3683-C78E-BC95-250EB0CFC1FD}"/>
              </a:ext>
            </a:extLst>
          </p:cNvPr>
          <p:cNvSpPr/>
          <p:nvPr/>
        </p:nvSpPr>
        <p:spPr>
          <a:xfrm>
            <a:off x="7921404"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TextBox 61">
            <a:extLst>
              <a:ext uri="{FF2B5EF4-FFF2-40B4-BE49-F238E27FC236}">
                <a16:creationId xmlns:a16="http://schemas.microsoft.com/office/drawing/2014/main" id="{C4EC9442-D22A-562D-207E-30F1C5F43CEC}"/>
              </a:ext>
            </a:extLst>
          </p:cNvPr>
          <p:cNvSpPr txBox="1"/>
          <p:nvPr/>
        </p:nvSpPr>
        <p:spPr>
          <a:xfrm>
            <a:off x="7594601" y="5055225"/>
            <a:ext cx="3423792" cy="430887"/>
          </a:xfrm>
          <a:prstGeom prst="rect">
            <a:avLst/>
          </a:prstGeom>
          <a:noFill/>
        </p:spPr>
        <p:txBody>
          <a:bodyPr wrap="square" lIns="0" tIns="0" rIns="0" bIns="0" rtlCol="0">
            <a:spAutoFit/>
          </a:bodyPr>
          <a:lstStyle/>
          <a:p>
            <a:pPr algn="ctr"/>
            <a:r>
              <a:rPr lang="pt-BR" sz="2800" dirty="0"/>
              <a:t>Anexo (*)</a:t>
            </a:r>
            <a:endParaRPr lang="pt-BR" dirty="0"/>
          </a:p>
        </p:txBody>
      </p:sp>
      <p:grpSp>
        <p:nvGrpSpPr>
          <p:cNvPr id="48" name="组合 30">
            <a:extLst>
              <a:ext uri="{FF2B5EF4-FFF2-40B4-BE49-F238E27FC236}">
                <a16:creationId xmlns:a16="http://schemas.microsoft.com/office/drawing/2014/main" id="{EB896AC3-4E8C-0260-5F87-E24658C6A332}"/>
              </a:ext>
            </a:extLst>
          </p:cNvPr>
          <p:cNvGrpSpPr/>
          <p:nvPr/>
        </p:nvGrpSpPr>
        <p:grpSpPr>
          <a:xfrm>
            <a:off x="8747697" y="3585839"/>
            <a:ext cx="1143000" cy="1143000"/>
            <a:chOff x="8997916" y="3619500"/>
            <a:chExt cx="1143000" cy="1143000"/>
          </a:xfrm>
        </p:grpSpPr>
        <p:sp>
          <p:nvSpPr>
            <p:cNvPr id="49" name="矩形: 圆角 7">
              <a:extLst>
                <a:ext uri="{FF2B5EF4-FFF2-40B4-BE49-F238E27FC236}">
                  <a16:creationId xmlns:a16="http://schemas.microsoft.com/office/drawing/2014/main" id="{A3F69E50-2B4B-796E-9C72-684EAF6FC8A6}"/>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10">
              <a:extLst>
                <a:ext uri="{FF2B5EF4-FFF2-40B4-BE49-F238E27FC236}">
                  <a16:creationId xmlns:a16="http://schemas.microsoft.com/office/drawing/2014/main" id="{70CFA419-5D2C-C8A2-86AD-F59895A05109}"/>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51" name="Retângulo: Cantos Arredondados 50">
            <a:extLst>
              <a:ext uri="{FF2B5EF4-FFF2-40B4-BE49-F238E27FC236}">
                <a16:creationId xmlns:a16="http://schemas.microsoft.com/office/drawing/2014/main" id="{C94FA16D-853B-8616-FA02-7E41B7746B5C}"/>
              </a:ext>
            </a:extLst>
          </p:cNvPr>
          <p:cNvSpPr/>
          <p:nvPr/>
        </p:nvSpPr>
        <p:spPr>
          <a:xfrm>
            <a:off x="8862791"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671A5280-0B2F-ECFE-2F79-CED0737F3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714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57</a:t>
            </a:fld>
            <a:endParaRPr lang="en-US"/>
          </a:p>
        </p:txBody>
      </p:sp>
      <p:sp>
        <p:nvSpPr>
          <p:cNvPr id="6" name="TextBox 61">
            <a:extLst>
              <a:ext uri="{FF2B5EF4-FFF2-40B4-BE49-F238E27FC236}">
                <a16:creationId xmlns:a16="http://schemas.microsoft.com/office/drawing/2014/main" id="{87DB958B-CC58-E145-0316-2B0873475259}"/>
              </a:ext>
            </a:extLst>
          </p:cNvPr>
          <p:cNvSpPr txBox="1"/>
          <p:nvPr/>
        </p:nvSpPr>
        <p:spPr>
          <a:xfrm>
            <a:off x="3033032" y="690246"/>
            <a:ext cx="5224235" cy="5030608"/>
          </a:xfrm>
          <a:prstGeom prst="rect">
            <a:avLst/>
          </a:prstGeom>
          <a:noFill/>
        </p:spPr>
        <p:txBody>
          <a:bodyPr wrap="square" lIns="0" tIns="0" rIns="0" bIns="0" rtlCol="0">
            <a:spAutoFit/>
          </a:bodyPr>
          <a:lstStyle/>
          <a:p>
            <a:pPr>
              <a:lnSpc>
                <a:spcPct val="150000"/>
              </a:lnSpc>
            </a:pPr>
            <a:r>
              <a:rPr lang="pt-BR" sz="2400" b="1" dirty="0"/>
              <a:t>Anexo 3 – Atividades e Operações Perigosas com Exposição a Roubos</a:t>
            </a:r>
          </a:p>
          <a:p>
            <a:pPr>
              <a:lnSpc>
                <a:spcPct val="150000"/>
              </a:lnSpc>
            </a:pPr>
            <a:endParaRPr lang="pt-BR" sz="3200" b="1" dirty="0"/>
          </a:p>
          <a:p>
            <a:pPr>
              <a:lnSpc>
                <a:spcPct val="150000"/>
              </a:lnSpc>
            </a:pPr>
            <a:r>
              <a:rPr lang="pt-BR" sz="2000" dirty="0"/>
              <a:t>Trata das atividades e operações perigosas com exposição a roubos ou outras formas de violência física nas atividades profissionais de segurança pessoal ou patrimonial. São consideradas perigosas as atividades que envolvem profissionais de segurança pessoal ou patrimonial expostos a roubos ou violência física. </a:t>
            </a:r>
            <a:endParaRPr lang="pt-BR" sz="1400" dirty="0"/>
          </a:p>
        </p:txBody>
      </p:sp>
      <p:pic>
        <p:nvPicPr>
          <p:cNvPr id="7" name="Picture 83">
            <a:extLst>
              <a:ext uri="{FF2B5EF4-FFF2-40B4-BE49-F238E27FC236}">
                <a16:creationId xmlns:a16="http://schemas.microsoft.com/office/drawing/2014/main" id="{5EC08515-11E4-DA41-E155-DD3310658EB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1001339" y="466295"/>
            <a:ext cx="1469860" cy="14698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8" name="Oval 102">
            <a:extLst>
              <a:ext uri="{FF2B5EF4-FFF2-40B4-BE49-F238E27FC236}">
                <a16:creationId xmlns:a16="http://schemas.microsoft.com/office/drawing/2014/main" id="{79B9102F-F98E-B9F6-6085-A6B9044F70E0}"/>
              </a:ext>
            </a:extLst>
          </p:cNvPr>
          <p:cNvSpPr/>
          <p:nvPr/>
        </p:nvSpPr>
        <p:spPr>
          <a:xfrm>
            <a:off x="1087241" y="552197"/>
            <a:ext cx="1298056" cy="1298056"/>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16</a:t>
            </a:r>
          </a:p>
        </p:txBody>
      </p:sp>
      <p:pic>
        <p:nvPicPr>
          <p:cNvPr id="4" name="Imagem 3">
            <a:extLst>
              <a:ext uri="{FF2B5EF4-FFF2-40B4-BE49-F238E27FC236}">
                <a16:creationId xmlns:a16="http://schemas.microsoft.com/office/drawing/2014/main" id="{3023E6E8-B2E4-0BB9-6E4B-2938BE6C1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0690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40">
            <a:extLst>
              <a:ext uri="{FF2B5EF4-FFF2-40B4-BE49-F238E27FC236}">
                <a16:creationId xmlns:a16="http://schemas.microsoft.com/office/drawing/2014/main" id="{14C44ABB-90A7-BA46-F1A8-16F0F4E8529C}"/>
              </a:ext>
            </a:extLst>
          </p:cNvPr>
          <p:cNvSpPr/>
          <p:nvPr/>
        </p:nvSpPr>
        <p:spPr>
          <a:xfrm>
            <a:off x="4656628" y="3636986"/>
            <a:ext cx="1250506" cy="125050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矩形: 圆角 40">
            <a:extLst>
              <a:ext uri="{FF2B5EF4-FFF2-40B4-BE49-F238E27FC236}">
                <a16:creationId xmlns:a16="http://schemas.microsoft.com/office/drawing/2014/main" id="{3A30231F-5205-812F-4894-DCC541A393B7}"/>
              </a:ext>
            </a:extLst>
          </p:cNvPr>
          <p:cNvSpPr/>
          <p:nvPr/>
        </p:nvSpPr>
        <p:spPr>
          <a:xfrm>
            <a:off x="4631412" y="1320086"/>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58</a:t>
            </a:fld>
            <a:endParaRPr lang="en-US"/>
          </a:p>
        </p:txBody>
      </p:sp>
      <p:pic>
        <p:nvPicPr>
          <p:cNvPr id="5" name="Imagem 4">
            <a:extLst>
              <a:ext uri="{FF2B5EF4-FFF2-40B4-BE49-F238E27FC236}">
                <a16:creationId xmlns:a16="http://schemas.microsoft.com/office/drawing/2014/main" id="{4074C0A2-6828-FC8E-AF71-66C6535A01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0" b="94934" l="7787" r="95697">
                        <a14:foregroundMark x1="73975" y1="96916" x2="88525" y2="91189"/>
                        <a14:foregroundMark x1="88525" y1="91189" x2="93648" y2="76872"/>
                        <a14:foregroundMark x1="93648" y1="76872" x2="90574" y2="64537"/>
                        <a14:foregroundMark x1="90574" y1="64537" x2="89549" y2="62996"/>
                        <a14:foregroundMark x1="64344" y1="86784" x2="72951" y2="95154"/>
                        <a14:foregroundMark x1="72951" y1="95154" x2="88525" y2="88767"/>
                        <a14:foregroundMark x1="88525" y1="88767" x2="88525" y2="88767"/>
                        <a14:foregroundMark x1="89754" y1="84581" x2="92828" y2="72907"/>
                        <a14:foregroundMark x1="95697" y1="72026" x2="95697" y2="76211"/>
                        <a14:foregroundMark x1="11066" y1="52423" x2="7787" y2="46035"/>
                        <a14:foregroundMark x1="67008" y1="16079" x2="75615" y2="7930"/>
                      </a14:backgroundRemoval>
                    </a14:imgEffect>
                  </a14:imgLayer>
                </a14:imgProps>
              </a:ext>
            </a:extLst>
          </a:blip>
          <a:stretch>
            <a:fillRect/>
          </a:stretch>
        </p:blipFill>
        <p:spPr>
          <a:xfrm>
            <a:off x="235498" y="1413337"/>
            <a:ext cx="3714420" cy="3455629"/>
          </a:xfrm>
          <a:prstGeom prst="rect">
            <a:avLst/>
          </a:prstGeom>
        </p:spPr>
      </p:pic>
      <p:sp>
        <p:nvSpPr>
          <p:cNvPr id="6" name="椭圆 13">
            <a:extLst>
              <a:ext uri="{FF2B5EF4-FFF2-40B4-BE49-F238E27FC236}">
                <a16:creationId xmlns:a16="http://schemas.microsoft.com/office/drawing/2014/main" id="{91B7BCB6-0CB8-726F-F56E-E356169D3803}"/>
              </a:ext>
            </a:extLst>
          </p:cNvPr>
          <p:cNvSpPr/>
          <p:nvPr/>
        </p:nvSpPr>
        <p:spPr>
          <a:xfrm>
            <a:off x="4779671" y="1617783"/>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 name="椭圆 19">
            <a:extLst>
              <a:ext uri="{FF2B5EF4-FFF2-40B4-BE49-F238E27FC236}">
                <a16:creationId xmlns:a16="http://schemas.microsoft.com/office/drawing/2014/main" id="{A52745E7-E01E-649C-62B2-9DFA3B3FF290}"/>
              </a:ext>
            </a:extLst>
          </p:cNvPr>
          <p:cNvSpPr/>
          <p:nvPr/>
        </p:nvSpPr>
        <p:spPr>
          <a:xfrm>
            <a:off x="4831427" y="3848744"/>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 name="TextBox 61">
            <a:extLst>
              <a:ext uri="{FF2B5EF4-FFF2-40B4-BE49-F238E27FC236}">
                <a16:creationId xmlns:a16="http://schemas.microsoft.com/office/drawing/2014/main" id="{31139B9B-F3E4-9049-F0FF-F6219799A6DC}"/>
              </a:ext>
            </a:extLst>
          </p:cNvPr>
          <p:cNvSpPr txBox="1"/>
          <p:nvPr/>
        </p:nvSpPr>
        <p:spPr>
          <a:xfrm>
            <a:off x="6242301" y="1085141"/>
            <a:ext cx="5150660" cy="4112023"/>
          </a:xfrm>
          <a:prstGeom prst="rect">
            <a:avLst/>
          </a:prstGeom>
          <a:noFill/>
        </p:spPr>
        <p:txBody>
          <a:bodyPr wrap="square" lIns="0" tIns="0" rIns="0" bIns="0" rtlCol="0">
            <a:spAutoFit/>
          </a:bodyPr>
          <a:lstStyle/>
          <a:p>
            <a:pPr>
              <a:lnSpc>
                <a:spcPct val="150000"/>
              </a:lnSpc>
            </a:pPr>
            <a:r>
              <a:rPr lang="pt-BR" b="1" dirty="0">
                <a:solidFill>
                  <a:srgbClr val="C00000"/>
                </a:solidFill>
              </a:rPr>
              <a:t>“As atividades ou operações que impliquem em exposição dos profissionais de segurança pessoal ou patrimonial a roubos ou outras espécies de violência física são consideradas perigosas.”</a:t>
            </a:r>
          </a:p>
          <a:p>
            <a:pPr>
              <a:lnSpc>
                <a:spcPct val="150000"/>
              </a:lnSpc>
            </a:pPr>
            <a:endParaRPr lang="pt-BR" dirty="0"/>
          </a:p>
          <a:p>
            <a:pPr>
              <a:lnSpc>
                <a:spcPct val="150000"/>
              </a:lnSpc>
            </a:pPr>
            <a:r>
              <a:rPr lang="pt-BR" dirty="0"/>
              <a:t>Esses profissionais são aqueles empregados em empresas prestadoras de serviços de segurança privada, além de trabalhadores envolvidos na segurança de instalações públicas, como metroviárias, ferroviárias, portuárias, rodoviárias, aeroportuárias e bens públicos. </a:t>
            </a:r>
            <a:endParaRPr lang="en-US" b="1" dirty="0"/>
          </a:p>
        </p:txBody>
      </p:sp>
      <p:pic>
        <p:nvPicPr>
          <p:cNvPr id="4" name="Imagem 3">
            <a:extLst>
              <a:ext uri="{FF2B5EF4-FFF2-40B4-BE49-F238E27FC236}">
                <a16:creationId xmlns:a16="http://schemas.microsoft.com/office/drawing/2014/main" id="{523E0D95-1EE7-0D19-A025-73DD3CA8B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911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3">
            <a:extLst>
              <a:ext uri="{FF2B5EF4-FFF2-40B4-BE49-F238E27FC236}">
                <a16:creationId xmlns:a16="http://schemas.microsoft.com/office/drawing/2014/main" id="{56202358-18A8-D444-E572-9E4A467E8184}"/>
              </a:ext>
            </a:extLst>
          </p:cNvPr>
          <p:cNvSpPr/>
          <p:nvPr/>
        </p:nvSpPr>
        <p:spPr>
          <a:xfrm>
            <a:off x="748767" y="2048195"/>
            <a:ext cx="4008289" cy="23280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59</a:t>
            </a:fld>
            <a:endParaRPr lang="en-US"/>
          </a:p>
        </p:txBody>
      </p:sp>
      <p:sp>
        <p:nvSpPr>
          <p:cNvPr id="8" name="TextBox 61">
            <a:extLst>
              <a:ext uri="{FF2B5EF4-FFF2-40B4-BE49-F238E27FC236}">
                <a16:creationId xmlns:a16="http://schemas.microsoft.com/office/drawing/2014/main" id="{025E7AFD-9190-9F29-BCC1-B10BC6CB8133}"/>
              </a:ext>
            </a:extLst>
          </p:cNvPr>
          <p:cNvSpPr txBox="1"/>
          <p:nvPr/>
        </p:nvSpPr>
        <p:spPr>
          <a:xfrm>
            <a:off x="5279571" y="1395353"/>
            <a:ext cx="6010729" cy="3820726"/>
          </a:xfrm>
          <a:prstGeom prst="rect">
            <a:avLst/>
          </a:prstGeom>
          <a:noFill/>
        </p:spPr>
        <p:txBody>
          <a:bodyPr wrap="square" lIns="0" tIns="0" rIns="0" bIns="0" rtlCol="0">
            <a:spAutoFit/>
          </a:bodyPr>
          <a:lstStyle/>
          <a:p>
            <a:pPr>
              <a:lnSpc>
                <a:spcPct val="150000"/>
              </a:lnSpc>
            </a:pPr>
            <a:r>
              <a:rPr lang="pt-BR" sz="2400" dirty="0"/>
              <a:t>O anexo lista diversas atividades perigosas, incluindo vigilância patrimonial, segurança de eventos, segurança nos transportes coletivos, transporte de valores, escolta armada, segurança pessoal, entre outras. Essas atividades requerem medidas especiais de segurança para proteger os profissionais envolvidos.</a:t>
            </a:r>
            <a:endParaRPr lang="en-US" sz="2400" b="1" dirty="0"/>
          </a:p>
        </p:txBody>
      </p:sp>
      <p:pic>
        <p:nvPicPr>
          <p:cNvPr id="2050" name="Picture 2" descr="NR-16 - vigilantes armados">
            <a:extLst>
              <a:ext uri="{FF2B5EF4-FFF2-40B4-BE49-F238E27FC236}">
                <a16:creationId xmlns:a16="http://schemas.microsoft.com/office/drawing/2014/main" id="{DB485FC5-DD2F-E421-44DB-95477DECA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86" y="2279196"/>
            <a:ext cx="4088190" cy="229960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57ADE42A-79B3-E383-3B0B-D54D98CED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197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a:t>
            </a:fld>
            <a:endParaRPr lang="en-US"/>
          </a:p>
        </p:txBody>
      </p:sp>
      <p:sp>
        <p:nvSpPr>
          <p:cNvPr id="25" name="TextBox 61">
            <a:extLst>
              <a:ext uri="{FF2B5EF4-FFF2-40B4-BE49-F238E27FC236}">
                <a16:creationId xmlns:a16="http://schemas.microsoft.com/office/drawing/2014/main" id="{89299C5D-6FD8-47A2-92D9-ECD7AB4447B0}"/>
              </a:ext>
            </a:extLst>
          </p:cNvPr>
          <p:cNvSpPr txBox="1"/>
          <p:nvPr/>
        </p:nvSpPr>
        <p:spPr>
          <a:xfrm>
            <a:off x="404906" y="2999065"/>
            <a:ext cx="6262594" cy="2712730"/>
          </a:xfrm>
          <a:prstGeom prst="rect">
            <a:avLst/>
          </a:prstGeom>
          <a:noFill/>
        </p:spPr>
        <p:txBody>
          <a:bodyPr wrap="square" lIns="0" tIns="0" rIns="0" bIns="0" rtlCol="0">
            <a:spAutoFit/>
          </a:bodyPr>
          <a:lstStyle/>
          <a:p>
            <a:pPr>
              <a:lnSpc>
                <a:spcPct val="150000"/>
              </a:lnSpc>
            </a:pPr>
            <a:r>
              <a:rPr lang="pt-BR" sz="2400" dirty="0"/>
              <a:t>A NR-16 aborda especificamente o pagamento do adicional de periculosidade, que é uma compensação financeira devida aos trabalhadores expostos a determinadas condições de perigo em seu ambiente de trabalho.</a:t>
            </a:r>
            <a:endParaRPr lang="en-US" sz="2400" dirty="0"/>
          </a:p>
        </p:txBody>
      </p:sp>
      <p:pic>
        <p:nvPicPr>
          <p:cNvPr id="26" name="Picture 83">
            <a:extLst>
              <a:ext uri="{FF2B5EF4-FFF2-40B4-BE49-F238E27FC236}">
                <a16:creationId xmlns:a16="http://schemas.microsoft.com/office/drawing/2014/main" id="{18A9B2B1-C696-499B-A2D4-E91C0986960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620935" y="699603"/>
            <a:ext cx="1466852" cy="1466852"/>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27" name="Oval 102">
            <a:extLst>
              <a:ext uri="{FF2B5EF4-FFF2-40B4-BE49-F238E27FC236}">
                <a16:creationId xmlns:a16="http://schemas.microsoft.com/office/drawing/2014/main" id="{64B6ED03-A299-4D79-8D83-93ABC3149C11}"/>
              </a:ext>
            </a:extLst>
          </p:cNvPr>
          <p:cNvSpPr/>
          <p:nvPr/>
        </p:nvSpPr>
        <p:spPr>
          <a:xfrm>
            <a:off x="2706661" y="785329"/>
            <a:ext cx="1295400" cy="129540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Objetivo</a:t>
            </a:r>
            <a:endParaRPr lang="en-US" sz="1600" b="1" dirty="0"/>
          </a:p>
        </p:txBody>
      </p:sp>
      <p:cxnSp>
        <p:nvCxnSpPr>
          <p:cNvPr id="28" name="Straight Connector 11">
            <a:extLst>
              <a:ext uri="{FF2B5EF4-FFF2-40B4-BE49-F238E27FC236}">
                <a16:creationId xmlns:a16="http://schemas.microsoft.com/office/drawing/2014/main" id="{0AC4DEFE-EA07-4DB2-86DE-6FE1C1204EC5}"/>
              </a:ext>
            </a:extLst>
          </p:cNvPr>
          <p:cNvCxnSpPr/>
          <p:nvPr/>
        </p:nvCxnSpPr>
        <p:spPr>
          <a:xfrm flipV="1">
            <a:off x="3349095" y="1796514"/>
            <a:ext cx="0" cy="1041400"/>
          </a:xfrm>
          <a:prstGeom prst="line">
            <a:avLst/>
          </a:prstGeom>
          <a:ln w="127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29" name="Oval 16">
            <a:extLst>
              <a:ext uri="{FF2B5EF4-FFF2-40B4-BE49-F238E27FC236}">
                <a16:creationId xmlns:a16="http://schemas.microsoft.com/office/drawing/2014/main" id="{2653B7C9-68FA-432C-A34D-CF1D3A4F6061}"/>
              </a:ext>
            </a:extLst>
          </p:cNvPr>
          <p:cNvSpPr/>
          <p:nvPr/>
        </p:nvSpPr>
        <p:spPr>
          <a:xfrm>
            <a:off x="3215744" y="2704564"/>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3">
            <a:extLst>
              <a:ext uri="{FF2B5EF4-FFF2-40B4-BE49-F238E27FC236}">
                <a16:creationId xmlns:a16="http://schemas.microsoft.com/office/drawing/2014/main" id="{F5CC6A41-584A-68FF-FE40-870B59CA8861}"/>
              </a:ext>
            </a:extLst>
          </p:cNvPr>
          <p:cNvSpPr/>
          <p:nvPr/>
        </p:nvSpPr>
        <p:spPr>
          <a:xfrm>
            <a:off x="8649982" y="3321600"/>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4" descr="Periculosidade - Felipe Piló Advogados Associados">
            <a:extLst>
              <a:ext uri="{FF2B5EF4-FFF2-40B4-BE49-F238E27FC236}">
                <a16:creationId xmlns:a16="http://schemas.microsoft.com/office/drawing/2014/main" id="{A51DA7B6-C5C5-A7C3-001D-04AFAE0CD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2" t="-1" r="64549" b="64100"/>
          <a:stretch/>
        </p:blipFill>
        <p:spPr bwMode="auto">
          <a:xfrm>
            <a:off x="8430836" y="3530377"/>
            <a:ext cx="2598594" cy="256889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3">
            <a:extLst>
              <a:ext uri="{FF2B5EF4-FFF2-40B4-BE49-F238E27FC236}">
                <a16:creationId xmlns:a16="http://schemas.microsoft.com/office/drawing/2014/main" id="{67E8455D-DDCC-CB0A-0733-F9F1A1AD14F3}"/>
              </a:ext>
            </a:extLst>
          </p:cNvPr>
          <p:cNvSpPr/>
          <p:nvPr/>
        </p:nvSpPr>
        <p:spPr>
          <a:xfrm>
            <a:off x="8662682" y="326853"/>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1" name="Picture 4" descr="Periculosidade - Felipe Piló Advogados Associados">
            <a:extLst>
              <a:ext uri="{FF2B5EF4-FFF2-40B4-BE49-F238E27FC236}">
                <a16:creationId xmlns:a16="http://schemas.microsoft.com/office/drawing/2014/main" id="{0F4B311E-CCDF-DB59-87D5-4EEF17B2C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36" t="-1" r="2608" b="64100"/>
          <a:stretch/>
        </p:blipFill>
        <p:spPr bwMode="auto">
          <a:xfrm>
            <a:off x="8445504" y="504051"/>
            <a:ext cx="2595000" cy="25688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F146D5A7-4404-4101-FD20-D372C696A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950916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5A38B5CC-EAE1-0E19-6AD4-F9D2FBF0B8F8}"/>
              </a:ext>
            </a:extLst>
          </p:cNvPr>
          <p:cNvSpPr/>
          <p:nvPr/>
        </p:nvSpPr>
        <p:spPr>
          <a:xfrm>
            <a:off x="0" y="3614058"/>
            <a:ext cx="12192000" cy="19613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60</a:t>
            </a:fld>
            <a:endParaRPr lang="en-US"/>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70618" y="1699479"/>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423081" y="4252179"/>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334181" y="4469666"/>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423081" y="4687154"/>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54843" y="4904641"/>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72331" y="2605941"/>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92956" y="2523391"/>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556657" y="977672"/>
            <a:ext cx="7733643" cy="4374724"/>
          </a:xfrm>
          <a:prstGeom prst="rect">
            <a:avLst/>
          </a:prstGeom>
          <a:noFill/>
        </p:spPr>
        <p:txBody>
          <a:bodyPr wrap="square" lIns="0" tIns="0" rIns="0" bIns="0" rtlCol="0">
            <a:spAutoFit/>
          </a:bodyPr>
          <a:lstStyle/>
          <a:p>
            <a:pPr>
              <a:lnSpc>
                <a:spcPct val="150000"/>
              </a:lnSpc>
            </a:pPr>
            <a:endParaRPr lang="pt-BR" sz="2400" dirty="0"/>
          </a:p>
          <a:p>
            <a:pPr>
              <a:lnSpc>
                <a:spcPct val="150000"/>
              </a:lnSpc>
            </a:pPr>
            <a:r>
              <a:rPr lang="pt-BR" sz="2400" dirty="0"/>
              <a:t>No momento que escrevo esse material, existe uma divergência sobre a questão da necessidade de porte de arma para receber o adicional. </a:t>
            </a:r>
          </a:p>
          <a:p>
            <a:pPr>
              <a:lnSpc>
                <a:spcPct val="150000"/>
              </a:lnSpc>
            </a:pPr>
            <a:endParaRPr lang="pt-BR" sz="2400" dirty="0"/>
          </a:p>
          <a:p>
            <a:pPr>
              <a:lnSpc>
                <a:spcPct val="150000"/>
              </a:lnSpc>
            </a:pPr>
            <a:r>
              <a:rPr lang="pt-BR" sz="2400" dirty="0"/>
              <a:t>Alguns entendem que é necessário o porte de arma de fogo para caracterizar o adicional de periculosidade, mas isso ainda não está pacificado.</a:t>
            </a:r>
          </a:p>
        </p:txBody>
      </p:sp>
      <p:pic>
        <p:nvPicPr>
          <p:cNvPr id="13" name="Imagem 12">
            <a:extLst>
              <a:ext uri="{FF2B5EF4-FFF2-40B4-BE49-F238E27FC236}">
                <a16:creationId xmlns:a16="http://schemas.microsoft.com/office/drawing/2014/main" id="{CDC1A460-13F4-D804-34F8-9F2C557B6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73784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61</a:t>
            </a:fld>
            <a:endParaRPr lang="en-US"/>
          </a:p>
        </p:txBody>
      </p:sp>
      <p:sp>
        <p:nvSpPr>
          <p:cNvPr id="5" name="Retângulo 4">
            <a:extLst>
              <a:ext uri="{FF2B5EF4-FFF2-40B4-BE49-F238E27FC236}">
                <a16:creationId xmlns:a16="http://schemas.microsoft.com/office/drawing/2014/main" id="{5C9B1975-DC5D-62EA-2D81-087D33A953B9}"/>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矩形 1">
            <a:extLst>
              <a:ext uri="{FF2B5EF4-FFF2-40B4-BE49-F238E27FC236}">
                <a16:creationId xmlns:a16="http://schemas.microsoft.com/office/drawing/2014/main" id="{C1DC6705-ECD6-A84E-C4B3-FB3B4DCA49B3}"/>
              </a:ext>
            </a:extLst>
          </p:cNvPr>
          <p:cNvSpPr/>
          <p:nvPr/>
        </p:nvSpPr>
        <p:spPr>
          <a:xfrm>
            <a:off x="1674813" y="1348240"/>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348010" y="2303771"/>
            <a:ext cx="3423792" cy="430887"/>
          </a:xfrm>
          <a:prstGeom prst="rect">
            <a:avLst/>
          </a:prstGeom>
          <a:noFill/>
        </p:spPr>
        <p:txBody>
          <a:bodyPr wrap="square" lIns="0" tIns="0" rIns="0" bIns="0" rtlCol="0">
            <a:spAutoFit/>
          </a:bodyPr>
          <a:lstStyle/>
          <a:p>
            <a:pPr algn="ctr"/>
            <a:r>
              <a:rPr lang="pt-BR" sz="2800" dirty="0"/>
              <a:t>Anexo I</a:t>
            </a:r>
            <a:endParaRPr lang="pt-BR" dirty="0"/>
          </a:p>
        </p:txBody>
      </p:sp>
      <p:grpSp>
        <p:nvGrpSpPr>
          <p:cNvPr id="8" name="组合 30">
            <a:extLst>
              <a:ext uri="{FF2B5EF4-FFF2-40B4-BE49-F238E27FC236}">
                <a16:creationId xmlns:a16="http://schemas.microsoft.com/office/drawing/2014/main" id="{951EC2A3-E143-BF03-7AEC-F66263D181CB}"/>
              </a:ext>
            </a:extLst>
          </p:cNvPr>
          <p:cNvGrpSpPr/>
          <p:nvPr/>
        </p:nvGrpSpPr>
        <p:grpSpPr>
          <a:xfrm>
            <a:off x="2501106" y="834385"/>
            <a:ext cx="1143000" cy="1143000"/>
            <a:chOff x="8997916" y="3619500"/>
            <a:chExt cx="1143000" cy="1143000"/>
          </a:xfrm>
        </p:grpSpPr>
        <p:sp>
          <p:nvSpPr>
            <p:cNvPr id="10" name="矩形: 圆角 7">
              <a:extLst>
                <a:ext uri="{FF2B5EF4-FFF2-40B4-BE49-F238E27FC236}">
                  <a16:creationId xmlns:a16="http://schemas.microsoft.com/office/drawing/2014/main" id="{98060B5F-8B69-527C-7893-77491E57FAEA}"/>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B03B45C-B7A1-6901-6DDB-AE8652CB6E33}"/>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Retângulo: Cantos Arredondados 11">
            <a:extLst>
              <a:ext uri="{FF2B5EF4-FFF2-40B4-BE49-F238E27FC236}">
                <a16:creationId xmlns:a16="http://schemas.microsoft.com/office/drawing/2014/main" id="{02DCABDE-D9F9-35C9-4934-89E0022DDBA7}"/>
              </a:ext>
            </a:extLst>
          </p:cNvPr>
          <p:cNvSpPr/>
          <p:nvPr/>
        </p:nvSpPr>
        <p:spPr>
          <a:xfrm>
            <a:off x="2616200" y="965201"/>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矩形 1">
            <a:extLst>
              <a:ext uri="{FF2B5EF4-FFF2-40B4-BE49-F238E27FC236}">
                <a16:creationId xmlns:a16="http://schemas.microsoft.com/office/drawing/2014/main" id="{BACF9CD9-BB96-49CB-F3FA-A8ADC4C326B1}"/>
              </a:ext>
            </a:extLst>
          </p:cNvPr>
          <p:cNvSpPr/>
          <p:nvPr/>
        </p:nvSpPr>
        <p:spPr>
          <a:xfrm>
            <a:off x="4824415"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61">
            <a:extLst>
              <a:ext uri="{FF2B5EF4-FFF2-40B4-BE49-F238E27FC236}">
                <a16:creationId xmlns:a16="http://schemas.microsoft.com/office/drawing/2014/main" id="{11CD3273-85C6-DEDF-C4D6-8B8924FCAB3C}"/>
              </a:ext>
            </a:extLst>
          </p:cNvPr>
          <p:cNvSpPr txBox="1"/>
          <p:nvPr/>
        </p:nvSpPr>
        <p:spPr>
          <a:xfrm>
            <a:off x="4497612" y="2303717"/>
            <a:ext cx="3423792" cy="430887"/>
          </a:xfrm>
          <a:prstGeom prst="rect">
            <a:avLst/>
          </a:prstGeom>
          <a:noFill/>
        </p:spPr>
        <p:txBody>
          <a:bodyPr wrap="square" lIns="0" tIns="0" rIns="0" bIns="0" rtlCol="0">
            <a:spAutoFit/>
          </a:bodyPr>
          <a:lstStyle/>
          <a:p>
            <a:pPr algn="ctr"/>
            <a:r>
              <a:rPr lang="pt-BR" sz="2800" dirty="0"/>
              <a:t>Anexo II</a:t>
            </a:r>
            <a:endParaRPr lang="pt-BR" dirty="0"/>
          </a:p>
        </p:txBody>
      </p:sp>
      <p:grpSp>
        <p:nvGrpSpPr>
          <p:cNvPr id="15" name="组合 30">
            <a:extLst>
              <a:ext uri="{FF2B5EF4-FFF2-40B4-BE49-F238E27FC236}">
                <a16:creationId xmlns:a16="http://schemas.microsoft.com/office/drawing/2014/main" id="{44720950-051F-C7AB-20B0-0D6679E14EF8}"/>
              </a:ext>
            </a:extLst>
          </p:cNvPr>
          <p:cNvGrpSpPr/>
          <p:nvPr/>
        </p:nvGrpSpPr>
        <p:grpSpPr>
          <a:xfrm>
            <a:off x="5650708" y="834331"/>
            <a:ext cx="1143000" cy="1143000"/>
            <a:chOff x="8997916" y="3619500"/>
            <a:chExt cx="1143000" cy="1143000"/>
          </a:xfrm>
        </p:grpSpPr>
        <p:sp>
          <p:nvSpPr>
            <p:cNvPr id="20" name="矩形: 圆角 7">
              <a:extLst>
                <a:ext uri="{FF2B5EF4-FFF2-40B4-BE49-F238E27FC236}">
                  <a16:creationId xmlns:a16="http://schemas.microsoft.com/office/drawing/2014/main" id="{CFD3CAAA-6774-3611-FEFD-15113951B7A8}"/>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10">
              <a:extLst>
                <a:ext uri="{FF2B5EF4-FFF2-40B4-BE49-F238E27FC236}">
                  <a16:creationId xmlns:a16="http://schemas.microsoft.com/office/drawing/2014/main" id="{8C0B41ED-6A4C-3C6C-4813-05696FD7C340}"/>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22" name="Retângulo: Cantos Arredondados 21">
            <a:extLst>
              <a:ext uri="{FF2B5EF4-FFF2-40B4-BE49-F238E27FC236}">
                <a16:creationId xmlns:a16="http://schemas.microsoft.com/office/drawing/2014/main" id="{A9EF300D-1984-36C0-AB5B-A09F4D2490D1}"/>
              </a:ext>
            </a:extLst>
          </p:cNvPr>
          <p:cNvSpPr/>
          <p:nvPr/>
        </p:nvSpPr>
        <p:spPr>
          <a:xfrm>
            <a:off x="5765802"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矩形 1">
            <a:extLst>
              <a:ext uri="{FF2B5EF4-FFF2-40B4-BE49-F238E27FC236}">
                <a16:creationId xmlns:a16="http://schemas.microsoft.com/office/drawing/2014/main" id="{CEE4E9F8-740F-DD92-C9FD-F1530919F4C5}"/>
              </a:ext>
            </a:extLst>
          </p:cNvPr>
          <p:cNvSpPr/>
          <p:nvPr/>
        </p:nvSpPr>
        <p:spPr>
          <a:xfrm>
            <a:off x="7974016"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61">
            <a:extLst>
              <a:ext uri="{FF2B5EF4-FFF2-40B4-BE49-F238E27FC236}">
                <a16:creationId xmlns:a16="http://schemas.microsoft.com/office/drawing/2014/main" id="{D023E831-6D90-C7EB-45F2-0E3E04969A10}"/>
              </a:ext>
            </a:extLst>
          </p:cNvPr>
          <p:cNvSpPr txBox="1"/>
          <p:nvPr/>
        </p:nvSpPr>
        <p:spPr>
          <a:xfrm>
            <a:off x="7647213" y="2303717"/>
            <a:ext cx="3423792" cy="430887"/>
          </a:xfrm>
          <a:prstGeom prst="rect">
            <a:avLst/>
          </a:prstGeom>
          <a:noFill/>
        </p:spPr>
        <p:txBody>
          <a:bodyPr wrap="square" lIns="0" tIns="0" rIns="0" bIns="0" rtlCol="0">
            <a:spAutoFit/>
          </a:bodyPr>
          <a:lstStyle/>
          <a:p>
            <a:pPr algn="ctr"/>
            <a:r>
              <a:rPr lang="pt-BR" sz="2800" dirty="0"/>
              <a:t>Anexo III</a:t>
            </a:r>
            <a:endParaRPr lang="pt-BR" dirty="0"/>
          </a:p>
        </p:txBody>
      </p:sp>
      <p:grpSp>
        <p:nvGrpSpPr>
          <p:cNvPr id="30" name="组合 30">
            <a:extLst>
              <a:ext uri="{FF2B5EF4-FFF2-40B4-BE49-F238E27FC236}">
                <a16:creationId xmlns:a16="http://schemas.microsoft.com/office/drawing/2014/main" id="{901B7FAF-64B4-0818-D6C3-D7470E8433AB}"/>
              </a:ext>
            </a:extLst>
          </p:cNvPr>
          <p:cNvGrpSpPr/>
          <p:nvPr/>
        </p:nvGrpSpPr>
        <p:grpSpPr>
          <a:xfrm>
            <a:off x="8800309" y="834331"/>
            <a:ext cx="1143000" cy="1143000"/>
            <a:chOff x="8997916" y="3619500"/>
            <a:chExt cx="1143000" cy="1143000"/>
          </a:xfrm>
        </p:grpSpPr>
        <p:sp>
          <p:nvSpPr>
            <p:cNvPr id="31" name="矩形: 圆角 7">
              <a:extLst>
                <a:ext uri="{FF2B5EF4-FFF2-40B4-BE49-F238E27FC236}">
                  <a16:creationId xmlns:a16="http://schemas.microsoft.com/office/drawing/2014/main" id="{E1D43EBF-277F-44D8-3A1D-FA30313D5B93}"/>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10">
              <a:extLst>
                <a:ext uri="{FF2B5EF4-FFF2-40B4-BE49-F238E27FC236}">
                  <a16:creationId xmlns:a16="http://schemas.microsoft.com/office/drawing/2014/main" id="{C56499EC-AD68-4CCD-DE1D-44CB364E962B}"/>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3" name="Retângulo: Cantos Arredondados 32">
            <a:extLst>
              <a:ext uri="{FF2B5EF4-FFF2-40B4-BE49-F238E27FC236}">
                <a16:creationId xmlns:a16="http://schemas.microsoft.com/office/drawing/2014/main" id="{61C5F62D-B6A5-8D7F-3D62-FB4B8D7C2F64}"/>
              </a:ext>
            </a:extLst>
          </p:cNvPr>
          <p:cNvSpPr/>
          <p:nvPr/>
        </p:nvSpPr>
        <p:spPr>
          <a:xfrm>
            <a:off x="8915403"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矩形 1">
            <a:extLst>
              <a:ext uri="{FF2B5EF4-FFF2-40B4-BE49-F238E27FC236}">
                <a16:creationId xmlns:a16="http://schemas.microsoft.com/office/drawing/2014/main" id="{76D07694-2DBE-5753-DBAB-060E02318D4A}"/>
              </a:ext>
            </a:extLst>
          </p:cNvPr>
          <p:cNvSpPr/>
          <p:nvPr/>
        </p:nvSpPr>
        <p:spPr>
          <a:xfrm>
            <a:off x="1622201" y="4099748"/>
            <a:ext cx="2795587" cy="1911169"/>
          </a:xfrm>
          <a:prstGeom prst="rect">
            <a:avLst/>
          </a:prstGeom>
          <a:solidFill>
            <a:srgbClr val="FEB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TextBox 61">
            <a:extLst>
              <a:ext uri="{FF2B5EF4-FFF2-40B4-BE49-F238E27FC236}">
                <a16:creationId xmlns:a16="http://schemas.microsoft.com/office/drawing/2014/main" id="{72B90D9A-6593-864D-7FF2-A26EBAB47AD7}"/>
              </a:ext>
            </a:extLst>
          </p:cNvPr>
          <p:cNvSpPr txBox="1"/>
          <p:nvPr/>
        </p:nvSpPr>
        <p:spPr>
          <a:xfrm>
            <a:off x="1295398" y="5055279"/>
            <a:ext cx="3423792" cy="430887"/>
          </a:xfrm>
          <a:prstGeom prst="rect">
            <a:avLst/>
          </a:prstGeom>
          <a:noFill/>
        </p:spPr>
        <p:txBody>
          <a:bodyPr wrap="square" lIns="0" tIns="0" rIns="0" bIns="0" rtlCol="0">
            <a:spAutoFit/>
          </a:bodyPr>
          <a:lstStyle/>
          <a:p>
            <a:pPr algn="ctr"/>
            <a:r>
              <a:rPr lang="pt-BR" sz="2800" dirty="0"/>
              <a:t>Anexo IV</a:t>
            </a:r>
            <a:endParaRPr lang="pt-BR" dirty="0"/>
          </a:p>
        </p:txBody>
      </p:sp>
      <p:grpSp>
        <p:nvGrpSpPr>
          <p:cNvPr id="36" name="组合 30">
            <a:extLst>
              <a:ext uri="{FF2B5EF4-FFF2-40B4-BE49-F238E27FC236}">
                <a16:creationId xmlns:a16="http://schemas.microsoft.com/office/drawing/2014/main" id="{FB88325F-A1D5-99DA-A52E-DB74B44C1106}"/>
              </a:ext>
            </a:extLst>
          </p:cNvPr>
          <p:cNvGrpSpPr/>
          <p:nvPr/>
        </p:nvGrpSpPr>
        <p:grpSpPr>
          <a:xfrm>
            <a:off x="2448494" y="3585893"/>
            <a:ext cx="1143000" cy="1143000"/>
            <a:chOff x="8997916" y="3619500"/>
            <a:chExt cx="1143000" cy="1143000"/>
          </a:xfrm>
        </p:grpSpPr>
        <p:sp>
          <p:nvSpPr>
            <p:cNvPr id="37" name="矩形: 圆角 7">
              <a:extLst>
                <a:ext uri="{FF2B5EF4-FFF2-40B4-BE49-F238E27FC236}">
                  <a16:creationId xmlns:a16="http://schemas.microsoft.com/office/drawing/2014/main" id="{69B31D9B-F385-D423-6422-72A6973F0FD0}"/>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0">
              <a:extLst>
                <a:ext uri="{FF2B5EF4-FFF2-40B4-BE49-F238E27FC236}">
                  <a16:creationId xmlns:a16="http://schemas.microsoft.com/office/drawing/2014/main" id="{464CCED7-F89F-30FC-3AB2-D71C14D7DA2A}"/>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Retângulo: Cantos Arredondados 38">
            <a:extLst>
              <a:ext uri="{FF2B5EF4-FFF2-40B4-BE49-F238E27FC236}">
                <a16:creationId xmlns:a16="http://schemas.microsoft.com/office/drawing/2014/main" id="{441764C7-2A88-6631-A9C1-BEF3F81AD9E4}"/>
              </a:ext>
            </a:extLst>
          </p:cNvPr>
          <p:cNvSpPr/>
          <p:nvPr/>
        </p:nvSpPr>
        <p:spPr>
          <a:xfrm>
            <a:off x="2563588" y="3716709"/>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矩形 1">
            <a:extLst>
              <a:ext uri="{FF2B5EF4-FFF2-40B4-BE49-F238E27FC236}">
                <a16:creationId xmlns:a16="http://schemas.microsoft.com/office/drawing/2014/main" id="{9A5BD125-87DC-2F9C-79CC-43CFDD00AB47}"/>
              </a:ext>
            </a:extLst>
          </p:cNvPr>
          <p:cNvSpPr/>
          <p:nvPr/>
        </p:nvSpPr>
        <p:spPr>
          <a:xfrm>
            <a:off x="4771803"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TextBox 61">
            <a:extLst>
              <a:ext uri="{FF2B5EF4-FFF2-40B4-BE49-F238E27FC236}">
                <a16:creationId xmlns:a16="http://schemas.microsoft.com/office/drawing/2014/main" id="{28458DEA-030F-73D9-1F79-8519CC938DDB}"/>
              </a:ext>
            </a:extLst>
          </p:cNvPr>
          <p:cNvSpPr txBox="1"/>
          <p:nvPr/>
        </p:nvSpPr>
        <p:spPr>
          <a:xfrm>
            <a:off x="4445000" y="5055225"/>
            <a:ext cx="3423792" cy="430887"/>
          </a:xfrm>
          <a:prstGeom prst="rect">
            <a:avLst/>
          </a:prstGeom>
          <a:noFill/>
        </p:spPr>
        <p:txBody>
          <a:bodyPr wrap="square" lIns="0" tIns="0" rIns="0" bIns="0" rtlCol="0">
            <a:spAutoFit/>
          </a:bodyPr>
          <a:lstStyle/>
          <a:p>
            <a:pPr algn="ctr"/>
            <a:r>
              <a:rPr lang="pt-BR" sz="2800" dirty="0"/>
              <a:t>Anexo V</a:t>
            </a:r>
            <a:endParaRPr lang="pt-BR" dirty="0"/>
          </a:p>
        </p:txBody>
      </p:sp>
      <p:grpSp>
        <p:nvGrpSpPr>
          <p:cNvPr id="42" name="组合 30">
            <a:extLst>
              <a:ext uri="{FF2B5EF4-FFF2-40B4-BE49-F238E27FC236}">
                <a16:creationId xmlns:a16="http://schemas.microsoft.com/office/drawing/2014/main" id="{3B50ACC3-FB3A-26F0-8A9A-32CB59410AA9}"/>
              </a:ext>
            </a:extLst>
          </p:cNvPr>
          <p:cNvGrpSpPr/>
          <p:nvPr/>
        </p:nvGrpSpPr>
        <p:grpSpPr>
          <a:xfrm>
            <a:off x="5598096" y="3585839"/>
            <a:ext cx="1143000" cy="1143000"/>
            <a:chOff x="8997916" y="3619500"/>
            <a:chExt cx="1143000" cy="1143000"/>
          </a:xfrm>
        </p:grpSpPr>
        <p:sp>
          <p:nvSpPr>
            <p:cNvPr id="43" name="矩形: 圆角 7">
              <a:extLst>
                <a:ext uri="{FF2B5EF4-FFF2-40B4-BE49-F238E27FC236}">
                  <a16:creationId xmlns:a16="http://schemas.microsoft.com/office/drawing/2014/main" id="{6CD75EFF-CA4A-9373-0E23-A815C482539F}"/>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10">
              <a:extLst>
                <a:ext uri="{FF2B5EF4-FFF2-40B4-BE49-F238E27FC236}">
                  <a16:creationId xmlns:a16="http://schemas.microsoft.com/office/drawing/2014/main" id="{CD9575A7-014F-5593-3B51-A6D625F0C738}"/>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45" name="Retângulo: Cantos Arredondados 44">
            <a:extLst>
              <a:ext uri="{FF2B5EF4-FFF2-40B4-BE49-F238E27FC236}">
                <a16:creationId xmlns:a16="http://schemas.microsoft.com/office/drawing/2014/main" id="{8EFF59F3-1175-02DC-5F5B-CE3B5B7470D9}"/>
              </a:ext>
            </a:extLst>
          </p:cNvPr>
          <p:cNvSpPr/>
          <p:nvPr/>
        </p:nvSpPr>
        <p:spPr>
          <a:xfrm>
            <a:off x="5713190"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矩形 1">
            <a:extLst>
              <a:ext uri="{FF2B5EF4-FFF2-40B4-BE49-F238E27FC236}">
                <a16:creationId xmlns:a16="http://schemas.microsoft.com/office/drawing/2014/main" id="{49B40138-3683-C78E-BC95-250EB0CFC1FD}"/>
              </a:ext>
            </a:extLst>
          </p:cNvPr>
          <p:cNvSpPr/>
          <p:nvPr/>
        </p:nvSpPr>
        <p:spPr>
          <a:xfrm>
            <a:off x="7921404"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TextBox 61">
            <a:extLst>
              <a:ext uri="{FF2B5EF4-FFF2-40B4-BE49-F238E27FC236}">
                <a16:creationId xmlns:a16="http://schemas.microsoft.com/office/drawing/2014/main" id="{C4EC9442-D22A-562D-207E-30F1C5F43CEC}"/>
              </a:ext>
            </a:extLst>
          </p:cNvPr>
          <p:cNvSpPr txBox="1"/>
          <p:nvPr/>
        </p:nvSpPr>
        <p:spPr>
          <a:xfrm>
            <a:off x="7594601" y="5055225"/>
            <a:ext cx="3423792" cy="430887"/>
          </a:xfrm>
          <a:prstGeom prst="rect">
            <a:avLst/>
          </a:prstGeom>
          <a:noFill/>
        </p:spPr>
        <p:txBody>
          <a:bodyPr wrap="square" lIns="0" tIns="0" rIns="0" bIns="0" rtlCol="0">
            <a:spAutoFit/>
          </a:bodyPr>
          <a:lstStyle/>
          <a:p>
            <a:pPr algn="ctr"/>
            <a:r>
              <a:rPr lang="pt-BR" sz="2800" dirty="0"/>
              <a:t>Anexo (*)</a:t>
            </a:r>
            <a:endParaRPr lang="pt-BR" dirty="0"/>
          </a:p>
        </p:txBody>
      </p:sp>
      <p:grpSp>
        <p:nvGrpSpPr>
          <p:cNvPr id="48" name="组合 30">
            <a:extLst>
              <a:ext uri="{FF2B5EF4-FFF2-40B4-BE49-F238E27FC236}">
                <a16:creationId xmlns:a16="http://schemas.microsoft.com/office/drawing/2014/main" id="{EB896AC3-4E8C-0260-5F87-E24658C6A332}"/>
              </a:ext>
            </a:extLst>
          </p:cNvPr>
          <p:cNvGrpSpPr/>
          <p:nvPr/>
        </p:nvGrpSpPr>
        <p:grpSpPr>
          <a:xfrm>
            <a:off x="8747697" y="3585839"/>
            <a:ext cx="1143000" cy="1143000"/>
            <a:chOff x="8997916" y="3619500"/>
            <a:chExt cx="1143000" cy="1143000"/>
          </a:xfrm>
        </p:grpSpPr>
        <p:sp>
          <p:nvSpPr>
            <p:cNvPr id="49" name="矩形: 圆角 7">
              <a:extLst>
                <a:ext uri="{FF2B5EF4-FFF2-40B4-BE49-F238E27FC236}">
                  <a16:creationId xmlns:a16="http://schemas.microsoft.com/office/drawing/2014/main" id="{A3F69E50-2B4B-796E-9C72-684EAF6FC8A6}"/>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10">
              <a:extLst>
                <a:ext uri="{FF2B5EF4-FFF2-40B4-BE49-F238E27FC236}">
                  <a16:creationId xmlns:a16="http://schemas.microsoft.com/office/drawing/2014/main" id="{70CFA419-5D2C-C8A2-86AD-F59895A05109}"/>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51" name="Retângulo: Cantos Arredondados 50">
            <a:extLst>
              <a:ext uri="{FF2B5EF4-FFF2-40B4-BE49-F238E27FC236}">
                <a16:creationId xmlns:a16="http://schemas.microsoft.com/office/drawing/2014/main" id="{C94FA16D-853B-8616-FA02-7E41B7746B5C}"/>
              </a:ext>
            </a:extLst>
          </p:cNvPr>
          <p:cNvSpPr/>
          <p:nvPr/>
        </p:nvSpPr>
        <p:spPr>
          <a:xfrm>
            <a:off x="8862791"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E91FCD34-FBAC-4E5D-C9FD-0BC7ED109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1711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62</a:t>
            </a:fld>
            <a:endParaRPr lang="en-US"/>
          </a:p>
        </p:txBody>
      </p:sp>
      <p:sp>
        <p:nvSpPr>
          <p:cNvPr id="4" name="Retângulo 3">
            <a:extLst>
              <a:ext uri="{FF2B5EF4-FFF2-40B4-BE49-F238E27FC236}">
                <a16:creationId xmlns:a16="http://schemas.microsoft.com/office/drawing/2014/main" id="{91422793-A809-7120-43E5-47A35B501D4D}"/>
              </a:ext>
            </a:extLst>
          </p:cNvPr>
          <p:cNvSpPr/>
          <p:nvPr/>
        </p:nvSpPr>
        <p:spPr>
          <a:xfrm>
            <a:off x="5529943" y="1833618"/>
            <a:ext cx="6156000" cy="180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61">
            <a:extLst>
              <a:ext uri="{FF2B5EF4-FFF2-40B4-BE49-F238E27FC236}">
                <a16:creationId xmlns:a16="http://schemas.microsoft.com/office/drawing/2014/main" id="{1A18F05B-74B3-9503-AB4F-69AC4E230903}"/>
              </a:ext>
            </a:extLst>
          </p:cNvPr>
          <p:cNvSpPr txBox="1"/>
          <p:nvPr/>
        </p:nvSpPr>
        <p:spPr>
          <a:xfrm>
            <a:off x="5724205" y="1583700"/>
            <a:ext cx="6264595" cy="3281026"/>
          </a:xfrm>
          <a:prstGeom prst="rect">
            <a:avLst/>
          </a:prstGeom>
          <a:noFill/>
        </p:spPr>
        <p:txBody>
          <a:bodyPr wrap="square" lIns="0" tIns="0" rIns="0" bIns="0" rtlCol="0">
            <a:spAutoFit/>
          </a:bodyPr>
          <a:lstStyle/>
          <a:p>
            <a:pPr>
              <a:lnSpc>
                <a:spcPct val="150000"/>
              </a:lnSpc>
            </a:pPr>
            <a:r>
              <a:rPr lang="pt-BR" b="1" dirty="0"/>
              <a:t>Anexo 4 – Atividades e Operações Perigosas com Energia Elétrica</a:t>
            </a:r>
          </a:p>
          <a:p>
            <a:pPr>
              <a:lnSpc>
                <a:spcPct val="150000"/>
              </a:lnSpc>
            </a:pPr>
            <a:endParaRPr lang="pt-BR" b="1" dirty="0"/>
          </a:p>
          <a:p>
            <a:pPr>
              <a:lnSpc>
                <a:spcPct val="150000"/>
              </a:lnSpc>
            </a:pPr>
            <a:endParaRPr lang="pt-BR" b="1" dirty="0"/>
          </a:p>
          <a:p>
            <a:pPr>
              <a:lnSpc>
                <a:spcPct val="150000"/>
              </a:lnSpc>
            </a:pPr>
            <a:r>
              <a:rPr lang="pt-BR" dirty="0"/>
              <a:t>O Anexo 4 da NR-16 aborda as atividades e operações perigosas com energia elétrica. Trabalhadores que executam atividades em instalações ou equipamentos elétricos energizados em alta tensão, bem como aqueles que realizam atividades em proximidade conforme a NR-10, têm direito ao adicional de periculosidade.</a:t>
            </a:r>
            <a:endParaRPr lang="en-US" b="1" dirty="0"/>
          </a:p>
        </p:txBody>
      </p:sp>
      <p:pic>
        <p:nvPicPr>
          <p:cNvPr id="7" name="Picture 2">
            <a:extLst>
              <a:ext uri="{FF2B5EF4-FFF2-40B4-BE49-F238E27FC236}">
                <a16:creationId xmlns:a16="http://schemas.microsoft.com/office/drawing/2014/main" id="{16E5D1DC-8CD2-BBF4-92FA-18033F2D1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3" y="1030527"/>
            <a:ext cx="4735285" cy="4586502"/>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CA66849C-6777-83B2-537A-D2FB29F1B294}"/>
              </a:ext>
            </a:extLst>
          </p:cNvPr>
          <p:cNvSpPr/>
          <p:nvPr/>
        </p:nvSpPr>
        <p:spPr>
          <a:xfrm>
            <a:off x="1636485" y="1992084"/>
            <a:ext cx="2768600" cy="2832101"/>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27F7EC5D-87D5-D079-17BF-44C382255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26967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63</a:t>
            </a:fld>
            <a:endParaRPr lang="en-US"/>
          </a:p>
        </p:txBody>
      </p:sp>
      <p:sp>
        <p:nvSpPr>
          <p:cNvPr id="4" name="矩形 1">
            <a:extLst>
              <a:ext uri="{FF2B5EF4-FFF2-40B4-BE49-F238E27FC236}">
                <a16:creationId xmlns:a16="http://schemas.microsoft.com/office/drawing/2014/main" id="{C1DC6705-ECD6-A84E-C4B3-FB3B4DCA49B3}"/>
              </a:ext>
            </a:extLst>
          </p:cNvPr>
          <p:cNvSpPr/>
          <p:nvPr/>
        </p:nvSpPr>
        <p:spPr>
          <a:xfrm>
            <a:off x="1164771" y="522514"/>
            <a:ext cx="4703838" cy="5562600"/>
          </a:xfrm>
          <a:prstGeom prst="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9">
            <a:extLst>
              <a:ext uri="{FF2B5EF4-FFF2-40B4-BE49-F238E27FC236}">
                <a16:creationId xmlns:a16="http://schemas.microsoft.com/office/drawing/2014/main" id="{CA3C26AD-E3B8-7B13-EBA7-0335BC76035F}"/>
              </a:ext>
            </a:extLst>
          </p:cNvPr>
          <p:cNvSpPr/>
          <p:nvPr/>
        </p:nvSpPr>
        <p:spPr>
          <a:xfrm>
            <a:off x="6512077" y="522514"/>
            <a:ext cx="4703838" cy="55626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245821" y="229186"/>
            <a:ext cx="4284122" cy="5539978"/>
          </a:xfrm>
          <a:prstGeom prst="rect">
            <a:avLst/>
          </a:prstGeom>
          <a:noFill/>
        </p:spPr>
        <p:txBody>
          <a:bodyPr wrap="square" lIns="0" tIns="0" rIns="0" bIns="0" rtlCol="0">
            <a:spAutoFit/>
          </a:bodyPr>
          <a:lstStyle/>
          <a:p>
            <a:r>
              <a:rPr lang="pt-BR" dirty="0"/>
              <a:t>Conforme consta:</a:t>
            </a:r>
          </a:p>
          <a:p>
            <a:endParaRPr lang="pt-BR" dirty="0"/>
          </a:p>
          <a:p>
            <a:endParaRPr lang="pt-BR" dirty="0"/>
          </a:p>
          <a:p>
            <a:pPr marL="285750" indent="-285750">
              <a:buFont typeface="Arial" panose="020B0604020202020204" pitchFamily="34" charset="0"/>
              <a:buChar char="•"/>
            </a:pPr>
            <a:r>
              <a:rPr lang="pt-BR" dirty="0"/>
              <a:t>Atividades ou operações em instalações ou equipamentos elétricos energizados em alta tensão;</a:t>
            </a:r>
          </a:p>
          <a:p>
            <a:pPr marL="285750" indent="-285750">
              <a:buFont typeface="Arial" panose="020B0604020202020204" pitchFamily="34" charset="0"/>
              <a:buChar char="•"/>
            </a:pPr>
            <a:r>
              <a:rPr lang="pt-BR" dirty="0"/>
              <a:t>Atividades ou operações com trabalho em proximidade, conforme estabelece a NR-10;</a:t>
            </a:r>
          </a:p>
          <a:p>
            <a:pPr marL="285750" indent="-285750">
              <a:buFont typeface="Arial" panose="020B0604020202020204" pitchFamily="34" charset="0"/>
              <a:buChar char="•"/>
            </a:pPr>
            <a:r>
              <a:rPr lang="pt-BR" dirty="0"/>
              <a:t>Atividades ou operações em instalações ou equipamentos elétricos energizados em baixa tensão no sistema elétrico de consumo – SEC;</a:t>
            </a:r>
          </a:p>
          <a:p>
            <a:pPr marL="285750" indent="-285750">
              <a:buFont typeface="Arial" panose="020B0604020202020204" pitchFamily="34" charset="0"/>
              <a:buChar char="•"/>
            </a:pPr>
            <a:r>
              <a:rPr lang="pt-BR" dirty="0"/>
              <a:t>Empresas que operam em instalações ou equipamentos integrantes do sistema elétrico de potência – SEP, bem como suas contratadas, em conformidade com as atividades e respectivas áreas de risco;</a:t>
            </a:r>
          </a:p>
          <a:p>
            <a:pPr marL="285750" indent="-285750">
              <a:buFont typeface="Arial" panose="020B0604020202020204" pitchFamily="34" charset="0"/>
              <a:buChar char="•"/>
            </a:pPr>
            <a:r>
              <a:rPr lang="pt-BR" dirty="0"/>
              <a:t>Corte e poda de árvores;</a:t>
            </a:r>
          </a:p>
          <a:p>
            <a:pPr marL="285750" indent="-285750">
              <a:buFont typeface="Arial" panose="020B0604020202020204" pitchFamily="34" charset="0"/>
              <a:buChar char="•"/>
            </a:pPr>
            <a:r>
              <a:rPr lang="pt-BR" dirty="0"/>
              <a:t>Ligações e cortes de consumidores;</a:t>
            </a:r>
            <a:endParaRPr lang="pt-BR" sz="1200" dirty="0"/>
          </a:p>
        </p:txBody>
      </p:sp>
      <p:sp>
        <p:nvSpPr>
          <p:cNvPr id="19" name="TextBox 61">
            <a:extLst>
              <a:ext uri="{FF2B5EF4-FFF2-40B4-BE49-F238E27FC236}">
                <a16:creationId xmlns:a16="http://schemas.microsoft.com/office/drawing/2014/main" id="{BD1F5788-7949-395B-8D7B-1BBE3BFAA5F4}"/>
              </a:ext>
            </a:extLst>
          </p:cNvPr>
          <p:cNvSpPr txBox="1"/>
          <p:nvPr/>
        </p:nvSpPr>
        <p:spPr>
          <a:xfrm>
            <a:off x="6799056" y="1089898"/>
            <a:ext cx="4228173" cy="467820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pt-BR" sz="1600" dirty="0"/>
              <a:t>Manobras aéreas e subterrâneas de redes e linhas;</a:t>
            </a:r>
          </a:p>
          <a:p>
            <a:pPr marL="342900" indent="-342900">
              <a:buFont typeface="Arial" panose="020B0604020202020204" pitchFamily="34" charset="0"/>
              <a:buChar char="•"/>
            </a:pPr>
            <a:r>
              <a:rPr lang="pt-BR" sz="1600" dirty="0"/>
              <a:t>Manobras em subestação;</a:t>
            </a:r>
          </a:p>
          <a:p>
            <a:pPr marL="342900" indent="-342900">
              <a:buFont typeface="Arial" panose="020B0604020202020204" pitchFamily="34" charset="0"/>
              <a:buChar char="•"/>
            </a:pPr>
            <a:r>
              <a:rPr lang="pt-BR" sz="1600" dirty="0"/>
              <a:t>Testes de curto em linhas de transmissão;</a:t>
            </a:r>
          </a:p>
          <a:p>
            <a:pPr marL="342900" indent="-342900">
              <a:buFont typeface="Arial" panose="020B0604020202020204" pitchFamily="34" charset="0"/>
              <a:buChar char="•"/>
            </a:pPr>
            <a:r>
              <a:rPr lang="pt-BR" sz="1600" dirty="0"/>
              <a:t>Manutenção de fontes de alimentação de sistemas de comunicação;</a:t>
            </a:r>
          </a:p>
          <a:p>
            <a:pPr marL="342900" indent="-342900">
              <a:buFont typeface="Arial" panose="020B0604020202020204" pitchFamily="34" charset="0"/>
              <a:buChar char="•"/>
            </a:pPr>
            <a:r>
              <a:rPr lang="pt-BR" sz="1600" dirty="0"/>
              <a:t>Leitura em consumidores de alta tensão;</a:t>
            </a:r>
          </a:p>
          <a:p>
            <a:pPr marL="342900" indent="-342900">
              <a:buFont typeface="Arial" panose="020B0604020202020204" pitchFamily="34" charset="0"/>
              <a:buChar char="•"/>
            </a:pPr>
            <a:r>
              <a:rPr lang="pt-BR" sz="1600" dirty="0"/>
              <a:t>Aferição em equipamentos de medição;</a:t>
            </a:r>
          </a:p>
          <a:p>
            <a:pPr marL="342900" indent="-342900">
              <a:buFont typeface="Arial" panose="020B0604020202020204" pitchFamily="34" charset="0"/>
              <a:buChar char="•"/>
            </a:pPr>
            <a:r>
              <a:rPr lang="pt-BR" sz="1600" dirty="0"/>
              <a:t>Medidas de resistências, lançamento e instalação de cabo </a:t>
            </a:r>
            <a:r>
              <a:rPr lang="pt-BR" sz="1600" dirty="0" err="1"/>
              <a:t>contra-peso</a:t>
            </a:r>
            <a:r>
              <a:rPr lang="pt-BR" sz="1600" dirty="0"/>
              <a:t>;</a:t>
            </a:r>
          </a:p>
          <a:p>
            <a:pPr marL="342900" indent="-342900">
              <a:buFont typeface="Arial" panose="020B0604020202020204" pitchFamily="34" charset="0"/>
              <a:buChar char="•"/>
            </a:pPr>
            <a:r>
              <a:rPr lang="pt-BR" sz="1600" dirty="0"/>
              <a:t>Medidas de campo eletromagnético, rádio, interferência e correntes induzidas;</a:t>
            </a:r>
          </a:p>
          <a:p>
            <a:pPr marL="342900" indent="-342900">
              <a:buFont typeface="Arial" panose="020B0604020202020204" pitchFamily="34" charset="0"/>
              <a:buChar char="•"/>
            </a:pPr>
            <a:r>
              <a:rPr lang="pt-BR" sz="1600" dirty="0"/>
              <a:t>Testes elétricos em instalações de terceiros em faixas de linhas de transmissão (oleodutos, gasodutos </a:t>
            </a:r>
            <a:r>
              <a:rPr lang="pt-BR" sz="1600" dirty="0" err="1"/>
              <a:t>etc</a:t>
            </a:r>
            <a:r>
              <a:rPr lang="pt-BR" sz="1600" dirty="0"/>
              <a:t>);</a:t>
            </a:r>
          </a:p>
          <a:p>
            <a:pPr marL="342900" indent="-342900">
              <a:buFont typeface="Arial" panose="020B0604020202020204" pitchFamily="34" charset="0"/>
              <a:buChar char="•"/>
            </a:pPr>
            <a:r>
              <a:rPr lang="pt-BR" sz="1600" dirty="0"/>
              <a:t>Pintura de estruturas e equipamentos;</a:t>
            </a:r>
          </a:p>
          <a:p>
            <a:pPr marL="342900" indent="-342900">
              <a:buFont typeface="Arial" panose="020B0604020202020204" pitchFamily="34" charset="0"/>
              <a:buChar char="•"/>
            </a:pPr>
            <a:r>
              <a:rPr lang="pt-BR" sz="1600" dirty="0"/>
              <a:t>Verificação, inspeção, inclusive aérea, fiscalização, levantamento de dados e supervisão de serviços técnicos;</a:t>
            </a:r>
          </a:p>
        </p:txBody>
      </p:sp>
      <p:pic>
        <p:nvPicPr>
          <p:cNvPr id="5" name="Imagem 4">
            <a:extLst>
              <a:ext uri="{FF2B5EF4-FFF2-40B4-BE49-F238E27FC236}">
                <a16:creationId xmlns:a16="http://schemas.microsoft.com/office/drawing/2014/main" id="{88A3E6C9-4133-9B2A-06BE-DC66EC18B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06446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8"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C35A9935-4878-71C0-4708-2D8EC1199B2D}"/>
              </a:ext>
            </a:extLst>
          </p:cNvPr>
          <p:cNvSpPr>
            <a:spLocks/>
          </p:cNvSpPr>
          <p:nvPr/>
        </p:nvSpPr>
        <p:spPr bwMode="auto">
          <a:xfrm rot="11297442">
            <a:off x="9504308" y="3803990"/>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3" name="Freeform 11">
            <a:extLst>
              <a:ext uri="{FF2B5EF4-FFF2-40B4-BE49-F238E27FC236}">
                <a16:creationId xmlns:a16="http://schemas.microsoft.com/office/drawing/2014/main" id="{27AF28EE-1CEE-13D8-B11B-DEE042873FD9}"/>
              </a:ext>
            </a:extLst>
          </p:cNvPr>
          <p:cNvSpPr>
            <a:spLocks/>
          </p:cNvSpPr>
          <p:nvPr/>
        </p:nvSpPr>
        <p:spPr bwMode="auto">
          <a:xfrm rot="11297442">
            <a:off x="8123450" y="3452213"/>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64</a:t>
            </a:fld>
            <a:endParaRPr lang="en-US"/>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rot="18935783" flipH="1" flipV="1">
            <a:off x="11444236" y="2109120"/>
            <a:ext cx="1522980" cy="152356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rot="18935783" flipH="1" flipV="1">
            <a:off x="8407604" y="875663"/>
            <a:ext cx="1668652" cy="166929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rot="18935783" flipH="1" flipV="1">
            <a:off x="10365226" y="511728"/>
            <a:ext cx="1508564" cy="150914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8" name="TextBox 61">
            <a:extLst>
              <a:ext uri="{FF2B5EF4-FFF2-40B4-BE49-F238E27FC236}">
                <a16:creationId xmlns:a16="http://schemas.microsoft.com/office/drawing/2014/main" id="{025E7AFD-9190-9F29-BCC1-B10BC6CB8133}"/>
              </a:ext>
            </a:extLst>
          </p:cNvPr>
          <p:cNvSpPr txBox="1"/>
          <p:nvPr/>
        </p:nvSpPr>
        <p:spPr>
          <a:xfrm>
            <a:off x="486466" y="1053042"/>
            <a:ext cx="6080337" cy="4527521"/>
          </a:xfrm>
          <a:prstGeom prst="rect">
            <a:avLst/>
          </a:prstGeom>
          <a:noFill/>
        </p:spPr>
        <p:txBody>
          <a:bodyPr wrap="square" lIns="0" tIns="0" rIns="0" bIns="0" rtlCol="0">
            <a:spAutoFit/>
          </a:bodyPr>
          <a:lstStyle/>
          <a:p>
            <a:pPr marL="285750" indent="-285750">
              <a:lnSpc>
                <a:spcPct val="150000"/>
              </a:lnSpc>
              <a:buClr>
                <a:schemeClr val="accent4"/>
              </a:buClr>
              <a:buFont typeface="Wingdings" panose="05000000000000000000" pitchFamily="2" charset="2"/>
              <a:buChar char="§"/>
            </a:pPr>
            <a:r>
              <a:rPr lang="pt-BR" dirty="0"/>
              <a:t>Montagem, instalação, substituição, manutenção e reparos de: barramentos, transformadores, disjuntores, chaves e seccionadoras, condensadores, chaves a óleo, transformadores para instrumentos, cabos subterrâneos e subaquáticos, painéis, circuitos elétricos, contatos, muflas e isoladores e demais componentes de redes subterrâneas;</a:t>
            </a:r>
          </a:p>
          <a:p>
            <a:pPr marL="285750" indent="-285750">
              <a:lnSpc>
                <a:spcPct val="150000"/>
              </a:lnSpc>
              <a:buClr>
                <a:schemeClr val="accent4"/>
              </a:buClr>
              <a:buFont typeface="Wingdings" panose="05000000000000000000" pitchFamily="2" charset="2"/>
              <a:buChar char="§"/>
            </a:pPr>
            <a:r>
              <a:rPr lang="pt-BR" dirty="0"/>
              <a:t>Construção civil, </a:t>
            </a:r>
            <a:r>
              <a:rPr lang="pt-BR" dirty="0" err="1"/>
              <a:t>instalação,substituição</a:t>
            </a:r>
            <a:r>
              <a:rPr lang="pt-BR" dirty="0"/>
              <a:t> e limpeza de: valas, bancos de dutos, dutos, condutos, canaletas, galerias, túneis, caixas ou poços de inspeção, câmaras;</a:t>
            </a:r>
          </a:p>
          <a:p>
            <a:pPr marL="285750" indent="-285750">
              <a:lnSpc>
                <a:spcPct val="150000"/>
              </a:lnSpc>
              <a:buClr>
                <a:schemeClr val="accent4"/>
              </a:buClr>
              <a:buFont typeface="Wingdings" panose="05000000000000000000" pitchFamily="2" charset="2"/>
              <a:buChar char="§"/>
            </a:pPr>
            <a:r>
              <a:rPr lang="pt-BR" dirty="0"/>
              <a:t>Medição, verificação, ensaios, testes, inspeção, fiscalização, levantamento de dados e supervisões de serviços técnicos.</a:t>
            </a:r>
            <a:endParaRPr lang="en-US" b="1" dirty="0"/>
          </a:p>
        </p:txBody>
      </p:sp>
      <p:sp>
        <p:nvSpPr>
          <p:cNvPr id="9" name="Freeform 9">
            <a:extLst>
              <a:ext uri="{FF2B5EF4-FFF2-40B4-BE49-F238E27FC236}">
                <a16:creationId xmlns:a16="http://schemas.microsoft.com/office/drawing/2014/main" id="{A9E90791-DB09-6282-33AA-E522546B4E22}"/>
              </a:ext>
            </a:extLst>
          </p:cNvPr>
          <p:cNvSpPr>
            <a:spLocks/>
          </p:cNvSpPr>
          <p:nvPr/>
        </p:nvSpPr>
        <p:spPr bwMode="auto">
          <a:xfrm rot="11297442">
            <a:off x="11586893" y="3859959"/>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0" name="Freeform 10">
            <a:extLst>
              <a:ext uri="{FF2B5EF4-FFF2-40B4-BE49-F238E27FC236}">
                <a16:creationId xmlns:a16="http://schemas.microsoft.com/office/drawing/2014/main" id="{0859AD94-2A0E-EB3A-0D75-E833BDFAF004}"/>
              </a:ext>
            </a:extLst>
          </p:cNvPr>
          <p:cNvSpPr>
            <a:spLocks/>
          </p:cNvSpPr>
          <p:nvPr/>
        </p:nvSpPr>
        <p:spPr bwMode="auto">
          <a:xfrm rot="11297442">
            <a:off x="8224914" y="4152741"/>
            <a:ext cx="1389654" cy="1320758"/>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1" name="Freeform 11">
            <a:extLst>
              <a:ext uri="{FF2B5EF4-FFF2-40B4-BE49-F238E27FC236}">
                <a16:creationId xmlns:a16="http://schemas.microsoft.com/office/drawing/2014/main" id="{0BF796D9-083D-8F90-F0B8-22396CF034F2}"/>
              </a:ext>
            </a:extLst>
          </p:cNvPr>
          <p:cNvSpPr>
            <a:spLocks/>
          </p:cNvSpPr>
          <p:nvPr/>
        </p:nvSpPr>
        <p:spPr bwMode="auto">
          <a:xfrm rot="11297442">
            <a:off x="10206035" y="3508182"/>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rot="18935783" flipH="1" flipV="1">
            <a:off x="9173448" y="1570670"/>
            <a:ext cx="2500452" cy="2501410"/>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pic>
        <p:nvPicPr>
          <p:cNvPr id="14" name="Imagem 13">
            <a:extLst>
              <a:ext uri="{FF2B5EF4-FFF2-40B4-BE49-F238E27FC236}">
                <a16:creationId xmlns:a16="http://schemas.microsoft.com/office/drawing/2014/main" id="{DD472BFD-8E31-9CE9-430F-A60E319C5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5608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P spid="7" grpId="0" animBg="1"/>
      <p:bldP spid="8" grpId="0"/>
      <p:bldP spid="9" grpId="0" animBg="1"/>
      <p:bldP spid="10" grpId="0" animBg="1"/>
      <p:bldP spid="11"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D7FB581-B02F-B962-E967-104C71DD4AC3}"/>
              </a:ext>
            </a:extLst>
          </p:cNvPr>
          <p:cNvSpPr/>
          <p:nvPr/>
        </p:nvSpPr>
        <p:spPr>
          <a:xfrm>
            <a:off x="6042581" y="5883615"/>
            <a:ext cx="3134076" cy="17145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469900" y="1409700"/>
            <a:ext cx="44704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65</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138534" y="726062"/>
            <a:ext cx="5571468" cy="5750164"/>
          </a:xfrm>
          <a:prstGeom prst="rect">
            <a:avLst/>
          </a:prstGeom>
          <a:noFill/>
        </p:spPr>
        <p:txBody>
          <a:bodyPr wrap="square" lIns="0" tIns="0" rIns="0" bIns="0" rtlCol="0">
            <a:spAutoFit/>
          </a:bodyPr>
          <a:lstStyle/>
          <a:p>
            <a:pPr>
              <a:lnSpc>
                <a:spcPct val="150000"/>
              </a:lnSpc>
            </a:pPr>
            <a:r>
              <a:rPr lang="pt-BR" sz="2800" dirty="0"/>
              <a:t>O anexo também define situações em que o adicional não é devido. Essas situações levam à exclusão do direito ao adicional de periculosidade, mesmo quando um trabalhador desempenha funções que normalmente estariam expostas à eletricidade. </a:t>
            </a:r>
          </a:p>
          <a:p>
            <a:pPr>
              <a:lnSpc>
                <a:spcPct val="150000"/>
              </a:lnSpc>
            </a:pPr>
            <a:endParaRPr lang="pt-BR" sz="2800" dirty="0"/>
          </a:p>
          <a:p>
            <a:pPr>
              <a:lnSpc>
                <a:spcPct val="150000"/>
              </a:lnSpc>
            </a:pPr>
            <a:r>
              <a:rPr lang="pt-BR" sz="2800" dirty="0"/>
              <a:t>Veja quais são: </a:t>
            </a:r>
            <a:endParaRPr lang="en-US" sz="2400" dirty="0"/>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stretch>
            <a:fillRect/>
          </a:stretch>
        </p:blipFill>
        <p:spPr>
          <a:xfrm>
            <a:off x="1140743" y="212149"/>
            <a:ext cx="4470400" cy="6660768"/>
          </a:xfrm>
          <a:prstGeom prst="rect">
            <a:avLst/>
          </a:prstGeom>
        </p:spPr>
      </p:pic>
      <p:pic>
        <p:nvPicPr>
          <p:cNvPr id="8" name="Imagem 7">
            <a:extLst>
              <a:ext uri="{FF2B5EF4-FFF2-40B4-BE49-F238E27FC236}">
                <a16:creationId xmlns:a16="http://schemas.microsoft.com/office/drawing/2014/main" id="{8B96E3A9-B1AB-5B9C-0271-C55DE8A3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6183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egurança do Trabalho – Conheça bons exemplos e suas aplicações">
            <a:extLst>
              <a:ext uri="{FF2B5EF4-FFF2-40B4-BE49-F238E27FC236}">
                <a16:creationId xmlns:a16="http://schemas.microsoft.com/office/drawing/2014/main" id="{FDCCB6A6-947F-C1C7-F977-31544117AF2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30992" b="13105"/>
          <a:stretch/>
        </p:blipFill>
        <p:spPr bwMode="auto">
          <a:xfrm>
            <a:off x="0" y="0"/>
            <a:ext cx="12192000" cy="371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66</a:t>
            </a:fld>
            <a:endParaRPr lang="en-US"/>
          </a:p>
        </p:txBody>
      </p:sp>
      <p:sp>
        <p:nvSpPr>
          <p:cNvPr id="7" name="TextBox 61">
            <a:extLst>
              <a:ext uri="{FF2B5EF4-FFF2-40B4-BE49-F238E27FC236}">
                <a16:creationId xmlns:a16="http://schemas.microsoft.com/office/drawing/2014/main" id="{338C6121-A14D-F255-A9C0-FD5EC6EAE8A5}"/>
              </a:ext>
            </a:extLst>
          </p:cNvPr>
          <p:cNvSpPr txBox="1"/>
          <p:nvPr/>
        </p:nvSpPr>
        <p:spPr>
          <a:xfrm>
            <a:off x="203200" y="4424929"/>
            <a:ext cx="3683000" cy="1582421"/>
          </a:xfrm>
          <a:prstGeom prst="rect">
            <a:avLst/>
          </a:prstGeom>
          <a:noFill/>
        </p:spPr>
        <p:txBody>
          <a:bodyPr wrap="square" lIns="0" tIns="0" rIns="0" bIns="0" rtlCol="0">
            <a:spAutoFit/>
          </a:bodyPr>
          <a:lstStyle/>
          <a:p>
            <a:pPr>
              <a:lnSpc>
                <a:spcPct val="150000"/>
              </a:lnSpc>
            </a:pPr>
            <a:r>
              <a:rPr lang="pt-BR" sz="1400" dirty="0"/>
              <a:t>Nas atividades ou operações no sistema elétrico de consumo em instalações ou equipamentos elétricos desenergizados e liberados para o trabalho, sem possibilidade de energização acidental, conforme estabelece a NR-10;</a:t>
            </a:r>
          </a:p>
        </p:txBody>
      </p:sp>
      <p:grpSp>
        <p:nvGrpSpPr>
          <p:cNvPr id="4" name="组合 28">
            <a:extLst>
              <a:ext uri="{FF2B5EF4-FFF2-40B4-BE49-F238E27FC236}">
                <a16:creationId xmlns:a16="http://schemas.microsoft.com/office/drawing/2014/main" id="{3AA8BE09-6A56-690E-854B-DED49ECDA890}"/>
              </a:ext>
            </a:extLst>
          </p:cNvPr>
          <p:cNvGrpSpPr/>
          <p:nvPr/>
        </p:nvGrpSpPr>
        <p:grpSpPr>
          <a:xfrm>
            <a:off x="1108528" y="2930072"/>
            <a:ext cx="1143000" cy="1143000"/>
            <a:chOff x="2051084" y="3619500"/>
            <a:chExt cx="1143000" cy="1143000"/>
          </a:xfrm>
        </p:grpSpPr>
        <p:sp>
          <p:nvSpPr>
            <p:cNvPr id="5" name="矩形: 圆角 3">
              <a:extLst>
                <a:ext uri="{FF2B5EF4-FFF2-40B4-BE49-F238E27FC236}">
                  <a16:creationId xmlns:a16="http://schemas.microsoft.com/office/drawing/2014/main" id="{21AFDE79-347E-ECA8-564C-4F60240FBEA6}"/>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椭圆 8">
              <a:extLst>
                <a:ext uri="{FF2B5EF4-FFF2-40B4-BE49-F238E27FC236}">
                  <a16:creationId xmlns:a16="http://schemas.microsoft.com/office/drawing/2014/main" id="{3FAFA81F-589F-6410-3FF7-B8969CB37116}"/>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8" name="TextBox 61">
            <a:extLst>
              <a:ext uri="{FF2B5EF4-FFF2-40B4-BE49-F238E27FC236}">
                <a16:creationId xmlns:a16="http://schemas.microsoft.com/office/drawing/2014/main" id="{2C165C41-F8EA-3A07-50D9-AB421779BCF2}"/>
              </a:ext>
            </a:extLst>
          </p:cNvPr>
          <p:cNvSpPr txBox="1"/>
          <p:nvPr/>
        </p:nvSpPr>
        <p:spPr>
          <a:xfrm>
            <a:off x="4560624" y="4405039"/>
            <a:ext cx="2710542" cy="1259255"/>
          </a:xfrm>
          <a:prstGeom prst="rect">
            <a:avLst/>
          </a:prstGeom>
          <a:noFill/>
        </p:spPr>
        <p:txBody>
          <a:bodyPr wrap="square" lIns="0" tIns="0" rIns="0" bIns="0" rtlCol="0">
            <a:spAutoFit/>
          </a:bodyPr>
          <a:lstStyle/>
          <a:p>
            <a:pPr>
              <a:lnSpc>
                <a:spcPct val="150000"/>
              </a:lnSpc>
            </a:pPr>
            <a:r>
              <a:rPr lang="pt-BR" sz="1400" dirty="0"/>
              <a:t>Nas atividades ou operações em instalações ou equipamentos elétricos alimentados por extrabaixa tensão;</a:t>
            </a:r>
          </a:p>
        </p:txBody>
      </p:sp>
      <p:grpSp>
        <p:nvGrpSpPr>
          <p:cNvPr id="9" name="组合 28">
            <a:extLst>
              <a:ext uri="{FF2B5EF4-FFF2-40B4-BE49-F238E27FC236}">
                <a16:creationId xmlns:a16="http://schemas.microsoft.com/office/drawing/2014/main" id="{56BB541D-2689-991D-B0CA-94175B818D81}"/>
              </a:ext>
            </a:extLst>
          </p:cNvPr>
          <p:cNvGrpSpPr/>
          <p:nvPr/>
        </p:nvGrpSpPr>
        <p:grpSpPr>
          <a:xfrm>
            <a:off x="9191593" y="2939090"/>
            <a:ext cx="1143000" cy="1143000"/>
            <a:chOff x="2051084" y="3619500"/>
            <a:chExt cx="1143000" cy="1143000"/>
          </a:xfrm>
        </p:grpSpPr>
        <p:sp>
          <p:nvSpPr>
            <p:cNvPr id="10" name="矩形: 圆角 3">
              <a:extLst>
                <a:ext uri="{FF2B5EF4-FFF2-40B4-BE49-F238E27FC236}">
                  <a16:creationId xmlns:a16="http://schemas.microsoft.com/office/drawing/2014/main" id="{A4ABCBB6-8D30-6FF0-4743-70AB99AD8DC8}"/>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8">
              <a:extLst>
                <a:ext uri="{FF2B5EF4-FFF2-40B4-BE49-F238E27FC236}">
                  <a16:creationId xmlns:a16="http://schemas.microsoft.com/office/drawing/2014/main" id="{2C62AEDC-0BBF-FC2B-257B-DFF58B6AAEF9}"/>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TextBox 61">
            <a:extLst>
              <a:ext uri="{FF2B5EF4-FFF2-40B4-BE49-F238E27FC236}">
                <a16:creationId xmlns:a16="http://schemas.microsoft.com/office/drawing/2014/main" id="{33FD41C1-7D4A-45E4-2263-9D387BA199B2}"/>
              </a:ext>
            </a:extLst>
          </p:cNvPr>
          <p:cNvSpPr txBox="1"/>
          <p:nvPr/>
        </p:nvSpPr>
        <p:spPr>
          <a:xfrm>
            <a:off x="7576457" y="4012418"/>
            <a:ext cx="4412343" cy="2228752"/>
          </a:xfrm>
          <a:prstGeom prst="rect">
            <a:avLst/>
          </a:prstGeom>
          <a:noFill/>
        </p:spPr>
        <p:txBody>
          <a:bodyPr wrap="square" lIns="0" tIns="0" rIns="0" bIns="0" rtlCol="0">
            <a:spAutoFit/>
          </a:bodyPr>
          <a:lstStyle/>
          <a:p>
            <a:pPr>
              <a:lnSpc>
                <a:spcPct val="150000"/>
              </a:lnSpc>
            </a:pPr>
            <a:r>
              <a:rPr lang="pt-BR" sz="1400" dirty="0"/>
              <a:t>Nas atividades ou operações elementares realizadas em baixa tensão, tais como o uso de equipamentos elétricos energizados e os procedimentos de ligar e desligar circuitos elétricos, desde que os materiais e equipamentos elétricos estejam em conformidade com as normas técnicas oficiais estabelecidas pelos órgãos competentes e, na ausência ou omissão destas, as normas internacionais cabíveis.</a:t>
            </a:r>
          </a:p>
        </p:txBody>
      </p:sp>
      <p:grpSp>
        <p:nvGrpSpPr>
          <p:cNvPr id="13" name="组合 28">
            <a:extLst>
              <a:ext uri="{FF2B5EF4-FFF2-40B4-BE49-F238E27FC236}">
                <a16:creationId xmlns:a16="http://schemas.microsoft.com/office/drawing/2014/main" id="{4CA53CF7-5CB7-1BB5-6785-66A206DBE681}"/>
              </a:ext>
            </a:extLst>
          </p:cNvPr>
          <p:cNvGrpSpPr/>
          <p:nvPr/>
        </p:nvGrpSpPr>
        <p:grpSpPr>
          <a:xfrm>
            <a:off x="5034153" y="2939090"/>
            <a:ext cx="1143000" cy="1143000"/>
            <a:chOff x="2051084" y="3619500"/>
            <a:chExt cx="1143000" cy="1143000"/>
          </a:xfrm>
        </p:grpSpPr>
        <p:sp>
          <p:nvSpPr>
            <p:cNvPr id="14" name="矩形: 圆角 3">
              <a:extLst>
                <a:ext uri="{FF2B5EF4-FFF2-40B4-BE49-F238E27FC236}">
                  <a16:creationId xmlns:a16="http://schemas.microsoft.com/office/drawing/2014/main" id="{D5B6FF08-B99F-D77A-5F49-9917EAA6E822}"/>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椭圆 8">
              <a:extLst>
                <a:ext uri="{FF2B5EF4-FFF2-40B4-BE49-F238E27FC236}">
                  <a16:creationId xmlns:a16="http://schemas.microsoft.com/office/drawing/2014/main" id="{B25C64FD-4212-A2E6-7B48-37142925F9C8}"/>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17" name="Imagem 16">
            <a:extLst>
              <a:ext uri="{FF2B5EF4-FFF2-40B4-BE49-F238E27FC236}">
                <a16:creationId xmlns:a16="http://schemas.microsoft.com/office/drawing/2014/main" id="{DBA6B826-E444-D4E9-A335-8FB52786D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4368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7"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67</a:t>
            </a:fld>
            <a:endParaRPr lang="en-US"/>
          </a:p>
        </p:txBody>
      </p:sp>
      <p:sp>
        <p:nvSpPr>
          <p:cNvPr id="7" name="TextBox 61">
            <a:extLst>
              <a:ext uri="{FF2B5EF4-FFF2-40B4-BE49-F238E27FC236}">
                <a16:creationId xmlns:a16="http://schemas.microsoft.com/office/drawing/2014/main" id="{E859AD2D-0FA1-2074-2570-C974D4FC7194}"/>
              </a:ext>
            </a:extLst>
          </p:cNvPr>
          <p:cNvSpPr txBox="1"/>
          <p:nvPr/>
        </p:nvSpPr>
        <p:spPr>
          <a:xfrm>
            <a:off x="638832" y="2517289"/>
            <a:ext cx="5239454" cy="3811172"/>
          </a:xfrm>
          <a:prstGeom prst="rect">
            <a:avLst/>
          </a:prstGeom>
          <a:noFill/>
        </p:spPr>
        <p:txBody>
          <a:bodyPr wrap="square" lIns="0" tIns="0" rIns="0" bIns="0" rtlCol="0">
            <a:spAutoFit/>
          </a:bodyPr>
          <a:lstStyle/>
          <a:p>
            <a:pPr>
              <a:lnSpc>
                <a:spcPct val="150000"/>
              </a:lnSpc>
            </a:pPr>
            <a:r>
              <a:rPr lang="pt-BR" sz="2800" b="1" dirty="0"/>
              <a:t>É importante observar que, nessas circunstâncias, o caráter perigoso da atividade é eliminado, uma vez que, por exemplo, um equipamento sem energia não apresenta nenhum risco elétrico. </a:t>
            </a:r>
            <a:endParaRPr lang="en-US" sz="2800"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2500397" y="805557"/>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2644974" y="953925"/>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9">
            <a:extLst>
              <a:ext uri="{FF2B5EF4-FFF2-40B4-BE49-F238E27FC236}">
                <a16:creationId xmlns:a16="http://schemas.microsoft.com/office/drawing/2014/main" id="{ED90AB94-37AF-8BFC-B1C5-D03501ABF23D}"/>
              </a:ext>
            </a:extLst>
          </p:cNvPr>
          <p:cNvGrpSpPr/>
          <p:nvPr/>
        </p:nvGrpSpPr>
        <p:grpSpPr>
          <a:xfrm>
            <a:off x="2896224" y="1215672"/>
            <a:ext cx="287338" cy="258762"/>
            <a:chOff x="879475" y="817563"/>
            <a:chExt cx="287338" cy="258762"/>
          </a:xfrm>
          <a:solidFill>
            <a:schemeClr val="tx1">
              <a:lumMod val="85000"/>
              <a:lumOff val="15000"/>
            </a:schemeClr>
          </a:solidFill>
        </p:grpSpPr>
        <p:sp>
          <p:nvSpPr>
            <p:cNvPr id="11" name="Freeform 1593">
              <a:extLst>
                <a:ext uri="{FF2B5EF4-FFF2-40B4-BE49-F238E27FC236}">
                  <a16:creationId xmlns:a16="http://schemas.microsoft.com/office/drawing/2014/main" id="{08ADED58-7D14-19DF-1D38-69736A9C4B20}"/>
                </a:ext>
              </a:extLst>
            </p:cNvPr>
            <p:cNvSpPr>
              <a:spLocks/>
            </p:cNvSpPr>
            <p:nvPr/>
          </p:nvSpPr>
          <p:spPr bwMode="auto">
            <a:xfrm>
              <a:off x="879475" y="817563"/>
              <a:ext cx="287338" cy="171450"/>
            </a:xfrm>
            <a:custGeom>
              <a:avLst/>
              <a:gdLst>
                <a:gd name="T0" fmla="*/ 829 w 904"/>
                <a:gd name="T1" fmla="*/ 0 h 544"/>
                <a:gd name="T2" fmla="*/ 75 w 904"/>
                <a:gd name="T3" fmla="*/ 0 h 544"/>
                <a:gd name="T4" fmla="*/ 67 w 904"/>
                <a:gd name="T5" fmla="*/ 2 h 544"/>
                <a:gd name="T6" fmla="*/ 59 w 904"/>
                <a:gd name="T7" fmla="*/ 3 h 544"/>
                <a:gd name="T8" fmla="*/ 53 w 904"/>
                <a:gd name="T9" fmla="*/ 4 h 544"/>
                <a:gd name="T10" fmla="*/ 46 w 904"/>
                <a:gd name="T11" fmla="*/ 7 h 544"/>
                <a:gd name="T12" fmla="*/ 40 w 904"/>
                <a:gd name="T13" fmla="*/ 10 h 544"/>
                <a:gd name="T14" fmla="*/ 33 w 904"/>
                <a:gd name="T15" fmla="*/ 14 h 544"/>
                <a:gd name="T16" fmla="*/ 27 w 904"/>
                <a:gd name="T17" fmla="*/ 18 h 544"/>
                <a:gd name="T18" fmla="*/ 22 w 904"/>
                <a:gd name="T19" fmla="*/ 23 h 544"/>
                <a:gd name="T20" fmla="*/ 16 w 904"/>
                <a:gd name="T21" fmla="*/ 28 h 544"/>
                <a:gd name="T22" fmla="*/ 12 w 904"/>
                <a:gd name="T23" fmla="*/ 34 h 544"/>
                <a:gd name="T24" fmla="*/ 9 w 904"/>
                <a:gd name="T25" fmla="*/ 40 h 544"/>
                <a:gd name="T26" fmla="*/ 5 w 904"/>
                <a:gd name="T27" fmla="*/ 47 h 544"/>
                <a:gd name="T28" fmla="*/ 3 w 904"/>
                <a:gd name="T29" fmla="*/ 54 h 544"/>
                <a:gd name="T30" fmla="*/ 1 w 904"/>
                <a:gd name="T31" fmla="*/ 61 h 544"/>
                <a:gd name="T32" fmla="*/ 0 w 904"/>
                <a:gd name="T33" fmla="*/ 69 h 544"/>
                <a:gd name="T34" fmla="*/ 0 w 904"/>
                <a:gd name="T35" fmla="*/ 77 h 544"/>
                <a:gd name="T36" fmla="*/ 0 w 904"/>
                <a:gd name="T37" fmla="*/ 544 h 544"/>
                <a:gd name="T38" fmla="*/ 904 w 904"/>
                <a:gd name="T39" fmla="*/ 544 h 544"/>
                <a:gd name="T40" fmla="*/ 904 w 904"/>
                <a:gd name="T41" fmla="*/ 77 h 544"/>
                <a:gd name="T42" fmla="*/ 904 w 904"/>
                <a:gd name="T43" fmla="*/ 69 h 544"/>
                <a:gd name="T44" fmla="*/ 903 w 904"/>
                <a:gd name="T45" fmla="*/ 61 h 544"/>
                <a:gd name="T46" fmla="*/ 901 w 904"/>
                <a:gd name="T47" fmla="*/ 54 h 544"/>
                <a:gd name="T48" fmla="*/ 899 w 904"/>
                <a:gd name="T49" fmla="*/ 47 h 544"/>
                <a:gd name="T50" fmla="*/ 896 w 904"/>
                <a:gd name="T51" fmla="*/ 40 h 544"/>
                <a:gd name="T52" fmla="*/ 892 w 904"/>
                <a:gd name="T53" fmla="*/ 34 h 544"/>
                <a:gd name="T54" fmla="*/ 888 w 904"/>
                <a:gd name="T55" fmla="*/ 28 h 544"/>
                <a:gd name="T56" fmla="*/ 882 w 904"/>
                <a:gd name="T57" fmla="*/ 23 h 544"/>
                <a:gd name="T58" fmla="*/ 877 w 904"/>
                <a:gd name="T59" fmla="*/ 18 h 544"/>
                <a:gd name="T60" fmla="*/ 871 w 904"/>
                <a:gd name="T61" fmla="*/ 14 h 544"/>
                <a:gd name="T62" fmla="*/ 866 w 904"/>
                <a:gd name="T63" fmla="*/ 10 h 544"/>
                <a:gd name="T64" fmla="*/ 859 w 904"/>
                <a:gd name="T65" fmla="*/ 7 h 544"/>
                <a:gd name="T66" fmla="*/ 851 w 904"/>
                <a:gd name="T67" fmla="*/ 4 h 544"/>
                <a:gd name="T68" fmla="*/ 845 w 904"/>
                <a:gd name="T69" fmla="*/ 3 h 544"/>
                <a:gd name="T70" fmla="*/ 837 w 904"/>
                <a:gd name="T71" fmla="*/ 2 h 544"/>
                <a:gd name="T72" fmla="*/ 829 w 904"/>
                <a:gd name="T73"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544">
                  <a:moveTo>
                    <a:pt x="829" y="0"/>
                  </a:moveTo>
                  <a:lnTo>
                    <a:pt x="75" y="0"/>
                  </a:lnTo>
                  <a:lnTo>
                    <a:pt x="67" y="2"/>
                  </a:lnTo>
                  <a:lnTo>
                    <a:pt x="59" y="3"/>
                  </a:lnTo>
                  <a:lnTo>
                    <a:pt x="53" y="4"/>
                  </a:lnTo>
                  <a:lnTo>
                    <a:pt x="46" y="7"/>
                  </a:lnTo>
                  <a:lnTo>
                    <a:pt x="40" y="10"/>
                  </a:lnTo>
                  <a:lnTo>
                    <a:pt x="33" y="14"/>
                  </a:lnTo>
                  <a:lnTo>
                    <a:pt x="27" y="18"/>
                  </a:lnTo>
                  <a:lnTo>
                    <a:pt x="22" y="23"/>
                  </a:lnTo>
                  <a:lnTo>
                    <a:pt x="16" y="28"/>
                  </a:lnTo>
                  <a:lnTo>
                    <a:pt x="12" y="34"/>
                  </a:lnTo>
                  <a:lnTo>
                    <a:pt x="9" y="40"/>
                  </a:lnTo>
                  <a:lnTo>
                    <a:pt x="5" y="47"/>
                  </a:lnTo>
                  <a:lnTo>
                    <a:pt x="3" y="54"/>
                  </a:lnTo>
                  <a:lnTo>
                    <a:pt x="1" y="61"/>
                  </a:lnTo>
                  <a:lnTo>
                    <a:pt x="0" y="69"/>
                  </a:lnTo>
                  <a:lnTo>
                    <a:pt x="0" y="77"/>
                  </a:lnTo>
                  <a:lnTo>
                    <a:pt x="0" y="544"/>
                  </a:lnTo>
                  <a:lnTo>
                    <a:pt x="904" y="544"/>
                  </a:lnTo>
                  <a:lnTo>
                    <a:pt x="904" y="77"/>
                  </a:lnTo>
                  <a:lnTo>
                    <a:pt x="904" y="69"/>
                  </a:lnTo>
                  <a:lnTo>
                    <a:pt x="903" y="61"/>
                  </a:lnTo>
                  <a:lnTo>
                    <a:pt x="901" y="54"/>
                  </a:lnTo>
                  <a:lnTo>
                    <a:pt x="899" y="47"/>
                  </a:lnTo>
                  <a:lnTo>
                    <a:pt x="896" y="40"/>
                  </a:lnTo>
                  <a:lnTo>
                    <a:pt x="892" y="34"/>
                  </a:lnTo>
                  <a:lnTo>
                    <a:pt x="888" y="28"/>
                  </a:lnTo>
                  <a:lnTo>
                    <a:pt x="882" y="23"/>
                  </a:lnTo>
                  <a:lnTo>
                    <a:pt x="877" y="18"/>
                  </a:lnTo>
                  <a:lnTo>
                    <a:pt x="871" y="14"/>
                  </a:lnTo>
                  <a:lnTo>
                    <a:pt x="866" y="10"/>
                  </a:lnTo>
                  <a:lnTo>
                    <a:pt x="859" y="7"/>
                  </a:lnTo>
                  <a:lnTo>
                    <a:pt x="851" y="4"/>
                  </a:lnTo>
                  <a:lnTo>
                    <a:pt x="845" y="3"/>
                  </a:lnTo>
                  <a:lnTo>
                    <a:pt x="837" y="2"/>
                  </a:lnTo>
                  <a:lnTo>
                    <a:pt x="8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94">
              <a:extLst>
                <a:ext uri="{FF2B5EF4-FFF2-40B4-BE49-F238E27FC236}">
                  <a16:creationId xmlns:a16="http://schemas.microsoft.com/office/drawing/2014/main" id="{1698C4E5-CCE2-BA4F-E257-C1DDBD0FB35A}"/>
                </a:ext>
              </a:extLst>
            </p:cNvPr>
            <p:cNvSpPr>
              <a:spLocks noEditPoints="1"/>
            </p:cNvSpPr>
            <p:nvPr/>
          </p:nvSpPr>
          <p:spPr bwMode="auto">
            <a:xfrm>
              <a:off x="879475" y="1000125"/>
              <a:ext cx="287338" cy="76200"/>
            </a:xfrm>
            <a:custGeom>
              <a:avLst/>
              <a:gdLst>
                <a:gd name="T0" fmla="*/ 459 w 904"/>
                <a:gd name="T1" fmla="*/ 29 h 241"/>
                <a:gd name="T2" fmla="*/ 469 w 904"/>
                <a:gd name="T3" fmla="*/ 35 h 241"/>
                <a:gd name="T4" fmla="*/ 478 w 904"/>
                <a:gd name="T5" fmla="*/ 43 h 241"/>
                <a:gd name="T6" fmla="*/ 482 w 904"/>
                <a:gd name="T7" fmla="*/ 54 h 241"/>
                <a:gd name="T8" fmla="*/ 482 w 904"/>
                <a:gd name="T9" fmla="*/ 66 h 241"/>
                <a:gd name="T10" fmla="*/ 478 w 904"/>
                <a:gd name="T11" fmla="*/ 77 h 241"/>
                <a:gd name="T12" fmla="*/ 469 w 904"/>
                <a:gd name="T13" fmla="*/ 85 h 241"/>
                <a:gd name="T14" fmla="*/ 459 w 904"/>
                <a:gd name="T15" fmla="*/ 89 h 241"/>
                <a:gd name="T16" fmla="*/ 447 w 904"/>
                <a:gd name="T17" fmla="*/ 89 h 241"/>
                <a:gd name="T18" fmla="*/ 436 w 904"/>
                <a:gd name="T19" fmla="*/ 85 h 241"/>
                <a:gd name="T20" fmla="*/ 427 w 904"/>
                <a:gd name="T21" fmla="*/ 77 h 241"/>
                <a:gd name="T22" fmla="*/ 422 w 904"/>
                <a:gd name="T23" fmla="*/ 66 h 241"/>
                <a:gd name="T24" fmla="*/ 422 w 904"/>
                <a:gd name="T25" fmla="*/ 54 h 241"/>
                <a:gd name="T26" fmla="*/ 427 w 904"/>
                <a:gd name="T27" fmla="*/ 43 h 241"/>
                <a:gd name="T28" fmla="*/ 436 w 904"/>
                <a:gd name="T29" fmla="*/ 35 h 241"/>
                <a:gd name="T30" fmla="*/ 447 w 904"/>
                <a:gd name="T31" fmla="*/ 31 h 241"/>
                <a:gd name="T32" fmla="*/ 452 w 904"/>
                <a:gd name="T33" fmla="*/ 29 h 241"/>
                <a:gd name="T34" fmla="*/ 0 w 904"/>
                <a:gd name="T35" fmla="*/ 83 h 241"/>
                <a:gd name="T36" fmla="*/ 3 w 904"/>
                <a:gd name="T37" fmla="*/ 97 h 241"/>
                <a:gd name="T38" fmla="*/ 9 w 904"/>
                <a:gd name="T39" fmla="*/ 110 h 241"/>
                <a:gd name="T40" fmla="*/ 16 w 904"/>
                <a:gd name="T41" fmla="*/ 122 h 241"/>
                <a:gd name="T42" fmla="*/ 27 w 904"/>
                <a:gd name="T43" fmla="*/ 132 h 241"/>
                <a:gd name="T44" fmla="*/ 40 w 904"/>
                <a:gd name="T45" fmla="*/ 141 h 241"/>
                <a:gd name="T46" fmla="*/ 53 w 904"/>
                <a:gd name="T47" fmla="*/ 147 h 241"/>
                <a:gd name="T48" fmla="*/ 67 w 904"/>
                <a:gd name="T49" fmla="*/ 150 h 241"/>
                <a:gd name="T50" fmla="*/ 437 w 904"/>
                <a:gd name="T51" fmla="*/ 150 h 241"/>
                <a:gd name="T52" fmla="*/ 195 w 904"/>
                <a:gd name="T53" fmla="*/ 211 h 241"/>
                <a:gd name="T54" fmla="*/ 190 w 904"/>
                <a:gd name="T55" fmla="*/ 212 h 241"/>
                <a:gd name="T56" fmla="*/ 186 w 904"/>
                <a:gd name="T57" fmla="*/ 215 h 241"/>
                <a:gd name="T58" fmla="*/ 182 w 904"/>
                <a:gd name="T59" fmla="*/ 220 h 241"/>
                <a:gd name="T60" fmla="*/ 181 w 904"/>
                <a:gd name="T61" fmla="*/ 225 h 241"/>
                <a:gd name="T62" fmla="*/ 182 w 904"/>
                <a:gd name="T63" fmla="*/ 232 h 241"/>
                <a:gd name="T64" fmla="*/ 186 w 904"/>
                <a:gd name="T65" fmla="*/ 236 h 241"/>
                <a:gd name="T66" fmla="*/ 190 w 904"/>
                <a:gd name="T67" fmla="*/ 240 h 241"/>
                <a:gd name="T68" fmla="*/ 195 w 904"/>
                <a:gd name="T69" fmla="*/ 241 h 241"/>
                <a:gd name="T70" fmla="*/ 742 w 904"/>
                <a:gd name="T71" fmla="*/ 241 h 241"/>
                <a:gd name="T72" fmla="*/ 747 w 904"/>
                <a:gd name="T73" fmla="*/ 239 h 241"/>
                <a:gd name="T74" fmla="*/ 752 w 904"/>
                <a:gd name="T75" fmla="*/ 234 h 241"/>
                <a:gd name="T76" fmla="*/ 754 w 904"/>
                <a:gd name="T77" fmla="*/ 229 h 241"/>
                <a:gd name="T78" fmla="*/ 754 w 904"/>
                <a:gd name="T79" fmla="*/ 223 h 241"/>
                <a:gd name="T80" fmla="*/ 752 w 904"/>
                <a:gd name="T81" fmla="*/ 218 h 241"/>
                <a:gd name="T82" fmla="*/ 747 w 904"/>
                <a:gd name="T83" fmla="*/ 213 h 241"/>
                <a:gd name="T84" fmla="*/ 742 w 904"/>
                <a:gd name="T85" fmla="*/ 211 h 241"/>
                <a:gd name="T86" fmla="*/ 468 w 904"/>
                <a:gd name="T87" fmla="*/ 211 h 241"/>
                <a:gd name="T88" fmla="*/ 829 w 904"/>
                <a:gd name="T89" fmla="*/ 150 h 241"/>
                <a:gd name="T90" fmla="*/ 845 w 904"/>
                <a:gd name="T91" fmla="*/ 149 h 241"/>
                <a:gd name="T92" fmla="*/ 859 w 904"/>
                <a:gd name="T93" fmla="*/ 145 h 241"/>
                <a:gd name="T94" fmla="*/ 871 w 904"/>
                <a:gd name="T95" fmla="*/ 137 h 241"/>
                <a:gd name="T96" fmla="*/ 882 w 904"/>
                <a:gd name="T97" fmla="*/ 128 h 241"/>
                <a:gd name="T98" fmla="*/ 892 w 904"/>
                <a:gd name="T99" fmla="*/ 117 h 241"/>
                <a:gd name="T100" fmla="*/ 899 w 904"/>
                <a:gd name="T101" fmla="*/ 104 h 241"/>
                <a:gd name="T102" fmla="*/ 903 w 904"/>
                <a:gd name="T103" fmla="*/ 90 h 241"/>
                <a:gd name="T104" fmla="*/ 904 w 904"/>
                <a:gd name="T105" fmla="*/ 75 h 241"/>
                <a:gd name="T106" fmla="*/ 0 w 904"/>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4" h="241">
                  <a:moveTo>
                    <a:pt x="452" y="29"/>
                  </a:moveTo>
                  <a:lnTo>
                    <a:pt x="459" y="29"/>
                  </a:lnTo>
                  <a:lnTo>
                    <a:pt x="464" y="32"/>
                  </a:lnTo>
                  <a:lnTo>
                    <a:pt x="469" y="35"/>
                  </a:lnTo>
                  <a:lnTo>
                    <a:pt x="473" y="38"/>
                  </a:lnTo>
                  <a:lnTo>
                    <a:pt x="478" y="43"/>
                  </a:lnTo>
                  <a:lnTo>
                    <a:pt x="480" y="48"/>
                  </a:lnTo>
                  <a:lnTo>
                    <a:pt x="482" y="54"/>
                  </a:lnTo>
                  <a:lnTo>
                    <a:pt x="482" y="59"/>
                  </a:lnTo>
                  <a:lnTo>
                    <a:pt x="482" y="66"/>
                  </a:lnTo>
                  <a:lnTo>
                    <a:pt x="480" y="71"/>
                  </a:lnTo>
                  <a:lnTo>
                    <a:pt x="478" y="77"/>
                  </a:lnTo>
                  <a:lnTo>
                    <a:pt x="473" y="81"/>
                  </a:lnTo>
                  <a:lnTo>
                    <a:pt x="469" y="85"/>
                  </a:lnTo>
                  <a:lnTo>
                    <a:pt x="464" y="87"/>
                  </a:lnTo>
                  <a:lnTo>
                    <a:pt x="459" y="89"/>
                  </a:lnTo>
                  <a:lnTo>
                    <a:pt x="452" y="90"/>
                  </a:lnTo>
                  <a:lnTo>
                    <a:pt x="447" y="89"/>
                  </a:lnTo>
                  <a:lnTo>
                    <a:pt x="440" y="87"/>
                  </a:lnTo>
                  <a:lnTo>
                    <a:pt x="436" y="85"/>
                  </a:lnTo>
                  <a:lnTo>
                    <a:pt x="431" y="81"/>
                  </a:lnTo>
                  <a:lnTo>
                    <a:pt x="427" y="77"/>
                  </a:lnTo>
                  <a:lnTo>
                    <a:pt x="424" y="71"/>
                  </a:lnTo>
                  <a:lnTo>
                    <a:pt x="422" y="66"/>
                  </a:lnTo>
                  <a:lnTo>
                    <a:pt x="422" y="59"/>
                  </a:lnTo>
                  <a:lnTo>
                    <a:pt x="422" y="54"/>
                  </a:lnTo>
                  <a:lnTo>
                    <a:pt x="424" y="48"/>
                  </a:lnTo>
                  <a:lnTo>
                    <a:pt x="427" y="43"/>
                  </a:lnTo>
                  <a:lnTo>
                    <a:pt x="431" y="38"/>
                  </a:lnTo>
                  <a:lnTo>
                    <a:pt x="436" y="35"/>
                  </a:lnTo>
                  <a:lnTo>
                    <a:pt x="440" y="32"/>
                  </a:lnTo>
                  <a:lnTo>
                    <a:pt x="447" y="31"/>
                  </a:lnTo>
                  <a:lnTo>
                    <a:pt x="452" y="29"/>
                  </a:lnTo>
                  <a:lnTo>
                    <a:pt x="452" y="29"/>
                  </a:lnTo>
                  <a:close/>
                  <a:moveTo>
                    <a:pt x="0" y="75"/>
                  </a:moveTo>
                  <a:lnTo>
                    <a:pt x="0" y="83"/>
                  </a:lnTo>
                  <a:lnTo>
                    <a:pt x="1" y="90"/>
                  </a:lnTo>
                  <a:lnTo>
                    <a:pt x="3" y="97"/>
                  </a:lnTo>
                  <a:lnTo>
                    <a:pt x="5" y="104"/>
                  </a:lnTo>
                  <a:lnTo>
                    <a:pt x="9" y="110"/>
                  </a:lnTo>
                  <a:lnTo>
                    <a:pt x="12" y="117"/>
                  </a:lnTo>
                  <a:lnTo>
                    <a:pt x="16" y="122"/>
                  </a:lnTo>
                  <a:lnTo>
                    <a:pt x="22" y="128"/>
                  </a:lnTo>
                  <a:lnTo>
                    <a:pt x="27" y="132"/>
                  </a:lnTo>
                  <a:lnTo>
                    <a:pt x="33" y="137"/>
                  </a:lnTo>
                  <a:lnTo>
                    <a:pt x="40" y="141"/>
                  </a:lnTo>
                  <a:lnTo>
                    <a:pt x="46" y="145"/>
                  </a:lnTo>
                  <a:lnTo>
                    <a:pt x="53" y="147"/>
                  </a:lnTo>
                  <a:lnTo>
                    <a:pt x="59" y="149"/>
                  </a:lnTo>
                  <a:lnTo>
                    <a:pt x="67" y="150"/>
                  </a:lnTo>
                  <a:lnTo>
                    <a:pt x="75" y="150"/>
                  </a:lnTo>
                  <a:lnTo>
                    <a:pt x="437" y="150"/>
                  </a:lnTo>
                  <a:lnTo>
                    <a:pt x="437" y="211"/>
                  </a:lnTo>
                  <a:lnTo>
                    <a:pt x="195" y="211"/>
                  </a:lnTo>
                  <a:lnTo>
                    <a:pt x="192" y="211"/>
                  </a:lnTo>
                  <a:lnTo>
                    <a:pt x="190" y="212"/>
                  </a:lnTo>
                  <a:lnTo>
                    <a:pt x="188" y="213"/>
                  </a:lnTo>
                  <a:lnTo>
                    <a:pt x="186" y="215"/>
                  </a:lnTo>
                  <a:lnTo>
                    <a:pt x="183" y="218"/>
                  </a:lnTo>
                  <a:lnTo>
                    <a:pt x="182" y="220"/>
                  </a:lnTo>
                  <a:lnTo>
                    <a:pt x="181" y="223"/>
                  </a:lnTo>
                  <a:lnTo>
                    <a:pt x="181" y="225"/>
                  </a:lnTo>
                  <a:lnTo>
                    <a:pt x="181" y="229"/>
                  </a:lnTo>
                  <a:lnTo>
                    <a:pt x="182" y="232"/>
                  </a:lnTo>
                  <a:lnTo>
                    <a:pt x="183" y="234"/>
                  </a:lnTo>
                  <a:lnTo>
                    <a:pt x="186" y="236"/>
                  </a:lnTo>
                  <a:lnTo>
                    <a:pt x="188" y="239"/>
                  </a:lnTo>
                  <a:lnTo>
                    <a:pt x="190" y="240"/>
                  </a:lnTo>
                  <a:lnTo>
                    <a:pt x="192" y="241"/>
                  </a:lnTo>
                  <a:lnTo>
                    <a:pt x="195" y="241"/>
                  </a:lnTo>
                  <a:lnTo>
                    <a:pt x="739" y="241"/>
                  </a:lnTo>
                  <a:lnTo>
                    <a:pt x="742" y="241"/>
                  </a:lnTo>
                  <a:lnTo>
                    <a:pt x="745" y="240"/>
                  </a:lnTo>
                  <a:lnTo>
                    <a:pt x="747" y="239"/>
                  </a:lnTo>
                  <a:lnTo>
                    <a:pt x="750" y="236"/>
                  </a:lnTo>
                  <a:lnTo>
                    <a:pt x="752" y="234"/>
                  </a:lnTo>
                  <a:lnTo>
                    <a:pt x="753" y="232"/>
                  </a:lnTo>
                  <a:lnTo>
                    <a:pt x="754" y="229"/>
                  </a:lnTo>
                  <a:lnTo>
                    <a:pt x="754" y="225"/>
                  </a:lnTo>
                  <a:lnTo>
                    <a:pt x="754" y="223"/>
                  </a:lnTo>
                  <a:lnTo>
                    <a:pt x="753" y="220"/>
                  </a:lnTo>
                  <a:lnTo>
                    <a:pt x="752" y="218"/>
                  </a:lnTo>
                  <a:lnTo>
                    <a:pt x="750" y="215"/>
                  </a:lnTo>
                  <a:lnTo>
                    <a:pt x="747" y="213"/>
                  </a:lnTo>
                  <a:lnTo>
                    <a:pt x="745" y="212"/>
                  </a:lnTo>
                  <a:lnTo>
                    <a:pt x="742" y="211"/>
                  </a:lnTo>
                  <a:lnTo>
                    <a:pt x="739" y="211"/>
                  </a:lnTo>
                  <a:lnTo>
                    <a:pt x="468" y="211"/>
                  </a:lnTo>
                  <a:lnTo>
                    <a:pt x="468" y="150"/>
                  </a:lnTo>
                  <a:lnTo>
                    <a:pt x="829" y="150"/>
                  </a:lnTo>
                  <a:lnTo>
                    <a:pt x="837" y="150"/>
                  </a:lnTo>
                  <a:lnTo>
                    <a:pt x="845" y="149"/>
                  </a:lnTo>
                  <a:lnTo>
                    <a:pt x="851" y="147"/>
                  </a:lnTo>
                  <a:lnTo>
                    <a:pt x="859" y="145"/>
                  </a:lnTo>
                  <a:lnTo>
                    <a:pt x="866" y="141"/>
                  </a:lnTo>
                  <a:lnTo>
                    <a:pt x="871" y="137"/>
                  </a:lnTo>
                  <a:lnTo>
                    <a:pt x="877" y="132"/>
                  </a:lnTo>
                  <a:lnTo>
                    <a:pt x="882" y="128"/>
                  </a:lnTo>
                  <a:lnTo>
                    <a:pt x="888" y="122"/>
                  </a:lnTo>
                  <a:lnTo>
                    <a:pt x="892" y="117"/>
                  </a:lnTo>
                  <a:lnTo>
                    <a:pt x="896" y="110"/>
                  </a:lnTo>
                  <a:lnTo>
                    <a:pt x="899" y="104"/>
                  </a:lnTo>
                  <a:lnTo>
                    <a:pt x="901" y="97"/>
                  </a:lnTo>
                  <a:lnTo>
                    <a:pt x="903" y="90"/>
                  </a:lnTo>
                  <a:lnTo>
                    <a:pt x="904" y="83"/>
                  </a:lnTo>
                  <a:lnTo>
                    <a:pt x="904" y="75"/>
                  </a:lnTo>
                  <a:lnTo>
                    <a:pt x="904" y="0"/>
                  </a:lnTo>
                  <a:lnTo>
                    <a:pt x="0" y="0"/>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Imagem 5">
            <a:extLst>
              <a:ext uri="{FF2B5EF4-FFF2-40B4-BE49-F238E27FC236}">
                <a16:creationId xmlns:a16="http://schemas.microsoft.com/office/drawing/2014/main" id="{84334364-3032-B60F-193E-B6A24D84FCBC}"/>
              </a:ext>
            </a:extLst>
          </p:cNvPr>
          <p:cNvPicPr>
            <a:picLocks noChangeAspect="1"/>
          </p:cNvPicPr>
          <p:nvPr/>
        </p:nvPicPr>
        <p:blipFill rotWithShape="1">
          <a:blip r:embed="rId2"/>
          <a:srcRect r="1509"/>
          <a:stretch/>
        </p:blipFill>
        <p:spPr>
          <a:xfrm>
            <a:off x="6578600" y="1352549"/>
            <a:ext cx="5613400" cy="5505451"/>
          </a:xfrm>
          <a:prstGeom prst="rect">
            <a:avLst/>
          </a:prstGeom>
        </p:spPr>
      </p:pic>
      <p:pic>
        <p:nvPicPr>
          <p:cNvPr id="5" name="Imagem 4">
            <a:extLst>
              <a:ext uri="{FF2B5EF4-FFF2-40B4-BE49-F238E27FC236}">
                <a16:creationId xmlns:a16="http://schemas.microsoft.com/office/drawing/2014/main" id="{18AE56A9-CF81-E8E1-B8BA-0A7376564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35659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68</a:t>
            </a:fld>
            <a:endParaRPr lang="en-US"/>
          </a:p>
        </p:txBody>
      </p:sp>
      <p:pic>
        <p:nvPicPr>
          <p:cNvPr id="4" name="组合 1">
            <a:extLst>
              <a:ext uri="{FF2B5EF4-FFF2-40B4-BE49-F238E27FC236}">
                <a16:creationId xmlns:a16="http://schemas.microsoft.com/office/drawing/2014/main" id="{4196188D-68D0-BA6D-C3F7-C97579410D02}"/>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6950" y="1101725"/>
            <a:ext cx="139541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圆角 46">
            <a:extLst>
              <a:ext uri="{FF2B5EF4-FFF2-40B4-BE49-F238E27FC236}">
                <a16:creationId xmlns:a16="http://schemas.microsoft.com/office/drawing/2014/main" id="{BFB786AB-FFF8-2654-C09A-ABE90781CD6E}"/>
              </a:ext>
            </a:extLst>
          </p:cNvPr>
          <p:cNvSpPr/>
          <p:nvPr/>
        </p:nvSpPr>
        <p:spPr>
          <a:xfrm>
            <a:off x="551656" y="3741510"/>
            <a:ext cx="1645444" cy="52251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sp>
        <p:nvSpPr>
          <p:cNvPr id="10" name="矩形: 圆角 46">
            <a:extLst>
              <a:ext uri="{FF2B5EF4-FFF2-40B4-BE49-F238E27FC236}">
                <a16:creationId xmlns:a16="http://schemas.microsoft.com/office/drawing/2014/main" id="{DA21E644-0BFD-DD71-2C3B-3B01410CD884}"/>
              </a:ext>
            </a:extLst>
          </p:cNvPr>
          <p:cNvSpPr/>
          <p:nvPr/>
        </p:nvSpPr>
        <p:spPr>
          <a:xfrm>
            <a:off x="2197100" y="3131002"/>
            <a:ext cx="1645444"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sp>
        <p:nvSpPr>
          <p:cNvPr id="11" name="矩形: 圆角 46">
            <a:extLst>
              <a:ext uri="{FF2B5EF4-FFF2-40B4-BE49-F238E27FC236}">
                <a16:creationId xmlns:a16="http://schemas.microsoft.com/office/drawing/2014/main" id="{E770EA76-E6C7-3E90-A3F3-59F1CD65396E}"/>
              </a:ext>
            </a:extLst>
          </p:cNvPr>
          <p:cNvSpPr/>
          <p:nvPr/>
        </p:nvSpPr>
        <p:spPr>
          <a:xfrm>
            <a:off x="3636169" y="2399710"/>
            <a:ext cx="1645444" cy="52251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sp>
        <p:nvSpPr>
          <p:cNvPr id="12" name="TextBox 61">
            <a:extLst>
              <a:ext uri="{FF2B5EF4-FFF2-40B4-BE49-F238E27FC236}">
                <a16:creationId xmlns:a16="http://schemas.microsoft.com/office/drawing/2014/main" id="{980CD1B0-DDAF-F76E-0B5C-ED05039EE38A}"/>
              </a:ext>
            </a:extLst>
          </p:cNvPr>
          <p:cNvSpPr txBox="1"/>
          <p:nvPr/>
        </p:nvSpPr>
        <p:spPr>
          <a:xfrm>
            <a:off x="5994400" y="2124338"/>
            <a:ext cx="5549900" cy="2139688"/>
          </a:xfrm>
          <a:prstGeom prst="rect">
            <a:avLst/>
          </a:prstGeom>
          <a:noFill/>
        </p:spPr>
        <p:txBody>
          <a:bodyPr wrap="square" lIns="0" tIns="0" rIns="0" bIns="0" rtlCol="0">
            <a:spAutoFit/>
          </a:bodyPr>
          <a:lstStyle/>
          <a:p>
            <a:pPr>
              <a:lnSpc>
                <a:spcPct val="150000"/>
              </a:lnSpc>
            </a:pPr>
            <a:r>
              <a:rPr lang="pt-BR" sz="3200" dirty="0"/>
              <a:t>Dessa forma, o adicional de insalubridade não é devido nessas circunstâncias específicas.</a:t>
            </a:r>
            <a:endParaRPr lang="en-US" sz="3200" b="1" dirty="0"/>
          </a:p>
        </p:txBody>
      </p:sp>
      <p:pic>
        <p:nvPicPr>
          <p:cNvPr id="5" name="Imagem 4">
            <a:extLst>
              <a:ext uri="{FF2B5EF4-FFF2-40B4-BE49-F238E27FC236}">
                <a16:creationId xmlns:a16="http://schemas.microsoft.com/office/drawing/2014/main" id="{F8AA15F9-0E74-D8EC-85E3-73B33157D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364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69</a:t>
            </a:fld>
            <a:endParaRPr lang="en-US"/>
          </a:p>
        </p:txBody>
      </p:sp>
      <p:sp>
        <p:nvSpPr>
          <p:cNvPr id="5" name="Retângulo 4">
            <a:extLst>
              <a:ext uri="{FF2B5EF4-FFF2-40B4-BE49-F238E27FC236}">
                <a16:creationId xmlns:a16="http://schemas.microsoft.com/office/drawing/2014/main" id="{5C9B1975-DC5D-62EA-2D81-087D33A953B9}"/>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矩形 1">
            <a:extLst>
              <a:ext uri="{FF2B5EF4-FFF2-40B4-BE49-F238E27FC236}">
                <a16:creationId xmlns:a16="http://schemas.microsoft.com/office/drawing/2014/main" id="{C1DC6705-ECD6-A84E-C4B3-FB3B4DCA49B3}"/>
              </a:ext>
            </a:extLst>
          </p:cNvPr>
          <p:cNvSpPr/>
          <p:nvPr/>
        </p:nvSpPr>
        <p:spPr>
          <a:xfrm>
            <a:off x="1674813" y="1348240"/>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348010" y="2303771"/>
            <a:ext cx="3423792" cy="430887"/>
          </a:xfrm>
          <a:prstGeom prst="rect">
            <a:avLst/>
          </a:prstGeom>
          <a:noFill/>
        </p:spPr>
        <p:txBody>
          <a:bodyPr wrap="square" lIns="0" tIns="0" rIns="0" bIns="0" rtlCol="0">
            <a:spAutoFit/>
          </a:bodyPr>
          <a:lstStyle/>
          <a:p>
            <a:pPr algn="ctr"/>
            <a:r>
              <a:rPr lang="pt-BR" sz="2800" dirty="0"/>
              <a:t>Anexo I</a:t>
            </a:r>
            <a:endParaRPr lang="pt-BR" dirty="0"/>
          </a:p>
        </p:txBody>
      </p:sp>
      <p:grpSp>
        <p:nvGrpSpPr>
          <p:cNvPr id="8" name="组合 30">
            <a:extLst>
              <a:ext uri="{FF2B5EF4-FFF2-40B4-BE49-F238E27FC236}">
                <a16:creationId xmlns:a16="http://schemas.microsoft.com/office/drawing/2014/main" id="{951EC2A3-E143-BF03-7AEC-F66263D181CB}"/>
              </a:ext>
            </a:extLst>
          </p:cNvPr>
          <p:cNvGrpSpPr/>
          <p:nvPr/>
        </p:nvGrpSpPr>
        <p:grpSpPr>
          <a:xfrm>
            <a:off x="2501106" y="834385"/>
            <a:ext cx="1143000" cy="1143000"/>
            <a:chOff x="8997916" y="3619500"/>
            <a:chExt cx="1143000" cy="1143000"/>
          </a:xfrm>
        </p:grpSpPr>
        <p:sp>
          <p:nvSpPr>
            <p:cNvPr id="10" name="矩形: 圆角 7">
              <a:extLst>
                <a:ext uri="{FF2B5EF4-FFF2-40B4-BE49-F238E27FC236}">
                  <a16:creationId xmlns:a16="http://schemas.microsoft.com/office/drawing/2014/main" id="{98060B5F-8B69-527C-7893-77491E57FAEA}"/>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B03B45C-B7A1-6901-6DDB-AE8652CB6E33}"/>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Retângulo: Cantos Arredondados 11">
            <a:extLst>
              <a:ext uri="{FF2B5EF4-FFF2-40B4-BE49-F238E27FC236}">
                <a16:creationId xmlns:a16="http://schemas.microsoft.com/office/drawing/2014/main" id="{02DCABDE-D9F9-35C9-4934-89E0022DDBA7}"/>
              </a:ext>
            </a:extLst>
          </p:cNvPr>
          <p:cNvSpPr/>
          <p:nvPr/>
        </p:nvSpPr>
        <p:spPr>
          <a:xfrm>
            <a:off x="2616200" y="965201"/>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矩形 1">
            <a:extLst>
              <a:ext uri="{FF2B5EF4-FFF2-40B4-BE49-F238E27FC236}">
                <a16:creationId xmlns:a16="http://schemas.microsoft.com/office/drawing/2014/main" id="{BACF9CD9-BB96-49CB-F3FA-A8ADC4C326B1}"/>
              </a:ext>
            </a:extLst>
          </p:cNvPr>
          <p:cNvSpPr/>
          <p:nvPr/>
        </p:nvSpPr>
        <p:spPr>
          <a:xfrm>
            <a:off x="4824415"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61">
            <a:extLst>
              <a:ext uri="{FF2B5EF4-FFF2-40B4-BE49-F238E27FC236}">
                <a16:creationId xmlns:a16="http://schemas.microsoft.com/office/drawing/2014/main" id="{11CD3273-85C6-DEDF-C4D6-8B8924FCAB3C}"/>
              </a:ext>
            </a:extLst>
          </p:cNvPr>
          <p:cNvSpPr txBox="1"/>
          <p:nvPr/>
        </p:nvSpPr>
        <p:spPr>
          <a:xfrm>
            <a:off x="4497612" y="2303717"/>
            <a:ext cx="3423792" cy="430887"/>
          </a:xfrm>
          <a:prstGeom prst="rect">
            <a:avLst/>
          </a:prstGeom>
          <a:noFill/>
        </p:spPr>
        <p:txBody>
          <a:bodyPr wrap="square" lIns="0" tIns="0" rIns="0" bIns="0" rtlCol="0">
            <a:spAutoFit/>
          </a:bodyPr>
          <a:lstStyle/>
          <a:p>
            <a:pPr algn="ctr"/>
            <a:r>
              <a:rPr lang="pt-BR" sz="2800" dirty="0"/>
              <a:t>Anexo II</a:t>
            </a:r>
            <a:endParaRPr lang="pt-BR" dirty="0"/>
          </a:p>
        </p:txBody>
      </p:sp>
      <p:grpSp>
        <p:nvGrpSpPr>
          <p:cNvPr id="15" name="组合 30">
            <a:extLst>
              <a:ext uri="{FF2B5EF4-FFF2-40B4-BE49-F238E27FC236}">
                <a16:creationId xmlns:a16="http://schemas.microsoft.com/office/drawing/2014/main" id="{44720950-051F-C7AB-20B0-0D6679E14EF8}"/>
              </a:ext>
            </a:extLst>
          </p:cNvPr>
          <p:cNvGrpSpPr/>
          <p:nvPr/>
        </p:nvGrpSpPr>
        <p:grpSpPr>
          <a:xfrm>
            <a:off x="5650708" y="834331"/>
            <a:ext cx="1143000" cy="1143000"/>
            <a:chOff x="8997916" y="3619500"/>
            <a:chExt cx="1143000" cy="1143000"/>
          </a:xfrm>
        </p:grpSpPr>
        <p:sp>
          <p:nvSpPr>
            <p:cNvPr id="20" name="矩形: 圆角 7">
              <a:extLst>
                <a:ext uri="{FF2B5EF4-FFF2-40B4-BE49-F238E27FC236}">
                  <a16:creationId xmlns:a16="http://schemas.microsoft.com/office/drawing/2014/main" id="{CFD3CAAA-6774-3611-FEFD-15113951B7A8}"/>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10">
              <a:extLst>
                <a:ext uri="{FF2B5EF4-FFF2-40B4-BE49-F238E27FC236}">
                  <a16:creationId xmlns:a16="http://schemas.microsoft.com/office/drawing/2014/main" id="{8C0B41ED-6A4C-3C6C-4813-05696FD7C340}"/>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22" name="Retângulo: Cantos Arredondados 21">
            <a:extLst>
              <a:ext uri="{FF2B5EF4-FFF2-40B4-BE49-F238E27FC236}">
                <a16:creationId xmlns:a16="http://schemas.microsoft.com/office/drawing/2014/main" id="{A9EF300D-1984-36C0-AB5B-A09F4D2490D1}"/>
              </a:ext>
            </a:extLst>
          </p:cNvPr>
          <p:cNvSpPr/>
          <p:nvPr/>
        </p:nvSpPr>
        <p:spPr>
          <a:xfrm>
            <a:off x="5765802"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矩形 1">
            <a:extLst>
              <a:ext uri="{FF2B5EF4-FFF2-40B4-BE49-F238E27FC236}">
                <a16:creationId xmlns:a16="http://schemas.microsoft.com/office/drawing/2014/main" id="{CEE4E9F8-740F-DD92-C9FD-F1530919F4C5}"/>
              </a:ext>
            </a:extLst>
          </p:cNvPr>
          <p:cNvSpPr/>
          <p:nvPr/>
        </p:nvSpPr>
        <p:spPr>
          <a:xfrm>
            <a:off x="7974016"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61">
            <a:extLst>
              <a:ext uri="{FF2B5EF4-FFF2-40B4-BE49-F238E27FC236}">
                <a16:creationId xmlns:a16="http://schemas.microsoft.com/office/drawing/2014/main" id="{D023E831-6D90-C7EB-45F2-0E3E04969A10}"/>
              </a:ext>
            </a:extLst>
          </p:cNvPr>
          <p:cNvSpPr txBox="1"/>
          <p:nvPr/>
        </p:nvSpPr>
        <p:spPr>
          <a:xfrm>
            <a:off x="7647213" y="2303717"/>
            <a:ext cx="3423792" cy="430887"/>
          </a:xfrm>
          <a:prstGeom prst="rect">
            <a:avLst/>
          </a:prstGeom>
          <a:noFill/>
        </p:spPr>
        <p:txBody>
          <a:bodyPr wrap="square" lIns="0" tIns="0" rIns="0" bIns="0" rtlCol="0">
            <a:spAutoFit/>
          </a:bodyPr>
          <a:lstStyle/>
          <a:p>
            <a:pPr algn="ctr"/>
            <a:r>
              <a:rPr lang="pt-BR" sz="2800" dirty="0"/>
              <a:t>Anexo III</a:t>
            </a:r>
            <a:endParaRPr lang="pt-BR" dirty="0"/>
          </a:p>
        </p:txBody>
      </p:sp>
      <p:grpSp>
        <p:nvGrpSpPr>
          <p:cNvPr id="30" name="组合 30">
            <a:extLst>
              <a:ext uri="{FF2B5EF4-FFF2-40B4-BE49-F238E27FC236}">
                <a16:creationId xmlns:a16="http://schemas.microsoft.com/office/drawing/2014/main" id="{901B7FAF-64B4-0818-D6C3-D7470E8433AB}"/>
              </a:ext>
            </a:extLst>
          </p:cNvPr>
          <p:cNvGrpSpPr/>
          <p:nvPr/>
        </p:nvGrpSpPr>
        <p:grpSpPr>
          <a:xfrm>
            <a:off x="8800309" y="834331"/>
            <a:ext cx="1143000" cy="1143000"/>
            <a:chOff x="8997916" y="3619500"/>
            <a:chExt cx="1143000" cy="1143000"/>
          </a:xfrm>
        </p:grpSpPr>
        <p:sp>
          <p:nvSpPr>
            <p:cNvPr id="31" name="矩形: 圆角 7">
              <a:extLst>
                <a:ext uri="{FF2B5EF4-FFF2-40B4-BE49-F238E27FC236}">
                  <a16:creationId xmlns:a16="http://schemas.microsoft.com/office/drawing/2014/main" id="{E1D43EBF-277F-44D8-3A1D-FA30313D5B93}"/>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10">
              <a:extLst>
                <a:ext uri="{FF2B5EF4-FFF2-40B4-BE49-F238E27FC236}">
                  <a16:creationId xmlns:a16="http://schemas.microsoft.com/office/drawing/2014/main" id="{C56499EC-AD68-4CCD-DE1D-44CB364E962B}"/>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3" name="Retângulo: Cantos Arredondados 32">
            <a:extLst>
              <a:ext uri="{FF2B5EF4-FFF2-40B4-BE49-F238E27FC236}">
                <a16:creationId xmlns:a16="http://schemas.microsoft.com/office/drawing/2014/main" id="{61C5F62D-B6A5-8D7F-3D62-FB4B8D7C2F64}"/>
              </a:ext>
            </a:extLst>
          </p:cNvPr>
          <p:cNvSpPr/>
          <p:nvPr/>
        </p:nvSpPr>
        <p:spPr>
          <a:xfrm>
            <a:off x="8915403"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矩形 1">
            <a:extLst>
              <a:ext uri="{FF2B5EF4-FFF2-40B4-BE49-F238E27FC236}">
                <a16:creationId xmlns:a16="http://schemas.microsoft.com/office/drawing/2014/main" id="{76D07694-2DBE-5753-DBAB-060E02318D4A}"/>
              </a:ext>
            </a:extLst>
          </p:cNvPr>
          <p:cNvSpPr/>
          <p:nvPr/>
        </p:nvSpPr>
        <p:spPr>
          <a:xfrm>
            <a:off x="1622201" y="4099748"/>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TextBox 61">
            <a:extLst>
              <a:ext uri="{FF2B5EF4-FFF2-40B4-BE49-F238E27FC236}">
                <a16:creationId xmlns:a16="http://schemas.microsoft.com/office/drawing/2014/main" id="{72B90D9A-6593-864D-7FF2-A26EBAB47AD7}"/>
              </a:ext>
            </a:extLst>
          </p:cNvPr>
          <p:cNvSpPr txBox="1"/>
          <p:nvPr/>
        </p:nvSpPr>
        <p:spPr>
          <a:xfrm>
            <a:off x="1295398" y="5055279"/>
            <a:ext cx="3423792" cy="430887"/>
          </a:xfrm>
          <a:prstGeom prst="rect">
            <a:avLst/>
          </a:prstGeom>
          <a:noFill/>
        </p:spPr>
        <p:txBody>
          <a:bodyPr wrap="square" lIns="0" tIns="0" rIns="0" bIns="0" rtlCol="0">
            <a:spAutoFit/>
          </a:bodyPr>
          <a:lstStyle/>
          <a:p>
            <a:pPr algn="ctr"/>
            <a:r>
              <a:rPr lang="pt-BR" sz="2800" dirty="0"/>
              <a:t>Anexo IV</a:t>
            </a:r>
            <a:endParaRPr lang="pt-BR" dirty="0"/>
          </a:p>
        </p:txBody>
      </p:sp>
      <p:grpSp>
        <p:nvGrpSpPr>
          <p:cNvPr id="36" name="组合 30">
            <a:extLst>
              <a:ext uri="{FF2B5EF4-FFF2-40B4-BE49-F238E27FC236}">
                <a16:creationId xmlns:a16="http://schemas.microsoft.com/office/drawing/2014/main" id="{FB88325F-A1D5-99DA-A52E-DB74B44C1106}"/>
              </a:ext>
            </a:extLst>
          </p:cNvPr>
          <p:cNvGrpSpPr/>
          <p:nvPr/>
        </p:nvGrpSpPr>
        <p:grpSpPr>
          <a:xfrm>
            <a:off x="2448494" y="3585893"/>
            <a:ext cx="1143000" cy="1143000"/>
            <a:chOff x="8997916" y="3619500"/>
            <a:chExt cx="1143000" cy="1143000"/>
          </a:xfrm>
        </p:grpSpPr>
        <p:sp>
          <p:nvSpPr>
            <p:cNvPr id="37" name="矩形: 圆角 7">
              <a:extLst>
                <a:ext uri="{FF2B5EF4-FFF2-40B4-BE49-F238E27FC236}">
                  <a16:creationId xmlns:a16="http://schemas.microsoft.com/office/drawing/2014/main" id="{69B31D9B-F385-D423-6422-72A6973F0FD0}"/>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0">
              <a:extLst>
                <a:ext uri="{FF2B5EF4-FFF2-40B4-BE49-F238E27FC236}">
                  <a16:creationId xmlns:a16="http://schemas.microsoft.com/office/drawing/2014/main" id="{464CCED7-F89F-30FC-3AB2-D71C14D7DA2A}"/>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Retângulo: Cantos Arredondados 38">
            <a:extLst>
              <a:ext uri="{FF2B5EF4-FFF2-40B4-BE49-F238E27FC236}">
                <a16:creationId xmlns:a16="http://schemas.microsoft.com/office/drawing/2014/main" id="{441764C7-2A88-6631-A9C1-BEF3F81AD9E4}"/>
              </a:ext>
            </a:extLst>
          </p:cNvPr>
          <p:cNvSpPr/>
          <p:nvPr/>
        </p:nvSpPr>
        <p:spPr>
          <a:xfrm>
            <a:off x="2563588" y="3716709"/>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矩形 1">
            <a:extLst>
              <a:ext uri="{FF2B5EF4-FFF2-40B4-BE49-F238E27FC236}">
                <a16:creationId xmlns:a16="http://schemas.microsoft.com/office/drawing/2014/main" id="{9A5BD125-87DC-2F9C-79CC-43CFDD00AB47}"/>
              </a:ext>
            </a:extLst>
          </p:cNvPr>
          <p:cNvSpPr/>
          <p:nvPr/>
        </p:nvSpPr>
        <p:spPr>
          <a:xfrm>
            <a:off x="4771803" y="4099694"/>
            <a:ext cx="2795587" cy="1911169"/>
          </a:xfrm>
          <a:prstGeom prst="rect">
            <a:avLst/>
          </a:prstGeom>
          <a:solidFill>
            <a:srgbClr val="FEB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TextBox 61">
            <a:extLst>
              <a:ext uri="{FF2B5EF4-FFF2-40B4-BE49-F238E27FC236}">
                <a16:creationId xmlns:a16="http://schemas.microsoft.com/office/drawing/2014/main" id="{28458DEA-030F-73D9-1F79-8519CC938DDB}"/>
              </a:ext>
            </a:extLst>
          </p:cNvPr>
          <p:cNvSpPr txBox="1"/>
          <p:nvPr/>
        </p:nvSpPr>
        <p:spPr>
          <a:xfrm>
            <a:off x="4445000" y="5055225"/>
            <a:ext cx="3423792" cy="430887"/>
          </a:xfrm>
          <a:prstGeom prst="rect">
            <a:avLst/>
          </a:prstGeom>
          <a:noFill/>
        </p:spPr>
        <p:txBody>
          <a:bodyPr wrap="square" lIns="0" tIns="0" rIns="0" bIns="0" rtlCol="0">
            <a:spAutoFit/>
          </a:bodyPr>
          <a:lstStyle/>
          <a:p>
            <a:pPr algn="ctr"/>
            <a:r>
              <a:rPr lang="pt-BR" sz="2800" dirty="0"/>
              <a:t>Anexo V</a:t>
            </a:r>
            <a:endParaRPr lang="pt-BR" dirty="0"/>
          </a:p>
        </p:txBody>
      </p:sp>
      <p:grpSp>
        <p:nvGrpSpPr>
          <p:cNvPr id="42" name="组合 30">
            <a:extLst>
              <a:ext uri="{FF2B5EF4-FFF2-40B4-BE49-F238E27FC236}">
                <a16:creationId xmlns:a16="http://schemas.microsoft.com/office/drawing/2014/main" id="{3B50ACC3-FB3A-26F0-8A9A-32CB59410AA9}"/>
              </a:ext>
            </a:extLst>
          </p:cNvPr>
          <p:cNvGrpSpPr/>
          <p:nvPr/>
        </p:nvGrpSpPr>
        <p:grpSpPr>
          <a:xfrm>
            <a:off x="5598096" y="3585839"/>
            <a:ext cx="1143000" cy="1143000"/>
            <a:chOff x="8997916" y="3619500"/>
            <a:chExt cx="1143000" cy="1143000"/>
          </a:xfrm>
        </p:grpSpPr>
        <p:sp>
          <p:nvSpPr>
            <p:cNvPr id="43" name="矩形: 圆角 7">
              <a:extLst>
                <a:ext uri="{FF2B5EF4-FFF2-40B4-BE49-F238E27FC236}">
                  <a16:creationId xmlns:a16="http://schemas.microsoft.com/office/drawing/2014/main" id="{6CD75EFF-CA4A-9373-0E23-A815C482539F}"/>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10">
              <a:extLst>
                <a:ext uri="{FF2B5EF4-FFF2-40B4-BE49-F238E27FC236}">
                  <a16:creationId xmlns:a16="http://schemas.microsoft.com/office/drawing/2014/main" id="{CD9575A7-014F-5593-3B51-A6D625F0C738}"/>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45" name="Retângulo: Cantos Arredondados 44">
            <a:extLst>
              <a:ext uri="{FF2B5EF4-FFF2-40B4-BE49-F238E27FC236}">
                <a16:creationId xmlns:a16="http://schemas.microsoft.com/office/drawing/2014/main" id="{8EFF59F3-1175-02DC-5F5B-CE3B5B7470D9}"/>
              </a:ext>
            </a:extLst>
          </p:cNvPr>
          <p:cNvSpPr/>
          <p:nvPr/>
        </p:nvSpPr>
        <p:spPr>
          <a:xfrm>
            <a:off x="5713190"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矩形 1">
            <a:extLst>
              <a:ext uri="{FF2B5EF4-FFF2-40B4-BE49-F238E27FC236}">
                <a16:creationId xmlns:a16="http://schemas.microsoft.com/office/drawing/2014/main" id="{49B40138-3683-C78E-BC95-250EB0CFC1FD}"/>
              </a:ext>
            </a:extLst>
          </p:cNvPr>
          <p:cNvSpPr/>
          <p:nvPr/>
        </p:nvSpPr>
        <p:spPr>
          <a:xfrm>
            <a:off x="7921404"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TextBox 61">
            <a:extLst>
              <a:ext uri="{FF2B5EF4-FFF2-40B4-BE49-F238E27FC236}">
                <a16:creationId xmlns:a16="http://schemas.microsoft.com/office/drawing/2014/main" id="{C4EC9442-D22A-562D-207E-30F1C5F43CEC}"/>
              </a:ext>
            </a:extLst>
          </p:cNvPr>
          <p:cNvSpPr txBox="1"/>
          <p:nvPr/>
        </p:nvSpPr>
        <p:spPr>
          <a:xfrm>
            <a:off x="7594601" y="5055225"/>
            <a:ext cx="3423792" cy="430887"/>
          </a:xfrm>
          <a:prstGeom prst="rect">
            <a:avLst/>
          </a:prstGeom>
          <a:noFill/>
        </p:spPr>
        <p:txBody>
          <a:bodyPr wrap="square" lIns="0" tIns="0" rIns="0" bIns="0" rtlCol="0">
            <a:spAutoFit/>
          </a:bodyPr>
          <a:lstStyle/>
          <a:p>
            <a:pPr algn="ctr"/>
            <a:r>
              <a:rPr lang="pt-BR" sz="2800" dirty="0"/>
              <a:t>Anexo (*)</a:t>
            </a:r>
            <a:endParaRPr lang="pt-BR" dirty="0"/>
          </a:p>
        </p:txBody>
      </p:sp>
      <p:grpSp>
        <p:nvGrpSpPr>
          <p:cNvPr id="48" name="组合 30">
            <a:extLst>
              <a:ext uri="{FF2B5EF4-FFF2-40B4-BE49-F238E27FC236}">
                <a16:creationId xmlns:a16="http://schemas.microsoft.com/office/drawing/2014/main" id="{EB896AC3-4E8C-0260-5F87-E24658C6A332}"/>
              </a:ext>
            </a:extLst>
          </p:cNvPr>
          <p:cNvGrpSpPr/>
          <p:nvPr/>
        </p:nvGrpSpPr>
        <p:grpSpPr>
          <a:xfrm>
            <a:off x="8747697" y="3585839"/>
            <a:ext cx="1143000" cy="1143000"/>
            <a:chOff x="8997916" y="3619500"/>
            <a:chExt cx="1143000" cy="1143000"/>
          </a:xfrm>
        </p:grpSpPr>
        <p:sp>
          <p:nvSpPr>
            <p:cNvPr id="49" name="矩形: 圆角 7">
              <a:extLst>
                <a:ext uri="{FF2B5EF4-FFF2-40B4-BE49-F238E27FC236}">
                  <a16:creationId xmlns:a16="http://schemas.microsoft.com/office/drawing/2014/main" id="{A3F69E50-2B4B-796E-9C72-684EAF6FC8A6}"/>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10">
              <a:extLst>
                <a:ext uri="{FF2B5EF4-FFF2-40B4-BE49-F238E27FC236}">
                  <a16:creationId xmlns:a16="http://schemas.microsoft.com/office/drawing/2014/main" id="{70CFA419-5D2C-C8A2-86AD-F59895A05109}"/>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51" name="Retângulo: Cantos Arredondados 50">
            <a:extLst>
              <a:ext uri="{FF2B5EF4-FFF2-40B4-BE49-F238E27FC236}">
                <a16:creationId xmlns:a16="http://schemas.microsoft.com/office/drawing/2014/main" id="{C94FA16D-853B-8616-FA02-7E41B7746B5C}"/>
              </a:ext>
            </a:extLst>
          </p:cNvPr>
          <p:cNvSpPr/>
          <p:nvPr/>
        </p:nvSpPr>
        <p:spPr>
          <a:xfrm>
            <a:off x="8862791"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D4F15F94-24F3-2B95-35CF-E0BC579EA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982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duotone>
              <a:prstClr val="black"/>
              <a:schemeClr val="accent3">
                <a:tint val="45000"/>
                <a:satMod val="400000"/>
              </a:schemeClr>
            </a:duotone>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752351" y="403825"/>
            <a:ext cx="6687297" cy="5298053"/>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Diferentemente de outras normas regulamentadoras, não possui um caráter preventivo, mas sim punitivo.</a:t>
            </a:r>
          </a:p>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 </a:t>
            </a:r>
          </a:p>
          <a:p>
            <a:pPr algn="ctr">
              <a:lnSpc>
                <a:spcPct val="150000"/>
              </a:lnSpc>
            </a:pPr>
            <a:r>
              <a:rPr lang="pt-BR" sz="2400" dirty="0"/>
              <a:t>Enquanto a maioria das normas tem como objetivo principal a prevenção de acidentes e doenças ocupacionais, a NR-16 foca no aspecto financeiro e na compensação pelo risco enfrentado pelos trabalhadores.</a:t>
            </a:r>
            <a:endParaRPr lang="en-US" sz="2400" dirty="0"/>
          </a:p>
        </p:txBody>
      </p:sp>
      <p:pic>
        <p:nvPicPr>
          <p:cNvPr id="4" name="Imagem 3">
            <a:extLst>
              <a:ext uri="{FF2B5EF4-FFF2-40B4-BE49-F238E27FC236}">
                <a16:creationId xmlns:a16="http://schemas.microsoft.com/office/drawing/2014/main" id="{8FC1FEE5-AFAD-54EA-FECF-A098E0464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924813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70</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1856961" y="275451"/>
            <a:ext cx="8478078" cy="3450496"/>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Anexo 5 – </a:t>
            </a:r>
            <a:r>
              <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Atividades Perigosas em Motocicleta</a:t>
            </a:r>
          </a:p>
          <a:p>
            <a:pPr algn="ctr">
              <a:lnSpc>
                <a:spcPct val="150000"/>
              </a:lnSpc>
            </a:pPr>
            <a:endPar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400"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Segundo o Anexo 5 da NR-16, as atividades laborais que envolvem o uso de motocicleta ou motoneta para o deslocamento de trabalhadores em vias públicas são consideradas perigosas. </a:t>
            </a:r>
            <a:endParaRPr lang="en-US" dirty="0">
              <a:solidFill>
                <a:schemeClr val="accent4">
                  <a:lumMod val="60000"/>
                  <a:lumOff val="40000"/>
                </a:schemeClr>
              </a:solidFill>
            </a:endParaRPr>
          </a:p>
        </p:txBody>
      </p:sp>
      <p:pic>
        <p:nvPicPr>
          <p:cNvPr id="7170" name="Picture 2" descr="NR-16 - motociclistas">
            <a:extLst>
              <a:ext uri="{FF2B5EF4-FFF2-40B4-BE49-F238E27FC236}">
                <a16:creationId xmlns:a16="http://schemas.microsoft.com/office/drawing/2014/main" id="{D3D13DAB-15CC-1A64-C259-2424A2C27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716" y="4127254"/>
            <a:ext cx="4212568" cy="2369570"/>
          </a:xfrm>
          <a:prstGeom prst="flowChartMultidocumen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6503ABE-986C-3EE9-3204-B88C79E2E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688" y="5684625"/>
            <a:ext cx="2342462" cy="650333"/>
          </a:xfrm>
          <a:prstGeom prst="rect">
            <a:avLst/>
          </a:prstGeom>
        </p:spPr>
      </p:pic>
    </p:spTree>
    <p:extLst>
      <p:ext uri="{BB962C8B-B14F-4D97-AF65-F5344CB8AC3E}">
        <p14:creationId xmlns:p14="http://schemas.microsoft.com/office/powerpoint/2010/main" val="19178072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EF02A62-B226-4139-AE00-8529561B04FC}"/>
              </a:ext>
            </a:extLst>
          </p:cNvPr>
          <p:cNvSpPr/>
          <p:nvPr/>
        </p:nvSpPr>
        <p:spPr>
          <a:xfrm>
            <a:off x="0" y="3524476"/>
            <a:ext cx="12192000" cy="5365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11470DF6-438C-459D-8EBF-61455CDCD9B8}"/>
              </a:ext>
            </a:extLst>
          </p:cNvPr>
          <p:cNvSpPr/>
          <p:nvPr/>
        </p:nvSpPr>
        <p:spPr>
          <a:xfrm>
            <a:off x="664546" y="3471830"/>
            <a:ext cx="2267654" cy="6604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Chevron 5">
            <a:extLst>
              <a:ext uri="{FF2B5EF4-FFF2-40B4-BE49-F238E27FC236}">
                <a16:creationId xmlns:a16="http://schemas.microsoft.com/office/drawing/2014/main" id="{BE32F17C-2F2F-4EC8-B8E0-7C2DA80A2347}"/>
              </a:ext>
            </a:extLst>
          </p:cNvPr>
          <p:cNvSpPr/>
          <p:nvPr/>
        </p:nvSpPr>
        <p:spPr>
          <a:xfrm>
            <a:off x="2817636" y="3471830"/>
            <a:ext cx="2267654" cy="660400"/>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Arrow: Chevron 6">
            <a:extLst>
              <a:ext uri="{FF2B5EF4-FFF2-40B4-BE49-F238E27FC236}">
                <a16:creationId xmlns:a16="http://schemas.microsoft.com/office/drawing/2014/main" id="{A19C6677-1EA4-4E9C-B0A3-390336956706}"/>
              </a:ext>
            </a:extLst>
          </p:cNvPr>
          <p:cNvSpPr/>
          <p:nvPr/>
        </p:nvSpPr>
        <p:spPr>
          <a:xfrm>
            <a:off x="4945065" y="3471830"/>
            <a:ext cx="2267654" cy="6604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Arrow: Chevron 7">
            <a:extLst>
              <a:ext uri="{FF2B5EF4-FFF2-40B4-BE49-F238E27FC236}">
                <a16:creationId xmlns:a16="http://schemas.microsoft.com/office/drawing/2014/main" id="{CCE06840-5C4F-4916-9953-AA39DDF37B51}"/>
              </a:ext>
            </a:extLst>
          </p:cNvPr>
          <p:cNvSpPr/>
          <p:nvPr/>
        </p:nvSpPr>
        <p:spPr>
          <a:xfrm>
            <a:off x="7089601" y="3471830"/>
            <a:ext cx="2267654" cy="660400"/>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Arrow: Chevron 8">
            <a:extLst>
              <a:ext uri="{FF2B5EF4-FFF2-40B4-BE49-F238E27FC236}">
                <a16:creationId xmlns:a16="http://schemas.microsoft.com/office/drawing/2014/main" id="{A80E56B8-AF3A-4C40-AF55-B4B353A6DC4B}"/>
              </a:ext>
            </a:extLst>
          </p:cNvPr>
          <p:cNvSpPr/>
          <p:nvPr/>
        </p:nvSpPr>
        <p:spPr>
          <a:xfrm>
            <a:off x="9251246" y="3471830"/>
            <a:ext cx="2267654" cy="6604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13E35CC9-E847-4EB9-814B-FE8A53F556C8}"/>
              </a:ext>
            </a:extLst>
          </p:cNvPr>
          <p:cNvCxnSpPr/>
          <p:nvPr/>
        </p:nvCxnSpPr>
        <p:spPr>
          <a:xfrm flipV="1">
            <a:off x="2701395" y="2413748"/>
            <a:ext cx="0" cy="104140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68FA45-488D-470C-88DB-CA6C7D169C1D}"/>
              </a:ext>
            </a:extLst>
          </p:cNvPr>
          <p:cNvCxnSpPr/>
          <p:nvPr/>
        </p:nvCxnSpPr>
        <p:spPr>
          <a:xfrm flipV="1">
            <a:off x="9135003" y="4097617"/>
            <a:ext cx="0" cy="1041400"/>
          </a:xfrm>
          <a:prstGeom prst="line">
            <a:avLst/>
          </a:prstGeom>
          <a:ln w="12700">
            <a:solidFill>
              <a:schemeClr val="bg1">
                <a:lumMod val="8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3098DB1-1743-4A1C-BE2B-C11760EB8C05}"/>
              </a:ext>
            </a:extLst>
          </p:cNvPr>
          <p:cNvSpPr/>
          <p:nvPr/>
        </p:nvSpPr>
        <p:spPr>
          <a:xfrm>
            <a:off x="2568044" y="3321798"/>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12DCDE3-B32B-469A-A094-AB997489E4A0}"/>
              </a:ext>
            </a:extLst>
          </p:cNvPr>
          <p:cNvSpPr/>
          <p:nvPr/>
        </p:nvSpPr>
        <p:spPr>
          <a:xfrm>
            <a:off x="9001653" y="3969983"/>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21492A4-B20C-47AC-99E5-A700C3DA7557}"/>
              </a:ext>
            </a:extLst>
          </p:cNvPr>
          <p:cNvSpPr/>
          <p:nvPr/>
        </p:nvSpPr>
        <p:spPr>
          <a:xfrm>
            <a:off x="2119389" y="1431753"/>
            <a:ext cx="1164010" cy="116401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1CD85EB-53AA-4140-8F7E-23CEF796C753}"/>
              </a:ext>
            </a:extLst>
          </p:cNvPr>
          <p:cNvSpPr/>
          <p:nvPr/>
        </p:nvSpPr>
        <p:spPr>
          <a:xfrm>
            <a:off x="8552998" y="4768743"/>
            <a:ext cx="1164010" cy="116401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1">
            <a:extLst>
              <a:ext uri="{FF2B5EF4-FFF2-40B4-BE49-F238E27FC236}">
                <a16:creationId xmlns:a16="http://schemas.microsoft.com/office/drawing/2014/main" id="{1C4C79E0-6AD9-4931-82E3-9F8F391A8FAC}"/>
              </a:ext>
            </a:extLst>
          </p:cNvPr>
          <p:cNvSpPr txBox="1"/>
          <p:nvPr/>
        </p:nvSpPr>
        <p:spPr>
          <a:xfrm>
            <a:off x="3544976" y="1672286"/>
            <a:ext cx="7450027" cy="923330"/>
          </a:xfrm>
          <a:prstGeom prst="rect">
            <a:avLst/>
          </a:prstGeom>
          <a:noFill/>
        </p:spPr>
        <p:txBody>
          <a:bodyPr wrap="square" lIns="0" tIns="0" rIns="0" bIns="0" rtlCol="0">
            <a:spAutoFit/>
          </a:bodyPr>
          <a:lstStyle/>
          <a:p>
            <a:r>
              <a:rPr lang="pt-BR" sz="2000" dirty="0"/>
              <a:t>“As atividades laborais com utilização de motocicleta ou motoneta no deslocamento de trabalhador em vias públicas são consideradas perigosas.”</a:t>
            </a:r>
            <a:endParaRPr lang="en-US" sz="2000" dirty="0"/>
          </a:p>
        </p:txBody>
      </p:sp>
      <p:sp>
        <p:nvSpPr>
          <p:cNvPr id="35" name="TextBox 34">
            <a:extLst>
              <a:ext uri="{FF2B5EF4-FFF2-40B4-BE49-F238E27FC236}">
                <a16:creationId xmlns:a16="http://schemas.microsoft.com/office/drawing/2014/main" id="{1A014A26-F01C-4D3C-99D7-8BF12FA5B4A1}"/>
              </a:ext>
            </a:extLst>
          </p:cNvPr>
          <p:cNvSpPr txBox="1"/>
          <p:nvPr/>
        </p:nvSpPr>
        <p:spPr>
          <a:xfrm>
            <a:off x="727797" y="4621165"/>
            <a:ext cx="7450026" cy="1384995"/>
          </a:xfrm>
          <a:prstGeom prst="rect">
            <a:avLst/>
          </a:prstGeom>
          <a:noFill/>
        </p:spPr>
        <p:txBody>
          <a:bodyPr wrap="square" lIns="0" tIns="0" rIns="0" bIns="0" rtlCol="0" anchor="b">
            <a:spAutoFit/>
          </a:bodyPr>
          <a:lstStyle/>
          <a:p>
            <a:pPr algn="r"/>
            <a:r>
              <a:rPr lang="pt-BR" dirty="0"/>
              <a:t>No entanto, algumas situações são exceções e não são consideradas perigosas, como o uso da motocicleta apenas no trajeto residência-trabalho ou trabalho-residência, atividades em veículos que não necessitam de emplacamento ou carteira de habilitação, atividades em locais privados e atividades com uso de motocicleta de forma eventual. </a:t>
            </a:r>
            <a:endParaRPr lang="en-US" dirty="0"/>
          </a:p>
        </p:txBody>
      </p:sp>
      <p:sp>
        <p:nvSpPr>
          <p:cNvPr id="38" name="Oval 37">
            <a:extLst>
              <a:ext uri="{FF2B5EF4-FFF2-40B4-BE49-F238E27FC236}">
                <a16:creationId xmlns:a16="http://schemas.microsoft.com/office/drawing/2014/main" id="{BEEE964E-5D5B-439B-9DA9-1EDBD9E225FD}"/>
              </a:ext>
            </a:extLst>
          </p:cNvPr>
          <p:cNvSpPr/>
          <p:nvPr/>
        </p:nvSpPr>
        <p:spPr>
          <a:xfrm>
            <a:off x="8497701" y="4713446"/>
            <a:ext cx="1274604" cy="1274604"/>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8033D81-E5F9-47D3-AD3A-2BD12EF312BD}"/>
              </a:ext>
            </a:extLst>
          </p:cNvPr>
          <p:cNvSpPr/>
          <p:nvPr/>
        </p:nvSpPr>
        <p:spPr>
          <a:xfrm>
            <a:off x="2064092" y="1379525"/>
            <a:ext cx="1274604" cy="1274604"/>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B96FCBC-39EB-4A76-A745-A45656CD8E21}"/>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1C63C06-33A8-42C7-9F20-4FCEE9D59E80}"/>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lide Number Placeholder 45">
            <a:extLst>
              <a:ext uri="{FF2B5EF4-FFF2-40B4-BE49-F238E27FC236}">
                <a16:creationId xmlns:a16="http://schemas.microsoft.com/office/drawing/2014/main" id="{F8F83B56-273B-4A27-8D3C-66E0E1E955E4}"/>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71</a:t>
            </a:fld>
            <a:endParaRPr lang="en-US"/>
          </a:p>
        </p:txBody>
      </p:sp>
      <p:pic>
        <p:nvPicPr>
          <p:cNvPr id="8194" name="Picture 2" descr="CG 160 Titan 2022 Amarelo Perolizado - é na Moto Campo">
            <a:extLst>
              <a:ext uri="{FF2B5EF4-FFF2-40B4-BE49-F238E27FC236}">
                <a16:creationId xmlns:a16="http://schemas.microsoft.com/office/drawing/2014/main" id="{FA910A3E-44E1-2AAD-F09A-130895739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669" y="1708910"/>
            <a:ext cx="707905" cy="496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G 160 Titan 2022 Amarelo Perolizado - é na Moto Campo">
            <a:extLst>
              <a:ext uri="{FF2B5EF4-FFF2-40B4-BE49-F238E27FC236}">
                <a16:creationId xmlns:a16="http://schemas.microsoft.com/office/drawing/2014/main" id="{EDF68DBE-D3DD-8FE2-5925-E105F6696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2925" y="5077552"/>
            <a:ext cx="707905" cy="49672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875F22F7-5DE6-6F2A-A924-B1F14B55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144307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72</a:t>
            </a:fld>
            <a:endParaRPr lang="en-US"/>
          </a:p>
        </p:txBody>
      </p:sp>
      <p:sp>
        <p:nvSpPr>
          <p:cNvPr id="5" name="Retângulo 4">
            <a:extLst>
              <a:ext uri="{FF2B5EF4-FFF2-40B4-BE49-F238E27FC236}">
                <a16:creationId xmlns:a16="http://schemas.microsoft.com/office/drawing/2014/main" id="{5C9B1975-DC5D-62EA-2D81-087D33A953B9}"/>
              </a:ext>
            </a:extLst>
          </p:cNvPr>
          <p:cNvSpPr/>
          <p:nvPr/>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矩形 1">
            <a:extLst>
              <a:ext uri="{FF2B5EF4-FFF2-40B4-BE49-F238E27FC236}">
                <a16:creationId xmlns:a16="http://schemas.microsoft.com/office/drawing/2014/main" id="{C1DC6705-ECD6-A84E-C4B3-FB3B4DCA49B3}"/>
              </a:ext>
            </a:extLst>
          </p:cNvPr>
          <p:cNvSpPr/>
          <p:nvPr/>
        </p:nvSpPr>
        <p:spPr>
          <a:xfrm>
            <a:off x="1674813" y="1348240"/>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1348010" y="2303771"/>
            <a:ext cx="3423792" cy="430887"/>
          </a:xfrm>
          <a:prstGeom prst="rect">
            <a:avLst/>
          </a:prstGeom>
          <a:noFill/>
        </p:spPr>
        <p:txBody>
          <a:bodyPr wrap="square" lIns="0" tIns="0" rIns="0" bIns="0" rtlCol="0">
            <a:spAutoFit/>
          </a:bodyPr>
          <a:lstStyle/>
          <a:p>
            <a:pPr algn="ctr"/>
            <a:r>
              <a:rPr lang="pt-BR" sz="2800" dirty="0"/>
              <a:t>Anexo I</a:t>
            </a:r>
            <a:endParaRPr lang="pt-BR" dirty="0"/>
          </a:p>
        </p:txBody>
      </p:sp>
      <p:grpSp>
        <p:nvGrpSpPr>
          <p:cNvPr id="8" name="组合 30">
            <a:extLst>
              <a:ext uri="{FF2B5EF4-FFF2-40B4-BE49-F238E27FC236}">
                <a16:creationId xmlns:a16="http://schemas.microsoft.com/office/drawing/2014/main" id="{951EC2A3-E143-BF03-7AEC-F66263D181CB}"/>
              </a:ext>
            </a:extLst>
          </p:cNvPr>
          <p:cNvGrpSpPr/>
          <p:nvPr/>
        </p:nvGrpSpPr>
        <p:grpSpPr>
          <a:xfrm>
            <a:off x="2501106" y="834385"/>
            <a:ext cx="1143000" cy="1143000"/>
            <a:chOff x="8997916" y="3619500"/>
            <a:chExt cx="1143000" cy="1143000"/>
          </a:xfrm>
        </p:grpSpPr>
        <p:sp>
          <p:nvSpPr>
            <p:cNvPr id="10" name="矩形: 圆角 7">
              <a:extLst>
                <a:ext uri="{FF2B5EF4-FFF2-40B4-BE49-F238E27FC236}">
                  <a16:creationId xmlns:a16="http://schemas.microsoft.com/office/drawing/2014/main" id="{98060B5F-8B69-527C-7893-77491E57FAEA}"/>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a:extLst>
                <a:ext uri="{FF2B5EF4-FFF2-40B4-BE49-F238E27FC236}">
                  <a16:creationId xmlns:a16="http://schemas.microsoft.com/office/drawing/2014/main" id="{6B03B45C-B7A1-6901-6DDB-AE8652CB6E33}"/>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12" name="Retângulo: Cantos Arredondados 11">
            <a:extLst>
              <a:ext uri="{FF2B5EF4-FFF2-40B4-BE49-F238E27FC236}">
                <a16:creationId xmlns:a16="http://schemas.microsoft.com/office/drawing/2014/main" id="{02DCABDE-D9F9-35C9-4934-89E0022DDBA7}"/>
              </a:ext>
            </a:extLst>
          </p:cNvPr>
          <p:cNvSpPr/>
          <p:nvPr/>
        </p:nvSpPr>
        <p:spPr>
          <a:xfrm>
            <a:off x="2616200" y="965201"/>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矩形 1">
            <a:extLst>
              <a:ext uri="{FF2B5EF4-FFF2-40B4-BE49-F238E27FC236}">
                <a16:creationId xmlns:a16="http://schemas.microsoft.com/office/drawing/2014/main" id="{BACF9CD9-BB96-49CB-F3FA-A8ADC4C326B1}"/>
              </a:ext>
            </a:extLst>
          </p:cNvPr>
          <p:cNvSpPr/>
          <p:nvPr/>
        </p:nvSpPr>
        <p:spPr>
          <a:xfrm>
            <a:off x="4824415"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61">
            <a:extLst>
              <a:ext uri="{FF2B5EF4-FFF2-40B4-BE49-F238E27FC236}">
                <a16:creationId xmlns:a16="http://schemas.microsoft.com/office/drawing/2014/main" id="{11CD3273-85C6-DEDF-C4D6-8B8924FCAB3C}"/>
              </a:ext>
            </a:extLst>
          </p:cNvPr>
          <p:cNvSpPr txBox="1"/>
          <p:nvPr/>
        </p:nvSpPr>
        <p:spPr>
          <a:xfrm>
            <a:off x="4497612" y="2303717"/>
            <a:ext cx="3423792" cy="430887"/>
          </a:xfrm>
          <a:prstGeom prst="rect">
            <a:avLst/>
          </a:prstGeom>
          <a:noFill/>
        </p:spPr>
        <p:txBody>
          <a:bodyPr wrap="square" lIns="0" tIns="0" rIns="0" bIns="0" rtlCol="0">
            <a:spAutoFit/>
          </a:bodyPr>
          <a:lstStyle/>
          <a:p>
            <a:pPr algn="ctr"/>
            <a:r>
              <a:rPr lang="pt-BR" sz="2800" dirty="0"/>
              <a:t>Anexo II</a:t>
            </a:r>
            <a:endParaRPr lang="pt-BR" dirty="0"/>
          </a:p>
        </p:txBody>
      </p:sp>
      <p:grpSp>
        <p:nvGrpSpPr>
          <p:cNvPr id="15" name="组合 30">
            <a:extLst>
              <a:ext uri="{FF2B5EF4-FFF2-40B4-BE49-F238E27FC236}">
                <a16:creationId xmlns:a16="http://schemas.microsoft.com/office/drawing/2014/main" id="{44720950-051F-C7AB-20B0-0D6679E14EF8}"/>
              </a:ext>
            </a:extLst>
          </p:cNvPr>
          <p:cNvGrpSpPr/>
          <p:nvPr/>
        </p:nvGrpSpPr>
        <p:grpSpPr>
          <a:xfrm>
            <a:off x="5650708" y="834331"/>
            <a:ext cx="1143000" cy="1143000"/>
            <a:chOff x="8997916" y="3619500"/>
            <a:chExt cx="1143000" cy="1143000"/>
          </a:xfrm>
        </p:grpSpPr>
        <p:sp>
          <p:nvSpPr>
            <p:cNvPr id="20" name="矩形: 圆角 7">
              <a:extLst>
                <a:ext uri="{FF2B5EF4-FFF2-40B4-BE49-F238E27FC236}">
                  <a16:creationId xmlns:a16="http://schemas.microsoft.com/office/drawing/2014/main" id="{CFD3CAAA-6774-3611-FEFD-15113951B7A8}"/>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10">
              <a:extLst>
                <a:ext uri="{FF2B5EF4-FFF2-40B4-BE49-F238E27FC236}">
                  <a16:creationId xmlns:a16="http://schemas.microsoft.com/office/drawing/2014/main" id="{8C0B41ED-6A4C-3C6C-4813-05696FD7C340}"/>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22" name="Retângulo: Cantos Arredondados 21">
            <a:extLst>
              <a:ext uri="{FF2B5EF4-FFF2-40B4-BE49-F238E27FC236}">
                <a16:creationId xmlns:a16="http://schemas.microsoft.com/office/drawing/2014/main" id="{A9EF300D-1984-36C0-AB5B-A09F4D2490D1}"/>
              </a:ext>
            </a:extLst>
          </p:cNvPr>
          <p:cNvSpPr/>
          <p:nvPr/>
        </p:nvSpPr>
        <p:spPr>
          <a:xfrm>
            <a:off x="5765802"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矩形 1">
            <a:extLst>
              <a:ext uri="{FF2B5EF4-FFF2-40B4-BE49-F238E27FC236}">
                <a16:creationId xmlns:a16="http://schemas.microsoft.com/office/drawing/2014/main" id="{CEE4E9F8-740F-DD92-C9FD-F1530919F4C5}"/>
              </a:ext>
            </a:extLst>
          </p:cNvPr>
          <p:cNvSpPr/>
          <p:nvPr/>
        </p:nvSpPr>
        <p:spPr>
          <a:xfrm>
            <a:off x="7974016" y="1348186"/>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TextBox 61">
            <a:extLst>
              <a:ext uri="{FF2B5EF4-FFF2-40B4-BE49-F238E27FC236}">
                <a16:creationId xmlns:a16="http://schemas.microsoft.com/office/drawing/2014/main" id="{D023E831-6D90-C7EB-45F2-0E3E04969A10}"/>
              </a:ext>
            </a:extLst>
          </p:cNvPr>
          <p:cNvSpPr txBox="1"/>
          <p:nvPr/>
        </p:nvSpPr>
        <p:spPr>
          <a:xfrm>
            <a:off x="7647213" y="2303717"/>
            <a:ext cx="3423792" cy="430887"/>
          </a:xfrm>
          <a:prstGeom prst="rect">
            <a:avLst/>
          </a:prstGeom>
          <a:noFill/>
        </p:spPr>
        <p:txBody>
          <a:bodyPr wrap="square" lIns="0" tIns="0" rIns="0" bIns="0" rtlCol="0">
            <a:spAutoFit/>
          </a:bodyPr>
          <a:lstStyle/>
          <a:p>
            <a:pPr algn="ctr"/>
            <a:r>
              <a:rPr lang="pt-BR" sz="2800" dirty="0"/>
              <a:t>Anexo III</a:t>
            </a:r>
            <a:endParaRPr lang="pt-BR" dirty="0"/>
          </a:p>
        </p:txBody>
      </p:sp>
      <p:grpSp>
        <p:nvGrpSpPr>
          <p:cNvPr id="30" name="组合 30">
            <a:extLst>
              <a:ext uri="{FF2B5EF4-FFF2-40B4-BE49-F238E27FC236}">
                <a16:creationId xmlns:a16="http://schemas.microsoft.com/office/drawing/2014/main" id="{901B7FAF-64B4-0818-D6C3-D7470E8433AB}"/>
              </a:ext>
            </a:extLst>
          </p:cNvPr>
          <p:cNvGrpSpPr/>
          <p:nvPr/>
        </p:nvGrpSpPr>
        <p:grpSpPr>
          <a:xfrm>
            <a:off x="8800309" y="834331"/>
            <a:ext cx="1143000" cy="1143000"/>
            <a:chOff x="8997916" y="3619500"/>
            <a:chExt cx="1143000" cy="1143000"/>
          </a:xfrm>
        </p:grpSpPr>
        <p:sp>
          <p:nvSpPr>
            <p:cNvPr id="31" name="矩形: 圆角 7">
              <a:extLst>
                <a:ext uri="{FF2B5EF4-FFF2-40B4-BE49-F238E27FC236}">
                  <a16:creationId xmlns:a16="http://schemas.microsoft.com/office/drawing/2014/main" id="{E1D43EBF-277F-44D8-3A1D-FA30313D5B93}"/>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10">
              <a:extLst>
                <a:ext uri="{FF2B5EF4-FFF2-40B4-BE49-F238E27FC236}">
                  <a16:creationId xmlns:a16="http://schemas.microsoft.com/office/drawing/2014/main" id="{C56499EC-AD68-4CCD-DE1D-44CB364E962B}"/>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3" name="Retângulo: Cantos Arredondados 32">
            <a:extLst>
              <a:ext uri="{FF2B5EF4-FFF2-40B4-BE49-F238E27FC236}">
                <a16:creationId xmlns:a16="http://schemas.microsoft.com/office/drawing/2014/main" id="{61C5F62D-B6A5-8D7F-3D62-FB4B8D7C2F64}"/>
              </a:ext>
            </a:extLst>
          </p:cNvPr>
          <p:cNvSpPr/>
          <p:nvPr/>
        </p:nvSpPr>
        <p:spPr>
          <a:xfrm>
            <a:off x="8915403" y="965147"/>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矩形 1">
            <a:extLst>
              <a:ext uri="{FF2B5EF4-FFF2-40B4-BE49-F238E27FC236}">
                <a16:creationId xmlns:a16="http://schemas.microsoft.com/office/drawing/2014/main" id="{76D07694-2DBE-5753-DBAB-060E02318D4A}"/>
              </a:ext>
            </a:extLst>
          </p:cNvPr>
          <p:cNvSpPr/>
          <p:nvPr/>
        </p:nvSpPr>
        <p:spPr>
          <a:xfrm>
            <a:off x="1622201" y="4099748"/>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TextBox 61">
            <a:extLst>
              <a:ext uri="{FF2B5EF4-FFF2-40B4-BE49-F238E27FC236}">
                <a16:creationId xmlns:a16="http://schemas.microsoft.com/office/drawing/2014/main" id="{72B90D9A-6593-864D-7FF2-A26EBAB47AD7}"/>
              </a:ext>
            </a:extLst>
          </p:cNvPr>
          <p:cNvSpPr txBox="1"/>
          <p:nvPr/>
        </p:nvSpPr>
        <p:spPr>
          <a:xfrm>
            <a:off x="1295398" y="5055279"/>
            <a:ext cx="3423792" cy="430887"/>
          </a:xfrm>
          <a:prstGeom prst="rect">
            <a:avLst/>
          </a:prstGeom>
          <a:noFill/>
        </p:spPr>
        <p:txBody>
          <a:bodyPr wrap="square" lIns="0" tIns="0" rIns="0" bIns="0" rtlCol="0">
            <a:spAutoFit/>
          </a:bodyPr>
          <a:lstStyle/>
          <a:p>
            <a:pPr algn="ctr"/>
            <a:r>
              <a:rPr lang="pt-BR" sz="2800" dirty="0"/>
              <a:t>Anexo IV</a:t>
            </a:r>
            <a:endParaRPr lang="pt-BR" dirty="0"/>
          </a:p>
        </p:txBody>
      </p:sp>
      <p:grpSp>
        <p:nvGrpSpPr>
          <p:cNvPr id="36" name="组合 30">
            <a:extLst>
              <a:ext uri="{FF2B5EF4-FFF2-40B4-BE49-F238E27FC236}">
                <a16:creationId xmlns:a16="http://schemas.microsoft.com/office/drawing/2014/main" id="{FB88325F-A1D5-99DA-A52E-DB74B44C1106}"/>
              </a:ext>
            </a:extLst>
          </p:cNvPr>
          <p:cNvGrpSpPr/>
          <p:nvPr/>
        </p:nvGrpSpPr>
        <p:grpSpPr>
          <a:xfrm>
            <a:off x="2448494" y="3585893"/>
            <a:ext cx="1143000" cy="1143000"/>
            <a:chOff x="8997916" y="3619500"/>
            <a:chExt cx="1143000" cy="1143000"/>
          </a:xfrm>
        </p:grpSpPr>
        <p:sp>
          <p:nvSpPr>
            <p:cNvPr id="37" name="矩形: 圆角 7">
              <a:extLst>
                <a:ext uri="{FF2B5EF4-FFF2-40B4-BE49-F238E27FC236}">
                  <a16:creationId xmlns:a16="http://schemas.microsoft.com/office/drawing/2014/main" id="{69B31D9B-F385-D423-6422-72A6973F0FD0}"/>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0">
              <a:extLst>
                <a:ext uri="{FF2B5EF4-FFF2-40B4-BE49-F238E27FC236}">
                  <a16:creationId xmlns:a16="http://schemas.microsoft.com/office/drawing/2014/main" id="{464CCED7-F89F-30FC-3AB2-D71C14D7DA2A}"/>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Retângulo: Cantos Arredondados 38">
            <a:extLst>
              <a:ext uri="{FF2B5EF4-FFF2-40B4-BE49-F238E27FC236}">
                <a16:creationId xmlns:a16="http://schemas.microsoft.com/office/drawing/2014/main" id="{441764C7-2A88-6631-A9C1-BEF3F81AD9E4}"/>
              </a:ext>
            </a:extLst>
          </p:cNvPr>
          <p:cNvSpPr/>
          <p:nvPr/>
        </p:nvSpPr>
        <p:spPr>
          <a:xfrm>
            <a:off x="2563588" y="3716709"/>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矩形 1">
            <a:extLst>
              <a:ext uri="{FF2B5EF4-FFF2-40B4-BE49-F238E27FC236}">
                <a16:creationId xmlns:a16="http://schemas.microsoft.com/office/drawing/2014/main" id="{9A5BD125-87DC-2F9C-79CC-43CFDD00AB47}"/>
              </a:ext>
            </a:extLst>
          </p:cNvPr>
          <p:cNvSpPr/>
          <p:nvPr/>
        </p:nvSpPr>
        <p:spPr>
          <a:xfrm>
            <a:off x="4771803" y="4099694"/>
            <a:ext cx="2795587" cy="1911169"/>
          </a:xfrm>
          <a:prstGeom prst="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TextBox 61">
            <a:extLst>
              <a:ext uri="{FF2B5EF4-FFF2-40B4-BE49-F238E27FC236}">
                <a16:creationId xmlns:a16="http://schemas.microsoft.com/office/drawing/2014/main" id="{28458DEA-030F-73D9-1F79-8519CC938DDB}"/>
              </a:ext>
            </a:extLst>
          </p:cNvPr>
          <p:cNvSpPr txBox="1"/>
          <p:nvPr/>
        </p:nvSpPr>
        <p:spPr>
          <a:xfrm>
            <a:off x="4445000" y="5055225"/>
            <a:ext cx="3423792" cy="430887"/>
          </a:xfrm>
          <a:prstGeom prst="rect">
            <a:avLst/>
          </a:prstGeom>
          <a:noFill/>
        </p:spPr>
        <p:txBody>
          <a:bodyPr wrap="square" lIns="0" tIns="0" rIns="0" bIns="0" rtlCol="0">
            <a:spAutoFit/>
          </a:bodyPr>
          <a:lstStyle/>
          <a:p>
            <a:pPr algn="ctr"/>
            <a:r>
              <a:rPr lang="pt-BR" sz="2800" dirty="0"/>
              <a:t>Anexo V</a:t>
            </a:r>
            <a:endParaRPr lang="pt-BR" dirty="0"/>
          </a:p>
        </p:txBody>
      </p:sp>
      <p:grpSp>
        <p:nvGrpSpPr>
          <p:cNvPr id="42" name="组合 30">
            <a:extLst>
              <a:ext uri="{FF2B5EF4-FFF2-40B4-BE49-F238E27FC236}">
                <a16:creationId xmlns:a16="http://schemas.microsoft.com/office/drawing/2014/main" id="{3B50ACC3-FB3A-26F0-8A9A-32CB59410AA9}"/>
              </a:ext>
            </a:extLst>
          </p:cNvPr>
          <p:cNvGrpSpPr/>
          <p:nvPr/>
        </p:nvGrpSpPr>
        <p:grpSpPr>
          <a:xfrm>
            <a:off x="5598096" y="3585839"/>
            <a:ext cx="1143000" cy="1143000"/>
            <a:chOff x="8997916" y="3619500"/>
            <a:chExt cx="1143000" cy="1143000"/>
          </a:xfrm>
        </p:grpSpPr>
        <p:sp>
          <p:nvSpPr>
            <p:cNvPr id="43" name="矩形: 圆角 7">
              <a:extLst>
                <a:ext uri="{FF2B5EF4-FFF2-40B4-BE49-F238E27FC236}">
                  <a16:creationId xmlns:a16="http://schemas.microsoft.com/office/drawing/2014/main" id="{6CD75EFF-CA4A-9373-0E23-A815C482539F}"/>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10">
              <a:extLst>
                <a:ext uri="{FF2B5EF4-FFF2-40B4-BE49-F238E27FC236}">
                  <a16:creationId xmlns:a16="http://schemas.microsoft.com/office/drawing/2014/main" id="{CD9575A7-014F-5593-3B51-A6D625F0C738}"/>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45" name="Retângulo: Cantos Arredondados 44">
            <a:extLst>
              <a:ext uri="{FF2B5EF4-FFF2-40B4-BE49-F238E27FC236}">
                <a16:creationId xmlns:a16="http://schemas.microsoft.com/office/drawing/2014/main" id="{8EFF59F3-1175-02DC-5F5B-CE3B5B7470D9}"/>
              </a:ext>
            </a:extLst>
          </p:cNvPr>
          <p:cNvSpPr/>
          <p:nvPr/>
        </p:nvSpPr>
        <p:spPr>
          <a:xfrm>
            <a:off x="5713190"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矩形 1">
            <a:extLst>
              <a:ext uri="{FF2B5EF4-FFF2-40B4-BE49-F238E27FC236}">
                <a16:creationId xmlns:a16="http://schemas.microsoft.com/office/drawing/2014/main" id="{49B40138-3683-C78E-BC95-250EB0CFC1FD}"/>
              </a:ext>
            </a:extLst>
          </p:cNvPr>
          <p:cNvSpPr/>
          <p:nvPr/>
        </p:nvSpPr>
        <p:spPr>
          <a:xfrm>
            <a:off x="7921404" y="4099694"/>
            <a:ext cx="2795587" cy="1911169"/>
          </a:xfrm>
          <a:prstGeom prst="rect">
            <a:avLst/>
          </a:prstGeom>
          <a:solidFill>
            <a:srgbClr val="FEB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TextBox 61">
            <a:extLst>
              <a:ext uri="{FF2B5EF4-FFF2-40B4-BE49-F238E27FC236}">
                <a16:creationId xmlns:a16="http://schemas.microsoft.com/office/drawing/2014/main" id="{C4EC9442-D22A-562D-207E-30F1C5F43CEC}"/>
              </a:ext>
            </a:extLst>
          </p:cNvPr>
          <p:cNvSpPr txBox="1"/>
          <p:nvPr/>
        </p:nvSpPr>
        <p:spPr>
          <a:xfrm>
            <a:off x="7594601" y="5055225"/>
            <a:ext cx="3423792" cy="430887"/>
          </a:xfrm>
          <a:prstGeom prst="rect">
            <a:avLst/>
          </a:prstGeom>
          <a:noFill/>
        </p:spPr>
        <p:txBody>
          <a:bodyPr wrap="square" lIns="0" tIns="0" rIns="0" bIns="0" rtlCol="0">
            <a:spAutoFit/>
          </a:bodyPr>
          <a:lstStyle/>
          <a:p>
            <a:pPr algn="ctr"/>
            <a:r>
              <a:rPr lang="pt-BR" sz="2800" dirty="0"/>
              <a:t>Anexo (*)</a:t>
            </a:r>
            <a:endParaRPr lang="pt-BR" dirty="0"/>
          </a:p>
        </p:txBody>
      </p:sp>
      <p:grpSp>
        <p:nvGrpSpPr>
          <p:cNvPr id="48" name="组合 30">
            <a:extLst>
              <a:ext uri="{FF2B5EF4-FFF2-40B4-BE49-F238E27FC236}">
                <a16:creationId xmlns:a16="http://schemas.microsoft.com/office/drawing/2014/main" id="{EB896AC3-4E8C-0260-5F87-E24658C6A332}"/>
              </a:ext>
            </a:extLst>
          </p:cNvPr>
          <p:cNvGrpSpPr/>
          <p:nvPr/>
        </p:nvGrpSpPr>
        <p:grpSpPr>
          <a:xfrm>
            <a:off x="8747697" y="3585839"/>
            <a:ext cx="1143000" cy="1143000"/>
            <a:chOff x="8997916" y="3619500"/>
            <a:chExt cx="1143000" cy="1143000"/>
          </a:xfrm>
        </p:grpSpPr>
        <p:sp>
          <p:nvSpPr>
            <p:cNvPr id="49" name="矩形: 圆角 7">
              <a:extLst>
                <a:ext uri="{FF2B5EF4-FFF2-40B4-BE49-F238E27FC236}">
                  <a16:creationId xmlns:a16="http://schemas.microsoft.com/office/drawing/2014/main" id="{A3F69E50-2B4B-796E-9C72-684EAF6FC8A6}"/>
                </a:ext>
              </a:extLst>
            </p:cNvPr>
            <p:cNvSpPr/>
            <p:nvPr/>
          </p:nvSpPr>
          <p:spPr>
            <a:xfrm>
              <a:off x="8997916" y="3619500"/>
              <a:ext cx="1143000" cy="11430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10">
              <a:extLst>
                <a:ext uri="{FF2B5EF4-FFF2-40B4-BE49-F238E27FC236}">
                  <a16:creationId xmlns:a16="http://schemas.microsoft.com/office/drawing/2014/main" id="{70CFA419-5D2C-C8A2-86AD-F59895A05109}"/>
                </a:ext>
              </a:extLst>
            </p:cNvPr>
            <p:cNvSpPr/>
            <p:nvPr/>
          </p:nvSpPr>
          <p:spPr>
            <a:xfrm>
              <a:off x="9329933" y="3958941"/>
              <a:ext cx="478966" cy="46411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51" name="Retângulo: Cantos Arredondados 50">
            <a:extLst>
              <a:ext uri="{FF2B5EF4-FFF2-40B4-BE49-F238E27FC236}">
                <a16:creationId xmlns:a16="http://schemas.microsoft.com/office/drawing/2014/main" id="{C94FA16D-853B-8616-FA02-7E41B7746B5C}"/>
              </a:ext>
            </a:extLst>
          </p:cNvPr>
          <p:cNvSpPr/>
          <p:nvPr/>
        </p:nvSpPr>
        <p:spPr>
          <a:xfrm>
            <a:off x="8862791" y="3716655"/>
            <a:ext cx="914400" cy="877320"/>
          </a:xfrm>
          <a:prstGeom prst="roundRect">
            <a:avLst>
              <a:gd name="adj" fmla="val 9429"/>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2D156466-24AD-CB7E-DD87-64B34BAF6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52447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73</a:t>
            </a:fld>
            <a:endParaRPr lang="en-US"/>
          </a:p>
        </p:txBody>
      </p:sp>
      <p:sp>
        <p:nvSpPr>
          <p:cNvPr id="4" name="Oval 51">
            <a:extLst>
              <a:ext uri="{FF2B5EF4-FFF2-40B4-BE49-F238E27FC236}">
                <a16:creationId xmlns:a16="http://schemas.microsoft.com/office/drawing/2014/main" id="{09486104-42AF-F050-CD95-C4C310FD2021}"/>
              </a:ext>
            </a:extLst>
          </p:cNvPr>
          <p:cNvSpPr>
            <a:spLocks noChangeArrowheads="1"/>
          </p:cNvSpPr>
          <p:nvPr/>
        </p:nvSpPr>
        <p:spPr bwMode="auto">
          <a:xfrm>
            <a:off x="798513" y="2127250"/>
            <a:ext cx="1219200" cy="1219200"/>
          </a:xfrm>
          <a:prstGeom prst="ellipse">
            <a:avLst/>
          </a:prstGeom>
          <a:solidFill>
            <a:srgbClr val="FFC5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en-US" altLang="zh-CN" sz="3100">
              <a:solidFill>
                <a:srgbClr val="7ACDEF"/>
              </a:solidFill>
              <a:latin typeface="Arial" panose="020B0604020202020204" pitchFamily="34" charset="0"/>
              <a:cs typeface="Arial" panose="020B0604020202020204" pitchFamily="34" charset="0"/>
              <a:sym typeface="Arial" panose="020B0604020202020204" pitchFamily="34" charset="0"/>
            </a:endParaRPr>
          </a:p>
        </p:txBody>
      </p:sp>
      <p:sp>
        <p:nvSpPr>
          <p:cNvPr id="5" name="Freeform 239">
            <a:extLst>
              <a:ext uri="{FF2B5EF4-FFF2-40B4-BE49-F238E27FC236}">
                <a16:creationId xmlns:a16="http://schemas.microsoft.com/office/drawing/2014/main" id="{A08017A4-4EBC-1DD7-58DF-6DC147716FFC}"/>
              </a:ext>
            </a:extLst>
          </p:cNvPr>
          <p:cNvSpPr>
            <a:spLocks noEditPoints="1"/>
          </p:cNvSpPr>
          <p:nvPr/>
        </p:nvSpPr>
        <p:spPr bwMode="auto">
          <a:xfrm>
            <a:off x="1171575" y="2476500"/>
            <a:ext cx="493713" cy="495300"/>
          </a:xfrm>
          <a:custGeom>
            <a:avLst/>
            <a:gdLst>
              <a:gd name="T0" fmla="*/ 2147483647 w 288"/>
              <a:gd name="T1" fmla="*/ 0 h 288"/>
              <a:gd name="T2" fmla="*/ 0 w 288"/>
              <a:gd name="T3" fmla="*/ 2147483647 h 288"/>
              <a:gd name="T4" fmla="*/ 2147483647 w 288"/>
              <a:gd name="T5" fmla="*/ 2147483647 h 288"/>
              <a:gd name="T6" fmla="*/ 2147483647 w 288"/>
              <a:gd name="T7" fmla="*/ 2147483647 h 288"/>
              <a:gd name="T8" fmla="*/ 2147483647 w 288"/>
              <a:gd name="T9" fmla="*/ 0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2147483647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203" y="234"/>
                </a:moveTo>
                <a:cubicBezTo>
                  <a:pt x="144" y="144"/>
                  <a:pt x="144" y="144"/>
                  <a:pt x="144" y="144"/>
                </a:cubicBezTo>
                <a:cubicBezTo>
                  <a:pt x="84" y="234"/>
                  <a:pt x="84" y="234"/>
                  <a:pt x="84" y="234"/>
                </a:cubicBezTo>
                <a:cubicBezTo>
                  <a:pt x="55" y="214"/>
                  <a:pt x="36" y="181"/>
                  <a:pt x="36" y="144"/>
                </a:cubicBezTo>
                <a:cubicBezTo>
                  <a:pt x="144" y="144"/>
                  <a:pt x="144" y="144"/>
                  <a:pt x="144" y="144"/>
                </a:cubicBezTo>
                <a:cubicBezTo>
                  <a:pt x="79" y="58"/>
                  <a:pt x="79" y="58"/>
                  <a:pt x="79" y="58"/>
                </a:cubicBezTo>
                <a:cubicBezTo>
                  <a:pt x="97" y="44"/>
                  <a:pt x="120" y="36"/>
                  <a:pt x="144" y="36"/>
                </a:cubicBezTo>
                <a:cubicBezTo>
                  <a:pt x="168" y="36"/>
                  <a:pt x="191" y="44"/>
                  <a:pt x="209" y="58"/>
                </a:cubicBezTo>
                <a:cubicBezTo>
                  <a:pt x="144" y="144"/>
                  <a:pt x="144" y="144"/>
                  <a:pt x="144" y="144"/>
                </a:cubicBezTo>
                <a:cubicBezTo>
                  <a:pt x="252" y="144"/>
                  <a:pt x="252" y="144"/>
                  <a:pt x="252" y="144"/>
                </a:cubicBezTo>
                <a:cubicBezTo>
                  <a:pt x="252" y="182"/>
                  <a:pt x="233" y="215"/>
                  <a:pt x="203" y="2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矩形 22">
            <a:extLst>
              <a:ext uri="{FF2B5EF4-FFF2-40B4-BE49-F238E27FC236}">
                <a16:creationId xmlns:a16="http://schemas.microsoft.com/office/drawing/2014/main" id="{4D1FB909-7C61-9CA0-D8C0-B66BB44F31AB}"/>
              </a:ext>
            </a:extLst>
          </p:cNvPr>
          <p:cNvSpPr>
            <a:spLocks noChangeArrowheads="1"/>
          </p:cNvSpPr>
          <p:nvPr/>
        </p:nvSpPr>
        <p:spPr bwMode="auto">
          <a:xfrm>
            <a:off x="809625" y="3197225"/>
            <a:ext cx="1217613" cy="523875"/>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TextBox 33">
            <a:extLst>
              <a:ext uri="{FF2B5EF4-FFF2-40B4-BE49-F238E27FC236}">
                <a16:creationId xmlns:a16="http://schemas.microsoft.com/office/drawing/2014/main" id="{52DCE632-12B7-BD52-A5D2-05CD84475BB0}"/>
              </a:ext>
            </a:extLst>
          </p:cNvPr>
          <p:cNvSpPr txBox="1">
            <a:spLocks noChangeArrowheads="1"/>
          </p:cNvSpPr>
          <p:nvPr/>
        </p:nvSpPr>
        <p:spPr bwMode="auto">
          <a:xfrm>
            <a:off x="788987" y="3230895"/>
            <a:ext cx="1217613"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Anexo (*)</a:t>
            </a:r>
          </a:p>
        </p:txBody>
      </p:sp>
      <p:sp>
        <p:nvSpPr>
          <p:cNvPr id="12" name="TextBox 61">
            <a:extLst>
              <a:ext uri="{FF2B5EF4-FFF2-40B4-BE49-F238E27FC236}">
                <a16:creationId xmlns:a16="http://schemas.microsoft.com/office/drawing/2014/main" id="{9892D3EE-6AC1-8EFC-15A6-8769EE8A55A3}"/>
              </a:ext>
            </a:extLst>
          </p:cNvPr>
          <p:cNvSpPr txBox="1"/>
          <p:nvPr/>
        </p:nvSpPr>
        <p:spPr>
          <a:xfrm>
            <a:off x="2525806" y="1159088"/>
            <a:ext cx="8764494" cy="4374724"/>
          </a:xfrm>
          <a:prstGeom prst="rect">
            <a:avLst/>
          </a:prstGeom>
          <a:noFill/>
        </p:spPr>
        <p:txBody>
          <a:bodyPr wrap="square" lIns="0" tIns="0" rIns="0" bIns="0" rtlCol="0">
            <a:spAutoFit/>
          </a:bodyPr>
          <a:lstStyle/>
          <a:p>
            <a:pPr>
              <a:lnSpc>
                <a:spcPct val="150000"/>
              </a:lnSpc>
            </a:pPr>
            <a:r>
              <a:rPr lang="pt-BR" sz="2400" b="1" dirty="0"/>
              <a:t>Anexo (*) – Atividades e Operações Perigosas com Radiações Ionizantes ou Substâncias Radioativas</a:t>
            </a:r>
          </a:p>
          <a:p>
            <a:pPr>
              <a:lnSpc>
                <a:spcPct val="150000"/>
              </a:lnSpc>
            </a:pPr>
            <a:endParaRPr lang="pt-BR" sz="2400" dirty="0"/>
          </a:p>
          <a:p>
            <a:pPr>
              <a:lnSpc>
                <a:spcPct val="150000"/>
              </a:lnSpc>
            </a:pPr>
            <a:r>
              <a:rPr lang="pt-BR" sz="2400" dirty="0"/>
              <a:t>As atividades expostas à radiação ionizante e às substâncias radioativas foram incluídas na NR-16 em 2003, conforme estabelecido na Portaria MTE 1.885/2013. Em virtude dessa inclusão, um anexo específico foi criado para tratar das atividades sujeitas a essa forma de radiação, designado como Anexo (*).</a:t>
            </a:r>
          </a:p>
        </p:txBody>
      </p:sp>
      <p:pic>
        <p:nvPicPr>
          <p:cNvPr id="8" name="Imagem 7">
            <a:extLst>
              <a:ext uri="{FF2B5EF4-FFF2-40B4-BE49-F238E27FC236}">
                <a16:creationId xmlns:a16="http://schemas.microsoft.com/office/drawing/2014/main" id="{03ED3A2D-E0D9-A480-1E3F-3B7FA3F3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6122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C39536D6-9516-0382-2F2F-8BE0A2B88C9E}"/>
              </a:ext>
            </a:extLst>
          </p:cNvPr>
          <p:cNvSpPr>
            <a:spLocks/>
          </p:cNvSpPr>
          <p:nvPr/>
        </p:nvSpPr>
        <p:spPr bwMode="auto">
          <a:xfrm>
            <a:off x="679450" y="3429329"/>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1" name="Freeform 6">
            <a:extLst>
              <a:ext uri="{FF2B5EF4-FFF2-40B4-BE49-F238E27FC236}">
                <a16:creationId xmlns:a16="http://schemas.microsoft.com/office/drawing/2014/main" id="{71B5E382-6197-91FA-626E-3709B5F38ED6}"/>
              </a:ext>
            </a:extLst>
          </p:cNvPr>
          <p:cNvSpPr>
            <a:spLocks/>
          </p:cNvSpPr>
          <p:nvPr/>
        </p:nvSpPr>
        <p:spPr bwMode="auto">
          <a:xfrm>
            <a:off x="679450" y="416458"/>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74</a:t>
            </a:fld>
            <a:endParaRPr lang="en-US"/>
          </a:p>
        </p:txBody>
      </p:sp>
      <p:sp>
        <p:nvSpPr>
          <p:cNvPr id="5" name="Freeform 9">
            <a:extLst>
              <a:ext uri="{FF2B5EF4-FFF2-40B4-BE49-F238E27FC236}">
                <a16:creationId xmlns:a16="http://schemas.microsoft.com/office/drawing/2014/main" id="{BFA688F0-47F0-BFF8-0F66-22558D818BD7}"/>
              </a:ext>
            </a:extLst>
          </p:cNvPr>
          <p:cNvSpPr>
            <a:spLocks/>
          </p:cNvSpPr>
          <p:nvPr/>
        </p:nvSpPr>
        <p:spPr bwMode="auto">
          <a:xfrm>
            <a:off x="1151823" y="1454647"/>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6" name="Freeform 9">
            <a:extLst>
              <a:ext uri="{FF2B5EF4-FFF2-40B4-BE49-F238E27FC236}">
                <a16:creationId xmlns:a16="http://schemas.microsoft.com/office/drawing/2014/main" id="{612FE8CD-5436-62B4-6CDC-2B64C4ADB0F1}"/>
              </a:ext>
            </a:extLst>
          </p:cNvPr>
          <p:cNvSpPr>
            <a:spLocks/>
          </p:cNvSpPr>
          <p:nvPr/>
        </p:nvSpPr>
        <p:spPr bwMode="auto">
          <a:xfrm>
            <a:off x="1122224" y="4438448"/>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3" name="TextBox 61">
            <a:extLst>
              <a:ext uri="{FF2B5EF4-FFF2-40B4-BE49-F238E27FC236}">
                <a16:creationId xmlns:a16="http://schemas.microsoft.com/office/drawing/2014/main" id="{EF79625E-E511-508F-3291-565CD1EF634E}"/>
              </a:ext>
            </a:extLst>
          </p:cNvPr>
          <p:cNvSpPr txBox="1"/>
          <p:nvPr/>
        </p:nvSpPr>
        <p:spPr>
          <a:xfrm>
            <a:off x="3600450" y="-77483"/>
            <a:ext cx="6629850" cy="6590715"/>
          </a:xfrm>
          <a:prstGeom prst="rect">
            <a:avLst/>
          </a:prstGeom>
          <a:noFill/>
        </p:spPr>
        <p:txBody>
          <a:bodyPr wrap="square" lIns="0" tIns="0" rIns="0" bIns="0" rtlCol="0">
            <a:spAutoFit/>
          </a:bodyPr>
          <a:lstStyle/>
          <a:p>
            <a:pPr>
              <a:lnSpc>
                <a:spcPct val="150000"/>
              </a:lnSpc>
            </a:pPr>
            <a:r>
              <a:rPr lang="pt-BR" sz="2400" dirty="0"/>
              <a:t>Embora possa parecer um risco distante, a presença de materiais radioativos e radiação ionizante é comum em nosso cotidiano, especialmente em setores da área da saúde que utilizam raios-X, como clínicas odontológicas e </a:t>
            </a:r>
            <a:r>
              <a:rPr lang="pt-BR" sz="2400" dirty="0" err="1"/>
              <a:t>pronto-socorros</a:t>
            </a:r>
            <a:r>
              <a:rPr lang="pt-BR" sz="2400" dirty="0"/>
              <a:t>.</a:t>
            </a:r>
          </a:p>
          <a:p>
            <a:pPr>
              <a:lnSpc>
                <a:spcPct val="150000"/>
              </a:lnSpc>
            </a:pPr>
            <a:endParaRPr lang="pt-BR" sz="2400" dirty="0"/>
          </a:p>
          <a:p>
            <a:pPr>
              <a:lnSpc>
                <a:spcPct val="150000"/>
              </a:lnSpc>
            </a:pPr>
            <a:r>
              <a:rPr lang="pt-BR" sz="2400" dirty="0"/>
              <a:t>Para fins de regulamentação, podemos agrupar as situações de exposição a esse agente perigoso em dois grupos: atividades relacionadas à mineração e atividades relacionadas ao manuseio de materiais radioativos. No primeiro grupo, temos as seguintes atividade de risco:</a:t>
            </a:r>
            <a:endParaRPr lang="pt-BR" sz="1600" dirty="0"/>
          </a:p>
        </p:txBody>
      </p:sp>
      <p:pic>
        <p:nvPicPr>
          <p:cNvPr id="7" name="Gráfico 6" descr="Risco biológico estrutura de tópicos">
            <a:extLst>
              <a:ext uri="{FF2B5EF4-FFF2-40B4-BE49-F238E27FC236}">
                <a16:creationId xmlns:a16="http://schemas.microsoft.com/office/drawing/2014/main" id="{95A46224-3D07-7452-D1EF-5EBFD11E8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3575" y="1592585"/>
            <a:ext cx="914400" cy="914400"/>
          </a:xfrm>
          <a:prstGeom prst="rect">
            <a:avLst/>
          </a:prstGeom>
        </p:spPr>
      </p:pic>
      <p:pic>
        <p:nvPicPr>
          <p:cNvPr id="14" name="Gráfico 13" descr="Aviso estrutura de tópicos">
            <a:extLst>
              <a:ext uri="{FF2B5EF4-FFF2-40B4-BE49-F238E27FC236}">
                <a16:creationId xmlns:a16="http://schemas.microsoft.com/office/drawing/2014/main" id="{F3DA4A96-5FBF-4528-CF06-2D8FB65D4E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8100" y="4584248"/>
            <a:ext cx="914400" cy="914400"/>
          </a:xfrm>
          <a:prstGeom prst="rect">
            <a:avLst/>
          </a:prstGeom>
        </p:spPr>
      </p:pic>
      <p:pic>
        <p:nvPicPr>
          <p:cNvPr id="4" name="Imagem 3">
            <a:extLst>
              <a:ext uri="{FF2B5EF4-FFF2-40B4-BE49-F238E27FC236}">
                <a16:creationId xmlns:a16="http://schemas.microsoft.com/office/drawing/2014/main" id="{DDDAF8EB-697D-931C-DF43-489692AA4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6727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5" grpId="0" animBg="1"/>
      <p:bldP spid="6" grpId="0" animBg="1"/>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75</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1338943"/>
            <a:ext cx="3810000" cy="55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4299857" y="721765"/>
            <a:ext cx="6881586" cy="4924425"/>
          </a:xfrm>
          <a:prstGeom prst="rect">
            <a:avLst/>
          </a:prstGeom>
          <a:noFill/>
        </p:spPr>
        <p:txBody>
          <a:bodyPr wrap="square" lIns="0" tIns="0" rIns="0" bIns="0" rtlCol="0">
            <a:spAutoFit/>
          </a:bodyPr>
          <a:lstStyle/>
          <a:p>
            <a:endParaRPr lang="pt-BR" sz="1600" dirty="0"/>
          </a:p>
          <a:p>
            <a:endParaRPr lang="pt-BR" sz="1600" dirty="0"/>
          </a:p>
          <a:p>
            <a:pPr marL="285750" indent="-285750">
              <a:buClr>
                <a:srgbClr val="EEB500"/>
              </a:buClr>
              <a:buFont typeface="Wingdings" panose="05000000000000000000" pitchFamily="2" charset="2"/>
              <a:buChar char="§"/>
            </a:pPr>
            <a:r>
              <a:rPr lang="pt-BR" sz="1600" dirty="0"/>
              <a:t>Produção, utilização, processamento, transporte, guarda, estocagem, e manuseio de materiais radioativos, selados e não selados, de estado físico e forma química quaisquer, naturais ou artificiais,</a:t>
            </a:r>
          </a:p>
          <a:p>
            <a:pPr marL="285750" indent="-285750">
              <a:buClr>
                <a:srgbClr val="EEB500"/>
              </a:buClr>
              <a:buFont typeface="Wingdings" panose="05000000000000000000" pitchFamily="2" charset="2"/>
              <a:buChar char="§"/>
            </a:pPr>
            <a:r>
              <a:rPr lang="pt-BR" sz="1600" dirty="0"/>
              <a:t>Prospecção, mineração, operação, beneficiamento e processamento de minerais radioativos,</a:t>
            </a:r>
          </a:p>
          <a:p>
            <a:pPr marL="285750" indent="-285750">
              <a:buClr>
                <a:srgbClr val="EEB500"/>
              </a:buClr>
              <a:buFont typeface="Wingdings" panose="05000000000000000000" pitchFamily="2" charset="2"/>
              <a:buChar char="§"/>
            </a:pPr>
            <a:r>
              <a:rPr lang="pt-BR" sz="1600" dirty="0"/>
              <a:t>Produção, transformação e tratamento de materiais nucleares para o ciclo do combustível nuclear,</a:t>
            </a:r>
          </a:p>
          <a:p>
            <a:pPr marL="285750" indent="-285750">
              <a:buClr>
                <a:srgbClr val="EEB500"/>
              </a:buClr>
              <a:buFont typeface="Wingdings" panose="05000000000000000000" pitchFamily="2" charset="2"/>
              <a:buChar char="§"/>
            </a:pPr>
            <a:r>
              <a:rPr lang="pt-BR" sz="1600" dirty="0"/>
              <a:t>Produção de radioisótopos para uso em medicina, agricultura agropecuária, pesquisa científica e tecnológica,</a:t>
            </a:r>
          </a:p>
          <a:p>
            <a:pPr marL="285750" indent="-285750">
              <a:buClr>
                <a:srgbClr val="EEB500"/>
              </a:buClr>
              <a:buFont typeface="Wingdings" panose="05000000000000000000" pitchFamily="2" charset="2"/>
              <a:buChar char="§"/>
            </a:pPr>
            <a:r>
              <a:rPr lang="pt-BR" sz="1600" dirty="0"/>
              <a:t>Produção de Fontes Radioativas,</a:t>
            </a:r>
          </a:p>
          <a:p>
            <a:pPr marL="285750" indent="-285750">
              <a:buClr>
                <a:srgbClr val="EEB500"/>
              </a:buClr>
              <a:buFont typeface="Wingdings" panose="05000000000000000000" pitchFamily="2" charset="2"/>
              <a:buChar char="§"/>
            </a:pPr>
            <a:r>
              <a:rPr lang="pt-BR" sz="1600" dirty="0"/>
              <a:t>Testes, ensaios e calibração de detectores e monitores de radiação com fontes de radiação,</a:t>
            </a:r>
          </a:p>
          <a:p>
            <a:pPr marL="285750" indent="-285750">
              <a:buClr>
                <a:srgbClr val="EEB500"/>
              </a:buClr>
              <a:buFont typeface="Wingdings" panose="05000000000000000000" pitchFamily="2" charset="2"/>
              <a:buChar char="§"/>
            </a:pPr>
            <a:r>
              <a:rPr lang="pt-BR" sz="1600" dirty="0"/>
              <a:t>Descontaminação de superfícies, instrumentos, máquinas, ferramentas, utensílios de laboratório, vestimentas e de quaisquer outras áreas ou bens duráveis contaminados com material radioativo,</a:t>
            </a:r>
          </a:p>
          <a:p>
            <a:pPr marL="285750" indent="-285750">
              <a:buClr>
                <a:srgbClr val="EEB500"/>
              </a:buClr>
              <a:buFont typeface="Wingdings" panose="05000000000000000000" pitchFamily="2" charset="2"/>
              <a:buChar char="§"/>
            </a:pPr>
            <a:r>
              <a:rPr lang="pt-BR" sz="1600" dirty="0"/>
              <a:t>Separação isotópica e processamento </a:t>
            </a:r>
            <a:r>
              <a:rPr lang="pt-BR" sz="1600" dirty="0" err="1"/>
              <a:t>radioquímico</a:t>
            </a:r>
            <a:r>
              <a:rPr lang="pt-BR" sz="1600" dirty="0"/>
              <a:t>,</a:t>
            </a:r>
          </a:p>
          <a:p>
            <a:pPr marL="285750" indent="-285750">
              <a:buClr>
                <a:srgbClr val="EEB500"/>
              </a:buClr>
              <a:buFont typeface="Wingdings" panose="05000000000000000000" pitchFamily="2" charset="2"/>
              <a:buChar char="§"/>
            </a:pPr>
            <a:r>
              <a:rPr lang="pt-BR" sz="1600" dirty="0"/>
              <a:t>Manuseio, condicionamento, liberação, monitoração, estabilização, inspeção, retenção e deposição de rejeitos radioativos.</a:t>
            </a:r>
          </a:p>
        </p:txBody>
      </p:sp>
      <p:pic>
        <p:nvPicPr>
          <p:cNvPr id="6" name="Imagem 5">
            <a:extLst>
              <a:ext uri="{FF2B5EF4-FFF2-40B4-BE49-F238E27FC236}">
                <a16:creationId xmlns:a16="http://schemas.microsoft.com/office/drawing/2014/main" id="{33543E99-8B3F-6916-85CD-C0E27F6C7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4827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76</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79" y="2492829"/>
            <a:ext cx="2743199" cy="436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256298" y="517009"/>
            <a:ext cx="8386959" cy="5663089"/>
          </a:xfrm>
          <a:prstGeom prst="rect">
            <a:avLst/>
          </a:prstGeom>
          <a:noFill/>
        </p:spPr>
        <p:txBody>
          <a:bodyPr wrap="square" lIns="0" tIns="0" rIns="0" bIns="0" rtlCol="0">
            <a:spAutoFit/>
          </a:bodyPr>
          <a:lstStyle/>
          <a:p>
            <a:r>
              <a:rPr lang="pt-BR" sz="1600" b="1" dirty="0"/>
              <a:t>Já no segundo grupo, temos as seguintes atividade de risco:</a:t>
            </a:r>
          </a:p>
          <a:p>
            <a:endParaRPr lang="pt-BR" sz="1600" dirty="0"/>
          </a:p>
          <a:p>
            <a:endParaRPr lang="pt-BR" sz="1600" dirty="0"/>
          </a:p>
          <a:p>
            <a:pPr marL="285750" indent="-285750">
              <a:buClr>
                <a:srgbClr val="EEB500"/>
              </a:buClr>
              <a:buFont typeface="Wingdings" panose="05000000000000000000" pitchFamily="2" charset="2"/>
              <a:buChar char="§"/>
            </a:pPr>
            <a:r>
              <a:rPr lang="pt-BR" sz="1600" dirty="0"/>
              <a:t>Montagem, instalação, substituição e inspeção de elementos combustíveis e rejeitos radioativos.</a:t>
            </a:r>
          </a:p>
          <a:p>
            <a:pPr marL="285750" indent="-285750">
              <a:buClr>
                <a:srgbClr val="EEB500"/>
              </a:buClr>
              <a:buFont typeface="Wingdings" panose="05000000000000000000" pitchFamily="2" charset="2"/>
              <a:buChar char="§"/>
            </a:pPr>
            <a:r>
              <a:rPr lang="pt-BR" sz="1600" dirty="0"/>
              <a:t>Manutenção de componentes integrantes do reator e dos sistemas hidráulicos mecânicos e elétricos, irradiados, contaminados ou situados em áreas de radiação.</a:t>
            </a:r>
          </a:p>
          <a:p>
            <a:pPr marL="285750" indent="-285750">
              <a:buClr>
                <a:srgbClr val="EEB500"/>
              </a:buClr>
              <a:buFont typeface="Wingdings" panose="05000000000000000000" pitchFamily="2" charset="2"/>
              <a:buChar char="§"/>
            </a:pPr>
            <a:r>
              <a:rPr lang="pt-BR" sz="1600" dirty="0"/>
              <a:t>Manuseio de amostras irradiadas.</a:t>
            </a:r>
          </a:p>
          <a:p>
            <a:pPr marL="285750" indent="-285750">
              <a:buClr>
                <a:srgbClr val="EEB500"/>
              </a:buClr>
              <a:buFont typeface="Wingdings" panose="05000000000000000000" pitchFamily="2" charset="2"/>
              <a:buChar char="§"/>
            </a:pPr>
            <a:r>
              <a:rPr lang="pt-BR" sz="1600" dirty="0"/>
              <a:t>Experimentos utilizando canais de irradiação.</a:t>
            </a:r>
          </a:p>
          <a:p>
            <a:pPr marL="285750" indent="-285750">
              <a:buClr>
                <a:srgbClr val="EEB500"/>
              </a:buClr>
              <a:buFont typeface="Wingdings" panose="05000000000000000000" pitchFamily="2" charset="2"/>
              <a:buChar char="§"/>
            </a:pPr>
            <a:r>
              <a:rPr lang="pt-BR" sz="1600" dirty="0"/>
              <a:t>Medição de radiação, levantamento de dados radiológicos e nucleares, ensaios, testes, inspeções, fiscalização e supervisão de trabalhos técnicos.</a:t>
            </a:r>
          </a:p>
          <a:p>
            <a:pPr marL="285750" indent="-285750">
              <a:buClr>
                <a:srgbClr val="EEB500"/>
              </a:buClr>
              <a:buFont typeface="Wingdings" panose="05000000000000000000" pitchFamily="2" charset="2"/>
              <a:buChar char="§"/>
            </a:pPr>
            <a:r>
              <a:rPr lang="pt-BR" sz="1600" dirty="0"/>
              <a:t>Segregação, manuseio, tratamento, acondicionamento e armazenamento de rejeitos radioativos.</a:t>
            </a:r>
          </a:p>
          <a:p>
            <a:pPr marL="285750" indent="-285750">
              <a:buClr>
                <a:srgbClr val="EEB500"/>
              </a:buClr>
              <a:buFont typeface="Wingdings" panose="05000000000000000000" pitchFamily="2" charset="2"/>
              <a:buChar char="§"/>
            </a:pPr>
            <a:r>
              <a:rPr lang="pt-BR" sz="1600" dirty="0"/>
              <a:t>Coletas de materiais e peças radioativas, materiais contaminados com radioisótopos e águas radioativas.</a:t>
            </a:r>
          </a:p>
          <a:p>
            <a:pPr marL="285750" indent="-285750">
              <a:buClr>
                <a:srgbClr val="EEB500"/>
              </a:buClr>
              <a:buFont typeface="Wingdings" panose="05000000000000000000" pitchFamily="2" charset="2"/>
              <a:buChar char="§"/>
            </a:pPr>
            <a:r>
              <a:rPr lang="pt-BR" sz="1600" dirty="0"/>
              <a:t>Atividades de operação e manutenção de aceleradores de partículas, incluindo:</a:t>
            </a:r>
          </a:p>
          <a:p>
            <a:pPr marL="285750" indent="-285750">
              <a:buClr>
                <a:srgbClr val="EEB500"/>
              </a:buClr>
              <a:buFont typeface="Wingdings" panose="05000000000000000000" pitchFamily="2" charset="2"/>
              <a:buChar char="§"/>
            </a:pPr>
            <a:r>
              <a:rPr lang="pt-BR" sz="1600" dirty="0"/>
              <a:t>Atividades de operação com aparelhos de raios-X, com irradiadores de radiação gama, radiação beta ou radiação de nêutrons, incluindo diagnóstico médico e odontológico, radioterapia, radiografia industrial, gamagrafia e </a:t>
            </a:r>
            <a:r>
              <a:rPr lang="pt-BR" sz="1600" dirty="0" err="1"/>
              <a:t>neutronradiografia</a:t>
            </a:r>
            <a:r>
              <a:rPr lang="pt-BR" sz="1600" dirty="0"/>
              <a:t>,    análise de materiais por </a:t>
            </a:r>
            <a:r>
              <a:rPr lang="pt-BR" sz="1600" dirty="0" err="1"/>
              <a:t>difratometria</a:t>
            </a:r>
            <a:r>
              <a:rPr lang="pt-BR" sz="1600" dirty="0"/>
              <a:t>, testes, ensaios e calibração de detectores e monitores de radiação, irradiação de alimentos, esterilização de instrumentos </a:t>
            </a:r>
            <a:r>
              <a:rPr lang="pt-BR" sz="1600" dirty="0" err="1"/>
              <a:t>médicohospitalares</a:t>
            </a:r>
            <a:r>
              <a:rPr lang="pt-BR" sz="1600" dirty="0"/>
              <a:t>, irradiação de espécimes minerais e biológicos, manuseio de amostras irradiadas.</a:t>
            </a:r>
          </a:p>
          <a:p>
            <a:pPr marL="285750" indent="-285750">
              <a:buClr>
                <a:srgbClr val="EEB500"/>
              </a:buClr>
              <a:buFont typeface="Wingdings" panose="05000000000000000000" pitchFamily="2" charset="2"/>
              <a:buChar char="§"/>
            </a:pPr>
            <a:r>
              <a:rPr lang="pt-BR" sz="1600" dirty="0"/>
              <a:t>Atividades de medicina nuclear.</a:t>
            </a:r>
          </a:p>
          <a:p>
            <a:pPr marL="285750" indent="-285750">
              <a:buClr>
                <a:srgbClr val="EEB500"/>
              </a:buClr>
              <a:buFont typeface="Wingdings" panose="05000000000000000000" pitchFamily="2" charset="2"/>
              <a:buChar char="§"/>
            </a:pPr>
            <a:r>
              <a:rPr lang="pt-BR" sz="1600" dirty="0"/>
              <a:t>Descomissionamento de instalações nucleares e radioativas</a:t>
            </a:r>
          </a:p>
          <a:p>
            <a:pPr marL="285750" indent="-285750">
              <a:buClr>
                <a:srgbClr val="EEB500"/>
              </a:buClr>
              <a:buFont typeface="Wingdings" panose="05000000000000000000" pitchFamily="2" charset="2"/>
              <a:buChar char="§"/>
            </a:pPr>
            <a:r>
              <a:rPr lang="pt-BR" sz="1600" dirty="0"/>
              <a:t>Descomissionamento de minas, moinhos e usinas de tratamento de minerais radioativos.</a:t>
            </a:r>
          </a:p>
        </p:txBody>
      </p:sp>
    </p:spTree>
    <p:extLst>
      <p:ext uri="{BB962C8B-B14F-4D97-AF65-F5344CB8AC3E}">
        <p14:creationId xmlns:p14="http://schemas.microsoft.com/office/powerpoint/2010/main" val="35619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77</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2939944" y="-2143684"/>
            <a:ext cx="5517457" cy="11397346"/>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384734" y="1437369"/>
            <a:ext cx="10627876" cy="4374724"/>
          </a:xfrm>
          <a:prstGeom prst="rect">
            <a:avLst/>
          </a:prstGeom>
          <a:noFill/>
        </p:spPr>
        <p:txBody>
          <a:bodyPr wrap="square" lIns="0" tIns="0" rIns="0" bIns="0" rtlCol="0">
            <a:spAutoFit/>
          </a:bodyPr>
          <a:lstStyle/>
          <a:p>
            <a:pPr>
              <a:lnSpc>
                <a:spcPct val="150000"/>
              </a:lnSpc>
            </a:pPr>
            <a:r>
              <a:rPr lang="pt-BR" sz="2400" dirty="0"/>
              <a:t>Em cada uma dessas situações, apenas os locais específicos designados pelo Poder Público são considerados perigosos, sendo necessário avaliar individualmente se um determinado funcionário está trabalhando em uma área de risco. De maneira geral, o Anexo (*) estabelece as diretrizes a serem seguidas.</a:t>
            </a:r>
          </a:p>
          <a:p>
            <a:pPr>
              <a:lnSpc>
                <a:spcPct val="150000"/>
              </a:lnSpc>
            </a:pPr>
            <a:endParaRPr lang="pt-BR" sz="2400" dirty="0"/>
          </a:p>
          <a:p>
            <a:pPr>
              <a:lnSpc>
                <a:spcPct val="150000"/>
              </a:lnSpc>
            </a:pPr>
            <a:r>
              <a:rPr lang="pt-BR" sz="2400" dirty="0"/>
              <a:t>Ao contrário de outros agentes nocivos, como produtos inflamáveis, não há restrições para funções específicas. Portanto, todas as ocupações que atuam em proximidade com a área de risco podem ser elegíveis para receber o adicional de periculosidade.</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10853628" y="3256431"/>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11242565" y="3624731"/>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AD36ECB9-A96F-F1E7-CB56-6164513A8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9985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78</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840395"/>
            <a:ext cx="6426200" cy="4816703"/>
          </a:xfrm>
          <a:prstGeom prst="rect">
            <a:avLst/>
          </a:prstGeom>
          <a:noFill/>
        </p:spPr>
        <p:txBody>
          <a:bodyPr wrap="square" lIns="0" tIns="0" rIns="0" bIns="0" rtlCol="0">
            <a:spAutoFit/>
          </a:bodyPr>
          <a:lstStyle/>
          <a:p>
            <a:pPr algn="ctr">
              <a:lnSpc>
                <a:spcPct val="150000"/>
              </a:lnSpc>
            </a:pPr>
            <a:r>
              <a:rPr lang="pt-BR" sz="4400" b="1" dirty="0">
                <a:latin typeface="Poppins" panose="00000500000000000000" pitchFamily="2" charset="0"/>
                <a:cs typeface="Poppins" panose="00000500000000000000" pitchFamily="2" charset="0"/>
              </a:rPr>
              <a:t>PARTE 08</a:t>
            </a:r>
          </a:p>
          <a:p>
            <a:pPr algn="ctr">
              <a:lnSpc>
                <a:spcPct val="150000"/>
              </a:lnSpc>
            </a:pPr>
            <a:endParaRPr lang="pt-BR"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Procedimentos para o pagamento do adicional de periculosidade aos trabalhadores</a:t>
            </a:r>
            <a:endParaRPr lang="pt-BR" sz="44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F3E6578B-2158-229F-45E1-BD0A640A3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8188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79</a:t>
            </a:fld>
            <a:endParaRPr lang="en-US"/>
          </a:p>
        </p:txBody>
      </p:sp>
      <p:sp>
        <p:nvSpPr>
          <p:cNvPr id="4" name="Rektangel 56">
            <a:extLst>
              <a:ext uri="{FF2B5EF4-FFF2-40B4-BE49-F238E27FC236}">
                <a16:creationId xmlns:a16="http://schemas.microsoft.com/office/drawing/2014/main" id="{955314DA-E6BB-DB26-5271-13C6266E74F0}"/>
              </a:ext>
            </a:extLst>
          </p:cNvPr>
          <p:cNvSpPr>
            <a:spLocks noChangeArrowheads="1"/>
          </p:cNvSpPr>
          <p:nvPr/>
        </p:nvSpPr>
        <p:spPr bwMode="auto">
          <a:xfrm>
            <a:off x="3759200" y="460649"/>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5" name="TextBox 89">
            <a:extLst>
              <a:ext uri="{FF2B5EF4-FFF2-40B4-BE49-F238E27FC236}">
                <a16:creationId xmlns:a16="http://schemas.microsoft.com/office/drawing/2014/main" id="{F383F632-6A6A-D2DB-9B60-ECD8AB584C23}"/>
              </a:ext>
            </a:extLst>
          </p:cNvPr>
          <p:cNvSpPr txBox="1"/>
          <p:nvPr/>
        </p:nvSpPr>
        <p:spPr>
          <a:xfrm>
            <a:off x="3835399" y="3260270"/>
            <a:ext cx="4826000" cy="2722284"/>
          </a:xfrm>
          <a:prstGeom prst="rect">
            <a:avLst/>
          </a:prstGeom>
          <a:noFill/>
        </p:spPr>
        <p:txBody>
          <a:bodyPr wrap="square" lIns="0" tIns="0" rIns="0" bIns="0" rtlCol="0">
            <a:spAutoFit/>
          </a:bodyPr>
          <a:lstStyle/>
          <a:p>
            <a:pPr algn="ctr">
              <a:lnSpc>
                <a:spcPct val="150000"/>
              </a:lnSpc>
            </a:pPr>
            <a:r>
              <a:rPr lang="pt-BR" sz="2000" dirty="0"/>
              <a:t>A Norma Regulamentadora NR-16 estabelece os procedimentos para o pagamento desse benefício aos trabalhadores expostos a atividades perigosas. Esses procedimentos podem variar de acordo com a legislação trabalhista de cada país. </a:t>
            </a:r>
            <a:endParaRPr lang="en-US" sz="2000" dirty="0"/>
          </a:p>
        </p:txBody>
      </p:sp>
      <p:pic>
        <p:nvPicPr>
          <p:cNvPr id="4098" name="Picture 2" descr="NR-16">
            <a:extLst>
              <a:ext uri="{FF2B5EF4-FFF2-40B4-BE49-F238E27FC236}">
                <a16:creationId xmlns:a16="http://schemas.microsoft.com/office/drawing/2014/main" id="{F61CFEE1-FA97-C480-32EB-0AA6A9278E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911599" y="460649"/>
            <a:ext cx="4685777" cy="26357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4">
            <a:extLst>
              <a:ext uri="{FF2B5EF4-FFF2-40B4-BE49-F238E27FC236}">
                <a16:creationId xmlns:a16="http://schemas.microsoft.com/office/drawing/2014/main" id="{0A4D7068-99DC-B980-0CC7-C9DFF5243DFC}"/>
              </a:ext>
            </a:extLst>
          </p:cNvPr>
          <p:cNvSpPr/>
          <p:nvPr/>
        </p:nvSpPr>
        <p:spPr>
          <a:xfrm>
            <a:off x="6253405" y="371778"/>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a:extLst>
              <a:ext uri="{FF2B5EF4-FFF2-40B4-BE49-F238E27FC236}">
                <a16:creationId xmlns:a16="http://schemas.microsoft.com/office/drawing/2014/main" id="{0D3F229D-EC51-6EE3-1D28-7A4E29103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3211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a:t>
            </a:fld>
            <a:endParaRPr lang="en-US"/>
          </a:p>
        </p:txBody>
      </p:sp>
      <p:sp>
        <p:nvSpPr>
          <p:cNvPr id="7" name="TextBox 61">
            <a:extLst>
              <a:ext uri="{FF2B5EF4-FFF2-40B4-BE49-F238E27FC236}">
                <a16:creationId xmlns:a16="http://schemas.microsoft.com/office/drawing/2014/main" id="{E859AD2D-0FA1-2074-2570-C974D4FC7194}"/>
              </a:ext>
            </a:extLst>
          </p:cNvPr>
          <p:cNvSpPr txBox="1"/>
          <p:nvPr/>
        </p:nvSpPr>
        <p:spPr>
          <a:xfrm>
            <a:off x="5930900" y="1702265"/>
            <a:ext cx="5736568" cy="4107278"/>
          </a:xfrm>
          <a:prstGeom prst="rect">
            <a:avLst/>
          </a:prstGeom>
          <a:noFill/>
        </p:spPr>
        <p:txBody>
          <a:bodyPr wrap="square" lIns="0" tIns="0" rIns="0" bIns="0" rtlCol="0">
            <a:spAutoFit/>
          </a:bodyPr>
          <a:lstStyle/>
          <a:p>
            <a:pPr>
              <a:lnSpc>
                <a:spcPct val="150000"/>
              </a:lnSpc>
            </a:pPr>
            <a:r>
              <a:rPr lang="pt-BR" sz="2000" b="1" dirty="0"/>
              <a:t>Este guia da NR-16 foi criado para auxiliar os profissionais de Segurança e Saúde do Trabalho a entenderem a aplicação dessa norma e suas implicações punitivas. </a:t>
            </a:r>
          </a:p>
          <a:p>
            <a:pPr>
              <a:lnSpc>
                <a:spcPct val="150000"/>
              </a:lnSpc>
            </a:pPr>
            <a:endParaRPr lang="pt-BR" sz="2000" dirty="0"/>
          </a:p>
          <a:p>
            <a:pPr>
              <a:lnSpc>
                <a:spcPct val="150000"/>
              </a:lnSpc>
            </a:pPr>
            <a:r>
              <a:rPr lang="pt-BR" sz="2000" dirty="0"/>
              <a:t>Ao compreender as exigências da NR-16 e como ela se encaixa no contexto das demais normas regulamentadoras, os profissionais poderão orientar as empresas na garantia dos direitos dos trabalhadores.</a:t>
            </a:r>
            <a:endParaRPr lang="en-US" sz="2000"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7779968" y="228887"/>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7924545" y="377255"/>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9">
            <a:extLst>
              <a:ext uri="{FF2B5EF4-FFF2-40B4-BE49-F238E27FC236}">
                <a16:creationId xmlns:a16="http://schemas.microsoft.com/office/drawing/2014/main" id="{ED90AB94-37AF-8BFC-B1C5-D03501ABF23D}"/>
              </a:ext>
            </a:extLst>
          </p:cNvPr>
          <p:cNvGrpSpPr/>
          <p:nvPr/>
        </p:nvGrpSpPr>
        <p:grpSpPr>
          <a:xfrm>
            <a:off x="8175795" y="639002"/>
            <a:ext cx="287338" cy="258762"/>
            <a:chOff x="879475" y="817563"/>
            <a:chExt cx="287338" cy="258762"/>
          </a:xfrm>
          <a:solidFill>
            <a:schemeClr val="tx1">
              <a:lumMod val="85000"/>
              <a:lumOff val="15000"/>
            </a:schemeClr>
          </a:solidFill>
        </p:grpSpPr>
        <p:sp>
          <p:nvSpPr>
            <p:cNvPr id="11" name="Freeform 1593">
              <a:extLst>
                <a:ext uri="{FF2B5EF4-FFF2-40B4-BE49-F238E27FC236}">
                  <a16:creationId xmlns:a16="http://schemas.microsoft.com/office/drawing/2014/main" id="{08ADED58-7D14-19DF-1D38-69736A9C4B20}"/>
                </a:ext>
              </a:extLst>
            </p:cNvPr>
            <p:cNvSpPr>
              <a:spLocks/>
            </p:cNvSpPr>
            <p:nvPr/>
          </p:nvSpPr>
          <p:spPr bwMode="auto">
            <a:xfrm>
              <a:off x="879475" y="817563"/>
              <a:ext cx="287338" cy="171450"/>
            </a:xfrm>
            <a:custGeom>
              <a:avLst/>
              <a:gdLst>
                <a:gd name="T0" fmla="*/ 829 w 904"/>
                <a:gd name="T1" fmla="*/ 0 h 544"/>
                <a:gd name="T2" fmla="*/ 75 w 904"/>
                <a:gd name="T3" fmla="*/ 0 h 544"/>
                <a:gd name="T4" fmla="*/ 67 w 904"/>
                <a:gd name="T5" fmla="*/ 2 h 544"/>
                <a:gd name="T6" fmla="*/ 59 w 904"/>
                <a:gd name="T7" fmla="*/ 3 h 544"/>
                <a:gd name="T8" fmla="*/ 53 w 904"/>
                <a:gd name="T9" fmla="*/ 4 h 544"/>
                <a:gd name="T10" fmla="*/ 46 w 904"/>
                <a:gd name="T11" fmla="*/ 7 h 544"/>
                <a:gd name="T12" fmla="*/ 40 w 904"/>
                <a:gd name="T13" fmla="*/ 10 h 544"/>
                <a:gd name="T14" fmla="*/ 33 w 904"/>
                <a:gd name="T15" fmla="*/ 14 h 544"/>
                <a:gd name="T16" fmla="*/ 27 w 904"/>
                <a:gd name="T17" fmla="*/ 18 h 544"/>
                <a:gd name="T18" fmla="*/ 22 w 904"/>
                <a:gd name="T19" fmla="*/ 23 h 544"/>
                <a:gd name="T20" fmla="*/ 16 w 904"/>
                <a:gd name="T21" fmla="*/ 28 h 544"/>
                <a:gd name="T22" fmla="*/ 12 w 904"/>
                <a:gd name="T23" fmla="*/ 34 h 544"/>
                <a:gd name="T24" fmla="*/ 9 w 904"/>
                <a:gd name="T25" fmla="*/ 40 h 544"/>
                <a:gd name="T26" fmla="*/ 5 w 904"/>
                <a:gd name="T27" fmla="*/ 47 h 544"/>
                <a:gd name="T28" fmla="*/ 3 w 904"/>
                <a:gd name="T29" fmla="*/ 54 h 544"/>
                <a:gd name="T30" fmla="*/ 1 w 904"/>
                <a:gd name="T31" fmla="*/ 61 h 544"/>
                <a:gd name="T32" fmla="*/ 0 w 904"/>
                <a:gd name="T33" fmla="*/ 69 h 544"/>
                <a:gd name="T34" fmla="*/ 0 w 904"/>
                <a:gd name="T35" fmla="*/ 77 h 544"/>
                <a:gd name="T36" fmla="*/ 0 w 904"/>
                <a:gd name="T37" fmla="*/ 544 h 544"/>
                <a:gd name="T38" fmla="*/ 904 w 904"/>
                <a:gd name="T39" fmla="*/ 544 h 544"/>
                <a:gd name="T40" fmla="*/ 904 w 904"/>
                <a:gd name="T41" fmla="*/ 77 h 544"/>
                <a:gd name="T42" fmla="*/ 904 w 904"/>
                <a:gd name="T43" fmla="*/ 69 h 544"/>
                <a:gd name="T44" fmla="*/ 903 w 904"/>
                <a:gd name="T45" fmla="*/ 61 h 544"/>
                <a:gd name="T46" fmla="*/ 901 w 904"/>
                <a:gd name="T47" fmla="*/ 54 h 544"/>
                <a:gd name="T48" fmla="*/ 899 w 904"/>
                <a:gd name="T49" fmla="*/ 47 h 544"/>
                <a:gd name="T50" fmla="*/ 896 w 904"/>
                <a:gd name="T51" fmla="*/ 40 h 544"/>
                <a:gd name="T52" fmla="*/ 892 w 904"/>
                <a:gd name="T53" fmla="*/ 34 h 544"/>
                <a:gd name="T54" fmla="*/ 888 w 904"/>
                <a:gd name="T55" fmla="*/ 28 h 544"/>
                <a:gd name="T56" fmla="*/ 882 w 904"/>
                <a:gd name="T57" fmla="*/ 23 h 544"/>
                <a:gd name="T58" fmla="*/ 877 w 904"/>
                <a:gd name="T59" fmla="*/ 18 h 544"/>
                <a:gd name="T60" fmla="*/ 871 w 904"/>
                <a:gd name="T61" fmla="*/ 14 h 544"/>
                <a:gd name="T62" fmla="*/ 866 w 904"/>
                <a:gd name="T63" fmla="*/ 10 h 544"/>
                <a:gd name="T64" fmla="*/ 859 w 904"/>
                <a:gd name="T65" fmla="*/ 7 h 544"/>
                <a:gd name="T66" fmla="*/ 851 w 904"/>
                <a:gd name="T67" fmla="*/ 4 h 544"/>
                <a:gd name="T68" fmla="*/ 845 w 904"/>
                <a:gd name="T69" fmla="*/ 3 h 544"/>
                <a:gd name="T70" fmla="*/ 837 w 904"/>
                <a:gd name="T71" fmla="*/ 2 h 544"/>
                <a:gd name="T72" fmla="*/ 829 w 904"/>
                <a:gd name="T73"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544">
                  <a:moveTo>
                    <a:pt x="829" y="0"/>
                  </a:moveTo>
                  <a:lnTo>
                    <a:pt x="75" y="0"/>
                  </a:lnTo>
                  <a:lnTo>
                    <a:pt x="67" y="2"/>
                  </a:lnTo>
                  <a:lnTo>
                    <a:pt x="59" y="3"/>
                  </a:lnTo>
                  <a:lnTo>
                    <a:pt x="53" y="4"/>
                  </a:lnTo>
                  <a:lnTo>
                    <a:pt x="46" y="7"/>
                  </a:lnTo>
                  <a:lnTo>
                    <a:pt x="40" y="10"/>
                  </a:lnTo>
                  <a:lnTo>
                    <a:pt x="33" y="14"/>
                  </a:lnTo>
                  <a:lnTo>
                    <a:pt x="27" y="18"/>
                  </a:lnTo>
                  <a:lnTo>
                    <a:pt x="22" y="23"/>
                  </a:lnTo>
                  <a:lnTo>
                    <a:pt x="16" y="28"/>
                  </a:lnTo>
                  <a:lnTo>
                    <a:pt x="12" y="34"/>
                  </a:lnTo>
                  <a:lnTo>
                    <a:pt x="9" y="40"/>
                  </a:lnTo>
                  <a:lnTo>
                    <a:pt x="5" y="47"/>
                  </a:lnTo>
                  <a:lnTo>
                    <a:pt x="3" y="54"/>
                  </a:lnTo>
                  <a:lnTo>
                    <a:pt x="1" y="61"/>
                  </a:lnTo>
                  <a:lnTo>
                    <a:pt x="0" y="69"/>
                  </a:lnTo>
                  <a:lnTo>
                    <a:pt x="0" y="77"/>
                  </a:lnTo>
                  <a:lnTo>
                    <a:pt x="0" y="544"/>
                  </a:lnTo>
                  <a:lnTo>
                    <a:pt x="904" y="544"/>
                  </a:lnTo>
                  <a:lnTo>
                    <a:pt x="904" y="77"/>
                  </a:lnTo>
                  <a:lnTo>
                    <a:pt x="904" y="69"/>
                  </a:lnTo>
                  <a:lnTo>
                    <a:pt x="903" y="61"/>
                  </a:lnTo>
                  <a:lnTo>
                    <a:pt x="901" y="54"/>
                  </a:lnTo>
                  <a:lnTo>
                    <a:pt x="899" y="47"/>
                  </a:lnTo>
                  <a:lnTo>
                    <a:pt x="896" y="40"/>
                  </a:lnTo>
                  <a:lnTo>
                    <a:pt x="892" y="34"/>
                  </a:lnTo>
                  <a:lnTo>
                    <a:pt x="888" y="28"/>
                  </a:lnTo>
                  <a:lnTo>
                    <a:pt x="882" y="23"/>
                  </a:lnTo>
                  <a:lnTo>
                    <a:pt x="877" y="18"/>
                  </a:lnTo>
                  <a:lnTo>
                    <a:pt x="871" y="14"/>
                  </a:lnTo>
                  <a:lnTo>
                    <a:pt x="866" y="10"/>
                  </a:lnTo>
                  <a:lnTo>
                    <a:pt x="859" y="7"/>
                  </a:lnTo>
                  <a:lnTo>
                    <a:pt x="851" y="4"/>
                  </a:lnTo>
                  <a:lnTo>
                    <a:pt x="845" y="3"/>
                  </a:lnTo>
                  <a:lnTo>
                    <a:pt x="837" y="2"/>
                  </a:lnTo>
                  <a:lnTo>
                    <a:pt x="8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94">
              <a:extLst>
                <a:ext uri="{FF2B5EF4-FFF2-40B4-BE49-F238E27FC236}">
                  <a16:creationId xmlns:a16="http://schemas.microsoft.com/office/drawing/2014/main" id="{1698C4E5-CCE2-BA4F-E257-C1DDBD0FB35A}"/>
                </a:ext>
              </a:extLst>
            </p:cNvPr>
            <p:cNvSpPr>
              <a:spLocks noEditPoints="1"/>
            </p:cNvSpPr>
            <p:nvPr/>
          </p:nvSpPr>
          <p:spPr bwMode="auto">
            <a:xfrm>
              <a:off x="879475" y="1000125"/>
              <a:ext cx="287338" cy="76200"/>
            </a:xfrm>
            <a:custGeom>
              <a:avLst/>
              <a:gdLst>
                <a:gd name="T0" fmla="*/ 459 w 904"/>
                <a:gd name="T1" fmla="*/ 29 h 241"/>
                <a:gd name="T2" fmla="*/ 469 w 904"/>
                <a:gd name="T3" fmla="*/ 35 h 241"/>
                <a:gd name="T4" fmla="*/ 478 w 904"/>
                <a:gd name="T5" fmla="*/ 43 h 241"/>
                <a:gd name="T6" fmla="*/ 482 w 904"/>
                <a:gd name="T7" fmla="*/ 54 h 241"/>
                <a:gd name="T8" fmla="*/ 482 w 904"/>
                <a:gd name="T9" fmla="*/ 66 h 241"/>
                <a:gd name="T10" fmla="*/ 478 w 904"/>
                <a:gd name="T11" fmla="*/ 77 h 241"/>
                <a:gd name="T12" fmla="*/ 469 w 904"/>
                <a:gd name="T13" fmla="*/ 85 h 241"/>
                <a:gd name="T14" fmla="*/ 459 w 904"/>
                <a:gd name="T15" fmla="*/ 89 h 241"/>
                <a:gd name="T16" fmla="*/ 447 w 904"/>
                <a:gd name="T17" fmla="*/ 89 h 241"/>
                <a:gd name="T18" fmla="*/ 436 w 904"/>
                <a:gd name="T19" fmla="*/ 85 h 241"/>
                <a:gd name="T20" fmla="*/ 427 w 904"/>
                <a:gd name="T21" fmla="*/ 77 h 241"/>
                <a:gd name="T22" fmla="*/ 422 w 904"/>
                <a:gd name="T23" fmla="*/ 66 h 241"/>
                <a:gd name="T24" fmla="*/ 422 w 904"/>
                <a:gd name="T25" fmla="*/ 54 h 241"/>
                <a:gd name="T26" fmla="*/ 427 w 904"/>
                <a:gd name="T27" fmla="*/ 43 h 241"/>
                <a:gd name="T28" fmla="*/ 436 w 904"/>
                <a:gd name="T29" fmla="*/ 35 h 241"/>
                <a:gd name="T30" fmla="*/ 447 w 904"/>
                <a:gd name="T31" fmla="*/ 31 h 241"/>
                <a:gd name="T32" fmla="*/ 452 w 904"/>
                <a:gd name="T33" fmla="*/ 29 h 241"/>
                <a:gd name="T34" fmla="*/ 0 w 904"/>
                <a:gd name="T35" fmla="*/ 83 h 241"/>
                <a:gd name="T36" fmla="*/ 3 w 904"/>
                <a:gd name="T37" fmla="*/ 97 h 241"/>
                <a:gd name="T38" fmla="*/ 9 w 904"/>
                <a:gd name="T39" fmla="*/ 110 h 241"/>
                <a:gd name="T40" fmla="*/ 16 w 904"/>
                <a:gd name="T41" fmla="*/ 122 h 241"/>
                <a:gd name="T42" fmla="*/ 27 w 904"/>
                <a:gd name="T43" fmla="*/ 132 h 241"/>
                <a:gd name="T44" fmla="*/ 40 w 904"/>
                <a:gd name="T45" fmla="*/ 141 h 241"/>
                <a:gd name="T46" fmla="*/ 53 w 904"/>
                <a:gd name="T47" fmla="*/ 147 h 241"/>
                <a:gd name="T48" fmla="*/ 67 w 904"/>
                <a:gd name="T49" fmla="*/ 150 h 241"/>
                <a:gd name="T50" fmla="*/ 437 w 904"/>
                <a:gd name="T51" fmla="*/ 150 h 241"/>
                <a:gd name="T52" fmla="*/ 195 w 904"/>
                <a:gd name="T53" fmla="*/ 211 h 241"/>
                <a:gd name="T54" fmla="*/ 190 w 904"/>
                <a:gd name="T55" fmla="*/ 212 h 241"/>
                <a:gd name="T56" fmla="*/ 186 w 904"/>
                <a:gd name="T57" fmla="*/ 215 h 241"/>
                <a:gd name="T58" fmla="*/ 182 w 904"/>
                <a:gd name="T59" fmla="*/ 220 h 241"/>
                <a:gd name="T60" fmla="*/ 181 w 904"/>
                <a:gd name="T61" fmla="*/ 225 h 241"/>
                <a:gd name="T62" fmla="*/ 182 w 904"/>
                <a:gd name="T63" fmla="*/ 232 h 241"/>
                <a:gd name="T64" fmla="*/ 186 w 904"/>
                <a:gd name="T65" fmla="*/ 236 h 241"/>
                <a:gd name="T66" fmla="*/ 190 w 904"/>
                <a:gd name="T67" fmla="*/ 240 h 241"/>
                <a:gd name="T68" fmla="*/ 195 w 904"/>
                <a:gd name="T69" fmla="*/ 241 h 241"/>
                <a:gd name="T70" fmla="*/ 742 w 904"/>
                <a:gd name="T71" fmla="*/ 241 h 241"/>
                <a:gd name="T72" fmla="*/ 747 w 904"/>
                <a:gd name="T73" fmla="*/ 239 h 241"/>
                <a:gd name="T74" fmla="*/ 752 w 904"/>
                <a:gd name="T75" fmla="*/ 234 h 241"/>
                <a:gd name="T76" fmla="*/ 754 w 904"/>
                <a:gd name="T77" fmla="*/ 229 h 241"/>
                <a:gd name="T78" fmla="*/ 754 w 904"/>
                <a:gd name="T79" fmla="*/ 223 h 241"/>
                <a:gd name="T80" fmla="*/ 752 w 904"/>
                <a:gd name="T81" fmla="*/ 218 h 241"/>
                <a:gd name="T82" fmla="*/ 747 w 904"/>
                <a:gd name="T83" fmla="*/ 213 h 241"/>
                <a:gd name="T84" fmla="*/ 742 w 904"/>
                <a:gd name="T85" fmla="*/ 211 h 241"/>
                <a:gd name="T86" fmla="*/ 468 w 904"/>
                <a:gd name="T87" fmla="*/ 211 h 241"/>
                <a:gd name="T88" fmla="*/ 829 w 904"/>
                <a:gd name="T89" fmla="*/ 150 h 241"/>
                <a:gd name="T90" fmla="*/ 845 w 904"/>
                <a:gd name="T91" fmla="*/ 149 h 241"/>
                <a:gd name="T92" fmla="*/ 859 w 904"/>
                <a:gd name="T93" fmla="*/ 145 h 241"/>
                <a:gd name="T94" fmla="*/ 871 w 904"/>
                <a:gd name="T95" fmla="*/ 137 h 241"/>
                <a:gd name="T96" fmla="*/ 882 w 904"/>
                <a:gd name="T97" fmla="*/ 128 h 241"/>
                <a:gd name="T98" fmla="*/ 892 w 904"/>
                <a:gd name="T99" fmla="*/ 117 h 241"/>
                <a:gd name="T100" fmla="*/ 899 w 904"/>
                <a:gd name="T101" fmla="*/ 104 h 241"/>
                <a:gd name="T102" fmla="*/ 903 w 904"/>
                <a:gd name="T103" fmla="*/ 90 h 241"/>
                <a:gd name="T104" fmla="*/ 904 w 904"/>
                <a:gd name="T105" fmla="*/ 75 h 241"/>
                <a:gd name="T106" fmla="*/ 0 w 904"/>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4" h="241">
                  <a:moveTo>
                    <a:pt x="452" y="29"/>
                  </a:moveTo>
                  <a:lnTo>
                    <a:pt x="459" y="29"/>
                  </a:lnTo>
                  <a:lnTo>
                    <a:pt x="464" y="32"/>
                  </a:lnTo>
                  <a:lnTo>
                    <a:pt x="469" y="35"/>
                  </a:lnTo>
                  <a:lnTo>
                    <a:pt x="473" y="38"/>
                  </a:lnTo>
                  <a:lnTo>
                    <a:pt x="478" y="43"/>
                  </a:lnTo>
                  <a:lnTo>
                    <a:pt x="480" y="48"/>
                  </a:lnTo>
                  <a:lnTo>
                    <a:pt x="482" y="54"/>
                  </a:lnTo>
                  <a:lnTo>
                    <a:pt x="482" y="59"/>
                  </a:lnTo>
                  <a:lnTo>
                    <a:pt x="482" y="66"/>
                  </a:lnTo>
                  <a:lnTo>
                    <a:pt x="480" y="71"/>
                  </a:lnTo>
                  <a:lnTo>
                    <a:pt x="478" y="77"/>
                  </a:lnTo>
                  <a:lnTo>
                    <a:pt x="473" y="81"/>
                  </a:lnTo>
                  <a:lnTo>
                    <a:pt x="469" y="85"/>
                  </a:lnTo>
                  <a:lnTo>
                    <a:pt x="464" y="87"/>
                  </a:lnTo>
                  <a:lnTo>
                    <a:pt x="459" y="89"/>
                  </a:lnTo>
                  <a:lnTo>
                    <a:pt x="452" y="90"/>
                  </a:lnTo>
                  <a:lnTo>
                    <a:pt x="447" y="89"/>
                  </a:lnTo>
                  <a:lnTo>
                    <a:pt x="440" y="87"/>
                  </a:lnTo>
                  <a:lnTo>
                    <a:pt x="436" y="85"/>
                  </a:lnTo>
                  <a:lnTo>
                    <a:pt x="431" y="81"/>
                  </a:lnTo>
                  <a:lnTo>
                    <a:pt x="427" y="77"/>
                  </a:lnTo>
                  <a:lnTo>
                    <a:pt x="424" y="71"/>
                  </a:lnTo>
                  <a:lnTo>
                    <a:pt x="422" y="66"/>
                  </a:lnTo>
                  <a:lnTo>
                    <a:pt x="422" y="59"/>
                  </a:lnTo>
                  <a:lnTo>
                    <a:pt x="422" y="54"/>
                  </a:lnTo>
                  <a:lnTo>
                    <a:pt x="424" y="48"/>
                  </a:lnTo>
                  <a:lnTo>
                    <a:pt x="427" y="43"/>
                  </a:lnTo>
                  <a:lnTo>
                    <a:pt x="431" y="38"/>
                  </a:lnTo>
                  <a:lnTo>
                    <a:pt x="436" y="35"/>
                  </a:lnTo>
                  <a:lnTo>
                    <a:pt x="440" y="32"/>
                  </a:lnTo>
                  <a:lnTo>
                    <a:pt x="447" y="31"/>
                  </a:lnTo>
                  <a:lnTo>
                    <a:pt x="452" y="29"/>
                  </a:lnTo>
                  <a:lnTo>
                    <a:pt x="452" y="29"/>
                  </a:lnTo>
                  <a:close/>
                  <a:moveTo>
                    <a:pt x="0" y="75"/>
                  </a:moveTo>
                  <a:lnTo>
                    <a:pt x="0" y="83"/>
                  </a:lnTo>
                  <a:lnTo>
                    <a:pt x="1" y="90"/>
                  </a:lnTo>
                  <a:lnTo>
                    <a:pt x="3" y="97"/>
                  </a:lnTo>
                  <a:lnTo>
                    <a:pt x="5" y="104"/>
                  </a:lnTo>
                  <a:lnTo>
                    <a:pt x="9" y="110"/>
                  </a:lnTo>
                  <a:lnTo>
                    <a:pt x="12" y="117"/>
                  </a:lnTo>
                  <a:lnTo>
                    <a:pt x="16" y="122"/>
                  </a:lnTo>
                  <a:lnTo>
                    <a:pt x="22" y="128"/>
                  </a:lnTo>
                  <a:lnTo>
                    <a:pt x="27" y="132"/>
                  </a:lnTo>
                  <a:lnTo>
                    <a:pt x="33" y="137"/>
                  </a:lnTo>
                  <a:lnTo>
                    <a:pt x="40" y="141"/>
                  </a:lnTo>
                  <a:lnTo>
                    <a:pt x="46" y="145"/>
                  </a:lnTo>
                  <a:lnTo>
                    <a:pt x="53" y="147"/>
                  </a:lnTo>
                  <a:lnTo>
                    <a:pt x="59" y="149"/>
                  </a:lnTo>
                  <a:lnTo>
                    <a:pt x="67" y="150"/>
                  </a:lnTo>
                  <a:lnTo>
                    <a:pt x="75" y="150"/>
                  </a:lnTo>
                  <a:lnTo>
                    <a:pt x="437" y="150"/>
                  </a:lnTo>
                  <a:lnTo>
                    <a:pt x="437" y="211"/>
                  </a:lnTo>
                  <a:lnTo>
                    <a:pt x="195" y="211"/>
                  </a:lnTo>
                  <a:lnTo>
                    <a:pt x="192" y="211"/>
                  </a:lnTo>
                  <a:lnTo>
                    <a:pt x="190" y="212"/>
                  </a:lnTo>
                  <a:lnTo>
                    <a:pt x="188" y="213"/>
                  </a:lnTo>
                  <a:lnTo>
                    <a:pt x="186" y="215"/>
                  </a:lnTo>
                  <a:lnTo>
                    <a:pt x="183" y="218"/>
                  </a:lnTo>
                  <a:lnTo>
                    <a:pt x="182" y="220"/>
                  </a:lnTo>
                  <a:lnTo>
                    <a:pt x="181" y="223"/>
                  </a:lnTo>
                  <a:lnTo>
                    <a:pt x="181" y="225"/>
                  </a:lnTo>
                  <a:lnTo>
                    <a:pt x="181" y="229"/>
                  </a:lnTo>
                  <a:lnTo>
                    <a:pt x="182" y="232"/>
                  </a:lnTo>
                  <a:lnTo>
                    <a:pt x="183" y="234"/>
                  </a:lnTo>
                  <a:lnTo>
                    <a:pt x="186" y="236"/>
                  </a:lnTo>
                  <a:lnTo>
                    <a:pt x="188" y="239"/>
                  </a:lnTo>
                  <a:lnTo>
                    <a:pt x="190" y="240"/>
                  </a:lnTo>
                  <a:lnTo>
                    <a:pt x="192" y="241"/>
                  </a:lnTo>
                  <a:lnTo>
                    <a:pt x="195" y="241"/>
                  </a:lnTo>
                  <a:lnTo>
                    <a:pt x="739" y="241"/>
                  </a:lnTo>
                  <a:lnTo>
                    <a:pt x="742" y="241"/>
                  </a:lnTo>
                  <a:lnTo>
                    <a:pt x="745" y="240"/>
                  </a:lnTo>
                  <a:lnTo>
                    <a:pt x="747" y="239"/>
                  </a:lnTo>
                  <a:lnTo>
                    <a:pt x="750" y="236"/>
                  </a:lnTo>
                  <a:lnTo>
                    <a:pt x="752" y="234"/>
                  </a:lnTo>
                  <a:lnTo>
                    <a:pt x="753" y="232"/>
                  </a:lnTo>
                  <a:lnTo>
                    <a:pt x="754" y="229"/>
                  </a:lnTo>
                  <a:lnTo>
                    <a:pt x="754" y="225"/>
                  </a:lnTo>
                  <a:lnTo>
                    <a:pt x="754" y="223"/>
                  </a:lnTo>
                  <a:lnTo>
                    <a:pt x="753" y="220"/>
                  </a:lnTo>
                  <a:lnTo>
                    <a:pt x="752" y="218"/>
                  </a:lnTo>
                  <a:lnTo>
                    <a:pt x="750" y="215"/>
                  </a:lnTo>
                  <a:lnTo>
                    <a:pt x="747" y="213"/>
                  </a:lnTo>
                  <a:lnTo>
                    <a:pt x="745" y="212"/>
                  </a:lnTo>
                  <a:lnTo>
                    <a:pt x="742" y="211"/>
                  </a:lnTo>
                  <a:lnTo>
                    <a:pt x="739" y="211"/>
                  </a:lnTo>
                  <a:lnTo>
                    <a:pt x="468" y="211"/>
                  </a:lnTo>
                  <a:lnTo>
                    <a:pt x="468" y="150"/>
                  </a:lnTo>
                  <a:lnTo>
                    <a:pt x="829" y="150"/>
                  </a:lnTo>
                  <a:lnTo>
                    <a:pt x="837" y="150"/>
                  </a:lnTo>
                  <a:lnTo>
                    <a:pt x="845" y="149"/>
                  </a:lnTo>
                  <a:lnTo>
                    <a:pt x="851" y="147"/>
                  </a:lnTo>
                  <a:lnTo>
                    <a:pt x="859" y="145"/>
                  </a:lnTo>
                  <a:lnTo>
                    <a:pt x="866" y="141"/>
                  </a:lnTo>
                  <a:lnTo>
                    <a:pt x="871" y="137"/>
                  </a:lnTo>
                  <a:lnTo>
                    <a:pt x="877" y="132"/>
                  </a:lnTo>
                  <a:lnTo>
                    <a:pt x="882" y="128"/>
                  </a:lnTo>
                  <a:lnTo>
                    <a:pt x="888" y="122"/>
                  </a:lnTo>
                  <a:lnTo>
                    <a:pt x="892" y="117"/>
                  </a:lnTo>
                  <a:lnTo>
                    <a:pt x="896" y="110"/>
                  </a:lnTo>
                  <a:lnTo>
                    <a:pt x="899" y="104"/>
                  </a:lnTo>
                  <a:lnTo>
                    <a:pt x="901" y="97"/>
                  </a:lnTo>
                  <a:lnTo>
                    <a:pt x="903" y="90"/>
                  </a:lnTo>
                  <a:lnTo>
                    <a:pt x="904" y="83"/>
                  </a:lnTo>
                  <a:lnTo>
                    <a:pt x="904" y="75"/>
                  </a:lnTo>
                  <a:lnTo>
                    <a:pt x="904" y="0"/>
                  </a:lnTo>
                  <a:lnTo>
                    <a:pt x="0" y="0"/>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Imagem 5">
            <a:extLst>
              <a:ext uri="{FF2B5EF4-FFF2-40B4-BE49-F238E27FC236}">
                <a16:creationId xmlns:a16="http://schemas.microsoft.com/office/drawing/2014/main" id="{84334364-3032-B60F-193E-B6A24D84FCBC}"/>
              </a:ext>
            </a:extLst>
          </p:cNvPr>
          <p:cNvPicPr>
            <a:picLocks noChangeAspect="1"/>
          </p:cNvPicPr>
          <p:nvPr/>
        </p:nvPicPr>
        <p:blipFill rotWithShape="1">
          <a:blip r:embed="rId2"/>
          <a:srcRect r="1509"/>
          <a:stretch/>
        </p:blipFill>
        <p:spPr>
          <a:xfrm>
            <a:off x="0" y="1358899"/>
            <a:ext cx="5613400" cy="5505451"/>
          </a:xfrm>
          <a:prstGeom prst="rect">
            <a:avLst/>
          </a:prstGeom>
        </p:spPr>
      </p:pic>
      <p:pic>
        <p:nvPicPr>
          <p:cNvPr id="5" name="Imagem 4">
            <a:extLst>
              <a:ext uri="{FF2B5EF4-FFF2-40B4-BE49-F238E27FC236}">
                <a16:creationId xmlns:a16="http://schemas.microsoft.com/office/drawing/2014/main" id="{2FC4B6C3-B3A5-67D2-17F1-0A6F1F4E4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59466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80</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0" name="TextBox 61">
            <a:extLst>
              <a:ext uri="{FF2B5EF4-FFF2-40B4-BE49-F238E27FC236}">
                <a16:creationId xmlns:a16="http://schemas.microsoft.com/office/drawing/2014/main" id="{7C7C7169-AEB2-CF4F-C37E-6E4B419E90FC}"/>
              </a:ext>
            </a:extLst>
          </p:cNvPr>
          <p:cNvSpPr txBox="1"/>
          <p:nvPr/>
        </p:nvSpPr>
        <p:spPr>
          <a:xfrm>
            <a:off x="5782100" y="1099116"/>
            <a:ext cx="5738586" cy="4374724"/>
          </a:xfrm>
          <a:prstGeom prst="rect">
            <a:avLst/>
          </a:prstGeom>
          <a:noFill/>
        </p:spPr>
        <p:txBody>
          <a:bodyPr wrap="square" lIns="0" tIns="0" rIns="0" bIns="0" rtlCol="0">
            <a:spAutoFit/>
          </a:bodyPr>
          <a:lstStyle/>
          <a:p>
            <a:pPr>
              <a:lnSpc>
                <a:spcPct val="150000"/>
              </a:lnSpc>
            </a:pPr>
            <a:r>
              <a:rPr lang="pt-BR" sz="2400" dirty="0"/>
              <a:t>Torna-se fundamental consultar a legislação local e buscar assessoria jurídica especializada para garantir o cumprimento adequado das normas vigentes. </a:t>
            </a:r>
          </a:p>
          <a:p>
            <a:pPr>
              <a:lnSpc>
                <a:spcPct val="150000"/>
              </a:lnSpc>
            </a:pPr>
            <a:endParaRPr lang="pt-BR" sz="2400" dirty="0"/>
          </a:p>
          <a:p>
            <a:pPr>
              <a:lnSpc>
                <a:spcPct val="150000"/>
              </a:lnSpc>
            </a:pPr>
            <a:r>
              <a:rPr lang="pt-BR" sz="2400" dirty="0"/>
              <a:t>A seguir estão os principais passos envolvidos no processo de pagamento do adicional de periculosidade, conforme a NR-16:</a:t>
            </a:r>
            <a:endParaRPr lang="en-US" sz="2000" dirty="0"/>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pic>
        <p:nvPicPr>
          <p:cNvPr id="8" name="Imagem 7">
            <a:extLst>
              <a:ext uri="{FF2B5EF4-FFF2-40B4-BE49-F238E27FC236}">
                <a16:creationId xmlns:a16="http://schemas.microsoft.com/office/drawing/2014/main" id="{C6B81E1A-BC22-9747-40E1-6F6D02FC7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27020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81</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4968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3820726"/>
          </a:xfrm>
          <a:prstGeom prst="rect">
            <a:avLst/>
          </a:prstGeom>
          <a:noFill/>
        </p:spPr>
        <p:txBody>
          <a:bodyPr wrap="square" lIns="0" tIns="0" rIns="0" bIns="0" rtlCol="0">
            <a:spAutoFit/>
          </a:bodyPr>
          <a:lstStyle/>
          <a:p>
            <a:pPr>
              <a:lnSpc>
                <a:spcPct val="150000"/>
              </a:lnSpc>
            </a:pPr>
            <a:r>
              <a:rPr lang="pt-BR" sz="2400" b="1" dirty="0"/>
              <a:t>Identificação das atividades perigosas</a:t>
            </a:r>
          </a:p>
          <a:p>
            <a:pPr>
              <a:lnSpc>
                <a:spcPct val="150000"/>
              </a:lnSpc>
            </a:pPr>
            <a:endParaRPr lang="pt-BR" sz="2400" b="1" dirty="0"/>
          </a:p>
          <a:p>
            <a:pPr>
              <a:lnSpc>
                <a:spcPct val="150000"/>
              </a:lnSpc>
            </a:pPr>
            <a:r>
              <a:rPr lang="pt-BR" sz="2400" dirty="0"/>
              <a:t>O empregador deve identificar as atividades desenvolvidas pelos funcionários que se enquadram na definição de atividade perigosa, de acordo com os critérios estabelecidos pela NR-16.</a:t>
            </a:r>
            <a:endParaRPr lang="en-US" sz="2000" dirty="0"/>
          </a:p>
        </p:txBody>
      </p:sp>
      <p:pic>
        <p:nvPicPr>
          <p:cNvPr id="9" name="Imagem 8">
            <a:extLst>
              <a:ext uri="{FF2B5EF4-FFF2-40B4-BE49-F238E27FC236}">
                <a16:creationId xmlns:a16="http://schemas.microsoft.com/office/drawing/2014/main" id="{650A43DB-29BA-B1D5-6FD5-8A5219A06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61908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82</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02</a:t>
            </a:r>
            <a:endParaRPr lang="en-US" sz="2400" dirty="0">
              <a:solidFill>
                <a:schemeClr val="bg1"/>
              </a:solidFill>
            </a:endParaRP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01</a:t>
            </a:r>
            <a:endParaRPr lang="en-US" sz="2400" dirty="0">
              <a:solidFill>
                <a:schemeClr val="tx1"/>
              </a:solidFill>
            </a:endParaRP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4464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4928722"/>
          </a:xfrm>
          <a:prstGeom prst="rect">
            <a:avLst/>
          </a:prstGeom>
          <a:noFill/>
        </p:spPr>
        <p:txBody>
          <a:bodyPr wrap="square" lIns="0" tIns="0" rIns="0" bIns="0" rtlCol="0">
            <a:spAutoFit/>
          </a:bodyPr>
          <a:lstStyle/>
          <a:p>
            <a:pPr>
              <a:lnSpc>
                <a:spcPct val="150000"/>
              </a:lnSpc>
            </a:pPr>
            <a:r>
              <a:rPr lang="pt-BR" sz="2400" b="1" dirty="0"/>
              <a:t>Laudo técnico de periculosidade</a:t>
            </a:r>
          </a:p>
          <a:p>
            <a:pPr>
              <a:lnSpc>
                <a:spcPct val="150000"/>
              </a:lnSpc>
            </a:pPr>
            <a:endParaRPr lang="pt-BR" sz="2400" b="1" dirty="0"/>
          </a:p>
          <a:p>
            <a:pPr>
              <a:lnSpc>
                <a:spcPct val="150000"/>
              </a:lnSpc>
            </a:pPr>
            <a:r>
              <a:rPr lang="pt-BR" sz="2400" dirty="0"/>
              <a:t>É necessário realizar um laudo técnico de periculosidade, elaborado por um profissional habilitado, como um engenheiro de segurança do trabalho ou médico do trabalho. O laudo deve atestar a existência de atividades perigosas e descrever os agentes de risco presentes no ambiente de trabalho.</a:t>
            </a:r>
            <a:endParaRPr lang="en-US" sz="2000" dirty="0"/>
          </a:p>
        </p:txBody>
      </p:sp>
      <p:pic>
        <p:nvPicPr>
          <p:cNvPr id="9" name="Imagem 8">
            <a:extLst>
              <a:ext uri="{FF2B5EF4-FFF2-40B4-BE49-F238E27FC236}">
                <a16:creationId xmlns:a16="http://schemas.microsoft.com/office/drawing/2014/main" id="{060B7A9A-842A-949B-5612-245DC5AF1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7120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83</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03</a:t>
            </a:r>
            <a:endParaRPr lang="en-US" sz="2400" dirty="0">
              <a:solidFill>
                <a:schemeClr val="bg1"/>
              </a:solidFill>
            </a:endParaRP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01</a:t>
            </a:r>
            <a:endParaRPr lang="en-US" sz="2400" dirty="0">
              <a:solidFill>
                <a:schemeClr val="tx1"/>
              </a:solidFill>
            </a:endParaRP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4176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3820726"/>
          </a:xfrm>
          <a:prstGeom prst="rect">
            <a:avLst/>
          </a:prstGeom>
          <a:noFill/>
        </p:spPr>
        <p:txBody>
          <a:bodyPr wrap="square" lIns="0" tIns="0" rIns="0" bIns="0" rtlCol="0">
            <a:spAutoFit/>
          </a:bodyPr>
          <a:lstStyle/>
          <a:p>
            <a:pPr>
              <a:lnSpc>
                <a:spcPct val="150000"/>
              </a:lnSpc>
            </a:pPr>
            <a:r>
              <a:rPr lang="pt-BR" sz="2400" b="1" dirty="0"/>
              <a:t>Comunicação aos empregados</a:t>
            </a:r>
          </a:p>
          <a:p>
            <a:pPr>
              <a:lnSpc>
                <a:spcPct val="150000"/>
              </a:lnSpc>
            </a:pPr>
            <a:endParaRPr lang="pt-BR" sz="2400" b="1" dirty="0"/>
          </a:p>
          <a:p>
            <a:pPr>
              <a:lnSpc>
                <a:spcPct val="150000"/>
              </a:lnSpc>
            </a:pPr>
            <a:r>
              <a:rPr lang="pt-BR" sz="2400" dirty="0"/>
              <a:t>O empregador deve informar aos funcionários que realizam atividades perigosas sobre os resultados do laudo técnico e esclarecer os critérios para o pagamento do adicional de periculosidade.</a:t>
            </a:r>
            <a:endParaRPr lang="en-US" sz="2000" dirty="0"/>
          </a:p>
        </p:txBody>
      </p:sp>
      <p:pic>
        <p:nvPicPr>
          <p:cNvPr id="9" name="Imagem 8">
            <a:extLst>
              <a:ext uri="{FF2B5EF4-FFF2-40B4-BE49-F238E27FC236}">
                <a16:creationId xmlns:a16="http://schemas.microsoft.com/office/drawing/2014/main" id="{A9F8DC8D-D4E5-4E7A-7DD1-C9B2D02DD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789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84</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04</a:t>
            </a:r>
            <a:endParaRPr lang="en-US" sz="2400" dirty="0">
              <a:solidFill>
                <a:schemeClr val="bg1"/>
              </a:solidFill>
            </a:endParaRP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01</a:t>
            </a:r>
            <a:endParaRPr lang="en-US" sz="2400" dirty="0">
              <a:solidFill>
                <a:schemeClr val="tx1"/>
              </a:solidFill>
            </a:endParaRP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3060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5482719"/>
          </a:xfrm>
          <a:prstGeom prst="rect">
            <a:avLst/>
          </a:prstGeom>
          <a:noFill/>
        </p:spPr>
        <p:txBody>
          <a:bodyPr wrap="square" lIns="0" tIns="0" rIns="0" bIns="0" rtlCol="0">
            <a:spAutoFit/>
          </a:bodyPr>
          <a:lstStyle/>
          <a:p>
            <a:pPr>
              <a:lnSpc>
                <a:spcPct val="150000"/>
              </a:lnSpc>
            </a:pPr>
            <a:r>
              <a:rPr lang="pt-BR" sz="2400" b="1" dirty="0"/>
              <a:t>Cálculo do adicional</a:t>
            </a:r>
          </a:p>
          <a:p>
            <a:pPr>
              <a:lnSpc>
                <a:spcPct val="150000"/>
              </a:lnSpc>
            </a:pPr>
            <a:endParaRPr lang="pt-BR" sz="2400" dirty="0"/>
          </a:p>
          <a:p>
            <a:pPr>
              <a:lnSpc>
                <a:spcPct val="150000"/>
              </a:lnSpc>
            </a:pPr>
            <a:r>
              <a:rPr lang="pt-BR" sz="2400" dirty="0"/>
              <a:t>O adicional de periculosidade corresponde a 30% do salário-base do empregado, sem os acréscimos resultantes de gratificações, prêmios ou participações nos lucros da empresa. O valor do adicional é calculado sobre o salário-base, considerando-se os reajustes salariais concedidos, conforme descrito e exemplificado mais acima no texto. </a:t>
            </a:r>
            <a:endParaRPr lang="en-US" sz="2000" dirty="0"/>
          </a:p>
        </p:txBody>
      </p:sp>
    </p:spTree>
    <p:extLst>
      <p:ext uri="{BB962C8B-B14F-4D97-AF65-F5344CB8AC3E}">
        <p14:creationId xmlns:p14="http://schemas.microsoft.com/office/powerpoint/2010/main" val="381620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85</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05</a:t>
            </a:r>
            <a:endParaRPr lang="en-US" sz="2400" dirty="0">
              <a:solidFill>
                <a:schemeClr val="bg1"/>
              </a:solidFill>
            </a:endParaRP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01</a:t>
            </a:r>
            <a:endParaRPr lang="en-US" sz="2400" dirty="0">
              <a:solidFill>
                <a:schemeClr val="tx1"/>
              </a:solidFill>
            </a:endParaRP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3600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3820726"/>
          </a:xfrm>
          <a:prstGeom prst="rect">
            <a:avLst/>
          </a:prstGeom>
          <a:noFill/>
        </p:spPr>
        <p:txBody>
          <a:bodyPr wrap="square" lIns="0" tIns="0" rIns="0" bIns="0" rtlCol="0">
            <a:spAutoFit/>
          </a:bodyPr>
          <a:lstStyle/>
          <a:p>
            <a:pPr>
              <a:lnSpc>
                <a:spcPct val="150000"/>
              </a:lnSpc>
            </a:pPr>
            <a:r>
              <a:rPr lang="pt-BR" sz="2400" b="1" dirty="0"/>
              <a:t>Registro no contracheque</a:t>
            </a:r>
          </a:p>
          <a:p>
            <a:pPr>
              <a:lnSpc>
                <a:spcPct val="150000"/>
              </a:lnSpc>
            </a:pPr>
            <a:endParaRPr lang="pt-BR" sz="2400" b="1" dirty="0"/>
          </a:p>
          <a:p>
            <a:pPr>
              <a:lnSpc>
                <a:spcPct val="150000"/>
              </a:lnSpc>
            </a:pPr>
            <a:r>
              <a:rPr lang="pt-BR" sz="2400" dirty="0"/>
              <a:t>A empresa deve registrar devidamente a concessão do adicional aos trabalhadores em seus registros de pagamento de salário, de forma a evidenciar o valor do adicional e a sua natureza.</a:t>
            </a:r>
            <a:endParaRPr lang="en-US" sz="2000" dirty="0"/>
          </a:p>
        </p:txBody>
      </p:sp>
      <p:pic>
        <p:nvPicPr>
          <p:cNvPr id="9" name="Imagem 8">
            <a:extLst>
              <a:ext uri="{FF2B5EF4-FFF2-40B4-BE49-F238E27FC236}">
                <a16:creationId xmlns:a16="http://schemas.microsoft.com/office/drawing/2014/main" id="{F017381D-085C-96E0-00D7-686F92393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2304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86</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01</a:t>
            </a:r>
            <a:endParaRPr lang="en-US" sz="2400" dirty="0">
              <a:solidFill>
                <a:schemeClr val="tx1"/>
              </a:solidFill>
            </a:endParaRP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06</a:t>
            </a:r>
            <a:endParaRPr lang="en-US" sz="2400" dirty="0">
              <a:solidFill>
                <a:schemeClr val="bg1"/>
              </a:solidFill>
            </a:endParaRP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3528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3820726"/>
          </a:xfrm>
          <a:prstGeom prst="rect">
            <a:avLst/>
          </a:prstGeom>
          <a:noFill/>
        </p:spPr>
        <p:txBody>
          <a:bodyPr wrap="square" lIns="0" tIns="0" rIns="0" bIns="0" rtlCol="0">
            <a:spAutoFit/>
          </a:bodyPr>
          <a:lstStyle/>
          <a:p>
            <a:pPr>
              <a:lnSpc>
                <a:spcPct val="150000"/>
              </a:lnSpc>
            </a:pPr>
            <a:r>
              <a:rPr lang="pt-BR" sz="2400" b="1" dirty="0"/>
              <a:t>Incorporação ao salário</a:t>
            </a:r>
          </a:p>
          <a:p>
            <a:pPr>
              <a:lnSpc>
                <a:spcPct val="150000"/>
              </a:lnSpc>
            </a:pPr>
            <a:endParaRPr lang="pt-BR" sz="2400" dirty="0"/>
          </a:p>
          <a:p>
            <a:pPr>
              <a:lnSpc>
                <a:spcPct val="150000"/>
              </a:lnSpc>
            </a:pPr>
            <a:r>
              <a:rPr lang="pt-BR" sz="2400" dirty="0"/>
              <a:t>O adicional de periculosidade deve ser pago mensalmente e integra o salário do empregado para todos os efeitos legais, ou seja, deve ser considerado no cálculo de férias, 13º salário, FGTS, entre outros.</a:t>
            </a:r>
            <a:endParaRPr lang="en-US" sz="2000" dirty="0"/>
          </a:p>
        </p:txBody>
      </p:sp>
      <p:pic>
        <p:nvPicPr>
          <p:cNvPr id="9" name="Imagem 8">
            <a:extLst>
              <a:ext uri="{FF2B5EF4-FFF2-40B4-BE49-F238E27FC236}">
                <a16:creationId xmlns:a16="http://schemas.microsoft.com/office/drawing/2014/main" id="{7BFAE5B8-F135-D023-3727-D6113A337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9715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87</a:t>
            </a:fld>
            <a:endParaRPr lang="en-US"/>
          </a:p>
        </p:txBody>
      </p:sp>
      <p:pic>
        <p:nvPicPr>
          <p:cNvPr id="6146" name="Picture 2" descr="Adicional de Insalubridade: o que é, quem tem direito e como calcular -">
            <a:extLst>
              <a:ext uri="{FF2B5EF4-FFF2-40B4-BE49-F238E27FC236}">
                <a16:creationId xmlns:a16="http://schemas.microsoft.com/office/drawing/2014/main" id="{06BE7496-9CD0-E496-8818-6582E8E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47"/>
          <a:stretch/>
        </p:blipFill>
        <p:spPr bwMode="auto">
          <a:xfrm>
            <a:off x="965" y="0"/>
            <a:ext cx="44059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55F82F6-6F8F-B5CD-B004-6860270AC467}"/>
              </a:ext>
            </a:extLst>
          </p:cNvPr>
          <p:cNvSpPr/>
          <p:nvPr/>
        </p:nvSpPr>
        <p:spPr>
          <a:xfrm>
            <a:off x="0" y="0"/>
            <a:ext cx="4406900" cy="6858000"/>
          </a:xfrm>
          <a:prstGeom prst="rect">
            <a:avLst/>
          </a:prstGeom>
          <a:gradFill>
            <a:gsLst>
              <a:gs pos="0">
                <a:schemeClr val="tx1">
                  <a:lumMod val="65000"/>
                  <a:lumOff val="35000"/>
                  <a:alpha val="61000"/>
                </a:schemeClr>
              </a:gs>
              <a:gs pos="100000">
                <a:schemeClr val="bg2">
                  <a:lumMod val="90000"/>
                  <a:alpha val="94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07</a:t>
            </a:r>
            <a:endParaRPr lang="en-US" sz="2400" dirty="0">
              <a:solidFill>
                <a:schemeClr val="bg1"/>
              </a:solidFill>
            </a:endParaRP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01</a:t>
            </a:r>
            <a:endParaRPr lang="en-US" sz="2400" dirty="0">
              <a:solidFill>
                <a:schemeClr val="tx1"/>
              </a:solidFill>
            </a:endParaRP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8" name="Retângulo 7">
            <a:extLst>
              <a:ext uri="{FF2B5EF4-FFF2-40B4-BE49-F238E27FC236}">
                <a16:creationId xmlns:a16="http://schemas.microsoft.com/office/drawing/2014/main" id="{F340FA31-23C8-3FC3-C7C4-88A02D8DB10D}"/>
              </a:ext>
            </a:extLst>
          </p:cNvPr>
          <p:cNvSpPr/>
          <p:nvPr/>
        </p:nvSpPr>
        <p:spPr>
          <a:xfrm>
            <a:off x="5782100" y="1409955"/>
            <a:ext cx="5760000" cy="23378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61">
            <a:extLst>
              <a:ext uri="{FF2B5EF4-FFF2-40B4-BE49-F238E27FC236}">
                <a16:creationId xmlns:a16="http://schemas.microsoft.com/office/drawing/2014/main" id="{7C7C7169-AEB2-CF4F-C37E-6E4B419E90FC}"/>
              </a:ext>
            </a:extLst>
          </p:cNvPr>
          <p:cNvSpPr txBox="1"/>
          <p:nvPr/>
        </p:nvSpPr>
        <p:spPr>
          <a:xfrm>
            <a:off x="5890958" y="1099116"/>
            <a:ext cx="5738586" cy="4374724"/>
          </a:xfrm>
          <a:prstGeom prst="rect">
            <a:avLst/>
          </a:prstGeom>
          <a:noFill/>
        </p:spPr>
        <p:txBody>
          <a:bodyPr wrap="square" lIns="0" tIns="0" rIns="0" bIns="0" rtlCol="0">
            <a:spAutoFit/>
          </a:bodyPr>
          <a:lstStyle/>
          <a:p>
            <a:pPr>
              <a:lnSpc>
                <a:spcPct val="150000"/>
              </a:lnSpc>
            </a:pPr>
            <a:r>
              <a:rPr lang="pt-BR" sz="2400" b="1" dirty="0"/>
              <a:t>Manutenção das condições de periculosidade</a:t>
            </a:r>
          </a:p>
          <a:p>
            <a:pPr>
              <a:lnSpc>
                <a:spcPct val="150000"/>
              </a:lnSpc>
            </a:pPr>
            <a:endParaRPr lang="pt-BR" sz="2400" b="1" dirty="0"/>
          </a:p>
          <a:p>
            <a:pPr>
              <a:lnSpc>
                <a:spcPct val="150000"/>
              </a:lnSpc>
            </a:pPr>
            <a:r>
              <a:rPr lang="pt-BR" sz="2400" dirty="0"/>
              <a:t>O empregador deve manter as condições de periculosidade que deram origem ao pagamento do adicional, enquanto o empregado estiver exposto a esses riscos. Caso as condições sejam eliminadas, o adicional pode deixar de ser devido.</a:t>
            </a:r>
            <a:endParaRPr lang="en-US" sz="2000" dirty="0"/>
          </a:p>
        </p:txBody>
      </p:sp>
      <p:pic>
        <p:nvPicPr>
          <p:cNvPr id="9" name="Imagem 8">
            <a:extLst>
              <a:ext uri="{FF2B5EF4-FFF2-40B4-BE49-F238E27FC236}">
                <a16:creationId xmlns:a16="http://schemas.microsoft.com/office/drawing/2014/main" id="{E10EF995-D7B6-8C3C-86FA-F7B5B8843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66565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88</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840395"/>
            <a:ext cx="6426200" cy="4816703"/>
          </a:xfrm>
          <a:prstGeom prst="rect">
            <a:avLst/>
          </a:prstGeom>
          <a:noFill/>
        </p:spPr>
        <p:txBody>
          <a:bodyPr wrap="square" lIns="0" tIns="0" rIns="0" bIns="0" rtlCol="0">
            <a:spAutoFit/>
          </a:bodyPr>
          <a:lstStyle/>
          <a:p>
            <a:pPr algn="ctr">
              <a:lnSpc>
                <a:spcPct val="150000"/>
              </a:lnSpc>
            </a:pPr>
            <a:r>
              <a:rPr lang="pt-BR" sz="4400" b="1" dirty="0">
                <a:latin typeface="Poppins" panose="00000500000000000000" pitchFamily="2" charset="0"/>
                <a:cs typeface="Poppins" panose="00000500000000000000" pitchFamily="2" charset="0"/>
              </a:rPr>
              <a:t>PARTE 09</a:t>
            </a:r>
          </a:p>
          <a:p>
            <a:pPr algn="ctr">
              <a:lnSpc>
                <a:spcPct val="150000"/>
              </a:lnSpc>
            </a:pPr>
            <a:endParaRPr lang="pt-BR"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Como identificar se na empresa há atividades perigosas enquadradas na NR-16?</a:t>
            </a:r>
            <a:endParaRPr lang="pt-BR" sz="44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43698C6F-56B6-8991-8BC7-CEAE5F549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08783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89</a:t>
            </a:fld>
            <a:endParaRPr lang="en-US"/>
          </a:p>
        </p:txBody>
      </p:sp>
      <p:grpSp>
        <p:nvGrpSpPr>
          <p:cNvPr id="4" name="组合 28">
            <a:extLst>
              <a:ext uri="{FF2B5EF4-FFF2-40B4-BE49-F238E27FC236}">
                <a16:creationId xmlns:a16="http://schemas.microsoft.com/office/drawing/2014/main" id="{3AA8BE09-6A56-690E-854B-DED49ECDA890}"/>
              </a:ext>
            </a:extLst>
          </p:cNvPr>
          <p:cNvGrpSpPr/>
          <p:nvPr/>
        </p:nvGrpSpPr>
        <p:grpSpPr>
          <a:xfrm>
            <a:off x="7815691" y="1374859"/>
            <a:ext cx="1143000" cy="1143000"/>
            <a:chOff x="2051084" y="3619500"/>
            <a:chExt cx="1143000" cy="1143000"/>
          </a:xfrm>
        </p:grpSpPr>
        <p:sp>
          <p:nvSpPr>
            <p:cNvPr id="5" name="矩形: 圆角 3">
              <a:extLst>
                <a:ext uri="{FF2B5EF4-FFF2-40B4-BE49-F238E27FC236}">
                  <a16:creationId xmlns:a16="http://schemas.microsoft.com/office/drawing/2014/main" id="{21AFDE79-347E-ECA8-564C-4F60240FBEA6}"/>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8">
              <a:extLst>
                <a:ext uri="{FF2B5EF4-FFF2-40B4-BE49-F238E27FC236}">
                  <a16:creationId xmlns:a16="http://schemas.microsoft.com/office/drawing/2014/main" id="{3FAFA81F-589F-6410-3FF7-B8969CB37116}"/>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7" name="TextBox 61">
            <a:extLst>
              <a:ext uri="{FF2B5EF4-FFF2-40B4-BE49-F238E27FC236}">
                <a16:creationId xmlns:a16="http://schemas.microsoft.com/office/drawing/2014/main" id="{338C6121-A14D-F255-A9C0-FD5EC6EAE8A5}"/>
              </a:ext>
            </a:extLst>
          </p:cNvPr>
          <p:cNvSpPr txBox="1"/>
          <p:nvPr/>
        </p:nvSpPr>
        <p:spPr>
          <a:xfrm>
            <a:off x="5998031" y="2713522"/>
            <a:ext cx="5306783" cy="3266728"/>
          </a:xfrm>
          <a:prstGeom prst="rect">
            <a:avLst/>
          </a:prstGeom>
          <a:noFill/>
        </p:spPr>
        <p:txBody>
          <a:bodyPr wrap="square" lIns="0" tIns="0" rIns="0" bIns="0" rtlCol="0">
            <a:spAutoFit/>
          </a:bodyPr>
          <a:lstStyle/>
          <a:p>
            <a:pPr>
              <a:lnSpc>
                <a:spcPct val="150000"/>
              </a:lnSpc>
            </a:pPr>
            <a:r>
              <a:rPr lang="pt-BR" sz="2400" dirty="0"/>
              <a:t>Para determinar se a atividade de uma empresa se enquadra em uma das propostas da NR-16, é necessário realizar uma análise criteriosa das condições de trabalho e dos agentes presentes no ambiente laboral. </a:t>
            </a:r>
            <a:endParaRPr lang="en-US" sz="2400" b="1" dirty="0"/>
          </a:p>
        </p:txBody>
      </p:sp>
      <p:pic>
        <p:nvPicPr>
          <p:cNvPr id="8" name="图片 19">
            <a:extLst>
              <a:ext uri="{FF2B5EF4-FFF2-40B4-BE49-F238E27FC236}">
                <a16:creationId xmlns:a16="http://schemas.microsoft.com/office/drawing/2014/main" id="{51EC248C-63E0-2844-8F89-ECEA2CDD8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8" y="3200400"/>
            <a:ext cx="6331654"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ericulosidade quem tem direito ? - Salem Advogados">
            <a:extLst>
              <a:ext uri="{FF2B5EF4-FFF2-40B4-BE49-F238E27FC236}">
                <a16:creationId xmlns:a16="http://schemas.microsoft.com/office/drawing/2014/main" id="{E749E7A6-BC20-A86E-380B-55E49CAC16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2049" b="40721"/>
          <a:stretch/>
        </p:blipFill>
        <p:spPr bwMode="auto">
          <a:xfrm>
            <a:off x="647701" y="3548742"/>
            <a:ext cx="4229099" cy="236465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6023F4EC-5DB7-6952-300A-D1399B72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70487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425734" y="1174224"/>
            <a:ext cx="5362949" cy="4062651"/>
          </a:xfrm>
          <a:prstGeom prst="rect">
            <a:avLst/>
          </a:prstGeom>
          <a:noFill/>
        </p:spPr>
        <p:txBody>
          <a:bodyPr wrap="square" lIns="0" tIns="0" rIns="0" bIns="0" rtlCol="0">
            <a:spAutoFit/>
          </a:bodyPr>
          <a:lstStyle/>
          <a:p>
            <a:pPr algn="ctr">
              <a:lnSpc>
                <a:spcPct val="150000"/>
              </a:lnSpc>
            </a:pPr>
            <a:r>
              <a:rPr lang="pt-BR" sz="6000" b="1" dirty="0">
                <a:latin typeface="Poppins" panose="00000500000000000000" pitchFamily="2" charset="0"/>
                <a:cs typeface="Poppins" panose="00000500000000000000" pitchFamily="2" charset="0"/>
              </a:rPr>
              <a:t>PARTE 02</a:t>
            </a:r>
          </a:p>
          <a:p>
            <a:pPr algn="ctr">
              <a:lnSpc>
                <a:spcPct val="150000"/>
              </a:lnSpc>
            </a:pPr>
            <a:endPar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6600" b="1" i="0" dirty="0">
                <a:solidFill>
                  <a:schemeClr val="bg1"/>
                </a:solidFill>
                <a:effectLst/>
                <a:latin typeface="Poppins" panose="00000500000000000000" pitchFamily="2" charset="0"/>
              </a:rPr>
              <a:t>O que é a NR-16?</a:t>
            </a:r>
          </a:p>
        </p:txBody>
      </p:sp>
      <p:pic>
        <p:nvPicPr>
          <p:cNvPr id="4" name="Imagem 3">
            <a:extLst>
              <a:ext uri="{FF2B5EF4-FFF2-40B4-BE49-F238E27FC236}">
                <a16:creationId xmlns:a16="http://schemas.microsoft.com/office/drawing/2014/main" id="{75EF051D-E819-4828-FF97-08C1EC335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8225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90</a:t>
            </a:fld>
            <a:endParaRPr lang="en-US"/>
          </a:p>
        </p:txBody>
      </p:sp>
      <p:sp>
        <p:nvSpPr>
          <p:cNvPr id="12" name="TextBox 61">
            <a:extLst>
              <a:ext uri="{FF2B5EF4-FFF2-40B4-BE49-F238E27FC236}">
                <a16:creationId xmlns:a16="http://schemas.microsoft.com/office/drawing/2014/main" id="{980CD1B0-DDAF-F76E-0B5C-ED05039EE38A}"/>
              </a:ext>
            </a:extLst>
          </p:cNvPr>
          <p:cNvSpPr txBox="1"/>
          <p:nvPr/>
        </p:nvSpPr>
        <p:spPr>
          <a:xfrm>
            <a:off x="4757057" y="1394239"/>
            <a:ext cx="6656513" cy="3164841"/>
          </a:xfrm>
          <a:prstGeom prst="rect">
            <a:avLst/>
          </a:prstGeom>
          <a:noFill/>
        </p:spPr>
        <p:txBody>
          <a:bodyPr wrap="square" lIns="0" tIns="0" rIns="0" bIns="0" rtlCol="0">
            <a:spAutoFit/>
          </a:bodyPr>
          <a:lstStyle/>
          <a:p>
            <a:pPr>
              <a:lnSpc>
                <a:spcPct val="150000"/>
              </a:lnSpc>
            </a:pPr>
            <a:r>
              <a:rPr lang="pt-BR" sz="2800" dirty="0"/>
              <a:t>Ao identificar corretamente se há atividade perigosa, é possível tomar as medidas necessárias para a proteção dos colaboradores e o cumprimento das obrigações legais. </a:t>
            </a:r>
            <a:endParaRPr lang="en-US" sz="2800" b="1" dirty="0"/>
          </a:p>
        </p:txBody>
      </p:sp>
      <p:sp>
        <p:nvSpPr>
          <p:cNvPr id="5" name="Oval 51">
            <a:extLst>
              <a:ext uri="{FF2B5EF4-FFF2-40B4-BE49-F238E27FC236}">
                <a16:creationId xmlns:a16="http://schemas.microsoft.com/office/drawing/2014/main" id="{7EBDEB23-5045-F3D3-1F99-D85C8A1E5757}"/>
              </a:ext>
            </a:extLst>
          </p:cNvPr>
          <p:cNvSpPr>
            <a:spLocks noChangeArrowheads="1"/>
          </p:cNvSpPr>
          <p:nvPr/>
        </p:nvSpPr>
        <p:spPr bwMode="auto">
          <a:xfrm>
            <a:off x="1651455" y="2229078"/>
            <a:ext cx="1821088" cy="1821088"/>
          </a:xfrm>
          <a:prstGeom prst="ellipse">
            <a:avLst/>
          </a:prstGeom>
          <a:solidFill>
            <a:srgbClr val="FFC5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en-US" altLang="zh-CN" sz="3100">
              <a:solidFill>
                <a:srgbClr val="7ACDEF"/>
              </a:solidFill>
              <a:latin typeface="Arial" panose="020B0604020202020204" pitchFamily="34" charset="0"/>
              <a:cs typeface="Arial" panose="020B0604020202020204" pitchFamily="34" charset="0"/>
              <a:sym typeface="Arial" panose="020B0604020202020204" pitchFamily="34" charset="0"/>
            </a:endParaRPr>
          </a:p>
        </p:txBody>
      </p:sp>
      <p:sp>
        <p:nvSpPr>
          <p:cNvPr id="6" name="Freeform 239">
            <a:extLst>
              <a:ext uri="{FF2B5EF4-FFF2-40B4-BE49-F238E27FC236}">
                <a16:creationId xmlns:a16="http://schemas.microsoft.com/office/drawing/2014/main" id="{4D27FADB-4362-F03D-B835-099B23EF5391}"/>
              </a:ext>
            </a:extLst>
          </p:cNvPr>
          <p:cNvSpPr>
            <a:spLocks noEditPoints="1"/>
          </p:cNvSpPr>
          <p:nvPr/>
        </p:nvSpPr>
        <p:spPr bwMode="auto">
          <a:xfrm>
            <a:off x="2203594" y="2757014"/>
            <a:ext cx="737448" cy="739816"/>
          </a:xfrm>
          <a:custGeom>
            <a:avLst/>
            <a:gdLst>
              <a:gd name="T0" fmla="*/ 2147483647 w 288"/>
              <a:gd name="T1" fmla="*/ 0 h 288"/>
              <a:gd name="T2" fmla="*/ 0 w 288"/>
              <a:gd name="T3" fmla="*/ 2147483647 h 288"/>
              <a:gd name="T4" fmla="*/ 2147483647 w 288"/>
              <a:gd name="T5" fmla="*/ 2147483647 h 288"/>
              <a:gd name="T6" fmla="*/ 2147483647 w 288"/>
              <a:gd name="T7" fmla="*/ 2147483647 h 288"/>
              <a:gd name="T8" fmla="*/ 2147483647 w 288"/>
              <a:gd name="T9" fmla="*/ 0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2147483647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203" y="234"/>
                </a:moveTo>
                <a:cubicBezTo>
                  <a:pt x="144" y="144"/>
                  <a:pt x="144" y="144"/>
                  <a:pt x="144" y="144"/>
                </a:cubicBezTo>
                <a:cubicBezTo>
                  <a:pt x="84" y="234"/>
                  <a:pt x="84" y="234"/>
                  <a:pt x="84" y="234"/>
                </a:cubicBezTo>
                <a:cubicBezTo>
                  <a:pt x="55" y="214"/>
                  <a:pt x="36" y="181"/>
                  <a:pt x="36" y="144"/>
                </a:cubicBezTo>
                <a:cubicBezTo>
                  <a:pt x="144" y="144"/>
                  <a:pt x="144" y="144"/>
                  <a:pt x="144" y="144"/>
                </a:cubicBezTo>
                <a:cubicBezTo>
                  <a:pt x="79" y="58"/>
                  <a:pt x="79" y="58"/>
                  <a:pt x="79" y="58"/>
                </a:cubicBezTo>
                <a:cubicBezTo>
                  <a:pt x="97" y="44"/>
                  <a:pt x="120" y="36"/>
                  <a:pt x="144" y="36"/>
                </a:cubicBezTo>
                <a:cubicBezTo>
                  <a:pt x="168" y="36"/>
                  <a:pt x="191" y="44"/>
                  <a:pt x="209" y="58"/>
                </a:cubicBezTo>
                <a:cubicBezTo>
                  <a:pt x="144" y="144"/>
                  <a:pt x="144" y="144"/>
                  <a:pt x="144" y="144"/>
                </a:cubicBezTo>
                <a:cubicBezTo>
                  <a:pt x="252" y="144"/>
                  <a:pt x="252" y="144"/>
                  <a:pt x="252" y="144"/>
                </a:cubicBezTo>
                <a:cubicBezTo>
                  <a:pt x="252" y="182"/>
                  <a:pt x="233" y="215"/>
                  <a:pt x="203" y="2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矩形 22">
            <a:extLst>
              <a:ext uri="{FF2B5EF4-FFF2-40B4-BE49-F238E27FC236}">
                <a16:creationId xmlns:a16="http://schemas.microsoft.com/office/drawing/2014/main" id="{A588A4AB-B91F-0A73-BA8E-5AD3E2B2C300}"/>
              </a:ext>
            </a:extLst>
          </p:cNvPr>
          <p:cNvSpPr>
            <a:spLocks noChangeArrowheads="1"/>
          </p:cNvSpPr>
          <p:nvPr/>
        </p:nvSpPr>
        <p:spPr bwMode="auto">
          <a:xfrm>
            <a:off x="1662959" y="3470687"/>
            <a:ext cx="1818718" cy="782496"/>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TextBox 33">
            <a:extLst>
              <a:ext uri="{FF2B5EF4-FFF2-40B4-BE49-F238E27FC236}">
                <a16:creationId xmlns:a16="http://schemas.microsoft.com/office/drawing/2014/main" id="{9B2D429E-ABDE-1707-D296-D9817C92EA3B}"/>
              </a:ext>
            </a:extLst>
          </p:cNvPr>
          <p:cNvSpPr txBox="1">
            <a:spLocks noChangeArrowheads="1"/>
          </p:cNvSpPr>
          <p:nvPr/>
        </p:nvSpPr>
        <p:spPr bwMode="auto">
          <a:xfrm>
            <a:off x="1642321" y="3633667"/>
            <a:ext cx="1818718"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NR 16</a:t>
            </a:r>
          </a:p>
        </p:txBody>
      </p:sp>
      <p:pic>
        <p:nvPicPr>
          <p:cNvPr id="4" name="Imagem 3">
            <a:extLst>
              <a:ext uri="{FF2B5EF4-FFF2-40B4-BE49-F238E27FC236}">
                <a16:creationId xmlns:a16="http://schemas.microsoft.com/office/drawing/2014/main" id="{9AF84302-DD21-627D-4BFB-32CE78247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32009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91</a:t>
            </a:fld>
            <a:endParaRPr lang="en-US"/>
          </a:p>
        </p:txBody>
      </p:sp>
      <p:pic>
        <p:nvPicPr>
          <p:cNvPr id="4" name="组合 1">
            <a:extLst>
              <a:ext uri="{FF2B5EF4-FFF2-40B4-BE49-F238E27FC236}">
                <a16:creationId xmlns:a16="http://schemas.microsoft.com/office/drawing/2014/main" id="{8DBAAFCE-5CA4-1D12-F6B4-7686AB18BCE6}"/>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9742" y="1040906"/>
            <a:ext cx="671888" cy="11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圆角 46">
            <a:extLst>
              <a:ext uri="{FF2B5EF4-FFF2-40B4-BE49-F238E27FC236}">
                <a16:creationId xmlns:a16="http://schemas.microsoft.com/office/drawing/2014/main" id="{8D5EDF32-A18E-A1C1-C924-BC196730DC69}"/>
              </a:ext>
            </a:extLst>
          </p:cNvPr>
          <p:cNvSpPr/>
          <p:nvPr/>
        </p:nvSpPr>
        <p:spPr>
          <a:xfrm>
            <a:off x="759354" y="2315312"/>
            <a:ext cx="792276" cy="25159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sp>
        <p:nvSpPr>
          <p:cNvPr id="6" name="矩形: 圆角 46">
            <a:extLst>
              <a:ext uri="{FF2B5EF4-FFF2-40B4-BE49-F238E27FC236}">
                <a16:creationId xmlns:a16="http://schemas.microsoft.com/office/drawing/2014/main" id="{9CA87433-50A7-9CED-C22A-EA59F9E31966}"/>
              </a:ext>
            </a:extLst>
          </p:cNvPr>
          <p:cNvSpPr/>
          <p:nvPr/>
        </p:nvSpPr>
        <p:spPr>
          <a:xfrm>
            <a:off x="1551630" y="1984387"/>
            <a:ext cx="792276" cy="2515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sp>
        <p:nvSpPr>
          <p:cNvPr id="7" name="矩形: 圆角 46">
            <a:extLst>
              <a:ext uri="{FF2B5EF4-FFF2-40B4-BE49-F238E27FC236}">
                <a16:creationId xmlns:a16="http://schemas.microsoft.com/office/drawing/2014/main" id="{6F07244C-B132-62F9-5252-DB327450D7D3}"/>
              </a:ext>
            </a:extLst>
          </p:cNvPr>
          <p:cNvSpPr/>
          <p:nvPr/>
        </p:nvSpPr>
        <p:spPr>
          <a:xfrm>
            <a:off x="2266610" y="1611896"/>
            <a:ext cx="792276" cy="25159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sp>
        <p:nvSpPr>
          <p:cNvPr id="8" name="TextBox 61">
            <a:extLst>
              <a:ext uri="{FF2B5EF4-FFF2-40B4-BE49-F238E27FC236}">
                <a16:creationId xmlns:a16="http://schemas.microsoft.com/office/drawing/2014/main" id="{49A25883-A0F7-3CEC-820B-D19FBCD58C1B}"/>
              </a:ext>
            </a:extLst>
          </p:cNvPr>
          <p:cNvSpPr txBox="1"/>
          <p:nvPr/>
        </p:nvSpPr>
        <p:spPr>
          <a:xfrm>
            <a:off x="4633787" y="2110182"/>
            <a:ext cx="6656513" cy="3266728"/>
          </a:xfrm>
          <a:prstGeom prst="rect">
            <a:avLst/>
          </a:prstGeom>
          <a:noFill/>
        </p:spPr>
        <p:txBody>
          <a:bodyPr wrap="square" lIns="0" tIns="0" rIns="0" bIns="0" rtlCol="0">
            <a:spAutoFit/>
          </a:bodyPr>
          <a:lstStyle/>
          <a:p>
            <a:pPr>
              <a:lnSpc>
                <a:spcPct val="150000"/>
              </a:lnSpc>
            </a:pPr>
            <a:r>
              <a:rPr lang="pt-BR" sz="2400" dirty="0"/>
              <a:t>Recomenda-se seguir os seguintes passos:</a:t>
            </a:r>
          </a:p>
          <a:p>
            <a:pPr>
              <a:lnSpc>
                <a:spcPct val="150000"/>
              </a:lnSpc>
            </a:pPr>
            <a:endParaRPr lang="pt-BR" sz="2400" dirty="0"/>
          </a:p>
          <a:p>
            <a:pPr marL="342900" indent="-342900">
              <a:lnSpc>
                <a:spcPct val="150000"/>
              </a:lnSpc>
              <a:buClr>
                <a:schemeClr val="accent4">
                  <a:lumMod val="60000"/>
                  <a:lumOff val="40000"/>
                </a:schemeClr>
              </a:buClr>
              <a:buFont typeface="Wingdings" panose="05000000000000000000" pitchFamily="2" charset="2"/>
              <a:buChar char="§"/>
            </a:pPr>
            <a:r>
              <a:rPr lang="pt-BR" sz="2400" dirty="0"/>
              <a:t>Identificação das atividades perigosas</a:t>
            </a:r>
          </a:p>
          <a:p>
            <a:pPr marL="342900" indent="-342900">
              <a:lnSpc>
                <a:spcPct val="150000"/>
              </a:lnSpc>
              <a:buClr>
                <a:schemeClr val="accent4">
                  <a:lumMod val="60000"/>
                  <a:lumOff val="40000"/>
                </a:schemeClr>
              </a:buClr>
              <a:buFont typeface="Wingdings" panose="05000000000000000000" pitchFamily="2" charset="2"/>
              <a:buChar char="§"/>
            </a:pPr>
            <a:r>
              <a:rPr lang="pt-BR" sz="2400" dirty="0"/>
              <a:t>Análise da situação</a:t>
            </a:r>
          </a:p>
          <a:p>
            <a:pPr marL="342900" indent="-342900">
              <a:lnSpc>
                <a:spcPct val="150000"/>
              </a:lnSpc>
              <a:buClr>
                <a:schemeClr val="accent4">
                  <a:lumMod val="60000"/>
                  <a:lumOff val="40000"/>
                </a:schemeClr>
              </a:buClr>
              <a:buFont typeface="Wingdings" panose="05000000000000000000" pitchFamily="2" charset="2"/>
              <a:buChar char="§"/>
            </a:pPr>
            <a:r>
              <a:rPr lang="pt-BR" sz="2400" dirty="0"/>
              <a:t>Comparação com os critérios da NR-16</a:t>
            </a:r>
          </a:p>
          <a:p>
            <a:pPr marL="342900" indent="-342900">
              <a:lnSpc>
                <a:spcPct val="150000"/>
              </a:lnSpc>
              <a:buClr>
                <a:schemeClr val="accent4">
                  <a:lumMod val="60000"/>
                  <a:lumOff val="40000"/>
                </a:schemeClr>
              </a:buClr>
              <a:buFont typeface="Wingdings" panose="05000000000000000000" pitchFamily="2" charset="2"/>
              <a:buChar char="§"/>
            </a:pPr>
            <a:r>
              <a:rPr lang="pt-BR" sz="2400" dirty="0"/>
              <a:t>Elaboração de laudo técnico</a:t>
            </a:r>
            <a:endParaRPr lang="en-US" sz="2400" dirty="0"/>
          </a:p>
        </p:txBody>
      </p:sp>
      <p:sp>
        <p:nvSpPr>
          <p:cNvPr id="9" name="矩形: 圆角 46">
            <a:extLst>
              <a:ext uri="{FF2B5EF4-FFF2-40B4-BE49-F238E27FC236}">
                <a16:creationId xmlns:a16="http://schemas.microsoft.com/office/drawing/2014/main" id="{625099FB-E872-D602-4A66-65B900D8C07E}"/>
              </a:ext>
            </a:extLst>
          </p:cNvPr>
          <p:cNvSpPr/>
          <p:nvPr/>
        </p:nvSpPr>
        <p:spPr>
          <a:xfrm>
            <a:off x="3015210" y="1263176"/>
            <a:ext cx="792276" cy="25159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b="1" dirty="0">
              <a:cs typeface="+mn-ea"/>
              <a:sym typeface="+mn-lt"/>
            </a:endParaRPr>
          </a:p>
        </p:txBody>
      </p:sp>
      <p:pic>
        <p:nvPicPr>
          <p:cNvPr id="10" name="Imagem 9">
            <a:extLst>
              <a:ext uri="{FF2B5EF4-FFF2-40B4-BE49-F238E27FC236}">
                <a16:creationId xmlns:a16="http://schemas.microsoft.com/office/drawing/2014/main" id="{1C76A033-E514-431B-57EC-00B93C7C6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5014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92</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0800" y="840395"/>
            <a:ext cx="6426200" cy="3693319"/>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10</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Exceção à regra</a:t>
            </a:r>
            <a:endParaRPr lang="pt-BR" sz="48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7ED25D85-755C-B73F-4AE7-2AF01ADF9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58766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1E9D21E2-203C-87B8-4535-4D3AEDE027B2}"/>
              </a:ext>
            </a:extLst>
          </p:cNvPr>
          <p:cNvSpPr/>
          <p:nvPr/>
        </p:nvSpPr>
        <p:spPr>
          <a:xfrm>
            <a:off x="2134165" y="1398208"/>
            <a:ext cx="7976646" cy="558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93</a:t>
            </a:fld>
            <a:endParaRPr lang="en-US"/>
          </a:p>
        </p:txBody>
      </p:sp>
      <p:sp>
        <p:nvSpPr>
          <p:cNvPr id="9" name="TextBox 61">
            <a:extLst>
              <a:ext uri="{FF2B5EF4-FFF2-40B4-BE49-F238E27FC236}">
                <a16:creationId xmlns:a16="http://schemas.microsoft.com/office/drawing/2014/main" id="{993D131E-A797-5A78-4E70-BE0D88B728AF}"/>
              </a:ext>
            </a:extLst>
          </p:cNvPr>
          <p:cNvSpPr txBox="1"/>
          <p:nvPr/>
        </p:nvSpPr>
        <p:spPr>
          <a:xfrm>
            <a:off x="3037710" y="1457474"/>
            <a:ext cx="6890061" cy="3693319"/>
          </a:xfrm>
          <a:prstGeom prst="rect">
            <a:avLst/>
          </a:prstGeom>
          <a:noFill/>
        </p:spPr>
        <p:txBody>
          <a:bodyPr wrap="square" lIns="0" tIns="0" rIns="0" bIns="0" rtlCol="0">
            <a:spAutoFit/>
          </a:bodyPr>
          <a:lstStyle/>
          <a:p>
            <a:r>
              <a:rPr lang="pt-BR" sz="2400" dirty="0"/>
              <a:t>Exceção à regra: empregados domésticos</a:t>
            </a:r>
          </a:p>
          <a:p>
            <a:endParaRPr lang="pt-BR" sz="2400" dirty="0"/>
          </a:p>
          <a:p>
            <a:r>
              <a:rPr lang="pt-BR" sz="2400" dirty="0"/>
              <a:t>É importante destacar uma exceção significativa no que diz respeito às regras de periculosidade da NR-16: os empregados domésticos. </a:t>
            </a:r>
          </a:p>
          <a:p>
            <a:endParaRPr lang="pt-BR" sz="2400" dirty="0"/>
          </a:p>
          <a:p>
            <a:r>
              <a:rPr lang="pt-BR" sz="2400" dirty="0"/>
              <a:t>Enquanto as normas abrangem uma ampla gama de trabalhadores, sejam eles em período integral, parcial ou intermitente, os empregados domésticos não têm direito a esse adicional.</a:t>
            </a:r>
            <a:endParaRPr lang="en-US" sz="2000" dirty="0"/>
          </a:p>
        </p:txBody>
      </p:sp>
      <p:sp>
        <p:nvSpPr>
          <p:cNvPr id="13" name="Elipse 12">
            <a:extLst>
              <a:ext uri="{FF2B5EF4-FFF2-40B4-BE49-F238E27FC236}">
                <a16:creationId xmlns:a16="http://schemas.microsoft.com/office/drawing/2014/main" id="{2E430254-0C44-1CA2-B4B0-9D83E8F80809}"/>
              </a:ext>
            </a:extLst>
          </p:cNvPr>
          <p:cNvSpPr/>
          <p:nvPr/>
        </p:nvSpPr>
        <p:spPr>
          <a:xfrm>
            <a:off x="1776583" y="1322008"/>
            <a:ext cx="664364" cy="660400"/>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a:t>
            </a:r>
          </a:p>
        </p:txBody>
      </p:sp>
      <p:sp>
        <p:nvSpPr>
          <p:cNvPr id="15" name="Elipse 14">
            <a:extLst>
              <a:ext uri="{FF2B5EF4-FFF2-40B4-BE49-F238E27FC236}">
                <a16:creationId xmlns:a16="http://schemas.microsoft.com/office/drawing/2014/main" id="{3C5FE3C5-E5F3-7879-526C-A745DF3492AB}"/>
              </a:ext>
            </a:extLst>
          </p:cNvPr>
          <p:cNvSpPr/>
          <p:nvPr/>
        </p:nvSpPr>
        <p:spPr>
          <a:xfrm>
            <a:off x="1824463" y="1365605"/>
            <a:ext cx="568604" cy="57390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887D5A6B-6D1F-D136-F45F-09A411A2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1104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94</a:t>
            </a:fld>
            <a:endParaRPr lang="en-US"/>
          </a:p>
        </p:txBody>
      </p:sp>
      <p:sp>
        <p:nvSpPr>
          <p:cNvPr id="15" name="Retângulo 14">
            <a:extLst>
              <a:ext uri="{FF2B5EF4-FFF2-40B4-BE49-F238E27FC236}">
                <a16:creationId xmlns:a16="http://schemas.microsoft.com/office/drawing/2014/main" id="{83518CB5-5628-6F2A-A268-2200B2671BEE}"/>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Entrada Manual 13">
            <a:extLst>
              <a:ext uri="{FF2B5EF4-FFF2-40B4-BE49-F238E27FC236}">
                <a16:creationId xmlns:a16="http://schemas.microsoft.com/office/drawing/2014/main" id="{793F4E38-2C68-7813-953D-8287721A1C73}"/>
              </a:ext>
            </a:extLst>
          </p:cNvPr>
          <p:cNvSpPr/>
          <p:nvPr/>
        </p:nvSpPr>
        <p:spPr>
          <a:xfrm rot="5400000">
            <a:off x="-1099799" y="1099799"/>
            <a:ext cx="6858000" cy="4658402"/>
          </a:xfrm>
          <a:prstGeom prst="flowChartManualInput">
            <a:avLst/>
          </a:prstGeom>
          <a:gradFill flip="none" rotWithShape="1">
            <a:gsLst>
              <a:gs pos="0">
                <a:schemeClr val="accent4">
                  <a:lumMod val="40000"/>
                  <a:lumOff val="60000"/>
                </a:schemeClr>
              </a:gs>
              <a:gs pos="87000">
                <a:schemeClr val="accent4">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218" name="Picture 2" descr="NR-16 não se aplica aos empregados domésticos">
            <a:extLst>
              <a:ext uri="{FF2B5EF4-FFF2-40B4-BE49-F238E27FC236}">
                <a16:creationId xmlns:a16="http://schemas.microsoft.com/office/drawing/2014/main" id="{42F68262-BC56-E86D-2E96-2844D7B5B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66" y="1553348"/>
            <a:ext cx="4691948" cy="3552052"/>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519082B-A821-F2E9-0998-366ED6BF9A23}"/>
              </a:ext>
            </a:extLst>
          </p:cNvPr>
          <p:cNvSpPr/>
          <p:nvPr/>
        </p:nvSpPr>
        <p:spPr>
          <a:xfrm>
            <a:off x="1251856" y="1935095"/>
            <a:ext cx="3668486" cy="2832101"/>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extBox 61">
            <a:extLst>
              <a:ext uri="{FF2B5EF4-FFF2-40B4-BE49-F238E27FC236}">
                <a16:creationId xmlns:a16="http://schemas.microsoft.com/office/drawing/2014/main" id="{E8070E15-A6A1-A6A6-195F-0271FBDE73A0}"/>
              </a:ext>
            </a:extLst>
          </p:cNvPr>
          <p:cNvSpPr txBox="1"/>
          <p:nvPr/>
        </p:nvSpPr>
        <p:spPr>
          <a:xfrm>
            <a:off x="5680732" y="857864"/>
            <a:ext cx="5863568" cy="4943020"/>
          </a:xfrm>
          <a:prstGeom prst="rect">
            <a:avLst/>
          </a:prstGeom>
          <a:noFill/>
        </p:spPr>
        <p:txBody>
          <a:bodyPr wrap="square" lIns="0" tIns="0" rIns="0" bIns="0" rtlCol="0">
            <a:spAutoFit/>
          </a:bodyPr>
          <a:lstStyle/>
          <a:p>
            <a:pPr>
              <a:lnSpc>
                <a:spcPct val="150000"/>
              </a:lnSpc>
            </a:pPr>
            <a:r>
              <a:rPr lang="pt-BR" dirty="0"/>
              <a:t>Embora a Constituição Federal estabeleça o direito dos empregados domésticos à redução dos riscos inerentes ao trabalho por meio de normas de saúde, higiene e segurança, os adicionais de insalubridade e periculosidade não foram concedidos a essa categoria.</a:t>
            </a:r>
          </a:p>
          <a:p>
            <a:pPr>
              <a:lnSpc>
                <a:spcPct val="150000"/>
              </a:lnSpc>
            </a:pPr>
            <a:endParaRPr lang="pt-BR" dirty="0"/>
          </a:p>
          <a:p>
            <a:pPr>
              <a:lnSpc>
                <a:spcPct val="150000"/>
              </a:lnSpc>
            </a:pPr>
            <a:r>
              <a:rPr lang="pt-BR" dirty="0"/>
              <a:t>De fato, mesmo a Lei Complementar n.º 150/2015, que trata do assunto, não estipulou o direito aos empregados domésticos de receberem esses adicionais. Portanto, não é aplicável aos trabalhadores domésticos o direito de receber adicional de periculosidade, uma vez que as regras relacionadas à segurança e medicina do trabalho não se aplicam a eles.</a:t>
            </a:r>
            <a:endParaRPr lang="en-US" b="1" dirty="0"/>
          </a:p>
        </p:txBody>
      </p:sp>
      <p:pic>
        <p:nvPicPr>
          <p:cNvPr id="4" name="Imagem 3">
            <a:extLst>
              <a:ext uri="{FF2B5EF4-FFF2-40B4-BE49-F238E27FC236}">
                <a16:creationId xmlns:a16="http://schemas.microsoft.com/office/drawing/2014/main" id="{5B125D5F-8ABE-6FD4-89AA-0EE19898A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39043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771" y="455394"/>
            <a:ext cx="6426200" cy="5724644"/>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11</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Papel dos órgãos fiscalizadores na aplicação e cumprimento da NR-16</a:t>
            </a:r>
            <a:endParaRPr lang="pt-BR" sz="4800" b="1" i="0" dirty="0">
              <a:solidFill>
                <a:schemeClr val="bg1"/>
              </a:solidFill>
              <a:effectLst/>
              <a:latin typeface="Poppins" panose="00000500000000000000" pitchFamily="2" charset="0"/>
            </a:endParaRPr>
          </a:p>
        </p:txBody>
      </p:sp>
      <p:pic>
        <p:nvPicPr>
          <p:cNvPr id="4" name="Imagem 3">
            <a:extLst>
              <a:ext uri="{FF2B5EF4-FFF2-40B4-BE49-F238E27FC236}">
                <a16:creationId xmlns:a16="http://schemas.microsoft.com/office/drawing/2014/main" id="{6834D649-510C-E119-C61C-B7C90A30A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2085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901700" y="1409700"/>
            <a:ext cx="43688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OP Assessoria">
            <a:extLst>
              <a:ext uri="{FF2B5EF4-FFF2-40B4-BE49-F238E27FC236}">
                <a16:creationId xmlns:a16="http://schemas.microsoft.com/office/drawing/2014/main" id="{9AAEA495-079A-8668-887C-D1D0216C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74" y="3009900"/>
            <a:ext cx="4837125" cy="3835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96</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096000" y="964639"/>
            <a:ext cx="5421086" cy="4374724"/>
          </a:xfrm>
          <a:prstGeom prst="rect">
            <a:avLst/>
          </a:prstGeom>
          <a:noFill/>
        </p:spPr>
        <p:txBody>
          <a:bodyPr wrap="square" lIns="0" tIns="0" rIns="0" bIns="0" rtlCol="0">
            <a:spAutoFit/>
          </a:bodyPr>
          <a:lstStyle/>
          <a:p>
            <a:pPr>
              <a:lnSpc>
                <a:spcPct val="150000"/>
              </a:lnSpc>
            </a:pPr>
            <a:r>
              <a:rPr lang="pt-BR" sz="2400" dirty="0"/>
              <a:t>No Brasil, a fiscalização do cumprimento das normas de segurança e saúde do trabalho é atribuída ao Ministério do Trabalho e Emprego, por meio de sua Secretaria de Inspeção do Trabalho (SIT). </a:t>
            </a:r>
          </a:p>
          <a:p>
            <a:pPr>
              <a:lnSpc>
                <a:spcPct val="150000"/>
              </a:lnSpc>
            </a:pPr>
            <a:r>
              <a:rPr lang="pt-BR" sz="2400" dirty="0"/>
              <a:t>A SIT é responsável por coordenar e executar a fiscalização trabalhista em todo o país, incluindo a aplicação da NR-16.</a:t>
            </a:r>
            <a:endParaRPr lang="en-US" sz="2000" dirty="0"/>
          </a:p>
        </p:txBody>
      </p:sp>
      <p:pic>
        <p:nvPicPr>
          <p:cNvPr id="3" name="Imagem 2">
            <a:extLst>
              <a:ext uri="{FF2B5EF4-FFF2-40B4-BE49-F238E27FC236}">
                <a16:creationId xmlns:a16="http://schemas.microsoft.com/office/drawing/2014/main" id="{DB55E097-B7D4-FC90-2B24-B78D52518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113872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97</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490396" y="890449"/>
            <a:ext cx="4607207" cy="5588000"/>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343232" y="2233870"/>
            <a:ext cx="5139661" cy="3183949"/>
          </a:xfrm>
          <a:prstGeom prst="rect">
            <a:avLst/>
          </a:prstGeom>
          <a:noFill/>
        </p:spPr>
        <p:txBody>
          <a:bodyPr wrap="square" lIns="0" tIns="0" rIns="0" bIns="0" rtlCol="0">
            <a:spAutoFit/>
          </a:bodyPr>
          <a:lstStyle/>
          <a:p>
            <a:pPr>
              <a:lnSpc>
                <a:spcPct val="150000"/>
              </a:lnSpc>
            </a:pPr>
            <a:r>
              <a:rPr lang="pt-BR" sz="2000" dirty="0"/>
              <a:t>Esses órgãos devem monitorar e garantir que as empresas estejam em conformidade com as exigências estabelecidas, visando a proteção da saúde e integridade física dos trabalhadores expostos a atividades perigosas. Desempenham diversas atividades relacionadas à aplicação da NR-16, tais como:</a:t>
            </a:r>
            <a:endParaRPr lang="en-US" sz="20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2214563" y="79626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2603500" y="116456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A2023A49-7502-D66A-0602-E9E6D008F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272324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98</a:t>
            </a:fld>
            <a:endParaRPr lang="en-US"/>
          </a:p>
        </p:txBody>
      </p:sp>
      <p:sp>
        <p:nvSpPr>
          <p:cNvPr id="4" name="矩形 1">
            <a:extLst>
              <a:ext uri="{FF2B5EF4-FFF2-40B4-BE49-F238E27FC236}">
                <a16:creationId xmlns:a16="http://schemas.microsoft.com/office/drawing/2014/main" id="{C1DC6705-ECD6-A84E-C4B3-FB3B4DCA49B3}"/>
              </a:ext>
            </a:extLst>
          </p:cNvPr>
          <p:cNvSpPr/>
          <p:nvPr/>
        </p:nvSpPr>
        <p:spPr>
          <a:xfrm>
            <a:off x="1725613" y="1335540"/>
            <a:ext cx="4142996" cy="4186920"/>
          </a:xfrm>
          <a:prstGeom prst="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2">
            <a:extLst>
              <a:ext uri="{FF2B5EF4-FFF2-40B4-BE49-F238E27FC236}">
                <a16:creationId xmlns:a16="http://schemas.microsoft.com/office/drawing/2014/main" id="{3C1B2FD5-1391-0753-34FA-0E9AB67CFA60}"/>
              </a:ext>
            </a:extLst>
          </p:cNvPr>
          <p:cNvSpPr/>
          <p:nvPr/>
        </p:nvSpPr>
        <p:spPr>
          <a:xfrm>
            <a:off x="2010497" y="1549387"/>
            <a:ext cx="3600000" cy="362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9">
            <a:extLst>
              <a:ext uri="{FF2B5EF4-FFF2-40B4-BE49-F238E27FC236}">
                <a16:creationId xmlns:a16="http://schemas.microsoft.com/office/drawing/2014/main" id="{CA3C26AD-E3B8-7B13-EBA7-0335BC76035F}"/>
              </a:ext>
            </a:extLst>
          </p:cNvPr>
          <p:cNvSpPr/>
          <p:nvPr/>
        </p:nvSpPr>
        <p:spPr>
          <a:xfrm>
            <a:off x="6626604" y="1335540"/>
            <a:ext cx="4142996" cy="418692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11">
            <a:extLst>
              <a:ext uri="{FF2B5EF4-FFF2-40B4-BE49-F238E27FC236}">
                <a16:creationId xmlns:a16="http://schemas.microsoft.com/office/drawing/2014/main" id="{4D06CD3B-D3F6-98B8-A103-6CBB4E18FB8F}"/>
              </a:ext>
            </a:extLst>
          </p:cNvPr>
          <p:cNvSpPr/>
          <p:nvPr/>
        </p:nvSpPr>
        <p:spPr>
          <a:xfrm>
            <a:off x="6963081" y="1562855"/>
            <a:ext cx="3600000" cy="362857"/>
          </a:xfrm>
          <a:prstGeom prst="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61">
            <a:extLst>
              <a:ext uri="{FF2B5EF4-FFF2-40B4-BE49-F238E27FC236}">
                <a16:creationId xmlns:a16="http://schemas.microsoft.com/office/drawing/2014/main" id="{0D0B5ED3-1CED-D6A3-6FBA-D61381323FC4}"/>
              </a:ext>
            </a:extLst>
          </p:cNvPr>
          <p:cNvSpPr txBox="1"/>
          <p:nvPr/>
        </p:nvSpPr>
        <p:spPr>
          <a:xfrm>
            <a:off x="2150011" y="1621464"/>
            <a:ext cx="3423792" cy="3447098"/>
          </a:xfrm>
          <a:prstGeom prst="rect">
            <a:avLst/>
          </a:prstGeom>
          <a:noFill/>
        </p:spPr>
        <p:txBody>
          <a:bodyPr wrap="square" lIns="0" tIns="0" rIns="0" bIns="0" rtlCol="0">
            <a:spAutoFit/>
          </a:bodyPr>
          <a:lstStyle/>
          <a:p>
            <a:pPr algn="ctr"/>
            <a:r>
              <a:rPr lang="pt-BR" sz="1600" b="1" dirty="0"/>
              <a:t>Inspeções nas empresas</a:t>
            </a:r>
          </a:p>
          <a:p>
            <a:endParaRPr lang="pt-BR" sz="1600" dirty="0"/>
          </a:p>
          <a:p>
            <a:r>
              <a:rPr lang="pt-BR" sz="1600" dirty="0"/>
              <a:t>Os fiscais do trabalho realizam visitas às empresas para verificar as condições de trabalho e o cumprimento das normas de segurança e saúde ocupacional. Durante essas inspeções, eles avaliam se as atividades perigosas estão devidamente identificadas, se os trabalhadores expostos recebem o adicional de periculosidade de acordo com a legislação e se as condições de trabalho estão em conformidade com as exigências da NR-16.</a:t>
            </a:r>
            <a:endParaRPr lang="pt-BR" sz="1100" dirty="0"/>
          </a:p>
        </p:txBody>
      </p:sp>
      <p:sp>
        <p:nvSpPr>
          <p:cNvPr id="19" name="TextBox 61">
            <a:extLst>
              <a:ext uri="{FF2B5EF4-FFF2-40B4-BE49-F238E27FC236}">
                <a16:creationId xmlns:a16="http://schemas.microsoft.com/office/drawing/2014/main" id="{BD1F5788-7949-395B-8D7B-1BBE3BFAA5F4}"/>
              </a:ext>
            </a:extLst>
          </p:cNvPr>
          <p:cNvSpPr txBox="1"/>
          <p:nvPr/>
        </p:nvSpPr>
        <p:spPr>
          <a:xfrm>
            <a:off x="7066269" y="1632350"/>
            <a:ext cx="3496812" cy="2462213"/>
          </a:xfrm>
          <a:prstGeom prst="rect">
            <a:avLst/>
          </a:prstGeom>
          <a:noFill/>
        </p:spPr>
        <p:txBody>
          <a:bodyPr wrap="square" lIns="0" tIns="0" rIns="0" bIns="0" rtlCol="0">
            <a:spAutoFit/>
          </a:bodyPr>
          <a:lstStyle/>
          <a:p>
            <a:pPr algn="ctr"/>
            <a:r>
              <a:rPr lang="pt-BR" sz="1600" b="1" dirty="0"/>
              <a:t>Análise de documentação</a:t>
            </a:r>
          </a:p>
          <a:p>
            <a:endParaRPr lang="pt-BR" sz="1600" dirty="0"/>
          </a:p>
          <a:p>
            <a:endParaRPr lang="pt-BR" sz="1600" dirty="0"/>
          </a:p>
          <a:p>
            <a:r>
              <a:rPr lang="pt-BR" sz="1600" dirty="0"/>
              <a:t>Os órgãos fiscalizadores também analisam documentos como laudos técnicos de periculosidade, contracheques, registros de empregados, entre outros, para verificar se as informações estão corretas e se o pagamento do adicional está sendo realizado adequadamente.</a:t>
            </a:r>
            <a:endParaRPr lang="pt-BR" sz="1100" dirty="0"/>
          </a:p>
        </p:txBody>
      </p:sp>
      <p:pic>
        <p:nvPicPr>
          <p:cNvPr id="5" name="Imagem 4">
            <a:extLst>
              <a:ext uri="{FF2B5EF4-FFF2-40B4-BE49-F238E27FC236}">
                <a16:creationId xmlns:a16="http://schemas.microsoft.com/office/drawing/2014/main" id="{8870B520-0134-8A3A-E2B2-4EA5F3BEF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313414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8" grpId="0"/>
      <p:bldP spid="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5A38B5CC-EAE1-0E19-6AD4-F9D2FBF0B8F8}"/>
              </a:ext>
            </a:extLst>
          </p:cNvPr>
          <p:cNvSpPr/>
          <p:nvPr/>
        </p:nvSpPr>
        <p:spPr>
          <a:xfrm>
            <a:off x="0" y="3614058"/>
            <a:ext cx="12192000" cy="19613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99</a:t>
            </a:fld>
            <a:endParaRPr lang="en-US"/>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70618" y="1699479"/>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423081" y="4252179"/>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334181" y="4469666"/>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423081" y="4687154"/>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54843" y="4904641"/>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72331" y="2605941"/>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92956" y="2523391"/>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556657" y="977672"/>
            <a:ext cx="7733643" cy="4431983"/>
          </a:xfrm>
          <a:prstGeom prst="rect">
            <a:avLst/>
          </a:prstGeom>
          <a:noFill/>
        </p:spPr>
        <p:txBody>
          <a:bodyPr wrap="square" lIns="0" tIns="0" rIns="0" bIns="0" rtlCol="0">
            <a:spAutoFit/>
          </a:bodyPr>
          <a:lstStyle/>
          <a:p>
            <a:pPr>
              <a:lnSpc>
                <a:spcPct val="150000"/>
              </a:lnSpc>
            </a:pPr>
            <a:endParaRPr lang="pt-BR" sz="2400" dirty="0"/>
          </a:p>
          <a:p>
            <a:r>
              <a:rPr lang="pt-BR" b="1" dirty="0"/>
              <a:t>Orientações e notificações</a:t>
            </a:r>
          </a:p>
          <a:p>
            <a:r>
              <a:rPr lang="pt-BR" dirty="0"/>
              <a:t>Quando identificam irregularidades no cumprimento da NR-16, os fiscais do trabalho têm o papel de orientar as empresas sobre as ações necessárias para se adequarem às exigências da norma. Além disso, em casos de descumprimento, podem emitir notificações e autos de infração, que estabelecem prazos para regularização e podem resultar em multas e penalidades.</a:t>
            </a:r>
          </a:p>
          <a:p>
            <a:endParaRPr lang="pt-BR" dirty="0"/>
          </a:p>
          <a:p>
            <a:endParaRPr lang="pt-BR" dirty="0"/>
          </a:p>
          <a:p>
            <a:endParaRPr lang="pt-BR" dirty="0"/>
          </a:p>
          <a:p>
            <a:r>
              <a:rPr lang="pt-BR" b="1" dirty="0"/>
              <a:t>Acompanhamento de denúncias</a:t>
            </a:r>
          </a:p>
          <a:p>
            <a:r>
              <a:rPr lang="pt-BR" dirty="0"/>
              <a:t>Os órgãos fiscalizadores também recebem denúncias de trabalhadores ou de outras fontes sobre possíveis irregularidades no pagamento do adicional de periculosidade. Essas denúncias são investigadas e, quando confirmadas, são tomadas as medidas necessárias para garantir o cumprimento da norma.</a:t>
            </a:r>
          </a:p>
        </p:txBody>
      </p:sp>
      <p:pic>
        <p:nvPicPr>
          <p:cNvPr id="13" name="Imagem 12">
            <a:extLst>
              <a:ext uri="{FF2B5EF4-FFF2-40B4-BE49-F238E27FC236}">
                <a16:creationId xmlns:a16="http://schemas.microsoft.com/office/drawing/2014/main" id="{A3613E32-EBB3-59B3-4865-4CCC12483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938" y="291726"/>
            <a:ext cx="2342462" cy="650333"/>
          </a:xfrm>
          <a:prstGeom prst="rect">
            <a:avLst/>
          </a:prstGeom>
        </p:spPr>
      </p:pic>
    </p:spTree>
    <p:extLst>
      <p:ext uri="{BB962C8B-B14F-4D97-AF65-F5344CB8AC3E}">
        <p14:creationId xmlns:p14="http://schemas.microsoft.com/office/powerpoint/2010/main" val="42636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Personalizada 7">
      <a:dk1>
        <a:srgbClr val="FFFFFF"/>
      </a:dk1>
      <a:lt1>
        <a:sysClr val="window" lastClr="FFFFFF"/>
      </a:lt1>
      <a:dk2>
        <a:srgbClr val="44546A"/>
      </a:dk2>
      <a:lt2>
        <a:srgbClr val="FFFFFF"/>
      </a:lt2>
      <a:accent1>
        <a:srgbClr val="FFFFFF"/>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3637</TotalTime>
  <Words>6465</Words>
  <Application>Microsoft Office PowerPoint</Application>
  <PresentationFormat>Widescreen</PresentationFormat>
  <Paragraphs>733</Paragraphs>
  <Slides>127</Slides>
  <Notes>0</Notes>
  <HiddenSlides>0</HiddenSlides>
  <MMClips>0</MMClips>
  <ScaleCrop>false</ScaleCrop>
  <HeadingPairs>
    <vt:vector size="6" baseType="variant">
      <vt:variant>
        <vt:lpstr>Fontes usadas</vt:lpstr>
      </vt:variant>
      <vt:variant>
        <vt:i4>10</vt:i4>
      </vt:variant>
      <vt:variant>
        <vt:lpstr>Tema</vt:lpstr>
      </vt:variant>
      <vt:variant>
        <vt:i4>2</vt:i4>
      </vt:variant>
      <vt:variant>
        <vt:lpstr>Títulos de slides</vt:lpstr>
      </vt:variant>
      <vt:variant>
        <vt:i4>127</vt:i4>
      </vt:variant>
    </vt:vector>
  </HeadingPairs>
  <TitlesOfParts>
    <vt:vector size="139" baseType="lpstr">
      <vt:lpstr>微软雅黑</vt:lpstr>
      <vt:lpstr>微软雅黑</vt:lpstr>
      <vt:lpstr>Arial</vt:lpstr>
      <vt:lpstr>Calibri</vt:lpstr>
      <vt:lpstr>Calibri Light</vt:lpstr>
      <vt:lpstr>Gisha</vt:lpstr>
      <vt:lpstr>Poppins</vt:lpstr>
      <vt:lpstr>Segoe UI</vt:lpstr>
      <vt:lpstr>Wingdings</vt:lpstr>
      <vt:lpstr>字魂59号-创粗黑</vt:lpstr>
      <vt:lpstr>Office Theme</vt:lpstr>
      <vt:lpstr>自定义设计方案</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RODRIGO GARCIA</cp:lastModifiedBy>
  <cp:revision>3</cp:revision>
  <dcterms:created xsi:type="dcterms:W3CDTF">2018-05-16T04:00:38Z</dcterms:created>
  <dcterms:modified xsi:type="dcterms:W3CDTF">2024-03-15T20:13:29Z</dcterms:modified>
</cp:coreProperties>
</file>