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25" r:id="rId3"/>
    <p:sldMasterId id="2147483729" r:id="rId4"/>
  </p:sldMasterIdLst>
  <p:notesMasterIdLst>
    <p:notesMasterId r:id="rId105"/>
  </p:notesMasterIdLst>
  <p:sldIdLst>
    <p:sldId id="351" r:id="rId5"/>
    <p:sldId id="298" r:id="rId6"/>
    <p:sldId id="319" r:id="rId7"/>
    <p:sldId id="284" r:id="rId8"/>
    <p:sldId id="485" r:id="rId9"/>
    <p:sldId id="486" r:id="rId10"/>
    <p:sldId id="487" r:id="rId11"/>
    <p:sldId id="479" r:id="rId12"/>
    <p:sldId id="488" r:id="rId13"/>
    <p:sldId id="489" r:id="rId14"/>
    <p:sldId id="570" r:id="rId15"/>
    <p:sldId id="490" r:id="rId16"/>
    <p:sldId id="491" r:id="rId17"/>
    <p:sldId id="492" r:id="rId18"/>
    <p:sldId id="493" r:id="rId19"/>
    <p:sldId id="494" r:id="rId20"/>
    <p:sldId id="495" r:id="rId21"/>
    <p:sldId id="496" r:id="rId22"/>
    <p:sldId id="480" r:id="rId23"/>
    <p:sldId id="497" r:id="rId24"/>
    <p:sldId id="498" r:id="rId25"/>
    <p:sldId id="499" r:id="rId26"/>
    <p:sldId id="500" r:id="rId27"/>
    <p:sldId id="501" r:id="rId28"/>
    <p:sldId id="502" r:id="rId29"/>
    <p:sldId id="503" r:id="rId30"/>
    <p:sldId id="504" r:id="rId31"/>
    <p:sldId id="507" r:id="rId32"/>
    <p:sldId id="508" r:id="rId33"/>
    <p:sldId id="505" r:id="rId34"/>
    <p:sldId id="509" r:id="rId35"/>
    <p:sldId id="572" r:id="rId36"/>
    <p:sldId id="510" r:id="rId37"/>
    <p:sldId id="511" r:id="rId38"/>
    <p:sldId id="512" r:id="rId39"/>
    <p:sldId id="513" r:id="rId40"/>
    <p:sldId id="506" r:id="rId41"/>
    <p:sldId id="514" r:id="rId42"/>
    <p:sldId id="515" r:id="rId43"/>
    <p:sldId id="516" r:id="rId44"/>
    <p:sldId id="517" r:id="rId45"/>
    <p:sldId id="481" r:id="rId46"/>
    <p:sldId id="518" r:id="rId47"/>
    <p:sldId id="519" r:id="rId48"/>
    <p:sldId id="520" r:id="rId49"/>
    <p:sldId id="571" r:id="rId50"/>
    <p:sldId id="521" r:id="rId51"/>
    <p:sldId id="522" r:id="rId52"/>
    <p:sldId id="523" r:id="rId53"/>
    <p:sldId id="482" r:id="rId54"/>
    <p:sldId id="524" r:id="rId55"/>
    <p:sldId id="439" r:id="rId56"/>
    <p:sldId id="525" r:id="rId57"/>
    <p:sldId id="526" r:id="rId58"/>
    <p:sldId id="527" r:id="rId59"/>
    <p:sldId id="528" r:id="rId60"/>
    <p:sldId id="529" r:id="rId61"/>
    <p:sldId id="530" r:id="rId62"/>
    <p:sldId id="531" r:id="rId63"/>
    <p:sldId id="532" r:id="rId64"/>
    <p:sldId id="533" r:id="rId65"/>
    <p:sldId id="534" r:id="rId66"/>
    <p:sldId id="535" r:id="rId67"/>
    <p:sldId id="536" r:id="rId68"/>
    <p:sldId id="537" r:id="rId69"/>
    <p:sldId id="538" r:id="rId70"/>
    <p:sldId id="539" r:id="rId71"/>
    <p:sldId id="540" r:id="rId72"/>
    <p:sldId id="541" r:id="rId73"/>
    <p:sldId id="542" r:id="rId74"/>
    <p:sldId id="543" r:id="rId75"/>
    <p:sldId id="544" r:id="rId76"/>
    <p:sldId id="545" r:id="rId77"/>
    <p:sldId id="546" r:id="rId78"/>
    <p:sldId id="547" r:id="rId79"/>
    <p:sldId id="548" r:id="rId80"/>
    <p:sldId id="549" r:id="rId81"/>
    <p:sldId id="550" r:id="rId82"/>
    <p:sldId id="551" r:id="rId83"/>
    <p:sldId id="552" r:id="rId84"/>
    <p:sldId id="553" r:id="rId85"/>
    <p:sldId id="554" r:id="rId86"/>
    <p:sldId id="555" r:id="rId87"/>
    <p:sldId id="556" r:id="rId88"/>
    <p:sldId id="557" r:id="rId89"/>
    <p:sldId id="558" r:id="rId90"/>
    <p:sldId id="483" r:id="rId91"/>
    <p:sldId id="559" r:id="rId92"/>
    <p:sldId id="560" r:id="rId93"/>
    <p:sldId id="561" r:id="rId94"/>
    <p:sldId id="562" r:id="rId95"/>
    <p:sldId id="484" r:id="rId96"/>
    <p:sldId id="563" r:id="rId97"/>
    <p:sldId id="564" r:id="rId98"/>
    <p:sldId id="565" r:id="rId99"/>
    <p:sldId id="566" r:id="rId100"/>
    <p:sldId id="567" r:id="rId101"/>
    <p:sldId id="568" r:id="rId102"/>
    <p:sldId id="569" r:id="rId103"/>
    <p:sldId id="1182" r:id="rId104"/>
  </p:sldIdLst>
  <p:sldSz cx="12192000" cy="6858000"/>
  <p:notesSz cx="6858000" cy="9144000"/>
  <p:custDataLst>
    <p:tags r:id="rId10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BBA1"/>
    <a:srgbClr val="60C7A6"/>
    <a:srgbClr val="88D4BA"/>
    <a:srgbClr val="18112B"/>
    <a:srgbClr val="201739"/>
    <a:srgbClr val="2C3E50"/>
    <a:srgbClr val="354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36CAB2-52AC-4AB5-8382-B6BD158B6E45}" v="4" dt="2023-09-04T16:11:37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47" autoAdjust="0"/>
    <p:restoredTop sz="94004" autoAdjust="0"/>
  </p:normalViewPr>
  <p:slideViewPr>
    <p:cSldViewPr snapToGrid="0">
      <p:cViewPr varScale="1">
        <p:scale>
          <a:sx n="68" d="100"/>
          <a:sy n="68" d="100"/>
        </p:scale>
        <p:origin x="9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microsoft.com/office/2015/10/relationships/revisionInfo" Target="revisionInfo.xml"/><Relationship Id="rId16" Type="http://schemas.openxmlformats.org/officeDocument/2006/relationships/slide" Target="slides/slide12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ags" Target="tags/tag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o Nicelatchi" userId="495d62745e7169d0" providerId="LiveId" clId="{3036CAB2-52AC-4AB5-8382-B6BD158B6E45}"/>
    <pc:docChg chg="undo redo custSel addSld delSld modSld sldOrd">
      <pc:chgData name="Breno Nicelatchi" userId="495d62745e7169d0" providerId="LiveId" clId="{3036CAB2-52AC-4AB5-8382-B6BD158B6E45}" dt="2023-09-04T21:30:30.436" v="5222" actId="1076"/>
      <pc:docMkLst>
        <pc:docMk/>
      </pc:docMkLst>
      <pc:sldChg chg="addSp delSp modSp mod ord modAnim">
        <pc:chgData name="Breno Nicelatchi" userId="495d62745e7169d0" providerId="LiveId" clId="{3036CAB2-52AC-4AB5-8382-B6BD158B6E45}" dt="2023-09-04T17:34:24.785" v="714"/>
        <pc:sldMkLst>
          <pc:docMk/>
          <pc:sldMk cId="133257328" sldId="284"/>
        </pc:sldMkLst>
        <pc:spChg chg="mod">
          <ac:chgData name="Breno Nicelatchi" userId="495d62745e7169d0" providerId="LiveId" clId="{3036CAB2-52AC-4AB5-8382-B6BD158B6E45}" dt="2023-09-04T16:23:45.937" v="462" actId="2710"/>
          <ac:spMkLst>
            <pc:docMk/>
            <pc:sldMk cId="133257328" sldId="284"/>
            <ac:spMk id="3" creationId="{341D6086-B1D8-4B36-A2C9-1C1BB6D33544}"/>
          </ac:spMkLst>
        </pc:spChg>
        <pc:spChg chg="add del mod">
          <ac:chgData name="Breno Nicelatchi" userId="495d62745e7169d0" providerId="LiveId" clId="{3036CAB2-52AC-4AB5-8382-B6BD158B6E45}" dt="2023-09-04T16:22:53.229" v="451" actId="931"/>
          <ac:spMkLst>
            <pc:docMk/>
            <pc:sldMk cId="133257328" sldId="284"/>
            <ac:spMk id="4" creationId="{417DBF15-392B-486A-74FB-634CF6040C80}"/>
          </ac:spMkLst>
        </pc:spChg>
        <pc:spChg chg="mod">
          <ac:chgData name="Breno Nicelatchi" userId="495d62745e7169d0" providerId="LiveId" clId="{3036CAB2-52AC-4AB5-8382-B6BD158B6E45}" dt="2023-09-04T17:04:28.773" v="712" actId="1038"/>
          <ac:spMkLst>
            <pc:docMk/>
            <pc:sldMk cId="133257328" sldId="284"/>
            <ac:spMk id="9" creationId="{C15A8548-F861-4C94-88E1-A21B16979011}"/>
          </ac:spMkLst>
        </pc:spChg>
        <pc:spChg chg="mod">
          <ac:chgData name="Breno Nicelatchi" userId="495d62745e7169d0" providerId="LiveId" clId="{3036CAB2-52AC-4AB5-8382-B6BD158B6E45}" dt="2023-09-04T17:04:28.773" v="712" actId="1038"/>
          <ac:spMkLst>
            <pc:docMk/>
            <pc:sldMk cId="133257328" sldId="284"/>
            <ac:spMk id="17" creationId="{BEE30BE8-AEDF-4C72-832A-B65F68F76E43}"/>
          </ac:spMkLst>
        </pc:spChg>
        <pc:grpChg chg="mod">
          <ac:chgData name="Breno Nicelatchi" userId="495d62745e7169d0" providerId="LiveId" clId="{3036CAB2-52AC-4AB5-8382-B6BD158B6E45}" dt="2023-09-04T17:04:28.773" v="712" actId="1038"/>
          <ac:grpSpMkLst>
            <pc:docMk/>
            <pc:sldMk cId="133257328" sldId="284"/>
            <ac:grpSpMk id="18" creationId="{8D3E5E9D-7FA3-45EA-B81C-7155BEC4E113}"/>
          </ac:grpSpMkLst>
        </pc:grpChg>
        <pc:picChg chg="add mod">
          <ac:chgData name="Breno Nicelatchi" userId="495d62745e7169d0" providerId="LiveId" clId="{3036CAB2-52AC-4AB5-8382-B6BD158B6E45}" dt="2023-09-04T16:23:05.321" v="454" actId="1076"/>
          <ac:picMkLst>
            <pc:docMk/>
            <pc:sldMk cId="133257328" sldId="284"/>
            <ac:picMk id="6" creationId="{A3ED0DB8-CD65-C2EE-4D7F-9E5B6154CABA}"/>
          </ac:picMkLst>
        </pc:picChg>
        <pc:picChg chg="del">
          <ac:chgData name="Breno Nicelatchi" userId="495d62745e7169d0" providerId="LiveId" clId="{3036CAB2-52AC-4AB5-8382-B6BD158B6E45}" dt="2023-09-04T16:22:38.763" v="450" actId="478"/>
          <ac:picMkLst>
            <pc:docMk/>
            <pc:sldMk cId="133257328" sldId="284"/>
            <ac:picMk id="8" creationId="{212E590D-FD41-CF70-198F-AB6A22F39ADB}"/>
          </ac:picMkLst>
        </pc:picChg>
      </pc:sldChg>
      <pc:sldChg chg="addSp modSp mod">
        <pc:chgData name="Breno Nicelatchi" userId="495d62745e7169d0" providerId="LiveId" clId="{3036CAB2-52AC-4AB5-8382-B6BD158B6E45}" dt="2023-09-04T16:18:37.240" v="341" actId="207"/>
        <pc:sldMkLst>
          <pc:docMk/>
          <pc:sldMk cId="3236609057" sldId="298"/>
        </pc:sldMkLst>
        <pc:spChg chg="add mod">
          <ac:chgData name="Breno Nicelatchi" userId="495d62745e7169d0" providerId="LiveId" clId="{3036CAB2-52AC-4AB5-8382-B6BD158B6E45}" dt="2023-09-04T16:15:29.584" v="135" actId="1035"/>
          <ac:spMkLst>
            <pc:docMk/>
            <pc:sldMk cId="3236609057" sldId="298"/>
            <ac:spMk id="2" creationId="{1AE3CB2C-8D6E-EE8A-D6B4-4D705D308B15}"/>
          </ac:spMkLst>
        </pc:spChg>
        <pc:spChg chg="add mod">
          <ac:chgData name="Breno Nicelatchi" userId="495d62745e7169d0" providerId="LiveId" clId="{3036CAB2-52AC-4AB5-8382-B6BD158B6E45}" dt="2023-09-04T16:18:36.392" v="339" actId="207"/>
          <ac:spMkLst>
            <pc:docMk/>
            <pc:sldMk cId="3236609057" sldId="298"/>
            <ac:spMk id="3" creationId="{FC57AB63-FFC9-5A18-2F5C-1FFAFBFA0A99}"/>
          </ac:spMkLst>
        </pc:spChg>
        <pc:spChg chg="add mod">
          <ac:chgData name="Breno Nicelatchi" userId="495d62745e7169d0" providerId="LiveId" clId="{3036CAB2-52AC-4AB5-8382-B6BD158B6E45}" dt="2023-09-04T16:17:46.760" v="316" actId="1037"/>
          <ac:spMkLst>
            <pc:docMk/>
            <pc:sldMk cId="3236609057" sldId="298"/>
            <ac:spMk id="4" creationId="{8FBC979E-81FD-FC66-F6B4-C1FEE9F8AA97}"/>
          </ac:spMkLst>
        </pc:spChg>
        <pc:spChg chg="add mod">
          <ac:chgData name="Breno Nicelatchi" userId="495d62745e7169d0" providerId="LiveId" clId="{3036CAB2-52AC-4AB5-8382-B6BD158B6E45}" dt="2023-09-04T16:17:46.760" v="316" actId="1037"/>
          <ac:spMkLst>
            <pc:docMk/>
            <pc:sldMk cId="3236609057" sldId="298"/>
            <ac:spMk id="5" creationId="{5D5BF056-C920-7BAC-6D00-FBBAABF590EC}"/>
          </ac:spMkLst>
        </pc:spChg>
        <pc:spChg chg="add mod">
          <ac:chgData name="Breno Nicelatchi" userId="495d62745e7169d0" providerId="LiveId" clId="{3036CAB2-52AC-4AB5-8382-B6BD158B6E45}" dt="2023-09-04T16:17:41.663" v="301" actId="1035"/>
          <ac:spMkLst>
            <pc:docMk/>
            <pc:sldMk cId="3236609057" sldId="298"/>
            <ac:spMk id="6" creationId="{858DC6E8-87A5-B9D8-1D9D-265629DA0C2B}"/>
          </ac:spMkLst>
        </pc:spChg>
        <pc:spChg chg="add mod">
          <ac:chgData name="Breno Nicelatchi" userId="495d62745e7169d0" providerId="LiveId" clId="{3036CAB2-52AC-4AB5-8382-B6BD158B6E45}" dt="2023-09-04T16:17:41.663" v="301" actId="1035"/>
          <ac:spMkLst>
            <pc:docMk/>
            <pc:sldMk cId="3236609057" sldId="298"/>
            <ac:spMk id="7" creationId="{1D619AB0-0CE7-99E6-5E39-A2E2042B3F66}"/>
          </ac:spMkLst>
        </pc:spChg>
        <pc:spChg chg="mod">
          <ac:chgData name="Breno Nicelatchi" userId="495d62745e7169d0" providerId="LiveId" clId="{3036CAB2-52AC-4AB5-8382-B6BD158B6E45}" dt="2023-09-04T16:15:00.681" v="120" actId="1035"/>
          <ac:spMkLst>
            <pc:docMk/>
            <pc:sldMk cId="3236609057" sldId="298"/>
            <ac:spMk id="10" creationId="{390F735A-1B29-3C81-EA10-9B15E63AFEA5}"/>
          </ac:spMkLst>
        </pc:spChg>
        <pc:spChg chg="mod">
          <ac:chgData name="Breno Nicelatchi" userId="495d62745e7169d0" providerId="LiveId" clId="{3036CAB2-52AC-4AB5-8382-B6BD158B6E45}" dt="2023-09-04T16:17:24.071" v="271" actId="1036"/>
          <ac:spMkLst>
            <pc:docMk/>
            <pc:sldMk cId="3236609057" sldId="298"/>
            <ac:spMk id="11" creationId="{19BE9C82-0B7E-601B-D5B4-9BA45C51F868}"/>
          </ac:spMkLst>
        </pc:spChg>
        <pc:spChg chg="mod">
          <ac:chgData name="Breno Nicelatchi" userId="495d62745e7169d0" providerId="LiveId" clId="{3036CAB2-52AC-4AB5-8382-B6BD158B6E45}" dt="2023-09-04T16:18:09.905" v="335" actId="1038"/>
          <ac:spMkLst>
            <pc:docMk/>
            <pc:sldMk cId="3236609057" sldId="298"/>
            <ac:spMk id="13" creationId="{7AD14D9D-73C2-6214-D740-C5A20F314C9F}"/>
          </ac:spMkLst>
        </pc:spChg>
        <pc:spChg chg="mod">
          <ac:chgData name="Breno Nicelatchi" userId="495d62745e7169d0" providerId="LiveId" clId="{3036CAB2-52AC-4AB5-8382-B6BD158B6E45}" dt="2023-09-04T16:17:29.037" v="282" actId="1036"/>
          <ac:spMkLst>
            <pc:docMk/>
            <pc:sldMk cId="3236609057" sldId="298"/>
            <ac:spMk id="15" creationId="{8223F941-9051-4E94-DD81-5B0B6E4BC8E4}"/>
          </ac:spMkLst>
        </pc:spChg>
        <pc:spChg chg="mod">
          <ac:chgData name="Breno Nicelatchi" userId="495d62745e7169d0" providerId="LiveId" clId="{3036CAB2-52AC-4AB5-8382-B6BD158B6E45}" dt="2023-09-04T16:18:09.905" v="335" actId="1038"/>
          <ac:spMkLst>
            <pc:docMk/>
            <pc:sldMk cId="3236609057" sldId="298"/>
            <ac:spMk id="16" creationId="{C9828B4B-A703-57B2-55EC-AFC9F598C094}"/>
          </ac:spMkLst>
        </pc:spChg>
        <pc:spChg chg="mod">
          <ac:chgData name="Breno Nicelatchi" userId="495d62745e7169d0" providerId="LiveId" clId="{3036CAB2-52AC-4AB5-8382-B6BD158B6E45}" dt="2023-09-04T16:17:34.743" v="290" actId="1036"/>
          <ac:spMkLst>
            <pc:docMk/>
            <pc:sldMk cId="3236609057" sldId="298"/>
            <ac:spMk id="17" creationId="{55EA3175-5583-F40B-ADB0-9264F8993419}"/>
          </ac:spMkLst>
        </pc:spChg>
        <pc:spChg chg="mod">
          <ac:chgData name="Breno Nicelatchi" userId="495d62745e7169d0" providerId="LiveId" clId="{3036CAB2-52AC-4AB5-8382-B6BD158B6E45}" dt="2023-09-04T16:18:09.905" v="335" actId="1038"/>
          <ac:spMkLst>
            <pc:docMk/>
            <pc:sldMk cId="3236609057" sldId="298"/>
            <ac:spMk id="18" creationId="{0AA9A7B5-852A-F56D-B852-1254D20A57D9}"/>
          </ac:spMkLst>
        </pc:spChg>
        <pc:spChg chg="mod">
          <ac:chgData name="Breno Nicelatchi" userId="495d62745e7169d0" providerId="LiveId" clId="{3036CAB2-52AC-4AB5-8382-B6BD158B6E45}" dt="2023-09-04T16:17:53.769" v="328" actId="1036"/>
          <ac:spMkLst>
            <pc:docMk/>
            <pc:sldMk cId="3236609057" sldId="298"/>
            <ac:spMk id="19" creationId="{15EC65DB-96F5-F73C-DEB4-42B1542C282E}"/>
          </ac:spMkLst>
        </pc:spChg>
        <pc:spChg chg="mod">
          <ac:chgData name="Breno Nicelatchi" userId="495d62745e7169d0" providerId="LiveId" clId="{3036CAB2-52AC-4AB5-8382-B6BD158B6E45}" dt="2023-09-04T16:17:53.769" v="328" actId="1036"/>
          <ac:spMkLst>
            <pc:docMk/>
            <pc:sldMk cId="3236609057" sldId="298"/>
            <ac:spMk id="20" creationId="{60392F30-A926-692E-E987-39E88C18369A}"/>
          </ac:spMkLst>
        </pc:spChg>
        <pc:spChg chg="mod">
          <ac:chgData name="Breno Nicelatchi" userId="495d62745e7169d0" providerId="LiveId" clId="{3036CAB2-52AC-4AB5-8382-B6BD158B6E45}" dt="2023-09-04T16:17:04.782" v="234" actId="20577"/>
          <ac:spMkLst>
            <pc:docMk/>
            <pc:sldMk cId="3236609057" sldId="298"/>
            <ac:spMk id="21" creationId="{2CBF2CFB-7350-A28E-7EFC-D8F1990EE142}"/>
          </ac:spMkLst>
        </pc:spChg>
        <pc:spChg chg="mod">
          <ac:chgData name="Breno Nicelatchi" userId="495d62745e7169d0" providerId="LiveId" clId="{3036CAB2-52AC-4AB5-8382-B6BD158B6E45}" dt="2023-09-04T16:17:57.988" v="333" actId="1038"/>
          <ac:spMkLst>
            <pc:docMk/>
            <pc:sldMk cId="3236609057" sldId="298"/>
            <ac:spMk id="22" creationId="{8C2B16FF-1375-30D5-19E4-BAC995A62DE8}"/>
          </ac:spMkLst>
        </pc:spChg>
        <pc:spChg chg="mod">
          <ac:chgData name="Breno Nicelatchi" userId="495d62745e7169d0" providerId="LiveId" clId="{3036CAB2-52AC-4AB5-8382-B6BD158B6E45}" dt="2023-09-04T16:15:34.096" v="144" actId="1036"/>
          <ac:spMkLst>
            <pc:docMk/>
            <pc:sldMk cId="3236609057" sldId="298"/>
            <ac:spMk id="31" creationId="{08BC7C95-1102-452C-91D0-0BEFB0A3860D}"/>
          </ac:spMkLst>
        </pc:spChg>
        <pc:spChg chg="mod">
          <ac:chgData name="Breno Nicelatchi" userId="495d62745e7169d0" providerId="LiveId" clId="{3036CAB2-52AC-4AB5-8382-B6BD158B6E45}" dt="2023-09-04T16:18:37.240" v="341" actId="207"/>
          <ac:spMkLst>
            <pc:docMk/>
            <pc:sldMk cId="3236609057" sldId="298"/>
            <ac:spMk id="35" creationId="{AD6801E4-5333-4D9F-9D4C-AF4E16E0CB68}"/>
          </ac:spMkLst>
        </pc:spChg>
        <pc:spChg chg="mod">
          <ac:chgData name="Breno Nicelatchi" userId="495d62745e7169d0" providerId="LiveId" clId="{3036CAB2-52AC-4AB5-8382-B6BD158B6E45}" dt="2023-09-04T16:18:36.776" v="340" actId="207"/>
          <ac:spMkLst>
            <pc:docMk/>
            <pc:sldMk cId="3236609057" sldId="298"/>
            <ac:spMk id="39" creationId="{92B4A24D-64D9-4B6E-BDED-C0D3F18F5321}"/>
          </ac:spMkLst>
        </pc:spChg>
        <pc:spChg chg="mod">
          <ac:chgData name="Breno Nicelatchi" userId="495d62745e7169d0" providerId="LiveId" clId="{3036CAB2-52AC-4AB5-8382-B6BD158B6E45}" dt="2023-09-04T16:15:55.448" v="168" actId="1036"/>
          <ac:spMkLst>
            <pc:docMk/>
            <pc:sldMk cId="3236609057" sldId="298"/>
            <ac:spMk id="47" creationId="{4EC5757D-1FFC-4D8F-968B-B16A1A5740B0}"/>
          </ac:spMkLst>
        </pc:spChg>
      </pc:sldChg>
      <pc:sldChg chg="add del">
        <pc:chgData name="Breno Nicelatchi" userId="495d62745e7169d0" providerId="LiveId" clId="{3036CAB2-52AC-4AB5-8382-B6BD158B6E45}" dt="2023-09-04T16:25:57.936" v="464"/>
        <pc:sldMkLst>
          <pc:docMk/>
          <pc:sldMk cId="0" sldId="305"/>
        </pc:sldMkLst>
      </pc:sldChg>
      <pc:sldChg chg="addSp delSp modSp mod">
        <pc:chgData name="Breno Nicelatchi" userId="495d62745e7169d0" providerId="LiveId" clId="{3036CAB2-52AC-4AB5-8382-B6BD158B6E45}" dt="2023-09-04T16:22:27.219" v="449" actId="207"/>
        <pc:sldMkLst>
          <pc:docMk/>
          <pc:sldMk cId="2182819573" sldId="319"/>
        </pc:sldMkLst>
        <pc:spChg chg="add del mod">
          <ac:chgData name="Breno Nicelatchi" userId="495d62745e7169d0" providerId="LiveId" clId="{3036CAB2-52AC-4AB5-8382-B6BD158B6E45}" dt="2023-09-04T16:12:00.740" v="8" actId="931"/>
          <ac:spMkLst>
            <pc:docMk/>
            <pc:sldMk cId="2182819573" sldId="319"/>
            <ac:spMk id="3" creationId="{E7EEE4CF-2C98-7133-6098-EAADF884D2E0}"/>
          </ac:spMkLst>
        </pc:spChg>
        <pc:spChg chg="mod">
          <ac:chgData name="Breno Nicelatchi" userId="495d62745e7169d0" providerId="LiveId" clId="{3036CAB2-52AC-4AB5-8382-B6BD158B6E45}" dt="2023-09-04T16:21:59.243" v="447" actId="20577"/>
          <ac:spMkLst>
            <pc:docMk/>
            <pc:sldMk cId="2182819573" sldId="319"/>
            <ac:spMk id="32" creationId="{072460F6-9530-45BF-B5CE-9B111A88DA5D}"/>
          </ac:spMkLst>
        </pc:spChg>
        <pc:spChg chg="mod">
          <ac:chgData name="Breno Nicelatchi" userId="495d62745e7169d0" providerId="LiveId" clId="{3036CAB2-52AC-4AB5-8382-B6BD158B6E45}" dt="2023-09-04T16:12:58.952" v="57" actId="1037"/>
          <ac:spMkLst>
            <pc:docMk/>
            <pc:sldMk cId="2182819573" sldId="319"/>
            <ac:spMk id="33" creationId="{60D34A72-0885-4908-8E33-29EA67FABC95}"/>
          </ac:spMkLst>
        </pc:spChg>
        <pc:spChg chg="mod">
          <ac:chgData name="Breno Nicelatchi" userId="495d62745e7169d0" providerId="LiveId" clId="{3036CAB2-52AC-4AB5-8382-B6BD158B6E45}" dt="2023-09-04T16:22:27.219" v="449" actId="207"/>
          <ac:spMkLst>
            <pc:docMk/>
            <pc:sldMk cId="2182819573" sldId="319"/>
            <ac:spMk id="39" creationId="{6D4DB275-CFE0-4DC8-BDCD-809CFEB52457}"/>
          </ac:spMkLst>
        </pc:spChg>
        <pc:picChg chg="add mod ord modCrop">
          <ac:chgData name="Breno Nicelatchi" userId="495d62745e7169d0" providerId="LiveId" clId="{3036CAB2-52AC-4AB5-8382-B6BD158B6E45}" dt="2023-09-04T16:13:07.735" v="59"/>
          <ac:picMkLst>
            <pc:docMk/>
            <pc:sldMk cId="2182819573" sldId="319"/>
            <ac:picMk id="5" creationId="{7DB37E33-F07D-99B1-4101-79C8B4FBE6DC}"/>
          </ac:picMkLst>
        </pc:picChg>
        <pc:picChg chg="del">
          <ac:chgData name="Breno Nicelatchi" userId="495d62745e7169d0" providerId="LiveId" clId="{3036CAB2-52AC-4AB5-8382-B6BD158B6E45}" dt="2023-09-04T16:11:55.430" v="7" actId="478"/>
          <ac:picMkLst>
            <pc:docMk/>
            <pc:sldMk cId="2182819573" sldId="319"/>
            <ac:picMk id="6" creationId="{054AC21C-354E-DF82-64D2-EF79E3CD8442}"/>
          </ac:picMkLst>
        </pc:picChg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409021503" sldId="365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347317524" sldId="372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845544809" sldId="373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790171797" sldId="374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9512149" sldId="375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461124626" sldId="376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230074486" sldId="379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458283160" sldId="380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885279039" sldId="381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4114205483" sldId="382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781252058" sldId="383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693469902" sldId="384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256839692" sldId="385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231496643" sldId="386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954137362" sldId="387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46646147" sldId="388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859750775" sldId="389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4032751756" sldId="390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355658643" sldId="391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728197610" sldId="392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101914878" sldId="393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4239127257" sldId="394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454027439" sldId="395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771382166" sldId="396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402522929" sldId="397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038140158" sldId="398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776278190" sldId="400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680986541" sldId="401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417171953" sldId="402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291868221" sldId="403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157527791" sldId="404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330246842" sldId="405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89246588" sldId="406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119123720" sldId="407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352829737" sldId="408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818209965" sldId="409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262818309" sldId="410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104820583" sldId="411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333145038" sldId="412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541929924" sldId="413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199634545" sldId="414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220920743" sldId="415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165918245" sldId="416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595407510" sldId="417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639656932" sldId="418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4241401962" sldId="419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984630473" sldId="420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93966906" sldId="421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668711332" sldId="422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638661645" sldId="423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606578401" sldId="424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799406580" sldId="425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098688689" sldId="426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525158561" sldId="427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685998916" sldId="428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626018499" sldId="429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737177735" sldId="430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4119534581" sldId="431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379127772" sldId="432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923432413" sldId="433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628276069" sldId="434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1001701454" sldId="435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3298168740" sldId="436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2007173509" sldId="437"/>
        </pc:sldMkLst>
      </pc:sldChg>
      <pc:sldChg chg="del">
        <pc:chgData name="Breno Nicelatchi" userId="495d62745e7169d0" providerId="LiveId" clId="{3036CAB2-52AC-4AB5-8382-B6BD158B6E45}" dt="2023-09-04T19:21:10.615" v="2658" actId="47"/>
        <pc:sldMkLst>
          <pc:docMk/>
          <pc:sldMk cId="966602828" sldId="438"/>
        </pc:sldMkLst>
      </pc:sldChg>
      <pc:sldChg chg="addSp modSp mod ord">
        <pc:chgData name="Breno Nicelatchi" userId="495d62745e7169d0" providerId="LiveId" clId="{3036CAB2-52AC-4AB5-8382-B6BD158B6E45}" dt="2023-09-04T19:49:03.593" v="3148" actId="1076"/>
        <pc:sldMkLst>
          <pc:docMk/>
          <pc:sldMk cId="1529969699" sldId="439"/>
        </pc:sldMkLst>
        <pc:spChg chg="mod">
          <ac:chgData name="Breno Nicelatchi" userId="495d62745e7169d0" providerId="LiveId" clId="{3036CAB2-52AC-4AB5-8382-B6BD158B6E45}" dt="2023-09-04T19:45:51.695" v="3051"/>
          <ac:spMkLst>
            <pc:docMk/>
            <pc:sldMk cId="1529969699" sldId="439"/>
            <ac:spMk id="4" creationId="{21653BC2-D3E2-2F4A-2C4A-180D26FEEFC7}"/>
          </ac:spMkLst>
        </pc:spChg>
        <pc:spChg chg="mod">
          <ac:chgData name="Breno Nicelatchi" userId="495d62745e7169d0" providerId="LiveId" clId="{3036CAB2-52AC-4AB5-8382-B6BD158B6E45}" dt="2023-09-04T19:46:17.864" v="3064" actId="1076"/>
          <ac:spMkLst>
            <pc:docMk/>
            <pc:sldMk cId="1529969699" sldId="439"/>
            <ac:spMk id="5" creationId="{403B3BEB-AEF5-F469-A08B-693394CA2A7C}"/>
          </ac:spMkLst>
        </pc:spChg>
        <pc:spChg chg="add mod">
          <ac:chgData name="Breno Nicelatchi" userId="495d62745e7169d0" providerId="LiveId" clId="{3036CAB2-52AC-4AB5-8382-B6BD158B6E45}" dt="2023-09-04T19:47:35.258" v="3125" actId="1037"/>
          <ac:spMkLst>
            <pc:docMk/>
            <pc:sldMk cId="1529969699" sldId="439"/>
            <ac:spMk id="10" creationId="{58D76936-50E2-BF12-21CA-8CA8530FCAB6}"/>
          </ac:spMkLst>
        </pc:spChg>
        <pc:spChg chg="ord">
          <ac:chgData name="Breno Nicelatchi" userId="495d62745e7169d0" providerId="LiveId" clId="{3036CAB2-52AC-4AB5-8382-B6BD158B6E45}" dt="2023-09-04T19:46:08.806" v="3062" actId="167"/>
          <ac:spMkLst>
            <pc:docMk/>
            <pc:sldMk cId="1529969699" sldId="439"/>
            <ac:spMk id="12" creationId="{2F3947D2-F9E6-7EA0-D968-B4E2A3924311}"/>
          </ac:spMkLst>
        </pc:spChg>
        <pc:spChg chg="mod">
          <ac:chgData name="Breno Nicelatchi" userId="495d62745e7169d0" providerId="LiveId" clId="{3036CAB2-52AC-4AB5-8382-B6BD158B6E45}" dt="2023-09-04T19:46:36.988" v="3096" actId="20577"/>
          <ac:spMkLst>
            <pc:docMk/>
            <pc:sldMk cId="1529969699" sldId="439"/>
            <ac:spMk id="19" creationId="{A1BABD32-F521-59EE-69DD-BDD57A580091}"/>
          </ac:spMkLst>
        </pc:spChg>
        <pc:spChg chg="add mod">
          <ac:chgData name="Breno Nicelatchi" userId="495d62745e7169d0" providerId="LiveId" clId="{3036CAB2-52AC-4AB5-8382-B6BD158B6E45}" dt="2023-09-04T19:47:20.212" v="3117" actId="20577"/>
          <ac:spMkLst>
            <pc:docMk/>
            <pc:sldMk cId="1529969699" sldId="439"/>
            <ac:spMk id="25" creationId="{CDCC9E2D-A472-0B1C-AC8A-35B261B527E2}"/>
          </ac:spMkLst>
        </pc:spChg>
        <pc:spChg chg="add mod">
          <ac:chgData name="Breno Nicelatchi" userId="495d62745e7169d0" providerId="LiveId" clId="{3036CAB2-52AC-4AB5-8382-B6BD158B6E45}" dt="2023-09-04T19:47:22.569" v="3119" actId="20577"/>
          <ac:spMkLst>
            <pc:docMk/>
            <pc:sldMk cId="1529969699" sldId="439"/>
            <ac:spMk id="26" creationId="{8E8C43E5-8DB9-37BA-41FE-4FD44A0E8179}"/>
          </ac:spMkLst>
        </pc:spChg>
        <pc:spChg chg="add mod">
          <ac:chgData name="Breno Nicelatchi" userId="495d62745e7169d0" providerId="LiveId" clId="{3036CAB2-52AC-4AB5-8382-B6BD158B6E45}" dt="2023-09-04T19:47:24.936" v="3121" actId="20577"/>
          <ac:spMkLst>
            <pc:docMk/>
            <pc:sldMk cId="1529969699" sldId="439"/>
            <ac:spMk id="27" creationId="{C7BE738C-B94F-5616-0DEA-6A680C3F775A}"/>
          </ac:spMkLst>
        </pc:spChg>
        <pc:spChg chg="add mod">
          <ac:chgData name="Breno Nicelatchi" userId="495d62745e7169d0" providerId="LiveId" clId="{3036CAB2-52AC-4AB5-8382-B6BD158B6E45}" dt="2023-09-04T19:47:14.201" v="3113" actId="20577"/>
          <ac:spMkLst>
            <pc:docMk/>
            <pc:sldMk cId="1529969699" sldId="439"/>
            <ac:spMk id="28" creationId="{B1DA5613-F9A0-06C8-CCDC-8BF0DCA9E669}"/>
          </ac:spMkLst>
        </pc:spChg>
        <pc:spChg chg="mod">
          <ac:chgData name="Breno Nicelatchi" userId="495d62745e7169d0" providerId="LiveId" clId="{3036CAB2-52AC-4AB5-8382-B6BD158B6E45}" dt="2023-09-04T19:49:03.593" v="3148" actId="1076"/>
          <ac:spMkLst>
            <pc:docMk/>
            <pc:sldMk cId="1529969699" sldId="439"/>
            <ac:spMk id="32" creationId="{90FB8E2F-219A-4C33-949E-C9CFF7E7C76B}"/>
          </ac:spMkLst>
        </pc:spChg>
        <pc:grpChg chg="add mod ord">
          <ac:chgData name="Breno Nicelatchi" userId="495d62745e7169d0" providerId="LiveId" clId="{3036CAB2-52AC-4AB5-8382-B6BD158B6E45}" dt="2023-09-04T19:46:29.945" v="3094" actId="1036"/>
          <ac:grpSpMkLst>
            <pc:docMk/>
            <pc:sldMk cId="1529969699" sldId="439"/>
            <ac:grpSpMk id="3" creationId="{70908E84-38C0-9C26-A623-243ACB2DE92B}"/>
          </ac:grpSpMkLst>
        </pc:grpChg>
        <pc:grpChg chg="mod">
          <ac:chgData name="Breno Nicelatchi" userId="495d62745e7169d0" providerId="LiveId" clId="{3036CAB2-52AC-4AB5-8382-B6BD158B6E45}" dt="2023-09-04T19:46:21.783" v="3084" actId="1035"/>
          <ac:grpSpMkLst>
            <pc:docMk/>
            <pc:sldMk cId="1529969699" sldId="439"/>
            <ac:grpSpMk id="11" creationId="{754597C4-C5E6-F622-16E9-329D4716B7BB}"/>
          </ac:grpSpMkLst>
        </pc:grpChg>
        <pc:grpChg chg="mod">
          <ac:chgData name="Breno Nicelatchi" userId="495d62745e7169d0" providerId="LiveId" clId="{3036CAB2-52AC-4AB5-8382-B6BD158B6E45}" dt="2023-09-04T19:46:21.783" v="3084" actId="1035"/>
          <ac:grpSpMkLst>
            <pc:docMk/>
            <pc:sldMk cId="1529969699" sldId="439"/>
            <ac:grpSpMk id="13" creationId="{118E5A4F-0ACC-5B2D-C272-0A89E17F7FC3}"/>
          </ac:grpSpMkLst>
        </pc:grpChg>
        <pc:grpChg chg="mod">
          <ac:chgData name="Breno Nicelatchi" userId="495d62745e7169d0" providerId="LiveId" clId="{3036CAB2-52AC-4AB5-8382-B6BD158B6E45}" dt="2023-09-04T19:46:21.783" v="3084" actId="1035"/>
          <ac:grpSpMkLst>
            <pc:docMk/>
            <pc:sldMk cId="1529969699" sldId="439"/>
            <ac:grpSpMk id="14" creationId="{7B35368F-8ACD-3170-2740-4F65CDD6ADA1}"/>
          </ac:grpSpMkLst>
        </pc:grpChg>
        <pc:grpChg chg="mod">
          <ac:chgData name="Breno Nicelatchi" userId="495d62745e7169d0" providerId="LiveId" clId="{3036CAB2-52AC-4AB5-8382-B6BD158B6E45}" dt="2023-09-04T19:46:21.783" v="3084" actId="1035"/>
          <ac:grpSpMkLst>
            <pc:docMk/>
            <pc:sldMk cId="1529969699" sldId="439"/>
            <ac:grpSpMk id="15" creationId="{199075A4-875E-4277-E552-59F794790286}"/>
          </ac:grpSpMkLst>
        </pc:grpChg>
        <pc:picChg chg="mod">
          <ac:chgData name="Breno Nicelatchi" userId="495d62745e7169d0" providerId="LiveId" clId="{3036CAB2-52AC-4AB5-8382-B6BD158B6E45}" dt="2023-09-04T19:46:06.253" v="3061" actId="167"/>
          <ac:picMkLst>
            <pc:docMk/>
            <pc:sldMk cId="1529969699" sldId="439"/>
            <ac:picMk id="2" creationId="{536B4F49-9883-4F49-D174-94AC22F97758}"/>
          </ac:picMkLst>
        </pc:picChg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476478960" sldId="440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777934520" sldId="441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771943842" sldId="442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939816116" sldId="443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29773918" sldId="444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1465897025" sldId="445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3709637163" sldId="446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63652156" sldId="447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498271824" sldId="448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3762221485" sldId="449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1107751399" sldId="450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1974066206" sldId="451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616286447" sldId="452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4138024788" sldId="453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416392858" sldId="454"/>
        </pc:sldMkLst>
      </pc:sldChg>
      <pc:sldChg chg="addSp delSp modSp mod modAnim">
        <pc:chgData name="Breno Nicelatchi" userId="495d62745e7169d0" providerId="LiveId" clId="{3036CAB2-52AC-4AB5-8382-B6BD158B6E45}" dt="2023-09-04T16:14:07.428" v="91" actId="1076"/>
        <pc:sldMkLst>
          <pc:docMk/>
          <pc:sldMk cId="3349360460" sldId="455"/>
        </pc:sldMkLst>
        <pc:spChg chg="add del mod">
          <ac:chgData name="Breno Nicelatchi" userId="495d62745e7169d0" providerId="LiveId" clId="{3036CAB2-52AC-4AB5-8382-B6BD158B6E45}" dt="2023-09-04T16:11:27.288" v="3" actId="931"/>
          <ac:spMkLst>
            <pc:docMk/>
            <pc:sldMk cId="3349360460" sldId="455"/>
            <ac:spMk id="3" creationId="{2B36176F-64C0-09E9-7B1C-2BAA1D4A451A}"/>
          </ac:spMkLst>
        </pc:spChg>
        <pc:spChg chg="mod">
          <ac:chgData name="Breno Nicelatchi" userId="495d62745e7169d0" providerId="LiveId" clId="{3036CAB2-52AC-4AB5-8382-B6BD158B6E45}" dt="2023-09-04T16:14:07.428" v="91" actId="1076"/>
          <ac:spMkLst>
            <pc:docMk/>
            <pc:sldMk cId="3349360460" sldId="455"/>
            <ac:spMk id="12" creationId="{87820CE3-0816-BE78-8BAD-EAC064559DAE}"/>
          </ac:spMkLst>
        </pc:spChg>
        <pc:spChg chg="mod">
          <ac:chgData name="Breno Nicelatchi" userId="495d62745e7169d0" providerId="LiveId" clId="{3036CAB2-52AC-4AB5-8382-B6BD158B6E45}" dt="2023-09-04T16:14:03.406" v="90" actId="1076"/>
          <ac:spMkLst>
            <pc:docMk/>
            <pc:sldMk cId="3349360460" sldId="455"/>
            <ac:spMk id="13" creationId="{6BB51412-59CF-45E3-EA18-3AA2785F6CB6}"/>
          </ac:spMkLst>
        </pc:spChg>
        <pc:picChg chg="add del mod">
          <ac:chgData name="Breno Nicelatchi" userId="495d62745e7169d0" providerId="LiveId" clId="{3036CAB2-52AC-4AB5-8382-B6BD158B6E45}" dt="2023-09-04T16:08:21.478" v="2" actId="931"/>
          <ac:picMkLst>
            <pc:docMk/>
            <pc:sldMk cId="3349360460" sldId="455"/>
            <ac:picMk id="5" creationId="{88AC98F7-89F8-B48E-9D01-F76646BBB3EC}"/>
          </ac:picMkLst>
        </pc:picChg>
        <pc:picChg chg="add mod ord">
          <ac:chgData name="Breno Nicelatchi" userId="495d62745e7169d0" providerId="LiveId" clId="{3036CAB2-52AC-4AB5-8382-B6BD158B6E45}" dt="2023-09-04T16:11:49.600" v="6"/>
          <ac:picMkLst>
            <pc:docMk/>
            <pc:sldMk cId="3349360460" sldId="455"/>
            <ac:picMk id="7" creationId="{E5543124-C76F-D6E5-E327-04788D196C13}"/>
          </ac:picMkLst>
        </pc:picChg>
        <pc:picChg chg="del">
          <ac:chgData name="Breno Nicelatchi" userId="495d62745e7169d0" providerId="LiveId" clId="{3036CAB2-52AC-4AB5-8382-B6BD158B6E45}" dt="2023-09-04T16:08:05.132" v="0" actId="478"/>
          <ac:picMkLst>
            <pc:docMk/>
            <pc:sldMk cId="3349360460" sldId="455"/>
            <ac:picMk id="11" creationId="{A57C63B6-59D0-51B6-7EC2-64BFD8B8403B}"/>
          </ac:picMkLst>
        </pc:picChg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046296631" sldId="458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482646313" sldId="459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1759317536" sldId="460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088471232" sldId="461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1937560375" sldId="462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892546972" sldId="463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3810976483" sldId="464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125889263" sldId="465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3738641630" sldId="466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1318695479" sldId="467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979143212" sldId="468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1563621846" sldId="469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169298490" sldId="470"/>
        </pc:sldMkLst>
      </pc:sldChg>
      <pc:sldChg chg="del">
        <pc:chgData name="Breno Nicelatchi" userId="495d62745e7169d0" providerId="LiveId" clId="{3036CAB2-52AC-4AB5-8382-B6BD158B6E45}" dt="2023-09-04T19:21:40.071" v="2659" actId="47"/>
        <pc:sldMkLst>
          <pc:docMk/>
          <pc:sldMk cId="2542165603" sldId="471"/>
        </pc:sldMkLst>
      </pc:sldChg>
      <pc:sldChg chg="del">
        <pc:chgData name="Breno Nicelatchi" userId="495d62745e7169d0" providerId="LiveId" clId="{3036CAB2-52AC-4AB5-8382-B6BD158B6E45}" dt="2023-09-04T19:41:47.544" v="2833" actId="47"/>
        <pc:sldMkLst>
          <pc:docMk/>
          <pc:sldMk cId="837504225" sldId="472"/>
        </pc:sldMkLst>
      </pc:sldChg>
      <pc:sldChg chg="del">
        <pc:chgData name="Breno Nicelatchi" userId="495d62745e7169d0" providerId="LiveId" clId="{3036CAB2-52AC-4AB5-8382-B6BD158B6E45}" dt="2023-09-04T19:21:51.038" v="2660" actId="47"/>
        <pc:sldMkLst>
          <pc:docMk/>
          <pc:sldMk cId="2406626566" sldId="473"/>
        </pc:sldMkLst>
      </pc:sldChg>
      <pc:sldChg chg="del">
        <pc:chgData name="Breno Nicelatchi" userId="495d62745e7169d0" providerId="LiveId" clId="{3036CAB2-52AC-4AB5-8382-B6BD158B6E45}" dt="2023-09-04T19:21:51.038" v="2660" actId="47"/>
        <pc:sldMkLst>
          <pc:docMk/>
          <pc:sldMk cId="3822216249" sldId="474"/>
        </pc:sldMkLst>
      </pc:sldChg>
      <pc:sldChg chg="del">
        <pc:chgData name="Breno Nicelatchi" userId="495d62745e7169d0" providerId="LiveId" clId="{3036CAB2-52AC-4AB5-8382-B6BD158B6E45}" dt="2023-09-04T19:21:51.038" v="2660" actId="47"/>
        <pc:sldMkLst>
          <pc:docMk/>
          <pc:sldMk cId="4279847230" sldId="475"/>
        </pc:sldMkLst>
      </pc:sldChg>
      <pc:sldChg chg="del">
        <pc:chgData name="Breno Nicelatchi" userId="495d62745e7169d0" providerId="LiveId" clId="{3036CAB2-52AC-4AB5-8382-B6BD158B6E45}" dt="2023-09-04T19:21:51.038" v="2660" actId="47"/>
        <pc:sldMkLst>
          <pc:docMk/>
          <pc:sldMk cId="246376453" sldId="476"/>
        </pc:sldMkLst>
      </pc:sldChg>
      <pc:sldChg chg="del">
        <pc:chgData name="Breno Nicelatchi" userId="495d62745e7169d0" providerId="LiveId" clId="{3036CAB2-52AC-4AB5-8382-B6BD158B6E45}" dt="2023-09-04T19:21:51.038" v="2660" actId="47"/>
        <pc:sldMkLst>
          <pc:docMk/>
          <pc:sldMk cId="3424721898" sldId="477"/>
        </pc:sldMkLst>
      </pc:sldChg>
      <pc:sldChg chg="del">
        <pc:chgData name="Breno Nicelatchi" userId="495d62745e7169d0" providerId="LiveId" clId="{3036CAB2-52AC-4AB5-8382-B6BD158B6E45}" dt="2023-09-04T19:41:47.544" v="2833" actId="47"/>
        <pc:sldMkLst>
          <pc:docMk/>
          <pc:sldMk cId="122298280" sldId="478"/>
        </pc:sldMkLst>
      </pc:sldChg>
      <pc:sldChg chg="addSp delSp modSp add mod">
        <pc:chgData name="Breno Nicelatchi" userId="495d62745e7169d0" providerId="LiveId" clId="{3036CAB2-52AC-4AB5-8382-B6BD158B6E45}" dt="2023-09-04T16:21:52.503" v="437" actId="20577"/>
        <pc:sldMkLst>
          <pc:docMk/>
          <pc:sldMk cId="1412554980" sldId="479"/>
        </pc:sldMkLst>
        <pc:spChg chg="add del mod">
          <ac:chgData name="Breno Nicelatchi" userId="495d62745e7169d0" providerId="LiveId" clId="{3036CAB2-52AC-4AB5-8382-B6BD158B6E45}" dt="2023-09-04T16:20:19.937" v="346" actId="931"/>
          <ac:spMkLst>
            <pc:docMk/>
            <pc:sldMk cId="1412554980" sldId="479"/>
            <ac:spMk id="3" creationId="{D57B87E3-ACFC-DD72-417F-51D648C81A42}"/>
          </ac:spMkLst>
        </pc:spChg>
        <pc:spChg chg="mod">
          <ac:chgData name="Breno Nicelatchi" userId="495d62745e7169d0" providerId="LiveId" clId="{3036CAB2-52AC-4AB5-8382-B6BD158B6E45}" dt="2023-09-04T16:21:52.503" v="437" actId="20577"/>
          <ac:spMkLst>
            <pc:docMk/>
            <pc:sldMk cId="1412554980" sldId="479"/>
            <ac:spMk id="32" creationId="{072460F6-9530-45BF-B5CE-9B111A88DA5D}"/>
          </ac:spMkLst>
        </pc:spChg>
        <pc:spChg chg="mod">
          <ac:chgData name="Breno Nicelatchi" userId="495d62745e7169d0" providerId="LiveId" clId="{3036CAB2-52AC-4AB5-8382-B6BD158B6E45}" dt="2023-09-04T16:20:34.292" v="350" actId="20577"/>
          <ac:spMkLst>
            <pc:docMk/>
            <pc:sldMk cId="1412554980" sldId="479"/>
            <ac:spMk id="33" creationId="{60D34A72-0885-4908-8E33-29EA67FABC95}"/>
          </ac:spMkLst>
        </pc:spChg>
        <pc:picChg chg="del">
          <ac:chgData name="Breno Nicelatchi" userId="495d62745e7169d0" providerId="LiveId" clId="{3036CAB2-52AC-4AB5-8382-B6BD158B6E45}" dt="2023-09-04T16:18:52.156" v="343" actId="478"/>
          <ac:picMkLst>
            <pc:docMk/>
            <pc:sldMk cId="1412554980" sldId="479"/>
            <ac:picMk id="5" creationId="{7DB37E33-F07D-99B1-4101-79C8B4FBE6DC}"/>
          </ac:picMkLst>
        </pc:picChg>
        <pc:picChg chg="add del mod">
          <ac:chgData name="Breno Nicelatchi" userId="495d62745e7169d0" providerId="LiveId" clId="{3036CAB2-52AC-4AB5-8382-B6BD158B6E45}" dt="2023-09-04T16:19:12.043" v="345" actId="931"/>
          <ac:picMkLst>
            <pc:docMk/>
            <pc:sldMk cId="1412554980" sldId="479"/>
            <ac:picMk id="6" creationId="{EB23767F-CFC8-0559-B5A2-F0505132451A}"/>
          </ac:picMkLst>
        </pc:picChg>
        <pc:picChg chg="add mod ord">
          <ac:chgData name="Breno Nicelatchi" userId="495d62745e7169d0" providerId="LiveId" clId="{3036CAB2-52AC-4AB5-8382-B6BD158B6E45}" dt="2023-09-04T16:20:29.883" v="348"/>
          <ac:picMkLst>
            <pc:docMk/>
            <pc:sldMk cId="1412554980" sldId="479"/>
            <ac:picMk id="8" creationId="{58FA70EA-6A71-21C5-1844-337CFCC19FB3}"/>
          </ac:picMkLst>
        </pc:picChg>
      </pc:sldChg>
      <pc:sldChg chg="modSp add">
        <pc:chgData name="Breno Nicelatchi" userId="495d62745e7169d0" providerId="LiveId" clId="{3036CAB2-52AC-4AB5-8382-B6BD158B6E45}" dt="2023-09-04T16:21:46.506" v="427" actId="20577"/>
        <pc:sldMkLst>
          <pc:docMk/>
          <pc:sldMk cId="901136333" sldId="480"/>
        </pc:sldMkLst>
        <pc:spChg chg="mod">
          <ac:chgData name="Breno Nicelatchi" userId="495d62745e7169d0" providerId="LiveId" clId="{3036CAB2-52AC-4AB5-8382-B6BD158B6E45}" dt="2023-09-04T16:21:46.506" v="427" actId="20577"/>
          <ac:spMkLst>
            <pc:docMk/>
            <pc:sldMk cId="901136333" sldId="480"/>
            <ac:spMk id="32" creationId="{072460F6-9530-45BF-B5CE-9B111A88DA5D}"/>
          </ac:spMkLst>
        </pc:spChg>
        <pc:spChg chg="mod">
          <ac:chgData name="Breno Nicelatchi" userId="495d62745e7169d0" providerId="LiveId" clId="{3036CAB2-52AC-4AB5-8382-B6BD158B6E45}" dt="2023-09-04T16:21:40.892" v="417" actId="20577"/>
          <ac:spMkLst>
            <pc:docMk/>
            <pc:sldMk cId="901136333" sldId="480"/>
            <ac:spMk id="33" creationId="{60D34A72-0885-4908-8E33-29EA67FABC95}"/>
          </ac:spMkLst>
        </pc:spChg>
      </pc:sldChg>
      <pc:sldChg chg="modSp add">
        <pc:chgData name="Breno Nicelatchi" userId="495d62745e7169d0" providerId="LiveId" clId="{3036CAB2-52AC-4AB5-8382-B6BD158B6E45}" dt="2023-09-04T16:21:35.343" v="415" actId="20577"/>
        <pc:sldMkLst>
          <pc:docMk/>
          <pc:sldMk cId="2492135102" sldId="481"/>
        </pc:sldMkLst>
        <pc:spChg chg="mod">
          <ac:chgData name="Breno Nicelatchi" userId="495d62745e7169d0" providerId="LiveId" clId="{3036CAB2-52AC-4AB5-8382-B6BD158B6E45}" dt="2023-09-04T16:21:35.343" v="415" actId="20577"/>
          <ac:spMkLst>
            <pc:docMk/>
            <pc:sldMk cId="2492135102" sldId="481"/>
            <ac:spMk id="32" creationId="{072460F6-9530-45BF-B5CE-9B111A88DA5D}"/>
          </ac:spMkLst>
        </pc:spChg>
        <pc:spChg chg="mod">
          <ac:chgData name="Breno Nicelatchi" userId="495d62745e7169d0" providerId="LiveId" clId="{3036CAB2-52AC-4AB5-8382-B6BD158B6E45}" dt="2023-09-04T16:21:30.357" v="403" actId="20577"/>
          <ac:spMkLst>
            <pc:docMk/>
            <pc:sldMk cId="2492135102" sldId="481"/>
            <ac:spMk id="33" creationId="{60D34A72-0885-4908-8E33-29EA67FABC95}"/>
          </ac:spMkLst>
        </pc:spChg>
      </pc:sldChg>
      <pc:sldChg chg="modSp add">
        <pc:chgData name="Breno Nicelatchi" userId="495d62745e7169d0" providerId="LiveId" clId="{3036CAB2-52AC-4AB5-8382-B6BD158B6E45}" dt="2023-09-04T16:21:21.739" v="401" actId="20577"/>
        <pc:sldMkLst>
          <pc:docMk/>
          <pc:sldMk cId="960007422" sldId="482"/>
        </pc:sldMkLst>
        <pc:spChg chg="mod">
          <ac:chgData name="Breno Nicelatchi" userId="495d62745e7169d0" providerId="LiveId" clId="{3036CAB2-52AC-4AB5-8382-B6BD158B6E45}" dt="2023-09-04T16:21:21.739" v="401" actId="20577"/>
          <ac:spMkLst>
            <pc:docMk/>
            <pc:sldMk cId="960007422" sldId="482"/>
            <ac:spMk id="32" creationId="{072460F6-9530-45BF-B5CE-9B111A88DA5D}"/>
          </ac:spMkLst>
        </pc:spChg>
        <pc:spChg chg="mod">
          <ac:chgData name="Breno Nicelatchi" userId="495d62745e7169d0" providerId="LiveId" clId="{3036CAB2-52AC-4AB5-8382-B6BD158B6E45}" dt="2023-09-04T16:21:15.964" v="385" actId="20577"/>
          <ac:spMkLst>
            <pc:docMk/>
            <pc:sldMk cId="960007422" sldId="482"/>
            <ac:spMk id="33" creationId="{60D34A72-0885-4908-8E33-29EA67FABC95}"/>
          </ac:spMkLst>
        </pc:spChg>
      </pc:sldChg>
      <pc:sldChg chg="modSp add">
        <pc:chgData name="Breno Nicelatchi" userId="495d62745e7169d0" providerId="LiveId" clId="{3036CAB2-52AC-4AB5-8382-B6BD158B6E45}" dt="2023-09-04T16:21:11.820" v="383" actId="20577"/>
        <pc:sldMkLst>
          <pc:docMk/>
          <pc:sldMk cId="2561437772" sldId="483"/>
        </pc:sldMkLst>
        <pc:spChg chg="mod">
          <ac:chgData name="Breno Nicelatchi" userId="495d62745e7169d0" providerId="LiveId" clId="{3036CAB2-52AC-4AB5-8382-B6BD158B6E45}" dt="2023-09-04T16:21:11.820" v="383" actId="20577"/>
          <ac:spMkLst>
            <pc:docMk/>
            <pc:sldMk cId="2561437772" sldId="483"/>
            <ac:spMk id="32" creationId="{072460F6-9530-45BF-B5CE-9B111A88DA5D}"/>
          </ac:spMkLst>
        </pc:spChg>
        <pc:spChg chg="mod">
          <ac:chgData name="Breno Nicelatchi" userId="495d62745e7169d0" providerId="LiveId" clId="{3036CAB2-52AC-4AB5-8382-B6BD158B6E45}" dt="2023-09-04T16:21:05.985" v="366" actId="20577"/>
          <ac:spMkLst>
            <pc:docMk/>
            <pc:sldMk cId="2561437772" sldId="483"/>
            <ac:spMk id="33" creationId="{60D34A72-0885-4908-8E33-29EA67FABC95}"/>
          </ac:spMkLst>
        </pc:spChg>
      </pc:sldChg>
      <pc:sldChg chg="modSp add">
        <pc:chgData name="Breno Nicelatchi" userId="495d62745e7169d0" providerId="LiveId" clId="{3036CAB2-52AC-4AB5-8382-B6BD158B6E45}" dt="2023-09-04T16:21:01.636" v="364" actId="20577"/>
        <pc:sldMkLst>
          <pc:docMk/>
          <pc:sldMk cId="188231536" sldId="484"/>
        </pc:sldMkLst>
        <pc:spChg chg="mod">
          <ac:chgData name="Breno Nicelatchi" userId="495d62745e7169d0" providerId="LiveId" clId="{3036CAB2-52AC-4AB5-8382-B6BD158B6E45}" dt="2023-09-04T16:21:01.636" v="364" actId="20577"/>
          <ac:spMkLst>
            <pc:docMk/>
            <pc:sldMk cId="188231536" sldId="484"/>
            <ac:spMk id="32" creationId="{072460F6-9530-45BF-B5CE-9B111A88DA5D}"/>
          </ac:spMkLst>
        </pc:spChg>
        <pc:spChg chg="mod">
          <ac:chgData name="Breno Nicelatchi" userId="495d62745e7169d0" providerId="LiveId" clId="{3036CAB2-52AC-4AB5-8382-B6BD158B6E45}" dt="2023-09-04T16:20:57.422" v="355" actId="20577"/>
          <ac:spMkLst>
            <pc:docMk/>
            <pc:sldMk cId="188231536" sldId="484"/>
            <ac:spMk id="33" creationId="{60D34A72-0885-4908-8E33-29EA67FABC95}"/>
          </ac:spMkLst>
        </pc:spChg>
      </pc:sldChg>
      <pc:sldChg chg="modSp add ord">
        <pc:chgData name="Breno Nicelatchi" userId="495d62745e7169d0" providerId="LiveId" clId="{3036CAB2-52AC-4AB5-8382-B6BD158B6E45}" dt="2023-09-04T17:34:24.785" v="714"/>
        <pc:sldMkLst>
          <pc:docMk/>
          <pc:sldMk cId="3177199348" sldId="485"/>
        </pc:sldMkLst>
        <pc:spChg chg="mod">
          <ac:chgData name="Breno Nicelatchi" userId="495d62745e7169d0" providerId="LiveId" clId="{3036CAB2-52AC-4AB5-8382-B6BD158B6E45}" dt="2023-09-04T16:27:53.732" v="470"/>
          <ac:spMkLst>
            <pc:docMk/>
            <pc:sldMk cId="3177199348" sldId="485"/>
            <ac:spMk id="10" creationId="{CAD177C9-ED40-01D0-9142-27A150BD51BF}"/>
          </ac:spMkLst>
        </pc:spChg>
      </pc:sldChg>
      <pc:sldChg chg="addSp delSp modSp add mod ord delAnim modAnim">
        <pc:chgData name="Breno Nicelatchi" userId="495d62745e7169d0" providerId="LiveId" clId="{3036CAB2-52AC-4AB5-8382-B6BD158B6E45}" dt="2023-09-04T17:34:52.027" v="722" actId="20578"/>
        <pc:sldMkLst>
          <pc:docMk/>
          <pc:sldMk cId="3682487265" sldId="486"/>
        </pc:sldMkLst>
        <pc:spChg chg="add mod">
          <ac:chgData name="Breno Nicelatchi" userId="495d62745e7169d0" providerId="LiveId" clId="{3036CAB2-52AC-4AB5-8382-B6BD158B6E45}" dt="2023-09-04T16:31:48.351" v="483" actId="14100"/>
          <ac:spMkLst>
            <pc:docMk/>
            <pc:sldMk cId="3682487265" sldId="486"/>
            <ac:spMk id="4" creationId="{ED2C3B1D-6854-90CF-BC47-52545A64655D}"/>
          </ac:spMkLst>
        </pc:spChg>
        <pc:spChg chg="add mod">
          <ac:chgData name="Breno Nicelatchi" userId="495d62745e7169d0" providerId="LiveId" clId="{3036CAB2-52AC-4AB5-8382-B6BD158B6E45}" dt="2023-09-04T16:32:32.029" v="496" actId="207"/>
          <ac:spMkLst>
            <pc:docMk/>
            <pc:sldMk cId="3682487265" sldId="486"/>
            <ac:spMk id="5" creationId="{6C214926-9545-9A59-344A-071670EAF334}"/>
          </ac:spMkLst>
        </pc:spChg>
        <pc:spChg chg="add mod">
          <ac:chgData name="Breno Nicelatchi" userId="495d62745e7169d0" providerId="LiveId" clId="{3036CAB2-52AC-4AB5-8382-B6BD158B6E45}" dt="2023-09-04T17:03:13.458" v="671" actId="113"/>
          <ac:spMkLst>
            <pc:docMk/>
            <pc:sldMk cId="3682487265" sldId="486"/>
            <ac:spMk id="6" creationId="{389CA229-304C-EA55-D5A0-5A3E820697BA}"/>
          </ac:spMkLst>
        </pc:spChg>
        <pc:spChg chg="add del mod">
          <ac:chgData name="Breno Nicelatchi" userId="495d62745e7169d0" providerId="LiveId" clId="{3036CAB2-52AC-4AB5-8382-B6BD158B6E45}" dt="2023-09-04T16:36:05.888" v="605" actId="478"/>
          <ac:spMkLst>
            <pc:docMk/>
            <pc:sldMk cId="3682487265" sldId="486"/>
            <ac:spMk id="7" creationId="{EBFF564A-64B9-7C51-9B0E-DDBAB8076018}"/>
          </ac:spMkLst>
        </pc:spChg>
        <pc:spChg chg="del">
          <ac:chgData name="Breno Nicelatchi" userId="495d62745e7169d0" providerId="LiveId" clId="{3036CAB2-52AC-4AB5-8382-B6BD158B6E45}" dt="2023-09-04T16:30:54.917" v="472" actId="478"/>
          <ac:spMkLst>
            <pc:docMk/>
            <pc:sldMk cId="3682487265" sldId="486"/>
            <ac:spMk id="8" creationId="{223782CB-E090-D028-793D-90C6B2F9C44F}"/>
          </ac:spMkLst>
        </pc:spChg>
        <pc:spChg chg="del">
          <ac:chgData name="Breno Nicelatchi" userId="495d62745e7169d0" providerId="LiveId" clId="{3036CAB2-52AC-4AB5-8382-B6BD158B6E45}" dt="2023-09-04T16:30:54.917" v="472" actId="478"/>
          <ac:spMkLst>
            <pc:docMk/>
            <pc:sldMk cId="3682487265" sldId="486"/>
            <ac:spMk id="9" creationId="{79DCDB5E-1E4E-2511-3594-31332D175BEC}"/>
          </ac:spMkLst>
        </pc:spChg>
        <pc:spChg chg="del">
          <ac:chgData name="Breno Nicelatchi" userId="495d62745e7169d0" providerId="LiveId" clId="{3036CAB2-52AC-4AB5-8382-B6BD158B6E45}" dt="2023-09-04T16:30:54.917" v="472" actId="478"/>
          <ac:spMkLst>
            <pc:docMk/>
            <pc:sldMk cId="3682487265" sldId="486"/>
            <ac:spMk id="10" creationId="{CAD177C9-ED40-01D0-9142-27A150BD51BF}"/>
          </ac:spMkLst>
        </pc:spChg>
        <pc:spChg chg="add del mod">
          <ac:chgData name="Breno Nicelatchi" userId="495d62745e7169d0" providerId="LiveId" clId="{3036CAB2-52AC-4AB5-8382-B6BD158B6E45}" dt="2023-09-04T16:36:05.888" v="605" actId="478"/>
          <ac:spMkLst>
            <pc:docMk/>
            <pc:sldMk cId="3682487265" sldId="486"/>
            <ac:spMk id="11" creationId="{D0C69D57-C710-AECE-C68A-2E31C5B01C00}"/>
          </ac:spMkLst>
        </pc:spChg>
        <pc:spChg chg="add mod">
          <ac:chgData name="Breno Nicelatchi" userId="495d62745e7169d0" providerId="LiveId" clId="{3036CAB2-52AC-4AB5-8382-B6BD158B6E45}" dt="2023-09-04T17:03:22.395" v="680" actId="1036"/>
          <ac:spMkLst>
            <pc:docMk/>
            <pc:sldMk cId="3682487265" sldId="486"/>
            <ac:spMk id="12" creationId="{C894870D-A7EB-20CF-EB44-B647E2FC001A}"/>
          </ac:spMkLst>
        </pc:spChg>
        <pc:spChg chg="add mod">
          <ac:chgData name="Breno Nicelatchi" userId="495d62745e7169d0" providerId="LiveId" clId="{3036CAB2-52AC-4AB5-8382-B6BD158B6E45}" dt="2023-09-04T17:03:30.439" v="694" actId="1036"/>
          <ac:spMkLst>
            <pc:docMk/>
            <pc:sldMk cId="3682487265" sldId="486"/>
            <ac:spMk id="13" creationId="{2FC66F66-FB99-AC30-91A3-B7CCF9D7062F}"/>
          </ac:spMkLst>
        </pc:spChg>
        <pc:picChg chg="add mod">
          <ac:chgData name="Breno Nicelatchi" userId="495d62745e7169d0" providerId="LiveId" clId="{3036CAB2-52AC-4AB5-8382-B6BD158B6E45}" dt="2023-09-04T16:32:44.694" v="499" actId="1076"/>
          <ac:picMkLst>
            <pc:docMk/>
            <pc:sldMk cId="3682487265" sldId="486"/>
            <ac:picMk id="3" creationId="{C4B71F0F-DF4D-0382-E13F-28251AB2F6A9}"/>
          </ac:picMkLst>
        </pc:picChg>
        <pc:picChg chg="del">
          <ac:chgData name="Breno Nicelatchi" userId="495d62745e7169d0" providerId="LiveId" clId="{3036CAB2-52AC-4AB5-8382-B6BD158B6E45}" dt="2023-09-04T16:30:54.917" v="472" actId="478"/>
          <ac:picMkLst>
            <pc:docMk/>
            <pc:sldMk cId="3682487265" sldId="486"/>
            <ac:picMk id="2052" creationId="{18C3149F-3207-03BD-5537-FEB0CE862386}"/>
          </ac:picMkLst>
        </pc:picChg>
      </pc:sldChg>
      <pc:sldChg chg="add del">
        <pc:chgData name="Breno Nicelatchi" userId="495d62745e7169d0" providerId="LiveId" clId="{3036CAB2-52AC-4AB5-8382-B6BD158B6E45}" dt="2023-09-04T16:30:56.600" v="474"/>
        <pc:sldMkLst>
          <pc:docMk/>
          <pc:sldMk cId="156739398" sldId="487"/>
        </pc:sldMkLst>
      </pc:sldChg>
      <pc:sldChg chg="addSp delSp modSp add mod ord modAnim">
        <pc:chgData name="Breno Nicelatchi" userId="495d62745e7169d0" providerId="LiveId" clId="{3036CAB2-52AC-4AB5-8382-B6BD158B6E45}" dt="2023-09-04T17:34:24.785" v="714"/>
        <pc:sldMkLst>
          <pc:docMk/>
          <pc:sldMk cId="1245582615" sldId="487"/>
        </pc:sldMkLst>
        <pc:spChg chg="mod">
          <ac:chgData name="Breno Nicelatchi" userId="495d62745e7169d0" providerId="LiveId" clId="{3036CAB2-52AC-4AB5-8382-B6BD158B6E45}" dt="2023-09-04T16:40:01.483" v="670" actId="1076"/>
          <ac:spMkLst>
            <pc:docMk/>
            <pc:sldMk cId="1245582615" sldId="487"/>
            <ac:spMk id="16" creationId="{A52D618B-9774-4D89-89D8-4D7351BC98E0}"/>
          </ac:spMkLst>
        </pc:spChg>
        <pc:picChg chg="del">
          <ac:chgData name="Breno Nicelatchi" userId="495d62745e7169d0" providerId="LiveId" clId="{3036CAB2-52AC-4AB5-8382-B6BD158B6E45}" dt="2023-09-04T16:39:36.092" v="663" actId="478"/>
          <ac:picMkLst>
            <pc:docMk/>
            <pc:sldMk cId="1245582615" sldId="487"/>
            <ac:picMk id="2" creationId="{BCF63E03-075B-398B-B987-6869A0C01A6D}"/>
          </ac:picMkLst>
        </pc:picChg>
        <pc:picChg chg="del">
          <ac:chgData name="Breno Nicelatchi" userId="495d62745e7169d0" providerId="LiveId" clId="{3036CAB2-52AC-4AB5-8382-B6BD158B6E45}" dt="2023-09-04T16:39:36.092" v="663" actId="478"/>
          <ac:picMkLst>
            <pc:docMk/>
            <pc:sldMk cId="1245582615" sldId="487"/>
            <ac:picMk id="3" creationId="{C79674F1-B127-025A-CCA8-248F4CCA6F15}"/>
          </ac:picMkLst>
        </pc:picChg>
        <pc:picChg chg="add mod">
          <ac:chgData name="Breno Nicelatchi" userId="495d62745e7169d0" providerId="LiveId" clId="{3036CAB2-52AC-4AB5-8382-B6BD158B6E45}" dt="2023-09-04T16:39:53.762" v="668" actId="14100"/>
          <ac:picMkLst>
            <pc:docMk/>
            <pc:sldMk cId="1245582615" sldId="487"/>
            <ac:picMk id="4" creationId="{8C85A601-6EFC-CD87-E1B8-01EB39080B4F}"/>
          </ac:picMkLst>
        </pc:picChg>
      </pc:sldChg>
      <pc:sldChg chg="new del">
        <pc:chgData name="Breno Nicelatchi" userId="495d62745e7169d0" providerId="LiveId" clId="{3036CAB2-52AC-4AB5-8382-B6BD158B6E45}" dt="2023-09-04T17:34:37.142" v="716" actId="680"/>
        <pc:sldMkLst>
          <pc:docMk/>
          <pc:sldMk cId="592236881" sldId="488"/>
        </pc:sldMkLst>
      </pc:sldChg>
      <pc:sldChg chg="addSp delSp modSp add mod delAnim modAnim">
        <pc:chgData name="Breno Nicelatchi" userId="495d62745e7169d0" providerId="LiveId" clId="{3036CAB2-52AC-4AB5-8382-B6BD158B6E45}" dt="2023-09-04T17:39:16.309" v="936" actId="1035"/>
        <pc:sldMkLst>
          <pc:docMk/>
          <pc:sldMk cId="1494026825" sldId="488"/>
        </pc:sldMkLst>
        <pc:spChg chg="del">
          <ac:chgData name="Breno Nicelatchi" userId="495d62745e7169d0" providerId="LiveId" clId="{3036CAB2-52AC-4AB5-8382-B6BD158B6E45}" dt="2023-09-04T17:35:03.467" v="724" actId="478"/>
          <ac:spMkLst>
            <pc:docMk/>
            <pc:sldMk cId="1494026825" sldId="488"/>
            <ac:spMk id="4" creationId="{ED2C3B1D-6854-90CF-BC47-52545A64655D}"/>
          </ac:spMkLst>
        </pc:spChg>
        <pc:spChg chg="del">
          <ac:chgData name="Breno Nicelatchi" userId="495d62745e7169d0" providerId="LiveId" clId="{3036CAB2-52AC-4AB5-8382-B6BD158B6E45}" dt="2023-09-04T17:35:03.467" v="724" actId="478"/>
          <ac:spMkLst>
            <pc:docMk/>
            <pc:sldMk cId="1494026825" sldId="488"/>
            <ac:spMk id="5" creationId="{6C214926-9545-9A59-344A-071670EAF334}"/>
          </ac:spMkLst>
        </pc:spChg>
        <pc:spChg chg="del">
          <ac:chgData name="Breno Nicelatchi" userId="495d62745e7169d0" providerId="LiveId" clId="{3036CAB2-52AC-4AB5-8382-B6BD158B6E45}" dt="2023-09-04T17:35:03.467" v="724" actId="478"/>
          <ac:spMkLst>
            <pc:docMk/>
            <pc:sldMk cId="1494026825" sldId="488"/>
            <ac:spMk id="6" creationId="{389CA229-304C-EA55-D5A0-5A3E820697BA}"/>
          </ac:spMkLst>
        </pc:spChg>
        <pc:spChg chg="mod">
          <ac:chgData name="Breno Nicelatchi" userId="495d62745e7169d0" providerId="LiveId" clId="{3036CAB2-52AC-4AB5-8382-B6BD158B6E45}" dt="2023-09-04T17:38:31.844" v="851" actId="14100"/>
          <ac:spMkLst>
            <pc:docMk/>
            <pc:sldMk cId="1494026825" sldId="488"/>
            <ac:spMk id="7" creationId="{D0B69257-BA76-CB3E-90EF-67BEC77B27AE}"/>
          </ac:spMkLst>
        </pc:spChg>
        <pc:spChg chg="mod">
          <ac:chgData name="Breno Nicelatchi" userId="495d62745e7169d0" providerId="LiveId" clId="{3036CAB2-52AC-4AB5-8382-B6BD158B6E45}" dt="2023-09-04T17:35:21.608" v="725"/>
          <ac:spMkLst>
            <pc:docMk/>
            <pc:sldMk cId="1494026825" sldId="488"/>
            <ac:spMk id="9" creationId="{32E37646-B9DB-90D4-7515-42C8A1F0AA81}"/>
          </ac:spMkLst>
        </pc:spChg>
        <pc:spChg chg="mod">
          <ac:chgData name="Breno Nicelatchi" userId="495d62745e7169d0" providerId="LiveId" clId="{3036CAB2-52AC-4AB5-8382-B6BD158B6E45}" dt="2023-09-04T17:38:52.217" v="898" actId="1035"/>
          <ac:spMkLst>
            <pc:docMk/>
            <pc:sldMk cId="1494026825" sldId="488"/>
            <ac:spMk id="10" creationId="{6889F2EE-8FB6-3991-6C62-72AA72510BDE}"/>
          </ac:spMkLst>
        </pc:spChg>
        <pc:spChg chg="mod">
          <ac:chgData name="Breno Nicelatchi" userId="495d62745e7169d0" providerId="LiveId" clId="{3036CAB2-52AC-4AB5-8382-B6BD158B6E45}" dt="2023-09-04T17:38:52.217" v="898" actId="1035"/>
          <ac:spMkLst>
            <pc:docMk/>
            <pc:sldMk cId="1494026825" sldId="488"/>
            <ac:spMk id="11" creationId="{6B9740BD-D03B-EC95-127C-EE6DAD5298F0}"/>
          </ac:spMkLst>
        </pc:spChg>
        <pc:spChg chg="del">
          <ac:chgData name="Breno Nicelatchi" userId="495d62745e7169d0" providerId="LiveId" clId="{3036CAB2-52AC-4AB5-8382-B6BD158B6E45}" dt="2023-09-04T17:35:03.467" v="724" actId="478"/>
          <ac:spMkLst>
            <pc:docMk/>
            <pc:sldMk cId="1494026825" sldId="488"/>
            <ac:spMk id="12" creationId="{C894870D-A7EB-20CF-EB44-B647E2FC001A}"/>
          </ac:spMkLst>
        </pc:spChg>
        <pc:spChg chg="del">
          <ac:chgData name="Breno Nicelatchi" userId="495d62745e7169d0" providerId="LiveId" clId="{3036CAB2-52AC-4AB5-8382-B6BD158B6E45}" dt="2023-09-04T17:35:03.467" v="724" actId="478"/>
          <ac:spMkLst>
            <pc:docMk/>
            <pc:sldMk cId="1494026825" sldId="488"/>
            <ac:spMk id="13" creationId="{2FC66F66-FB99-AC30-91A3-B7CCF9D7062F}"/>
          </ac:spMkLst>
        </pc:spChg>
        <pc:spChg chg="mod">
          <ac:chgData name="Breno Nicelatchi" userId="495d62745e7169d0" providerId="LiveId" clId="{3036CAB2-52AC-4AB5-8382-B6BD158B6E45}" dt="2023-09-04T17:38:52.217" v="898" actId="1035"/>
          <ac:spMkLst>
            <pc:docMk/>
            <pc:sldMk cId="1494026825" sldId="488"/>
            <ac:spMk id="14" creationId="{06ED9D38-8F0E-8146-DF19-66E52C81F990}"/>
          </ac:spMkLst>
        </pc:spChg>
        <pc:spChg chg="add mod">
          <ac:chgData name="Breno Nicelatchi" userId="495d62745e7169d0" providerId="LiveId" clId="{3036CAB2-52AC-4AB5-8382-B6BD158B6E45}" dt="2023-09-04T17:39:16.309" v="936" actId="1035"/>
          <ac:spMkLst>
            <pc:docMk/>
            <pc:sldMk cId="1494026825" sldId="488"/>
            <ac:spMk id="17" creationId="{5198F65B-22B9-25B1-F7A9-E2ABD746B15A}"/>
          </ac:spMkLst>
        </pc:spChg>
        <pc:grpChg chg="add mod">
          <ac:chgData name="Breno Nicelatchi" userId="495d62745e7169d0" providerId="LiveId" clId="{3036CAB2-52AC-4AB5-8382-B6BD158B6E45}" dt="2023-09-04T17:38:57.093" v="921" actId="1035"/>
          <ac:grpSpMkLst>
            <pc:docMk/>
            <pc:sldMk cId="1494026825" sldId="488"/>
            <ac:grpSpMk id="2" creationId="{82F79422-E3F8-77E6-B6C0-218752E87D90}"/>
          </ac:grpSpMkLst>
        </pc:grpChg>
        <pc:grpChg chg="mod">
          <ac:chgData name="Breno Nicelatchi" userId="495d62745e7169d0" providerId="LiveId" clId="{3036CAB2-52AC-4AB5-8382-B6BD158B6E45}" dt="2023-09-04T17:35:21.608" v="725"/>
          <ac:grpSpMkLst>
            <pc:docMk/>
            <pc:sldMk cId="1494026825" sldId="488"/>
            <ac:grpSpMk id="8" creationId="{60899EC6-7800-A3F1-69F5-25D6E586B1D6}"/>
          </ac:grpSpMkLst>
        </pc:grpChg>
        <pc:picChg chg="del">
          <ac:chgData name="Breno Nicelatchi" userId="495d62745e7169d0" providerId="LiveId" clId="{3036CAB2-52AC-4AB5-8382-B6BD158B6E45}" dt="2023-09-04T17:35:03.467" v="724" actId="478"/>
          <ac:picMkLst>
            <pc:docMk/>
            <pc:sldMk cId="1494026825" sldId="488"/>
            <ac:picMk id="3" creationId="{C4B71F0F-DF4D-0382-E13F-28251AB2F6A9}"/>
          </ac:picMkLst>
        </pc:picChg>
        <pc:picChg chg="add mod modCrop">
          <ac:chgData name="Breno Nicelatchi" userId="495d62745e7169d0" providerId="LiveId" clId="{3036CAB2-52AC-4AB5-8382-B6BD158B6E45}" dt="2023-09-04T17:38:57.093" v="921" actId="1035"/>
          <ac:picMkLst>
            <pc:docMk/>
            <pc:sldMk cId="1494026825" sldId="488"/>
            <ac:picMk id="16" creationId="{0EA8E473-5903-4E2B-2FA4-76B2AC56F599}"/>
          </ac:picMkLst>
        </pc:picChg>
      </pc:sldChg>
      <pc:sldChg chg="delSp new del mod">
        <pc:chgData name="Breno Nicelatchi" userId="495d62745e7169d0" providerId="LiveId" clId="{3036CAB2-52AC-4AB5-8382-B6BD158B6E45}" dt="2023-09-04T17:34:46.335" v="719" actId="47"/>
        <pc:sldMkLst>
          <pc:docMk/>
          <pc:sldMk cId="1944919486" sldId="488"/>
        </pc:sldMkLst>
        <pc:spChg chg="del">
          <ac:chgData name="Breno Nicelatchi" userId="495d62745e7169d0" providerId="LiveId" clId="{3036CAB2-52AC-4AB5-8382-B6BD158B6E45}" dt="2023-09-04T17:34:43.237" v="718" actId="478"/>
          <ac:spMkLst>
            <pc:docMk/>
            <pc:sldMk cId="1944919486" sldId="488"/>
            <ac:spMk id="2" creationId="{236E2D37-8B11-7199-9CE6-7D156CBC00BB}"/>
          </ac:spMkLst>
        </pc:spChg>
      </pc:sldChg>
      <pc:sldChg chg="modSp add mod">
        <pc:chgData name="Breno Nicelatchi" userId="495d62745e7169d0" providerId="LiveId" clId="{3036CAB2-52AC-4AB5-8382-B6BD158B6E45}" dt="2023-09-04T21:23:49.912" v="5157" actId="1076"/>
        <pc:sldMkLst>
          <pc:docMk/>
          <pc:sldMk cId="1600164887" sldId="489"/>
        </pc:sldMkLst>
        <pc:spChg chg="mod">
          <ac:chgData name="Breno Nicelatchi" userId="495d62745e7169d0" providerId="LiveId" clId="{3036CAB2-52AC-4AB5-8382-B6BD158B6E45}" dt="2023-09-04T17:40:22.984" v="946" actId="14100"/>
          <ac:spMkLst>
            <pc:docMk/>
            <pc:sldMk cId="1600164887" sldId="489"/>
            <ac:spMk id="4" creationId="{B184E528-C9A9-BD6A-9800-B0B93E8443CD}"/>
          </ac:spMkLst>
        </pc:spChg>
        <pc:spChg chg="mod">
          <ac:chgData name="Breno Nicelatchi" userId="495d62745e7169d0" providerId="LiveId" clId="{3036CAB2-52AC-4AB5-8382-B6BD158B6E45}" dt="2023-09-04T21:23:49.912" v="5157" actId="1076"/>
          <ac:spMkLst>
            <pc:docMk/>
            <pc:sldMk cId="1600164887" sldId="489"/>
            <ac:spMk id="7" creationId="{ADCF7427-7901-23C2-35AA-6479A2C5CE1C}"/>
          </ac:spMkLst>
        </pc:spChg>
        <pc:spChg chg="mod">
          <ac:chgData name="Breno Nicelatchi" userId="495d62745e7169d0" providerId="LiveId" clId="{3036CAB2-52AC-4AB5-8382-B6BD158B6E45}" dt="2023-09-04T17:40:30.402" v="964" actId="1037"/>
          <ac:spMkLst>
            <pc:docMk/>
            <pc:sldMk cId="1600164887" sldId="489"/>
            <ac:spMk id="8" creationId="{EF4C13F7-103F-84B3-5606-B54F963316BF}"/>
          </ac:spMkLst>
        </pc:spChg>
        <pc:spChg chg="mod">
          <ac:chgData name="Breno Nicelatchi" userId="495d62745e7169d0" providerId="LiveId" clId="{3036CAB2-52AC-4AB5-8382-B6BD158B6E45}" dt="2023-09-04T17:40:30.402" v="964" actId="1037"/>
          <ac:spMkLst>
            <pc:docMk/>
            <pc:sldMk cId="1600164887" sldId="489"/>
            <ac:spMk id="9" creationId="{4BDF2160-70A1-36F4-0200-4A0A664173DB}"/>
          </ac:spMkLst>
        </pc:spChg>
      </pc:sldChg>
      <pc:sldChg chg="delSp modSp add mod delAnim modAnim">
        <pc:chgData name="Breno Nicelatchi" userId="495d62745e7169d0" providerId="LiveId" clId="{3036CAB2-52AC-4AB5-8382-B6BD158B6E45}" dt="2023-09-04T17:41:35.952" v="975" actId="478"/>
        <pc:sldMkLst>
          <pc:docMk/>
          <pc:sldMk cId="616375844" sldId="490"/>
        </pc:sldMkLst>
        <pc:spChg chg="mod">
          <ac:chgData name="Breno Nicelatchi" userId="495d62745e7169d0" providerId="LiveId" clId="{3036CAB2-52AC-4AB5-8382-B6BD158B6E45}" dt="2023-09-04T17:41:19.096" v="973" actId="14100"/>
          <ac:spMkLst>
            <pc:docMk/>
            <pc:sldMk cId="616375844" sldId="490"/>
            <ac:spMk id="2" creationId="{7797ED11-98DD-4A35-9978-6B9D22EF1EE2}"/>
          </ac:spMkLst>
        </pc:spChg>
        <pc:spChg chg="mod">
          <ac:chgData name="Breno Nicelatchi" userId="495d62745e7169d0" providerId="LiveId" clId="{3036CAB2-52AC-4AB5-8382-B6BD158B6E45}" dt="2023-09-04T17:41:23.656" v="974" actId="1076"/>
          <ac:spMkLst>
            <pc:docMk/>
            <pc:sldMk cId="616375844" sldId="490"/>
            <ac:spMk id="6" creationId="{92D9B43B-6F25-4890-9C86-25CAE0F35D22}"/>
          </ac:spMkLst>
        </pc:spChg>
        <pc:spChg chg="del">
          <ac:chgData name="Breno Nicelatchi" userId="495d62745e7169d0" providerId="LiveId" clId="{3036CAB2-52AC-4AB5-8382-B6BD158B6E45}" dt="2023-09-04T17:41:35.952" v="975" actId="478"/>
          <ac:spMkLst>
            <pc:docMk/>
            <pc:sldMk cId="616375844" sldId="490"/>
            <ac:spMk id="40" creationId="{43C48023-48A6-43DD-95FC-E173DC4C36EB}"/>
          </ac:spMkLst>
        </pc:spChg>
        <pc:picChg chg="mod">
          <ac:chgData name="Breno Nicelatchi" userId="495d62745e7169d0" providerId="LiveId" clId="{3036CAB2-52AC-4AB5-8382-B6BD158B6E45}" dt="2023-09-04T17:41:13.905" v="972"/>
          <ac:picMkLst>
            <pc:docMk/>
            <pc:sldMk cId="616375844" sldId="490"/>
            <ac:picMk id="5122" creationId="{D3FF68D5-DAF4-783F-4BEE-B62504B3C8E7}"/>
          </ac:picMkLst>
        </pc:picChg>
      </pc:sldChg>
      <pc:sldChg chg="modSp add mod">
        <pc:chgData name="Breno Nicelatchi" userId="495d62745e7169d0" providerId="LiveId" clId="{3036CAB2-52AC-4AB5-8382-B6BD158B6E45}" dt="2023-09-04T17:42:25.632" v="1012" actId="1036"/>
        <pc:sldMkLst>
          <pc:docMk/>
          <pc:sldMk cId="495572672" sldId="491"/>
        </pc:sldMkLst>
        <pc:spChg chg="mod">
          <ac:chgData name="Breno Nicelatchi" userId="495d62745e7169d0" providerId="LiveId" clId="{3036CAB2-52AC-4AB5-8382-B6BD158B6E45}" dt="2023-09-04T17:42:25.632" v="1012" actId="1036"/>
          <ac:spMkLst>
            <pc:docMk/>
            <pc:sldMk cId="495572672" sldId="491"/>
            <ac:spMk id="5" creationId="{EBF33F9C-2B7B-F260-3DD0-3BBA39BBEFA3}"/>
          </ac:spMkLst>
        </pc:spChg>
        <pc:spChg chg="mod">
          <ac:chgData name="Breno Nicelatchi" userId="495d62745e7169d0" providerId="LiveId" clId="{3036CAB2-52AC-4AB5-8382-B6BD158B6E45}" dt="2023-09-04T17:42:14.744" v="985" actId="1076"/>
          <ac:spMkLst>
            <pc:docMk/>
            <pc:sldMk cId="495572672" sldId="491"/>
            <ac:spMk id="14" creationId="{9C91C314-420E-8B85-74D8-C4FC2598E072}"/>
          </ac:spMkLst>
        </pc:spChg>
      </pc:sldChg>
      <pc:sldChg chg="modSp add mod modAnim">
        <pc:chgData name="Breno Nicelatchi" userId="495d62745e7169d0" providerId="LiveId" clId="{3036CAB2-52AC-4AB5-8382-B6BD158B6E45}" dt="2023-09-04T17:43:06.740" v="1021" actId="1076"/>
        <pc:sldMkLst>
          <pc:docMk/>
          <pc:sldMk cId="2280445596" sldId="492"/>
        </pc:sldMkLst>
        <pc:spChg chg="mod">
          <ac:chgData name="Breno Nicelatchi" userId="495d62745e7169d0" providerId="LiveId" clId="{3036CAB2-52AC-4AB5-8382-B6BD158B6E45}" dt="2023-09-04T17:43:06.740" v="1021" actId="1076"/>
          <ac:spMkLst>
            <pc:docMk/>
            <pc:sldMk cId="2280445596" sldId="492"/>
            <ac:spMk id="7" creationId="{DFCE7CE0-0A8E-3A37-927F-DB758E139900}"/>
          </ac:spMkLst>
        </pc:spChg>
      </pc:sldChg>
      <pc:sldChg chg="modSp add mod">
        <pc:chgData name="Breno Nicelatchi" userId="495d62745e7169d0" providerId="LiveId" clId="{3036CAB2-52AC-4AB5-8382-B6BD158B6E45}" dt="2023-09-04T17:44:30.790" v="1063" actId="403"/>
        <pc:sldMkLst>
          <pc:docMk/>
          <pc:sldMk cId="2945400540" sldId="493"/>
        </pc:sldMkLst>
        <pc:spChg chg="mod">
          <ac:chgData name="Breno Nicelatchi" userId="495d62745e7169d0" providerId="LiveId" clId="{3036CAB2-52AC-4AB5-8382-B6BD158B6E45}" dt="2023-09-04T17:44:21.562" v="1060" actId="403"/>
          <ac:spMkLst>
            <pc:docMk/>
            <pc:sldMk cId="2945400540" sldId="493"/>
            <ac:spMk id="9" creationId="{D590A500-464B-4263-8951-4E6A0192889F}"/>
          </ac:spMkLst>
        </pc:spChg>
        <pc:spChg chg="mod">
          <ac:chgData name="Breno Nicelatchi" userId="495d62745e7169d0" providerId="LiveId" clId="{3036CAB2-52AC-4AB5-8382-B6BD158B6E45}" dt="2023-09-04T17:44:30.790" v="1063" actId="403"/>
          <ac:spMkLst>
            <pc:docMk/>
            <pc:sldMk cId="2945400540" sldId="493"/>
            <ac:spMk id="32" creationId="{90FB8E2F-219A-4C33-949E-C9CFF7E7C76B}"/>
          </ac:spMkLst>
        </pc:spChg>
        <pc:spChg chg="mod">
          <ac:chgData name="Breno Nicelatchi" userId="495d62745e7169d0" providerId="LiveId" clId="{3036CAB2-52AC-4AB5-8382-B6BD158B6E45}" dt="2023-09-04T17:43:43.342" v="1033" actId="1035"/>
          <ac:spMkLst>
            <pc:docMk/>
            <pc:sldMk cId="2945400540" sldId="493"/>
            <ac:spMk id="42" creationId="{2702398D-3CE9-4D1B-AAD7-91C912829B0F}"/>
          </ac:spMkLst>
        </pc:spChg>
      </pc:sldChg>
      <pc:sldChg chg="addSp delSp modSp add mod modAnim">
        <pc:chgData name="Breno Nicelatchi" userId="495d62745e7169d0" providerId="LiveId" clId="{3036CAB2-52AC-4AB5-8382-B6BD158B6E45}" dt="2023-09-04T17:52:42.953" v="1278" actId="14100"/>
        <pc:sldMkLst>
          <pc:docMk/>
          <pc:sldMk cId="2466187557" sldId="494"/>
        </pc:sldMkLst>
        <pc:spChg chg="mod">
          <ac:chgData name="Breno Nicelatchi" userId="495d62745e7169d0" providerId="LiveId" clId="{3036CAB2-52AC-4AB5-8382-B6BD158B6E45}" dt="2023-09-04T17:46:49.609" v="1089" actId="164"/>
          <ac:spMkLst>
            <pc:docMk/>
            <pc:sldMk cId="2466187557" sldId="494"/>
            <ac:spMk id="2" creationId="{7D3D06D5-AA13-A72C-674C-B2650A00704C}"/>
          </ac:spMkLst>
        </pc:spChg>
        <pc:spChg chg="mod">
          <ac:chgData name="Breno Nicelatchi" userId="495d62745e7169d0" providerId="LiveId" clId="{3036CAB2-52AC-4AB5-8382-B6BD158B6E45}" dt="2023-09-04T17:46:49.609" v="1089" actId="164"/>
          <ac:spMkLst>
            <pc:docMk/>
            <pc:sldMk cId="2466187557" sldId="494"/>
            <ac:spMk id="3" creationId="{F4E34D44-97FF-88BF-ABB8-560C9EB799C0}"/>
          </ac:spMkLst>
        </pc:spChg>
        <pc:spChg chg="mod">
          <ac:chgData name="Breno Nicelatchi" userId="495d62745e7169d0" providerId="LiveId" clId="{3036CAB2-52AC-4AB5-8382-B6BD158B6E45}" dt="2023-09-04T17:52:33.856" v="1275" actId="14100"/>
          <ac:spMkLst>
            <pc:docMk/>
            <pc:sldMk cId="2466187557" sldId="494"/>
            <ac:spMk id="4" creationId="{EFC9F954-377F-E2CB-93FF-9CAB1E677411}"/>
          </ac:spMkLst>
        </pc:spChg>
        <pc:spChg chg="add mod ord">
          <ac:chgData name="Breno Nicelatchi" userId="495d62745e7169d0" providerId="LiveId" clId="{3036CAB2-52AC-4AB5-8382-B6BD158B6E45}" dt="2023-09-04T17:52:22.708" v="1274" actId="14100"/>
          <ac:spMkLst>
            <pc:docMk/>
            <pc:sldMk cId="2466187557" sldId="494"/>
            <ac:spMk id="5" creationId="{DA58A995-98F6-5FB1-17D6-46B13CECDD05}"/>
          </ac:spMkLst>
        </pc:spChg>
        <pc:spChg chg="add mod ord">
          <ac:chgData name="Breno Nicelatchi" userId="495d62745e7169d0" providerId="LiveId" clId="{3036CAB2-52AC-4AB5-8382-B6BD158B6E45}" dt="2023-09-04T17:52:42.953" v="1278" actId="14100"/>
          <ac:spMkLst>
            <pc:docMk/>
            <pc:sldMk cId="2466187557" sldId="494"/>
            <ac:spMk id="6" creationId="{1B9B6042-5763-566F-2D47-3036569D3A6F}"/>
          </ac:spMkLst>
        </pc:spChg>
        <pc:spChg chg="add mod ord">
          <ac:chgData name="Breno Nicelatchi" userId="495d62745e7169d0" providerId="LiveId" clId="{3036CAB2-52AC-4AB5-8382-B6BD158B6E45}" dt="2023-09-04T17:52:40.698" v="1277" actId="14100"/>
          <ac:spMkLst>
            <pc:docMk/>
            <pc:sldMk cId="2466187557" sldId="494"/>
            <ac:spMk id="7" creationId="{3068701C-8CAC-03DC-9ABC-0DBA2E44BC95}"/>
          </ac:spMkLst>
        </pc:spChg>
        <pc:grpChg chg="add mod ord">
          <ac:chgData name="Breno Nicelatchi" userId="495d62745e7169d0" providerId="LiveId" clId="{3036CAB2-52AC-4AB5-8382-B6BD158B6E45}" dt="2023-09-04T17:48:45.565" v="1270" actId="1036"/>
          <ac:grpSpMkLst>
            <pc:docMk/>
            <pc:sldMk cId="2466187557" sldId="494"/>
            <ac:grpSpMk id="8" creationId="{EC391330-37D5-CB7A-4109-4ADF67084A67}"/>
          </ac:grpSpMkLst>
        </pc:grpChg>
        <pc:grpChg chg="del">
          <ac:chgData name="Breno Nicelatchi" userId="495d62745e7169d0" providerId="LiveId" clId="{3036CAB2-52AC-4AB5-8382-B6BD158B6E45}" dt="2023-09-04T17:45:17.818" v="1065" actId="478"/>
          <ac:grpSpMkLst>
            <pc:docMk/>
            <pc:sldMk cId="2466187557" sldId="494"/>
            <ac:grpSpMk id="39" creationId="{36D326C4-1999-6DD5-76AB-0F18DAB6FBB3}"/>
          </ac:grpSpMkLst>
        </pc:grpChg>
      </pc:sldChg>
      <pc:sldChg chg="addSp delSp modSp add mod modAnim">
        <pc:chgData name="Breno Nicelatchi" userId="495d62745e7169d0" providerId="LiveId" clId="{3036CAB2-52AC-4AB5-8382-B6BD158B6E45}" dt="2023-09-04T21:07:45.910" v="4753" actId="1076"/>
        <pc:sldMkLst>
          <pc:docMk/>
          <pc:sldMk cId="3227467310" sldId="495"/>
        </pc:sldMkLst>
        <pc:spChg chg="add del mod">
          <ac:chgData name="Breno Nicelatchi" userId="495d62745e7169d0" providerId="LiveId" clId="{3036CAB2-52AC-4AB5-8382-B6BD158B6E45}" dt="2023-09-04T17:53:48.341" v="1290" actId="478"/>
          <ac:spMkLst>
            <pc:docMk/>
            <pc:sldMk cId="3227467310" sldId="495"/>
            <ac:spMk id="3" creationId="{D4294F64-DFC5-257B-BA33-8D4197EF3123}"/>
          </ac:spMkLst>
        </pc:spChg>
        <pc:spChg chg="add del mod">
          <ac:chgData name="Breno Nicelatchi" userId="495d62745e7169d0" providerId="LiveId" clId="{3036CAB2-52AC-4AB5-8382-B6BD158B6E45}" dt="2023-09-04T17:53:50.846" v="1292" actId="478"/>
          <ac:spMkLst>
            <pc:docMk/>
            <pc:sldMk cId="3227467310" sldId="495"/>
            <ac:spMk id="5" creationId="{1830B70D-87F3-4F80-36D3-B0735AE5F209}"/>
          </ac:spMkLst>
        </pc:spChg>
        <pc:spChg chg="add del mod">
          <ac:chgData name="Breno Nicelatchi" userId="495d62745e7169d0" providerId="LiveId" clId="{3036CAB2-52AC-4AB5-8382-B6BD158B6E45}" dt="2023-09-04T17:54:16.639" v="1295" actId="931"/>
          <ac:spMkLst>
            <pc:docMk/>
            <pc:sldMk cId="3227467310" sldId="495"/>
            <ac:spMk id="7" creationId="{6848C0DD-8D95-157C-D87D-13189D129968}"/>
          </ac:spMkLst>
        </pc:spChg>
        <pc:spChg chg="mod">
          <ac:chgData name="Breno Nicelatchi" userId="495d62745e7169d0" providerId="LiveId" clId="{3036CAB2-52AC-4AB5-8382-B6BD158B6E45}" dt="2023-09-04T21:07:45.910" v="4753" actId="1076"/>
          <ac:spMkLst>
            <pc:docMk/>
            <pc:sldMk cId="3227467310" sldId="495"/>
            <ac:spMk id="16" creationId="{A52D618B-9774-4D89-89D8-4D7351BC98E0}"/>
          </ac:spMkLst>
        </pc:spChg>
        <pc:picChg chg="add mod">
          <ac:chgData name="Breno Nicelatchi" userId="495d62745e7169d0" providerId="LiveId" clId="{3036CAB2-52AC-4AB5-8382-B6BD158B6E45}" dt="2023-09-04T17:54:16.639" v="1295" actId="931"/>
          <ac:picMkLst>
            <pc:docMk/>
            <pc:sldMk cId="3227467310" sldId="495"/>
            <ac:picMk id="9" creationId="{DBF437B2-FDFF-162A-5485-8B91CBA3B39B}"/>
          </ac:picMkLst>
        </pc:picChg>
        <pc:picChg chg="del">
          <ac:chgData name="Breno Nicelatchi" userId="495d62745e7169d0" providerId="LiveId" clId="{3036CAB2-52AC-4AB5-8382-B6BD158B6E45}" dt="2023-09-04T17:53:47.021" v="1289" actId="478"/>
          <ac:picMkLst>
            <pc:docMk/>
            <pc:sldMk cId="3227467310" sldId="495"/>
            <ac:picMk id="14" creationId="{A4906E78-3CEB-21E8-3E04-8B5438574E9A}"/>
          </ac:picMkLst>
        </pc:picChg>
        <pc:picChg chg="del">
          <ac:chgData name="Breno Nicelatchi" userId="495d62745e7169d0" providerId="LiveId" clId="{3036CAB2-52AC-4AB5-8382-B6BD158B6E45}" dt="2023-09-04T17:53:49.508" v="1291" actId="478"/>
          <ac:picMkLst>
            <pc:docMk/>
            <pc:sldMk cId="3227467310" sldId="495"/>
            <ac:picMk id="28" creationId="{9603F2C8-7975-8556-0284-EA89E53BAB5D}"/>
          </ac:picMkLst>
        </pc:picChg>
        <pc:picChg chg="del">
          <ac:chgData name="Breno Nicelatchi" userId="495d62745e7169d0" providerId="LiveId" clId="{3036CAB2-52AC-4AB5-8382-B6BD158B6E45}" dt="2023-09-04T17:53:57.737" v="1294" actId="478"/>
          <ac:picMkLst>
            <pc:docMk/>
            <pc:sldMk cId="3227467310" sldId="495"/>
            <ac:picMk id="32" creationId="{12AEE635-C2C4-3364-04B1-9D630431CE4B}"/>
          </ac:picMkLst>
        </pc:picChg>
      </pc:sldChg>
      <pc:sldChg chg="delSp modSp add mod delAnim">
        <pc:chgData name="Breno Nicelatchi" userId="495d62745e7169d0" providerId="LiveId" clId="{3036CAB2-52AC-4AB5-8382-B6BD158B6E45}" dt="2023-09-04T17:56:22.342" v="1409" actId="207"/>
        <pc:sldMkLst>
          <pc:docMk/>
          <pc:sldMk cId="353439002" sldId="496"/>
        </pc:sldMkLst>
        <pc:spChg chg="mod">
          <ac:chgData name="Breno Nicelatchi" userId="495d62745e7169d0" providerId="LiveId" clId="{3036CAB2-52AC-4AB5-8382-B6BD158B6E45}" dt="2023-09-04T17:56:22.342" v="1409" actId="207"/>
          <ac:spMkLst>
            <pc:docMk/>
            <pc:sldMk cId="353439002" sldId="496"/>
            <ac:spMk id="2" creationId="{7797ED11-98DD-4A35-9978-6B9D22EF1EE2}"/>
          </ac:spMkLst>
        </pc:spChg>
        <pc:spChg chg="mod topLvl">
          <ac:chgData name="Breno Nicelatchi" userId="495d62745e7169d0" providerId="LiveId" clId="{3036CAB2-52AC-4AB5-8382-B6BD158B6E45}" dt="2023-09-04T17:55:51.845" v="1359" actId="1037"/>
          <ac:spMkLst>
            <pc:docMk/>
            <pc:sldMk cId="353439002" sldId="496"/>
            <ac:spMk id="16" creationId="{460A56CD-9A81-415B-9EDD-0D3952EAAECD}"/>
          </ac:spMkLst>
        </pc:spChg>
        <pc:spChg chg="del mod topLvl">
          <ac:chgData name="Breno Nicelatchi" userId="495d62745e7169d0" providerId="LiveId" clId="{3036CAB2-52AC-4AB5-8382-B6BD158B6E45}" dt="2023-09-04T17:55:38.583" v="1329" actId="478"/>
          <ac:spMkLst>
            <pc:docMk/>
            <pc:sldMk cId="353439002" sldId="496"/>
            <ac:spMk id="17" creationId="{7DA86C7E-30C0-4418-9295-A84B71D2F6F3}"/>
          </ac:spMkLst>
        </pc:spChg>
        <pc:grpChg chg="del mod">
          <ac:chgData name="Breno Nicelatchi" userId="495d62745e7169d0" providerId="LiveId" clId="{3036CAB2-52AC-4AB5-8382-B6BD158B6E45}" dt="2023-09-04T17:55:38.583" v="1329" actId="478"/>
          <ac:grpSpMkLst>
            <pc:docMk/>
            <pc:sldMk cId="353439002" sldId="496"/>
            <ac:grpSpMk id="15" creationId="{7C0D7653-DCC2-42AD-8944-43923C316926}"/>
          </ac:grpSpMkLst>
        </pc:grpChg>
        <pc:grpChg chg="del">
          <ac:chgData name="Breno Nicelatchi" userId="495d62745e7169d0" providerId="LiveId" clId="{3036CAB2-52AC-4AB5-8382-B6BD158B6E45}" dt="2023-09-04T17:55:22.771" v="1307" actId="478"/>
          <ac:grpSpMkLst>
            <pc:docMk/>
            <pc:sldMk cId="353439002" sldId="496"/>
            <ac:grpSpMk id="18" creationId="{2D690525-788A-4A0B-BEC1-DA3C5709C5CA}"/>
          </ac:grpSpMkLst>
        </pc:grpChg>
        <pc:grpChg chg="del">
          <ac:chgData name="Breno Nicelatchi" userId="495d62745e7169d0" providerId="LiveId" clId="{3036CAB2-52AC-4AB5-8382-B6BD158B6E45}" dt="2023-09-04T17:55:22.771" v="1307" actId="478"/>
          <ac:grpSpMkLst>
            <pc:docMk/>
            <pc:sldMk cId="353439002" sldId="496"/>
            <ac:grpSpMk id="21" creationId="{DD0D6898-9825-4FDA-B285-7331F9DBCFC9}"/>
          </ac:grpSpMkLst>
        </pc:grpChg>
        <pc:grpChg chg="mod">
          <ac:chgData name="Breno Nicelatchi" userId="495d62745e7169d0" providerId="LiveId" clId="{3036CAB2-52AC-4AB5-8382-B6BD158B6E45}" dt="2023-09-04T17:55:33.119" v="1327" actId="1036"/>
          <ac:grpSpMkLst>
            <pc:docMk/>
            <pc:sldMk cId="353439002" sldId="496"/>
            <ac:grpSpMk id="39" creationId="{9E1040B3-C61E-430C-8F6C-BDE4274B84FB}"/>
          </ac:grpSpMkLst>
        </pc:grpChg>
        <pc:picChg chg="mod">
          <ac:chgData name="Breno Nicelatchi" userId="495d62745e7169d0" providerId="LiveId" clId="{3036CAB2-52AC-4AB5-8382-B6BD158B6E45}" dt="2023-09-04T17:56:13.310" v="1407"/>
          <ac:picMkLst>
            <pc:docMk/>
            <pc:sldMk cId="353439002" sldId="496"/>
            <ac:picMk id="12" creationId="{25616880-4C9A-1B97-FFB5-566350C93825}"/>
          </ac:picMkLst>
        </pc:picChg>
      </pc:sldChg>
      <pc:sldChg chg="addSp delSp modSp add mod">
        <pc:chgData name="Breno Nicelatchi" userId="495d62745e7169d0" providerId="LiveId" clId="{3036CAB2-52AC-4AB5-8382-B6BD158B6E45}" dt="2023-09-04T17:58:51.841" v="1506" actId="1038"/>
        <pc:sldMkLst>
          <pc:docMk/>
          <pc:sldMk cId="4240917603" sldId="497"/>
        </pc:sldMkLst>
        <pc:spChg chg="mod ord">
          <ac:chgData name="Breno Nicelatchi" userId="495d62745e7169d0" providerId="LiveId" clId="{3036CAB2-52AC-4AB5-8382-B6BD158B6E45}" dt="2023-09-04T17:58:51.841" v="1506" actId="1038"/>
          <ac:spMkLst>
            <pc:docMk/>
            <pc:sldMk cId="4240917603" sldId="497"/>
            <ac:spMk id="2" creationId="{CFDC0D77-399B-7D71-41A0-04472B85B17C}"/>
          </ac:spMkLst>
        </pc:spChg>
        <pc:spChg chg="mod">
          <ac:chgData name="Breno Nicelatchi" userId="495d62745e7169d0" providerId="LiveId" clId="{3036CAB2-52AC-4AB5-8382-B6BD158B6E45}" dt="2023-09-04T17:58:41.144" v="1499" actId="1036"/>
          <ac:spMkLst>
            <pc:docMk/>
            <pc:sldMk cId="4240917603" sldId="497"/>
            <ac:spMk id="7" creationId="{ADCF7427-7901-23C2-35AA-6479A2C5CE1C}"/>
          </ac:spMkLst>
        </pc:spChg>
        <pc:spChg chg="mod ord">
          <ac:chgData name="Breno Nicelatchi" userId="495d62745e7169d0" providerId="LiveId" clId="{3036CAB2-52AC-4AB5-8382-B6BD158B6E45}" dt="2023-09-04T17:58:51.841" v="1506" actId="1038"/>
          <ac:spMkLst>
            <pc:docMk/>
            <pc:sldMk cId="4240917603" sldId="497"/>
            <ac:spMk id="8" creationId="{EF4C13F7-103F-84B3-5606-B54F963316BF}"/>
          </ac:spMkLst>
        </pc:spChg>
        <pc:picChg chg="del">
          <ac:chgData name="Breno Nicelatchi" userId="495d62745e7169d0" providerId="LiveId" clId="{3036CAB2-52AC-4AB5-8382-B6BD158B6E45}" dt="2023-09-04T17:56:57.715" v="1411" actId="478"/>
          <ac:picMkLst>
            <pc:docMk/>
            <pc:sldMk cId="4240917603" sldId="497"/>
            <ac:picMk id="3" creationId="{8F244CEA-B513-49E4-72A7-96B9474F1EEE}"/>
          </ac:picMkLst>
        </pc:picChg>
        <pc:picChg chg="add mod">
          <ac:chgData name="Breno Nicelatchi" userId="495d62745e7169d0" providerId="LiveId" clId="{3036CAB2-52AC-4AB5-8382-B6BD158B6E45}" dt="2023-09-04T17:58:36.631" v="1490" actId="14100"/>
          <ac:picMkLst>
            <pc:docMk/>
            <pc:sldMk cId="4240917603" sldId="497"/>
            <ac:picMk id="6" creationId="{5F400426-9D08-0235-9F97-0A9C4D46A378}"/>
          </ac:picMkLst>
        </pc:picChg>
      </pc:sldChg>
      <pc:sldChg chg="addSp delSp modSp add mod">
        <pc:chgData name="Breno Nicelatchi" userId="495d62745e7169d0" providerId="LiveId" clId="{3036CAB2-52AC-4AB5-8382-B6BD158B6E45}" dt="2023-09-04T18:19:04.506" v="1584"/>
        <pc:sldMkLst>
          <pc:docMk/>
          <pc:sldMk cId="3514839854" sldId="498"/>
        </pc:sldMkLst>
        <pc:spChg chg="mod">
          <ac:chgData name="Breno Nicelatchi" userId="495d62745e7169d0" providerId="LiveId" clId="{3036CAB2-52AC-4AB5-8382-B6BD158B6E45}" dt="2023-09-04T18:18:58.123" v="1583" actId="1038"/>
          <ac:spMkLst>
            <pc:docMk/>
            <pc:sldMk cId="3514839854" sldId="498"/>
            <ac:spMk id="7" creationId="{130B9F51-6588-44C7-A3FC-48CC7F419EEA}"/>
          </ac:spMkLst>
        </pc:spChg>
        <pc:spChg chg="mod">
          <ac:chgData name="Breno Nicelatchi" userId="495d62745e7169d0" providerId="LiveId" clId="{3036CAB2-52AC-4AB5-8382-B6BD158B6E45}" dt="2023-09-04T18:18:58.123" v="1583" actId="1038"/>
          <ac:spMkLst>
            <pc:docMk/>
            <pc:sldMk cId="3514839854" sldId="498"/>
            <ac:spMk id="12" creationId="{7708CBAD-5A27-4A72-AF5D-33742181CBF2}"/>
          </ac:spMkLst>
        </pc:spChg>
        <pc:picChg chg="add mod ord modCrop">
          <ac:chgData name="Breno Nicelatchi" userId="495d62745e7169d0" providerId="LiveId" clId="{3036CAB2-52AC-4AB5-8382-B6BD158B6E45}" dt="2023-09-04T18:19:04.506" v="1584"/>
          <ac:picMkLst>
            <pc:docMk/>
            <pc:sldMk cId="3514839854" sldId="498"/>
            <ac:picMk id="2" creationId="{DB102687-5214-8F42-DE3E-E4121A917A49}"/>
          </ac:picMkLst>
        </pc:picChg>
        <pc:picChg chg="del">
          <ac:chgData name="Breno Nicelatchi" userId="495d62745e7169d0" providerId="LiveId" clId="{3036CAB2-52AC-4AB5-8382-B6BD158B6E45}" dt="2023-09-04T18:18:27.252" v="1539" actId="478"/>
          <ac:picMkLst>
            <pc:docMk/>
            <pc:sldMk cId="3514839854" sldId="498"/>
            <ac:picMk id="4" creationId="{7DACBA99-2FE3-0C8C-4275-FC3FE5D2EBF0}"/>
          </ac:picMkLst>
        </pc:picChg>
      </pc:sldChg>
      <pc:sldChg chg="modSp add mod">
        <pc:chgData name="Breno Nicelatchi" userId="495d62745e7169d0" providerId="LiveId" clId="{3036CAB2-52AC-4AB5-8382-B6BD158B6E45}" dt="2023-09-04T18:19:56.503" v="1599" actId="122"/>
        <pc:sldMkLst>
          <pc:docMk/>
          <pc:sldMk cId="3351887649" sldId="499"/>
        </pc:sldMkLst>
        <pc:spChg chg="mod">
          <ac:chgData name="Breno Nicelatchi" userId="495d62745e7169d0" providerId="LiveId" clId="{3036CAB2-52AC-4AB5-8382-B6BD158B6E45}" dt="2023-09-04T18:19:56.503" v="1599" actId="122"/>
          <ac:spMkLst>
            <pc:docMk/>
            <pc:sldMk cId="3351887649" sldId="499"/>
            <ac:spMk id="6" creationId="{27065709-F865-48EF-AC01-1A882E14ED64}"/>
          </ac:spMkLst>
        </pc:spChg>
      </pc:sldChg>
      <pc:sldChg chg="addSp delSp modSp add mod">
        <pc:chgData name="Breno Nicelatchi" userId="495d62745e7169d0" providerId="LiveId" clId="{3036CAB2-52AC-4AB5-8382-B6BD158B6E45}" dt="2023-09-04T18:24:20.114" v="1742" actId="14100"/>
        <pc:sldMkLst>
          <pc:docMk/>
          <pc:sldMk cId="1340086459" sldId="500"/>
        </pc:sldMkLst>
        <pc:spChg chg="add mod ord">
          <ac:chgData name="Breno Nicelatchi" userId="495d62745e7169d0" providerId="LiveId" clId="{3036CAB2-52AC-4AB5-8382-B6BD158B6E45}" dt="2023-09-04T18:24:03.509" v="1739" actId="1038"/>
          <ac:spMkLst>
            <pc:docMk/>
            <pc:sldMk cId="1340086459" sldId="500"/>
            <ac:spMk id="4" creationId="{136FFE1C-179A-6730-FE9E-7AAC9BA95F89}"/>
          </ac:spMkLst>
        </pc:spChg>
        <pc:spChg chg="add mod ord">
          <ac:chgData name="Breno Nicelatchi" userId="495d62745e7169d0" providerId="LiveId" clId="{3036CAB2-52AC-4AB5-8382-B6BD158B6E45}" dt="2023-09-04T18:24:03.509" v="1739" actId="1038"/>
          <ac:spMkLst>
            <pc:docMk/>
            <pc:sldMk cId="1340086459" sldId="500"/>
            <ac:spMk id="5" creationId="{6239F7C8-7284-1B43-ADCC-ED1A678366D2}"/>
          </ac:spMkLst>
        </pc:spChg>
        <pc:spChg chg="mod">
          <ac:chgData name="Breno Nicelatchi" userId="495d62745e7169d0" providerId="LiveId" clId="{3036CAB2-52AC-4AB5-8382-B6BD158B6E45}" dt="2023-09-04T18:23:57.807" v="1721" actId="1035"/>
          <ac:spMkLst>
            <pc:docMk/>
            <pc:sldMk cId="1340086459" sldId="500"/>
            <ac:spMk id="31" creationId="{2E7830D2-34CE-4BD4-BF37-799B1F760980}"/>
          </ac:spMkLst>
        </pc:spChg>
        <pc:spChg chg="mod">
          <ac:chgData name="Breno Nicelatchi" userId="495d62745e7169d0" providerId="LiveId" clId="{3036CAB2-52AC-4AB5-8382-B6BD158B6E45}" dt="2023-09-04T18:23:57.807" v="1721" actId="1035"/>
          <ac:spMkLst>
            <pc:docMk/>
            <pc:sldMk cId="1340086459" sldId="500"/>
            <ac:spMk id="32" creationId="{90FB8E2F-219A-4C33-949E-C9CFF7E7C76B}"/>
          </ac:spMkLst>
        </pc:spChg>
        <pc:picChg chg="del">
          <ac:chgData name="Breno Nicelatchi" userId="495d62745e7169d0" providerId="LiveId" clId="{3036CAB2-52AC-4AB5-8382-B6BD158B6E45}" dt="2023-09-04T18:20:53.868" v="1612" actId="478"/>
          <ac:picMkLst>
            <pc:docMk/>
            <pc:sldMk cId="1340086459" sldId="500"/>
            <ac:picMk id="2" creationId="{C96AF9C6-6510-A56D-5343-870AADBD395D}"/>
          </ac:picMkLst>
        </pc:picChg>
        <pc:picChg chg="add mod ord">
          <ac:chgData name="Breno Nicelatchi" userId="495d62745e7169d0" providerId="LiveId" clId="{3036CAB2-52AC-4AB5-8382-B6BD158B6E45}" dt="2023-09-04T18:24:20.114" v="1742" actId="14100"/>
          <ac:picMkLst>
            <pc:docMk/>
            <pc:sldMk cId="1340086459" sldId="500"/>
            <ac:picMk id="3" creationId="{C621505D-8320-6A96-982D-FE31BC87EFDF}"/>
          </ac:picMkLst>
        </pc:picChg>
      </pc:sldChg>
      <pc:sldChg chg="addSp delSp modSp add mod delAnim modAnim">
        <pc:chgData name="Breno Nicelatchi" userId="495d62745e7169d0" providerId="LiveId" clId="{3036CAB2-52AC-4AB5-8382-B6BD158B6E45}" dt="2023-09-04T18:30:58.392" v="1784" actId="14100"/>
        <pc:sldMkLst>
          <pc:docMk/>
          <pc:sldMk cId="4026301678" sldId="501"/>
        </pc:sldMkLst>
        <pc:spChg chg="add del mod">
          <ac:chgData name="Breno Nicelatchi" userId="495d62745e7169d0" providerId="LiveId" clId="{3036CAB2-52AC-4AB5-8382-B6BD158B6E45}" dt="2023-09-04T18:29:28.987" v="1746" actId="931"/>
          <ac:spMkLst>
            <pc:docMk/>
            <pc:sldMk cId="4026301678" sldId="501"/>
            <ac:spMk id="5" creationId="{56E20AA8-2276-19D4-DFCD-E7B412138BE4}"/>
          </ac:spMkLst>
        </pc:spChg>
        <pc:spChg chg="add del mod">
          <ac:chgData name="Breno Nicelatchi" userId="495d62745e7169d0" providerId="LiveId" clId="{3036CAB2-52AC-4AB5-8382-B6BD158B6E45}" dt="2023-09-04T18:30:42.663" v="1775" actId="931"/>
          <ac:spMkLst>
            <pc:docMk/>
            <pc:sldMk cId="4026301678" sldId="501"/>
            <ac:spMk id="9" creationId="{FC7E7DA1-7035-9F78-1E28-07631124557D}"/>
          </ac:spMkLst>
        </pc:spChg>
        <pc:spChg chg="mod">
          <ac:chgData name="Breno Nicelatchi" userId="495d62745e7169d0" providerId="LiveId" clId="{3036CAB2-52AC-4AB5-8382-B6BD158B6E45}" dt="2023-09-04T18:30:17.939" v="1772" actId="1076"/>
          <ac:spMkLst>
            <pc:docMk/>
            <pc:sldMk cId="4026301678" sldId="501"/>
            <ac:spMk id="14" creationId="{BE539A05-3110-4F1F-93ED-10941FD6A7B4}"/>
          </ac:spMkLst>
        </pc:spChg>
        <pc:spChg chg="mod ord">
          <ac:chgData name="Breno Nicelatchi" userId="495d62745e7169d0" providerId="LiveId" clId="{3036CAB2-52AC-4AB5-8382-B6BD158B6E45}" dt="2023-09-04T18:30:58.392" v="1784" actId="14100"/>
          <ac:spMkLst>
            <pc:docMk/>
            <pc:sldMk cId="4026301678" sldId="501"/>
            <ac:spMk id="68" creationId="{99A90587-8771-4C1D-8ABC-1623ED4AEF79}"/>
          </ac:spMkLst>
        </pc:spChg>
        <pc:spChg chg="mod topLvl">
          <ac:chgData name="Breno Nicelatchi" userId="495d62745e7169d0" providerId="LiveId" clId="{3036CAB2-52AC-4AB5-8382-B6BD158B6E45}" dt="2023-09-04T18:29:35.654" v="1763" actId="1036"/>
          <ac:spMkLst>
            <pc:docMk/>
            <pc:sldMk cId="4026301678" sldId="501"/>
            <ac:spMk id="69" creationId="{CAA5F349-17B0-4D74-8E0A-7C2238AC689E}"/>
          </ac:spMkLst>
        </pc:spChg>
        <pc:spChg chg="del topLvl">
          <ac:chgData name="Breno Nicelatchi" userId="495d62745e7169d0" providerId="LiveId" clId="{3036CAB2-52AC-4AB5-8382-B6BD158B6E45}" dt="2023-09-04T18:29:09.930" v="1744" actId="478"/>
          <ac:spMkLst>
            <pc:docMk/>
            <pc:sldMk cId="4026301678" sldId="501"/>
            <ac:spMk id="70" creationId="{CFC9E068-D498-44F3-955B-85D6C0CA6E9B}"/>
          </ac:spMkLst>
        </pc:spChg>
        <pc:grpChg chg="del">
          <ac:chgData name="Breno Nicelatchi" userId="495d62745e7169d0" providerId="LiveId" clId="{3036CAB2-52AC-4AB5-8382-B6BD158B6E45}" dt="2023-09-04T18:29:09.930" v="1744" actId="478"/>
          <ac:grpSpMkLst>
            <pc:docMk/>
            <pc:sldMk cId="4026301678" sldId="501"/>
            <ac:grpSpMk id="2" creationId="{E16A7902-BF74-4D7F-88B4-6FE3877B9461}"/>
          </ac:grpSpMkLst>
        </pc:grpChg>
        <pc:picChg chg="add mod">
          <ac:chgData name="Breno Nicelatchi" userId="495d62745e7169d0" providerId="LiveId" clId="{3036CAB2-52AC-4AB5-8382-B6BD158B6E45}" dt="2023-09-04T18:29:28.987" v="1746" actId="931"/>
          <ac:picMkLst>
            <pc:docMk/>
            <pc:sldMk cId="4026301678" sldId="501"/>
            <ac:picMk id="7" creationId="{D02690B8-1300-B5FA-02EE-31BD29B66D60}"/>
          </ac:picMkLst>
        </pc:picChg>
        <pc:picChg chg="del">
          <ac:chgData name="Breno Nicelatchi" userId="495d62745e7169d0" providerId="LiveId" clId="{3036CAB2-52AC-4AB5-8382-B6BD158B6E45}" dt="2023-09-04T18:30:27.043" v="1774" actId="478"/>
          <ac:picMkLst>
            <pc:docMk/>
            <pc:sldMk cId="4026301678" sldId="501"/>
            <ac:picMk id="10" creationId="{B2B48F0A-4C07-3195-D1F7-99C724067CCD}"/>
          </ac:picMkLst>
        </pc:picChg>
        <pc:picChg chg="add mod">
          <ac:chgData name="Breno Nicelatchi" userId="495d62745e7169d0" providerId="LiveId" clId="{3036CAB2-52AC-4AB5-8382-B6BD158B6E45}" dt="2023-09-04T18:30:42.663" v="1775" actId="931"/>
          <ac:picMkLst>
            <pc:docMk/>
            <pc:sldMk cId="4026301678" sldId="501"/>
            <ac:picMk id="12" creationId="{C2F075F5-F935-006E-88A4-ECBE0ECAF3A5}"/>
          </ac:picMkLst>
        </pc:picChg>
        <pc:picChg chg="del">
          <ac:chgData name="Breno Nicelatchi" userId="495d62745e7169d0" providerId="LiveId" clId="{3036CAB2-52AC-4AB5-8382-B6BD158B6E45}" dt="2023-09-04T18:29:17.683" v="1745" actId="478"/>
          <ac:picMkLst>
            <pc:docMk/>
            <pc:sldMk cId="4026301678" sldId="501"/>
            <ac:picMk id="18" creationId="{B650F3F3-0558-1E30-097F-9E20FFFF03A6}"/>
          </ac:picMkLst>
        </pc:picChg>
      </pc:sldChg>
      <pc:sldChg chg="addSp modSp add mod">
        <pc:chgData name="Breno Nicelatchi" userId="495d62745e7169d0" providerId="LiveId" clId="{3036CAB2-52AC-4AB5-8382-B6BD158B6E45}" dt="2023-09-04T18:33:05.536" v="1861" actId="1036"/>
        <pc:sldMkLst>
          <pc:docMk/>
          <pc:sldMk cId="1857350475" sldId="502"/>
        </pc:sldMkLst>
        <pc:spChg chg="add mod ord">
          <ac:chgData name="Breno Nicelatchi" userId="495d62745e7169d0" providerId="LiveId" clId="{3036CAB2-52AC-4AB5-8382-B6BD158B6E45}" dt="2023-09-04T18:33:05.536" v="1861" actId="1036"/>
          <ac:spMkLst>
            <pc:docMk/>
            <pc:sldMk cId="1857350475" sldId="502"/>
            <ac:spMk id="3" creationId="{9620A768-2752-D7B3-B4A7-DD188861DE2D}"/>
          </ac:spMkLst>
        </pc:spChg>
        <pc:spChg chg="mod">
          <ac:chgData name="Breno Nicelatchi" userId="495d62745e7169d0" providerId="LiveId" clId="{3036CAB2-52AC-4AB5-8382-B6BD158B6E45}" dt="2023-09-04T18:32:45.539" v="1832"/>
          <ac:spMkLst>
            <pc:docMk/>
            <pc:sldMk cId="1857350475" sldId="502"/>
            <ac:spMk id="5" creationId="{D13D979A-8A90-90CD-931A-9BC9DF76BCB8}"/>
          </ac:spMkLst>
        </pc:spChg>
        <pc:spChg chg="ord">
          <ac:chgData name="Breno Nicelatchi" userId="495d62745e7169d0" providerId="LiveId" clId="{3036CAB2-52AC-4AB5-8382-B6BD158B6E45}" dt="2023-09-04T18:32:27.431" v="1809" actId="167"/>
          <ac:spMkLst>
            <pc:docMk/>
            <pc:sldMk cId="1857350475" sldId="502"/>
            <ac:spMk id="9" creationId="{AC2B24B7-782F-D4FC-AF1C-237A9F2288C0}"/>
          </ac:spMkLst>
        </pc:spChg>
        <pc:spChg chg="mod">
          <ac:chgData name="Breno Nicelatchi" userId="495d62745e7169d0" providerId="LiveId" clId="{3036CAB2-52AC-4AB5-8382-B6BD158B6E45}" dt="2023-09-04T18:32:45.539" v="1832"/>
          <ac:spMkLst>
            <pc:docMk/>
            <pc:sldMk cId="1857350475" sldId="502"/>
            <ac:spMk id="10" creationId="{287F4E74-AA93-B030-82B4-987B88A426A5}"/>
          </ac:spMkLst>
        </pc:spChg>
        <pc:spChg chg="mod">
          <ac:chgData name="Breno Nicelatchi" userId="495d62745e7169d0" providerId="LiveId" clId="{3036CAB2-52AC-4AB5-8382-B6BD158B6E45}" dt="2023-09-04T18:33:05.536" v="1861" actId="1036"/>
          <ac:spMkLst>
            <pc:docMk/>
            <pc:sldMk cId="1857350475" sldId="502"/>
            <ac:spMk id="31" creationId="{2E7830D2-34CE-4BD4-BF37-799B1F760980}"/>
          </ac:spMkLst>
        </pc:spChg>
        <pc:spChg chg="mod">
          <ac:chgData name="Breno Nicelatchi" userId="495d62745e7169d0" providerId="LiveId" clId="{3036CAB2-52AC-4AB5-8382-B6BD158B6E45}" dt="2023-09-04T18:33:05.536" v="1861" actId="1036"/>
          <ac:spMkLst>
            <pc:docMk/>
            <pc:sldMk cId="1857350475" sldId="502"/>
            <ac:spMk id="32" creationId="{90FB8E2F-219A-4C33-949E-C9CFF7E7C76B}"/>
          </ac:spMkLst>
        </pc:spChg>
        <pc:grpChg chg="add mod">
          <ac:chgData name="Breno Nicelatchi" userId="495d62745e7169d0" providerId="LiveId" clId="{3036CAB2-52AC-4AB5-8382-B6BD158B6E45}" dt="2023-09-04T18:33:05.536" v="1861" actId="1036"/>
          <ac:grpSpMkLst>
            <pc:docMk/>
            <pc:sldMk cId="1857350475" sldId="502"/>
            <ac:grpSpMk id="4" creationId="{810BE7CB-8F16-E759-B01C-FCCA5C1992E5}"/>
          </ac:grpSpMkLst>
        </pc:grpChg>
        <pc:grpChg chg="mod">
          <ac:chgData name="Breno Nicelatchi" userId="495d62745e7169d0" providerId="LiveId" clId="{3036CAB2-52AC-4AB5-8382-B6BD158B6E45}" dt="2023-09-04T18:33:05.536" v="1861" actId="1036"/>
          <ac:grpSpMkLst>
            <pc:docMk/>
            <pc:sldMk cId="1857350475" sldId="502"/>
            <ac:grpSpMk id="6" creationId="{906583CC-CE44-81D5-8E59-9130D0CA320B}"/>
          </ac:grpSpMkLst>
        </pc:grpChg>
      </pc:sldChg>
      <pc:sldChg chg="modSp add mod modTransition">
        <pc:chgData name="Breno Nicelatchi" userId="495d62745e7169d0" providerId="LiveId" clId="{3036CAB2-52AC-4AB5-8382-B6BD158B6E45}" dt="2023-09-04T18:42:50.635" v="1964"/>
        <pc:sldMkLst>
          <pc:docMk/>
          <pc:sldMk cId="3767549041" sldId="503"/>
        </pc:sldMkLst>
        <pc:spChg chg="mod">
          <ac:chgData name="Breno Nicelatchi" userId="495d62745e7169d0" providerId="LiveId" clId="{3036CAB2-52AC-4AB5-8382-B6BD158B6E45}" dt="2023-09-04T18:42:05.149" v="1917" actId="1076"/>
          <ac:spMkLst>
            <pc:docMk/>
            <pc:sldMk cId="3767549041" sldId="503"/>
            <ac:spMk id="7" creationId="{130B9F51-6588-44C7-A3FC-48CC7F419EEA}"/>
          </ac:spMkLst>
        </pc:spChg>
        <pc:spChg chg="mod">
          <ac:chgData name="Breno Nicelatchi" userId="495d62745e7169d0" providerId="LiveId" clId="{3036CAB2-52AC-4AB5-8382-B6BD158B6E45}" dt="2023-09-04T18:42:16.420" v="1955" actId="1036"/>
          <ac:spMkLst>
            <pc:docMk/>
            <pc:sldMk cId="3767549041" sldId="503"/>
            <ac:spMk id="12" creationId="{7708CBAD-5A27-4A72-AF5D-33742181CBF2}"/>
          </ac:spMkLst>
        </pc:spChg>
        <pc:spChg chg="mod">
          <ac:chgData name="Breno Nicelatchi" userId="495d62745e7169d0" providerId="LiveId" clId="{3036CAB2-52AC-4AB5-8382-B6BD158B6E45}" dt="2023-09-04T18:42:05.149" v="1917" actId="1076"/>
          <ac:spMkLst>
            <pc:docMk/>
            <pc:sldMk cId="3767549041" sldId="503"/>
            <ac:spMk id="35" creationId="{E855B688-2671-4223-834B-96FEFD27A7DA}"/>
          </ac:spMkLst>
        </pc:spChg>
        <pc:spChg chg="mod">
          <ac:chgData name="Breno Nicelatchi" userId="495d62745e7169d0" providerId="LiveId" clId="{3036CAB2-52AC-4AB5-8382-B6BD158B6E45}" dt="2023-09-04T18:42:05.149" v="1917" actId="1076"/>
          <ac:spMkLst>
            <pc:docMk/>
            <pc:sldMk cId="3767549041" sldId="503"/>
            <ac:spMk id="39" creationId="{F54A816D-EC40-471C-8642-37C0A672C467}"/>
          </ac:spMkLst>
        </pc:spChg>
        <pc:spChg chg="mod">
          <ac:chgData name="Breno Nicelatchi" userId="495d62745e7169d0" providerId="LiveId" clId="{3036CAB2-52AC-4AB5-8382-B6BD158B6E45}" dt="2023-09-04T18:42:16.420" v="1955" actId="1036"/>
          <ac:spMkLst>
            <pc:docMk/>
            <pc:sldMk cId="3767549041" sldId="503"/>
            <ac:spMk id="40" creationId="{4CD64688-BCC5-4F77-B5F5-74B27F9CC340}"/>
          </ac:spMkLst>
        </pc:spChg>
        <pc:spChg chg="mod">
          <ac:chgData name="Breno Nicelatchi" userId="495d62745e7169d0" providerId="LiveId" clId="{3036CAB2-52AC-4AB5-8382-B6BD158B6E45}" dt="2023-09-04T18:42:05.149" v="1917" actId="1076"/>
          <ac:spMkLst>
            <pc:docMk/>
            <pc:sldMk cId="3767549041" sldId="503"/>
            <ac:spMk id="45" creationId="{F4C24DBF-205D-42ED-9566-96F96C0F95B7}"/>
          </ac:spMkLst>
        </pc:spChg>
        <pc:spChg chg="mod">
          <ac:chgData name="Breno Nicelatchi" userId="495d62745e7169d0" providerId="LiveId" clId="{3036CAB2-52AC-4AB5-8382-B6BD158B6E45}" dt="2023-09-04T18:42:05.149" v="1917" actId="1076"/>
          <ac:spMkLst>
            <pc:docMk/>
            <pc:sldMk cId="3767549041" sldId="503"/>
            <ac:spMk id="54" creationId="{6C469162-4CB0-46B4-8C37-C7ED4A4ABF5A}"/>
          </ac:spMkLst>
        </pc:spChg>
        <pc:spChg chg="mod">
          <ac:chgData name="Breno Nicelatchi" userId="495d62745e7169d0" providerId="LiveId" clId="{3036CAB2-52AC-4AB5-8382-B6BD158B6E45}" dt="2023-09-04T18:42:16.420" v="1955" actId="1036"/>
          <ac:spMkLst>
            <pc:docMk/>
            <pc:sldMk cId="3767549041" sldId="503"/>
            <ac:spMk id="55" creationId="{027934BF-B08C-47AF-871C-DA81538F02A8}"/>
          </ac:spMkLst>
        </pc:spChg>
        <pc:spChg chg="mod">
          <ac:chgData name="Breno Nicelatchi" userId="495d62745e7169d0" providerId="LiveId" clId="{3036CAB2-52AC-4AB5-8382-B6BD158B6E45}" dt="2023-09-04T18:42:05.149" v="1917" actId="1076"/>
          <ac:spMkLst>
            <pc:docMk/>
            <pc:sldMk cId="3767549041" sldId="503"/>
            <ac:spMk id="60" creationId="{060FA83D-5AAA-418B-89ED-40417B89B60E}"/>
          </ac:spMkLst>
        </pc:spChg>
      </pc:sldChg>
      <pc:sldChg chg="modSp add mod ord modTransition">
        <pc:chgData name="Breno Nicelatchi" userId="495d62745e7169d0" providerId="LiveId" clId="{3036CAB2-52AC-4AB5-8382-B6BD158B6E45}" dt="2023-09-04T18:42:50.635" v="1964"/>
        <pc:sldMkLst>
          <pc:docMk/>
          <pc:sldMk cId="2651022018" sldId="504"/>
        </pc:sldMkLst>
        <pc:spChg chg="mod">
          <ac:chgData name="Breno Nicelatchi" userId="495d62745e7169d0" providerId="LiveId" clId="{3036CAB2-52AC-4AB5-8382-B6BD158B6E45}" dt="2023-09-04T18:42:28.105" v="1957" actId="207"/>
          <ac:spMkLst>
            <pc:docMk/>
            <pc:sldMk cId="2651022018" sldId="504"/>
            <ac:spMk id="7" creationId="{130B9F51-6588-44C7-A3FC-48CC7F419EEA}"/>
          </ac:spMkLst>
        </pc:spChg>
      </pc:sldChg>
      <pc:sldChg chg="modSp add mod">
        <pc:chgData name="Breno Nicelatchi" userId="495d62745e7169d0" providerId="LiveId" clId="{3036CAB2-52AC-4AB5-8382-B6BD158B6E45}" dt="2023-09-04T18:42:35.555" v="1962" actId="207"/>
        <pc:sldMkLst>
          <pc:docMk/>
          <pc:sldMk cId="3505462506" sldId="505"/>
        </pc:sldMkLst>
        <pc:spChg chg="mod">
          <ac:chgData name="Breno Nicelatchi" userId="495d62745e7169d0" providerId="LiveId" clId="{3036CAB2-52AC-4AB5-8382-B6BD158B6E45}" dt="2023-09-04T18:42:35.555" v="1962" actId="207"/>
          <ac:spMkLst>
            <pc:docMk/>
            <pc:sldMk cId="3505462506" sldId="505"/>
            <ac:spMk id="39" creationId="{F54A816D-EC40-471C-8642-37C0A672C467}"/>
          </ac:spMkLst>
        </pc:spChg>
      </pc:sldChg>
      <pc:sldChg chg="modSp add mod">
        <pc:chgData name="Breno Nicelatchi" userId="495d62745e7169d0" providerId="LiveId" clId="{3036CAB2-52AC-4AB5-8382-B6BD158B6E45}" dt="2023-09-04T18:42:38.438" v="1963" actId="207"/>
        <pc:sldMkLst>
          <pc:docMk/>
          <pc:sldMk cId="2869480065" sldId="506"/>
        </pc:sldMkLst>
        <pc:spChg chg="mod">
          <ac:chgData name="Breno Nicelatchi" userId="495d62745e7169d0" providerId="LiveId" clId="{3036CAB2-52AC-4AB5-8382-B6BD158B6E45}" dt="2023-09-04T18:42:38.438" v="1963" actId="207"/>
          <ac:spMkLst>
            <pc:docMk/>
            <pc:sldMk cId="2869480065" sldId="506"/>
            <ac:spMk id="54" creationId="{6C469162-4CB0-46B4-8C37-C7ED4A4ABF5A}"/>
          </ac:spMkLst>
        </pc:spChg>
      </pc:sldChg>
      <pc:sldChg chg="addSp delSp modSp add mod modAnim">
        <pc:chgData name="Breno Nicelatchi" userId="495d62745e7169d0" providerId="LiveId" clId="{3036CAB2-52AC-4AB5-8382-B6BD158B6E45}" dt="2023-09-04T18:44:43.204" v="1998" actId="1076"/>
        <pc:sldMkLst>
          <pc:docMk/>
          <pc:sldMk cId="2958699202" sldId="507"/>
        </pc:sldMkLst>
        <pc:spChg chg="mod">
          <ac:chgData name="Breno Nicelatchi" userId="495d62745e7169d0" providerId="LiveId" clId="{3036CAB2-52AC-4AB5-8382-B6BD158B6E45}" dt="2023-09-04T18:44:29.783" v="1997" actId="1036"/>
          <ac:spMkLst>
            <pc:docMk/>
            <pc:sldMk cId="2958699202" sldId="507"/>
            <ac:spMk id="11" creationId="{1E73B422-4208-4A2B-875C-8A9AF699110D}"/>
          </ac:spMkLst>
        </pc:spChg>
        <pc:spChg chg="mod">
          <ac:chgData name="Breno Nicelatchi" userId="495d62745e7169d0" providerId="LiveId" clId="{3036CAB2-52AC-4AB5-8382-B6BD158B6E45}" dt="2023-09-04T18:44:43.204" v="1998" actId="1076"/>
          <ac:spMkLst>
            <pc:docMk/>
            <pc:sldMk cId="2958699202" sldId="507"/>
            <ac:spMk id="28" creationId="{90D0EB99-DA06-429F-B9CE-0AEB21C56207}"/>
          </ac:spMkLst>
        </pc:spChg>
        <pc:picChg chg="add mod">
          <ac:chgData name="Breno Nicelatchi" userId="495d62745e7169d0" providerId="LiveId" clId="{3036CAB2-52AC-4AB5-8382-B6BD158B6E45}" dt="2023-09-04T18:43:50.512" v="1973" actId="14100"/>
          <ac:picMkLst>
            <pc:docMk/>
            <pc:sldMk cId="2958699202" sldId="507"/>
            <ac:picMk id="2" creationId="{D0989373-8EE8-895D-7779-BC8FDCF39CBE}"/>
          </ac:picMkLst>
        </pc:picChg>
        <pc:picChg chg="del">
          <ac:chgData name="Breno Nicelatchi" userId="495d62745e7169d0" providerId="LiveId" clId="{3036CAB2-52AC-4AB5-8382-B6BD158B6E45}" dt="2023-09-04T18:43:34.606" v="1966" actId="478"/>
          <ac:picMkLst>
            <pc:docMk/>
            <pc:sldMk cId="2958699202" sldId="507"/>
            <ac:picMk id="8" creationId="{9E7A6B8A-E527-FE7E-7657-A0310B97EC6E}"/>
          </ac:picMkLst>
        </pc:picChg>
      </pc:sldChg>
      <pc:sldChg chg="addSp delSp modSp add mod modAnim">
        <pc:chgData name="Breno Nicelatchi" userId="495d62745e7169d0" providerId="LiveId" clId="{3036CAB2-52AC-4AB5-8382-B6BD158B6E45}" dt="2023-09-04T18:47:03.689" v="2085" actId="1037"/>
        <pc:sldMkLst>
          <pc:docMk/>
          <pc:sldMk cId="2513766815" sldId="508"/>
        </pc:sldMkLst>
        <pc:spChg chg="add mod ord">
          <ac:chgData name="Breno Nicelatchi" userId="495d62745e7169d0" providerId="LiveId" clId="{3036CAB2-52AC-4AB5-8382-B6BD158B6E45}" dt="2023-09-04T18:47:03.689" v="2085" actId="1037"/>
          <ac:spMkLst>
            <pc:docMk/>
            <pc:sldMk cId="2513766815" sldId="508"/>
            <ac:spMk id="159" creationId="{494E942E-CC11-CDC6-A9E1-6AF4B50748C2}"/>
          </ac:spMkLst>
        </pc:spChg>
        <pc:spChg chg="del">
          <ac:chgData name="Breno Nicelatchi" userId="495d62745e7169d0" providerId="LiveId" clId="{3036CAB2-52AC-4AB5-8382-B6BD158B6E45}" dt="2023-09-04T18:46:04.632" v="2032" actId="478"/>
          <ac:spMkLst>
            <pc:docMk/>
            <pc:sldMk cId="2513766815" sldId="508"/>
            <ac:spMk id="160" creationId="{9E48A058-E43D-C735-8E5B-95185320AD1F}"/>
          </ac:spMkLst>
        </pc:spChg>
        <pc:spChg chg="add mod">
          <ac:chgData name="Breno Nicelatchi" userId="495d62745e7169d0" providerId="LiveId" clId="{3036CAB2-52AC-4AB5-8382-B6BD158B6E45}" dt="2023-09-04T18:47:03.689" v="2085" actId="1037"/>
          <ac:spMkLst>
            <pc:docMk/>
            <pc:sldMk cId="2513766815" sldId="508"/>
            <ac:spMk id="161" creationId="{B654C663-EB2E-8DAE-5EC0-0AF4877F14BC}"/>
          </ac:spMkLst>
        </pc:spChg>
        <pc:spChg chg="del">
          <ac:chgData name="Breno Nicelatchi" userId="495d62745e7169d0" providerId="LiveId" clId="{3036CAB2-52AC-4AB5-8382-B6BD158B6E45}" dt="2023-09-04T18:46:04.632" v="2032" actId="478"/>
          <ac:spMkLst>
            <pc:docMk/>
            <pc:sldMk cId="2513766815" sldId="508"/>
            <ac:spMk id="163" creationId="{414D12DE-3E2D-49CF-36F1-55CD69925740}"/>
          </ac:spMkLst>
        </pc:spChg>
        <pc:spChg chg="mod">
          <ac:chgData name="Breno Nicelatchi" userId="495d62745e7169d0" providerId="LiveId" clId="{3036CAB2-52AC-4AB5-8382-B6BD158B6E45}" dt="2023-09-04T18:47:03.689" v="2085" actId="1037"/>
          <ac:spMkLst>
            <pc:docMk/>
            <pc:sldMk cId="2513766815" sldId="508"/>
            <ac:spMk id="174" creationId="{F30068C9-994B-368E-74A1-6F9B357C62A9}"/>
          </ac:spMkLst>
        </pc:spChg>
        <pc:spChg chg="del">
          <ac:chgData name="Breno Nicelatchi" userId="495d62745e7169d0" providerId="LiveId" clId="{3036CAB2-52AC-4AB5-8382-B6BD158B6E45}" dt="2023-09-04T18:46:07.598" v="2033" actId="478"/>
          <ac:spMkLst>
            <pc:docMk/>
            <pc:sldMk cId="2513766815" sldId="508"/>
            <ac:spMk id="180" creationId="{21091F0B-B3CE-5541-F23E-1F956E8C4D82}"/>
          </ac:spMkLst>
        </pc:spChg>
        <pc:spChg chg="mod">
          <ac:chgData name="Breno Nicelatchi" userId="495d62745e7169d0" providerId="LiveId" clId="{3036CAB2-52AC-4AB5-8382-B6BD158B6E45}" dt="2023-09-04T18:47:03.689" v="2085" actId="1037"/>
          <ac:spMkLst>
            <pc:docMk/>
            <pc:sldMk cId="2513766815" sldId="508"/>
            <ac:spMk id="181" creationId="{4B1626CE-AA76-4438-FC42-CC1A2C997097}"/>
          </ac:spMkLst>
        </pc:spChg>
        <pc:grpChg chg="del">
          <ac:chgData name="Breno Nicelatchi" userId="495d62745e7169d0" providerId="LiveId" clId="{3036CAB2-52AC-4AB5-8382-B6BD158B6E45}" dt="2023-09-04T18:45:34.265" v="2007" actId="478"/>
          <ac:grpSpMkLst>
            <pc:docMk/>
            <pc:sldMk cId="2513766815" sldId="508"/>
            <ac:grpSpMk id="2" creationId="{F535DEA2-5856-4205-92A2-F79C3A6A55E0}"/>
          </ac:grpSpMkLst>
        </pc:grpChg>
        <pc:grpChg chg="mod">
          <ac:chgData name="Breno Nicelatchi" userId="495d62745e7169d0" providerId="LiveId" clId="{3036CAB2-52AC-4AB5-8382-B6BD158B6E45}" dt="2023-09-04T18:47:03.689" v="2085" actId="1037"/>
          <ac:grpSpMkLst>
            <pc:docMk/>
            <pc:sldMk cId="2513766815" sldId="508"/>
            <ac:grpSpMk id="165" creationId="{0D83EC2A-9881-4B4A-76EA-A012E56413F1}"/>
          </ac:grpSpMkLst>
        </pc:grpChg>
        <pc:cxnChg chg="del">
          <ac:chgData name="Breno Nicelatchi" userId="495d62745e7169d0" providerId="LiveId" clId="{3036CAB2-52AC-4AB5-8382-B6BD158B6E45}" dt="2023-09-04T18:46:07.598" v="2033" actId="478"/>
          <ac:cxnSpMkLst>
            <pc:docMk/>
            <pc:sldMk cId="2513766815" sldId="508"/>
            <ac:cxnSpMk id="169" creationId="{9A2785EA-FB3F-44B2-A551-19B15AC36BA1}"/>
          </ac:cxnSpMkLst>
        </pc:cxnChg>
      </pc:sldChg>
      <pc:sldChg chg="addSp delSp modSp add mod delAnim">
        <pc:chgData name="Breno Nicelatchi" userId="495d62745e7169d0" providerId="LiveId" clId="{3036CAB2-52AC-4AB5-8382-B6BD158B6E45}" dt="2023-09-04T21:29:27.810" v="5214" actId="404"/>
        <pc:sldMkLst>
          <pc:docMk/>
          <pc:sldMk cId="4267552111" sldId="509"/>
        </pc:sldMkLst>
        <pc:spChg chg="mod ord">
          <ac:chgData name="Breno Nicelatchi" userId="495d62745e7169d0" providerId="LiveId" clId="{3036CAB2-52AC-4AB5-8382-B6BD158B6E45}" dt="2023-09-04T18:49:52.480" v="2198" actId="14100"/>
          <ac:spMkLst>
            <pc:docMk/>
            <pc:sldMk cId="4267552111" sldId="509"/>
            <ac:spMk id="2" creationId="{E15230C4-CA14-4D96-9782-6138D2A69B1C}"/>
          </ac:spMkLst>
        </pc:spChg>
        <pc:spChg chg="mod">
          <ac:chgData name="Breno Nicelatchi" userId="495d62745e7169d0" providerId="LiveId" clId="{3036CAB2-52AC-4AB5-8382-B6BD158B6E45}" dt="2023-09-04T21:29:11.589" v="5206" actId="14100"/>
          <ac:spMkLst>
            <pc:docMk/>
            <pc:sldMk cId="4267552111" sldId="509"/>
            <ac:spMk id="20" creationId="{75C041E6-FFCE-45B1-9644-70D0A22D686C}"/>
          </ac:spMkLst>
        </pc:spChg>
        <pc:spChg chg="del mod">
          <ac:chgData name="Breno Nicelatchi" userId="495d62745e7169d0" providerId="LiveId" clId="{3036CAB2-52AC-4AB5-8382-B6BD158B6E45}" dt="2023-09-04T21:29:08.658" v="5205" actId="478"/>
          <ac:spMkLst>
            <pc:docMk/>
            <pc:sldMk cId="4267552111" sldId="509"/>
            <ac:spMk id="22" creationId="{BB544646-13A8-4991-8AFB-FDAAFFF554A9}"/>
          </ac:spMkLst>
        </pc:spChg>
        <pc:spChg chg="mod">
          <ac:chgData name="Breno Nicelatchi" userId="495d62745e7169d0" providerId="LiveId" clId="{3036CAB2-52AC-4AB5-8382-B6BD158B6E45}" dt="2023-09-04T21:29:19.259" v="5208" actId="1076"/>
          <ac:spMkLst>
            <pc:docMk/>
            <pc:sldMk cId="4267552111" sldId="509"/>
            <ac:spMk id="25" creationId="{C0270F74-4AC6-4816-98AB-2E79E4052A24}"/>
          </ac:spMkLst>
        </pc:spChg>
        <pc:spChg chg="mod">
          <ac:chgData name="Breno Nicelatchi" userId="495d62745e7169d0" providerId="LiveId" clId="{3036CAB2-52AC-4AB5-8382-B6BD158B6E45}" dt="2023-09-04T21:29:27.810" v="5214" actId="404"/>
          <ac:spMkLst>
            <pc:docMk/>
            <pc:sldMk cId="4267552111" sldId="509"/>
            <ac:spMk id="26" creationId="{1253C8B7-0C63-4957-ADF8-47E7C83712AF}"/>
          </ac:spMkLst>
        </pc:spChg>
        <pc:spChg chg="mod">
          <ac:chgData name="Breno Nicelatchi" userId="495d62745e7169d0" providerId="LiveId" clId="{3036CAB2-52AC-4AB5-8382-B6BD158B6E45}" dt="2023-09-04T18:48:23.933" v="2120" actId="20577"/>
          <ac:spMkLst>
            <pc:docMk/>
            <pc:sldMk cId="4267552111" sldId="509"/>
            <ac:spMk id="34" creationId="{F2F7A0F9-F704-4E13-B836-3F376B7388F0}"/>
          </ac:spMkLst>
        </pc:spChg>
        <pc:grpChg chg="mod">
          <ac:chgData name="Breno Nicelatchi" userId="495d62745e7169d0" providerId="LiveId" clId="{3036CAB2-52AC-4AB5-8382-B6BD158B6E45}" dt="2023-09-04T18:50:06.043" v="2200" actId="1076"/>
          <ac:grpSpMkLst>
            <pc:docMk/>
            <pc:sldMk cId="4267552111" sldId="509"/>
            <ac:grpSpMk id="3" creationId="{DDC7BA53-B6AA-4DBA-948E-B3C71C825442}"/>
          </ac:grpSpMkLst>
        </pc:grpChg>
        <pc:grpChg chg="del mod">
          <ac:chgData name="Breno Nicelatchi" userId="495d62745e7169d0" providerId="LiveId" clId="{3036CAB2-52AC-4AB5-8382-B6BD158B6E45}" dt="2023-09-04T21:29:08.658" v="5205" actId="478"/>
          <ac:grpSpMkLst>
            <pc:docMk/>
            <pc:sldMk cId="4267552111" sldId="509"/>
            <ac:grpSpMk id="5" creationId="{E2309116-EC4C-4D52-9E0E-8D52D12CFB90}"/>
          </ac:grpSpMkLst>
        </pc:grpChg>
        <pc:picChg chg="add mod ord modCrop">
          <ac:chgData name="Breno Nicelatchi" userId="495d62745e7169d0" providerId="LiveId" clId="{3036CAB2-52AC-4AB5-8382-B6BD158B6E45}" dt="2023-09-04T18:49:48.203" v="2197" actId="167"/>
          <ac:picMkLst>
            <pc:docMk/>
            <pc:sldMk cId="4267552111" sldId="509"/>
            <ac:picMk id="4" creationId="{747F6DBA-0B9B-B956-95D6-B89243B51778}"/>
          </ac:picMkLst>
        </pc:picChg>
        <pc:picChg chg="del">
          <ac:chgData name="Breno Nicelatchi" userId="495d62745e7169d0" providerId="LiveId" clId="{3036CAB2-52AC-4AB5-8382-B6BD158B6E45}" dt="2023-09-04T18:48:49.361" v="2135" actId="478"/>
          <ac:picMkLst>
            <pc:docMk/>
            <pc:sldMk cId="4267552111" sldId="509"/>
            <ac:picMk id="13" creationId="{0C77CC76-E118-FE69-EE18-AB7B0635759C}"/>
          </ac:picMkLst>
        </pc:picChg>
      </pc:sldChg>
      <pc:sldChg chg="delSp modSp add mod delAnim modAnim">
        <pc:chgData name="Breno Nicelatchi" userId="495d62745e7169d0" providerId="LiveId" clId="{3036CAB2-52AC-4AB5-8382-B6BD158B6E45}" dt="2023-09-04T18:51:36.467" v="2247" actId="1035"/>
        <pc:sldMkLst>
          <pc:docMk/>
          <pc:sldMk cId="3447131883" sldId="510"/>
        </pc:sldMkLst>
        <pc:spChg chg="mod">
          <ac:chgData name="Breno Nicelatchi" userId="495d62745e7169d0" providerId="LiveId" clId="{3036CAB2-52AC-4AB5-8382-B6BD158B6E45}" dt="2023-09-04T18:51:36.467" v="2247" actId="1035"/>
          <ac:spMkLst>
            <pc:docMk/>
            <pc:sldMk cId="3447131883" sldId="510"/>
            <ac:spMk id="3" creationId="{84F8E43D-AE7F-4FD4-AEE9-C895C416C015}"/>
          </ac:spMkLst>
        </pc:spChg>
        <pc:spChg chg="del mod">
          <ac:chgData name="Breno Nicelatchi" userId="495d62745e7169d0" providerId="LiveId" clId="{3036CAB2-52AC-4AB5-8382-B6BD158B6E45}" dt="2023-09-04T18:51:31.409" v="2228"/>
          <ac:spMkLst>
            <pc:docMk/>
            <pc:sldMk cId="3447131883" sldId="510"/>
            <ac:spMk id="8" creationId="{8407EB53-A5F8-42E6-B218-227EA20BFE15}"/>
          </ac:spMkLst>
        </pc:spChg>
        <pc:spChg chg="mod">
          <ac:chgData name="Breno Nicelatchi" userId="495d62745e7169d0" providerId="LiveId" clId="{3036CAB2-52AC-4AB5-8382-B6BD158B6E45}" dt="2023-09-04T18:51:36.467" v="2247" actId="1035"/>
          <ac:spMkLst>
            <pc:docMk/>
            <pc:sldMk cId="3447131883" sldId="510"/>
            <ac:spMk id="19" creationId="{98872122-F72E-46BB-8EEC-CCF6BF397E05}"/>
          </ac:spMkLst>
        </pc:spChg>
        <pc:spChg chg="mod">
          <ac:chgData name="Breno Nicelatchi" userId="495d62745e7169d0" providerId="LiveId" clId="{3036CAB2-52AC-4AB5-8382-B6BD158B6E45}" dt="2023-09-04T18:51:36.467" v="2247" actId="1035"/>
          <ac:spMkLst>
            <pc:docMk/>
            <pc:sldMk cId="3447131883" sldId="510"/>
            <ac:spMk id="41" creationId="{68F609C9-26B4-260C-E5EF-E8B9AB59C1BD}"/>
          </ac:spMkLst>
        </pc:spChg>
        <pc:spChg chg="mod">
          <ac:chgData name="Breno Nicelatchi" userId="495d62745e7169d0" providerId="LiveId" clId="{3036CAB2-52AC-4AB5-8382-B6BD158B6E45}" dt="2023-09-04T18:51:36.467" v="2247" actId="1035"/>
          <ac:spMkLst>
            <pc:docMk/>
            <pc:sldMk cId="3447131883" sldId="510"/>
            <ac:spMk id="43" creationId="{41DB5F78-5C79-2DFE-D0F5-244D2DDBED36}"/>
          </ac:spMkLst>
        </pc:spChg>
        <pc:spChg chg="mod">
          <ac:chgData name="Breno Nicelatchi" userId="495d62745e7169d0" providerId="LiveId" clId="{3036CAB2-52AC-4AB5-8382-B6BD158B6E45}" dt="2023-09-04T18:51:36.467" v="2247" actId="1035"/>
          <ac:spMkLst>
            <pc:docMk/>
            <pc:sldMk cId="3447131883" sldId="510"/>
            <ac:spMk id="53" creationId="{2EF7B101-3225-4120-BC96-865E4E4012BE}"/>
          </ac:spMkLst>
        </pc:spChg>
        <pc:grpChg chg="mod">
          <ac:chgData name="Breno Nicelatchi" userId="495d62745e7169d0" providerId="LiveId" clId="{3036CAB2-52AC-4AB5-8382-B6BD158B6E45}" dt="2023-09-04T18:51:36.467" v="2247" actId="1035"/>
          <ac:grpSpMkLst>
            <pc:docMk/>
            <pc:sldMk cId="3447131883" sldId="510"/>
            <ac:grpSpMk id="4" creationId="{B05C20CD-6E3C-49E8-8135-F9C968B98F64}"/>
          </ac:grpSpMkLst>
        </pc:grpChg>
        <pc:picChg chg="mod">
          <ac:chgData name="Breno Nicelatchi" userId="495d62745e7169d0" providerId="LiveId" clId="{3036CAB2-52AC-4AB5-8382-B6BD158B6E45}" dt="2023-09-04T18:51:36.467" v="2247" actId="1035"/>
          <ac:picMkLst>
            <pc:docMk/>
            <pc:sldMk cId="3447131883" sldId="510"/>
            <ac:picMk id="33" creationId="{79A3B350-617F-59D4-A699-CBD57CCF888D}"/>
          </ac:picMkLst>
        </pc:picChg>
        <pc:picChg chg="mod">
          <ac:chgData name="Breno Nicelatchi" userId="495d62745e7169d0" providerId="LiveId" clId="{3036CAB2-52AC-4AB5-8382-B6BD158B6E45}" dt="2023-09-04T18:51:36.467" v="2247" actId="1035"/>
          <ac:picMkLst>
            <pc:docMk/>
            <pc:sldMk cId="3447131883" sldId="510"/>
            <ac:picMk id="37" creationId="{A8EE10A5-8DBF-DDF4-92CD-D7EACADA1E73}"/>
          </ac:picMkLst>
        </pc:picChg>
      </pc:sldChg>
      <pc:sldChg chg="modSp add mod">
        <pc:chgData name="Breno Nicelatchi" userId="495d62745e7169d0" providerId="LiveId" clId="{3036CAB2-52AC-4AB5-8382-B6BD158B6E45}" dt="2023-09-04T18:52:23.134" v="2252" actId="1076"/>
        <pc:sldMkLst>
          <pc:docMk/>
          <pc:sldMk cId="2475292625" sldId="511"/>
        </pc:sldMkLst>
        <pc:spChg chg="mod">
          <ac:chgData name="Breno Nicelatchi" userId="495d62745e7169d0" providerId="LiveId" clId="{3036CAB2-52AC-4AB5-8382-B6BD158B6E45}" dt="2023-09-04T18:52:23.134" v="2252" actId="1076"/>
          <ac:spMkLst>
            <pc:docMk/>
            <pc:sldMk cId="2475292625" sldId="511"/>
            <ac:spMk id="7" creationId="{ADCF7427-7901-23C2-35AA-6479A2C5CE1C}"/>
          </ac:spMkLst>
        </pc:spChg>
      </pc:sldChg>
      <pc:sldChg chg="addSp modSp add mod">
        <pc:chgData name="Breno Nicelatchi" userId="495d62745e7169d0" providerId="LiveId" clId="{3036CAB2-52AC-4AB5-8382-B6BD158B6E45}" dt="2023-09-04T19:04:18.227" v="2304" actId="1038"/>
        <pc:sldMkLst>
          <pc:docMk/>
          <pc:sldMk cId="1910566062" sldId="512"/>
        </pc:sldMkLst>
        <pc:spChg chg="add mod">
          <ac:chgData name="Breno Nicelatchi" userId="495d62745e7169d0" providerId="LiveId" clId="{3036CAB2-52AC-4AB5-8382-B6BD158B6E45}" dt="2023-09-04T19:04:18.227" v="2304" actId="1038"/>
          <ac:spMkLst>
            <pc:docMk/>
            <pc:sldMk cId="1910566062" sldId="512"/>
            <ac:spMk id="2" creationId="{D7385C74-1F2A-4622-DB48-7B835BB19578}"/>
          </ac:spMkLst>
        </pc:spChg>
        <pc:spChg chg="mod">
          <ac:chgData name="Breno Nicelatchi" userId="495d62745e7169d0" providerId="LiveId" clId="{3036CAB2-52AC-4AB5-8382-B6BD158B6E45}" dt="2023-09-04T19:04:18.227" v="2304" actId="1038"/>
          <ac:spMkLst>
            <pc:docMk/>
            <pc:sldMk cId="1910566062" sldId="512"/>
            <ac:spMk id="4" creationId="{CC26DF20-BBA9-37EC-ACEF-20AE1F27EC95}"/>
          </ac:spMkLst>
        </pc:spChg>
        <pc:spChg chg="mod">
          <ac:chgData name="Breno Nicelatchi" userId="495d62745e7169d0" providerId="LiveId" clId="{3036CAB2-52AC-4AB5-8382-B6BD158B6E45}" dt="2023-09-04T19:04:18.227" v="2304" actId="1038"/>
          <ac:spMkLst>
            <pc:docMk/>
            <pc:sldMk cId="1910566062" sldId="512"/>
            <ac:spMk id="5" creationId="{47ED71B0-B75E-8F01-5AC8-8CE4EC621B31}"/>
          </ac:spMkLst>
        </pc:spChg>
        <pc:spChg chg="mod">
          <ac:chgData name="Breno Nicelatchi" userId="495d62745e7169d0" providerId="LiveId" clId="{3036CAB2-52AC-4AB5-8382-B6BD158B6E45}" dt="2023-09-04T19:04:18.227" v="2304" actId="1038"/>
          <ac:spMkLst>
            <pc:docMk/>
            <pc:sldMk cId="1910566062" sldId="512"/>
            <ac:spMk id="7" creationId="{6637FB7B-EFC8-4A28-B0C2-F5D61CB6DAFD}"/>
          </ac:spMkLst>
        </pc:spChg>
        <pc:spChg chg="mod">
          <ac:chgData name="Breno Nicelatchi" userId="495d62745e7169d0" providerId="LiveId" clId="{3036CAB2-52AC-4AB5-8382-B6BD158B6E45}" dt="2023-09-04T19:04:18.227" v="2304" actId="1038"/>
          <ac:spMkLst>
            <pc:docMk/>
            <pc:sldMk cId="1910566062" sldId="512"/>
            <ac:spMk id="9" creationId="{D590A500-464B-4263-8951-4E6A0192889F}"/>
          </ac:spMkLst>
        </pc:spChg>
        <pc:spChg chg="mod">
          <ac:chgData name="Breno Nicelatchi" userId="495d62745e7169d0" providerId="LiveId" clId="{3036CAB2-52AC-4AB5-8382-B6BD158B6E45}" dt="2023-09-04T19:04:18.227" v="2304" actId="1038"/>
          <ac:spMkLst>
            <pc:docMk/>
            <pc:sldMk cId="1910566062" sldId="512"/>
            <ac:spMk id="31" creationId="{2E7830D2-34CE-4BD4-BF37-799B1F760980}"/>
          </ac:spMkLst>
        </pc:spChg>
        <pc:spChg chg="mod">
          <ac:chgData name="Breno Nicelatchi" userId="495d62745e7169d0" providerId="LiveId" clId="{3036CAB2-52AC-4AB5-8382-B6BD158B6E45}" dt="2023-09-04T19:04:18.227" v="2304" actId="1038"/>
          <ac:spMkLst>
            <pc:docMk/>
            <pc:sldMk cId="1910566062" sldId="512"/>
            <ac:spMk id="32" creationId="{90FB8E2F-219A-4C33-949E-C9CFF7E7C76B}"/>
          </ac:spMkLst>
        </pc:spChg>
      </pc:sldChg>
      <pc:sldChg chg="addSp delSp modSp add mod modAnim">
        <pc:chgData name="Breno Nicelatchi" userId="495d62745e7169d0" providerId="LiveId" clId="{3036CAB2-52AC-4AB5-8382-B6BD158B6E45}" dt="2023-09-04T19:06:24.796" v="2323" actId="1076"/>
        <pc:sldMkLst>
          <pc:docMk/>
          <pc:sldMk cId="2556059086" sldId="513"/>
        </pc:sldMkLst>
        <pc:spChg chg="mod">
          <ac:chgData name="Breno Nicelatchi" userId="495d62745e7169d0" providerId="LiveId" clId="{3036CAB2-52AC-4AB5-8382-B6BD158B6E45}" dt="2023-09-04T19:06:24.796" v="2323" actId="1076"/>
          <ac:spMkLst>
            <pc:docMk/>
            <pc:sldMk cId="2556059086" sldId="513"/>
            <ac:spMk id="8" creationId="{223782CB-E090-D028-793D-90C6B2F9C44F}"/>
          </ac:spMkLst>
        </pc:spChg>
        <pc:spChg chg="mod">
          <ac:chgData name="Breno Nicelatchi" userId="495d62745e7169d0" providerId="LiveId" clId="{3036CAB2-52AC-4AB5-8382-B6BD158B6E45}" dt="2023-09-04T19:06:24.796" v="2323" actId="1076"/>
          <ac:spMkLst>
            <pc:docMk/>
            <pc:sldMk cId="2556059086" sldId="513"/>
            <ac:spMk id="9" creationId="{79DCDB5E-1E4E-2511-3594-31332D175BEC}"/>
          </ac:spMkLst>
        </pc:spChg>
        <pc:spChg chg="mod">
          <ac:chgData name="Breno Nicelatchi" userId="495d62745e7169d0" providerId="LiveId" clId="{3036CAB2-52AC-4AB5-8382-B6BD158B6E45}" dt="2023-09-04T19:06:19.024" v="2322" actId="207"/>
          <ac:spMkLst>
            <pc:docMk/>
            <pc:sldMk cId="2556059086" sldId="513"/>
            <ac:spMk id="10" creationId="{CAD177C9-ED40-01D0-9142-27A150BD51BF}"/>
          </ac:spMkLst>
        </pc:spChg>
        <pc:picChg chg="add mod">
          <ac:chgData name="Breno Nicelatchi" userId="495d62745e7169d0" providerId="LiveId" clId="{3036CAB2-52AC-4AB5-8382-B6BD158B6E45}" dt="2023-09-04T19:06:09.063" v="2319" actId="14100"/>
          <ac:picMkLst>
            <pc:docMk/>
            <pc:sldMk cId="2556059086" sldId="513"/>
            <ac:picMk id="1026" creationId="{6A6DD601-17E2-4CA3-9735-A21F68FC13C4}"/>
          </ac:picMkLst>
        </pc:picChg>
        <pc:picChg chg="del">
          <ac:chgData name="Breno Nicelatchi" userId="495d62745e7169d0" providerId="LiveId" clId="{3036CAB2-52AC-4AB5-8382-B6BD158B6E45}" dt="2023-09-04T19:05:04.252" v="2310" actId="478"/>
          <ac:picMkLst>
            <pc:docMk/>
            <pc:sldMk cId="2556059086" sldId="513"/>
            <ac:picMk id="2052" creationId="{18C3149F-3207-03BD-5537-FEB0CE862386}"/>
          </ac:picMkLst>
        </pc:picChg>
      </pc:sldChg>
      <pc:sldChg chg="addSp delSp modSp add mod modAnim">
        <pc:chgData name="Breno Nicelatchi" userId="495d62745e7169d0" providerId="LiveId" clId="{3036CAB2-52AC-4AB5-8382-B6BD158B6E45}" dt="2023-09-04T19:07:44.564" v="2335" actId="1035"/>
        <pc:sldMkLst>
          <pc:docMk/>
          <pc:sldMk cId="908942820" sldId="514"/>
        </pc:sldMkLst>
        <pc:spChg chg="mod">
          <ac:chgData name="Breno Nicelatchi" userId="495d62745e7169d0" providerId="LiveId" clId="{3036CAB2-52AC-4AB5-8382-B6BD158B6E45}" dt="2023-09-04T19:07:30.190" v="2330" actId="404"/>
          <ac:spMkLst>
            <pc:docMk/>
            <pc:sldMk cId="908942820" sldId="514"/>
            <ac:spMk id="3" creationId="{341D6086-B1D8-4B36-A2C9-1C1BB6D33544}"/>
          </ac:spMkLst>
        </pc:spChg>
        <pc:spChg chg="mod">
          <ac:chgData name="Breno Nicelatchi" userId="495d62745e7169d0" providerId="LiveId" clId="{3036CAB2-52AC-4AB5-8382-B6BD158B6E45}" dt="2023-09-04T19:07:25.768" v="2329" actId="20577"/>
          <ac:spMkLst>
            <pc:docMk/>
            <pc:sldMk cId="908942820" sldId="514"/>
            <ac:spMk id="7" creationId="{ADB21BAA-0242-D828-D96E-A7CFD3DF0373}"/>
          </ac:spMkLst>
        </pc:spChg>
        <pc:picChg chg="del">
          <ac:chgData name="Breno Nicelatchi" userId="495d62745e7169d0" providerId="LiveId" clId="{3036CAB2-52AC-4AB5-8382-B6BD158B6E45}" dt="2023-09-04T19:07:32.637" v="2331" actId="478"/>
          <ac:picMkLst>
            <pc:docMk/>
            <pc:sldMk cId="908942820" sldId="514"/>
            <ac:picMk id="2" creationId="{E953C1C7-36AF-69FE-E4BD-1916479F2FB7}"/>
          </ac:picMkLst>
        </pc:picChg>
        <pc:picChg chg="del">
          <ac:chgData name="Breno Nicelatchi" userId="495d62745e7169d0" providerId="LiveId" clId="{3036CAB2-52AC-4AB5-8382-B6BD158B6E45}" dt="2023-09-04T19:07:34.013" v="2332" actId="478"/>
          <ac:picMkLst>
            <pc:docMk/>
            <pc:sldMk cId="908942820" sldId="514"/>
            <ac:picMk id="4" creationId="{D4EDA22F-CC76-0978-DA76-166F0C009F8F}"/>
          </ac:picMkLst>
        </pc:picChg>
        <pc:picChg chg="add mod">
          <ac:chgData name="Breno Nicelatchi" userId="495d62745e7169d0" providerId="LiveId" clId="{3036CAB2-52AC-4AB5-8382-B6BD158B6E45}" dt="2023-09-04T19:07:44.564" v="2335" actId="1035"/>
          <ac:picMkLst>
            <pc:docMk/>
            <pc:sldMk cId="908942820" sldId="514"/>
            <ac:picMk id="5" creationId="{ADD5EEAE-B4B9-FDF5-C9EA-FBA008C4A7CA}"/>
          </ac:picMkLst>
        </pc:picChg>
      </pc:sldChg>
      <pc:sldChg chg="addSp delSp modSp add mod modAnim">
        <pc:chgData name="Breno Nicelatchi" userId="495d62745e7169d0" providerId="LiveId" clId="{3036CAB2-52AC-4AB5-8382-B6BD158B6E45}" dt="2023-09-04T19:13:29.188" v="2534" actId="207"/>
        <pc:sldMkLst>
          <pc:docMk/>
          <pc:sldMk cId="3391928087" sldId="515"/>
        </pc:sldMkLst>
        <pc:spChg chg="mod">
          <ac:chgData name="Breno Nicelatchi" userId="495d62745e7169d0" providerId="LiveId" clId="{3036CAB2-52AC-4AB5-8382-B6BD158B6E45}" dt="2023-09-04T19:13:01.754" v="2526" actId="20577"/>
          <ac:spMkLst>
            <pc:docMk/>
            <pc:sldMk cId="3391928087" sldId="515"/>
            <ac:spMk id="7" creationId="{DFCE7CE0-0A8E-3A37-927F-DB758E139900}"/>
          </ac:spMkLst>
        </pc:spChg>
        <pc:spChg chg="mod">
          <ac:chgData name="Breno Nicelatchi" userId="495d62745e7169d0" providerId="LiveId" clId="{3036CAB2-52AC-4AB5-8382-B6BD158B6E45}" dt="2023-09-04T19:10:08.231" v="2407"/>
          <ac:spMkLst>
            <pc:docMk/>
            <pc:sldMk cId="3391928087" sldId="515"/>
            <ac:spMk id="10" creationId="{6AE98524-9071-EF94-D2AE-CA43C451A9A1}"/>
          </ac:spMkLst>
        </pc:spChg>
        <pc:spChg chg="mod">
          <ac:chgData name="Breno Nicelatchi" userId="495d62745e7169d0" providerId="LiveId" clId="{3036CAB2-52AC-4AB5-8382-B6BD158B6E45}" dt="2023-09-04T19:10:08.231" v="2407"/>
          <ac:spMkLst>
            <pc:docMk/>
            <pc:sldMk cId="3391928087" sldId="515"/>
            <ac:spMk id="11" creationId="{C6E5CB16-5EDF-6E4B-C3AA-9A5F611F94AC}"/>
          </ac:spMkLst>
        </pc:spChg>
        <pc:spChg chg="mod">
          <ac:chgData name="Breno Nicelatchi" userId="495d62745e7169d0" providerId="LiveId" clId="{3036CAB2-52AC-4AB5-8382-B6BD158B6E45}" dt="2023-09-04T19:10:08.231" v="2407"/>
          <ac:spMkLst>
            <pc:docMk/>
            <pc:sldMk cId="3391928087" sldId="515"/>
            <ac:spMk id="25" creationId="{E3858C9B-BD03-C2A6-B3C9-6C6D1813685D}"/>
          </ac:spMkLst>
        </pc:spChg>
        <pc:spChg chg="mod">
          <ac:chgData name="Breno Nicelatchi" userId="495d62745e7169d0" providerId="LiveId" clId="{3036CAB2-52AC-4AB5-8382-B6BD158B6E45}" dt="2023-09-04T19:10:08.231" v="2407"/>
          <ac:spMkLst>
            <pc:docMk/>
            <pc:sldMk cId="3391928087" sldId="515"/>
            <ac:spMk id="26" creationId="{66814512-6BE3-F52D-EED5-D7578131EA88}"/>
          </ac:spMkLst>
        </pc:spChg>
        <pc:spChg chg="mod">
          <ac:chgData name="Breno Nicelatchi" userId="495d62745e7169d0" providerId="LiveId" clId="{3036CAB2-52AC-4AB5-8382-B6BD158B6E45}" dt="2023-09-04T19:13:24.364" v="2533" actId="207"/>
          <ac:spMkLst>
            <pc:docMk/>
            <pc:sldMk cId="3391928087" sldId="515"/>
            <ac:spMk id="28" creationId="{2B3C782C-67E4-D0E5-1393-FFD282755E66}"/>
          </ac:spMkLst>
        </pc:spChg>
        <pc:spChg chg="mod">
          <ac:chgData name="Breno Nicelatchi" userId="495d62745e7169d0" providerId="LiveId" clId="{3036CAB2-52AC-4AB5-8382-B6BD158B6E45}" dt="2023-09-04T19:13:24.364" v="2533" actId="207"/>
          <ac:spMkLst>
            <pc:docMk/>
            <pc:sldMk cId="3391928087" sldId="515"/>
            <ac:spMk id="29" creationId="{F4DDE731-47AD-D495-5671-5B555A6FF9B3}"/>
          </ac:spMkLst>
        </pc:spChg>
        <pc:spChg chg="mod">
          <ac:chgData name="Breno Nicelatchi" userId="495d62745e7169d0" providerId="LiveId" clId="{3036CAB2-52AC-4AB5-8382-B6BD158B6E45}" dt="2023-09-04T19:13:29.188" v="2534" actId="207"/>
          <ac:spMkLst>
            <pc:docMk/>
            <pc:sldMk cId="3391928087" sldId="515"/>
            <ac:spMk id="31" creationId="{ECD19E08-958B-9464-0B2D-7E89EF16E3C0}"/>
          </ac:spMkLst>
        </pc:spChg>
        <pc:spChg chg="mod">
          <ac:chgData name="Breno Nicelatchi" userId="495d62745e7169d0" providerId="LiveId" clId="{3036CAB2-52AC-4AB5-8382-B6BD158B6E45}" dt="2023-09-04T19:13:29.188" v="2534" actId="207"/>
          <ac:spMkLst>
            <pc:docMk/>
            <pc:sldMk cId="3391928087" sldId="515"/>
            <ac:spMk id="32" creationId="{411F4226-17B7-F936-E58C-A3211AAC903B}"/>
          </ac:spMkLst>
        </pc:spChg>
        <pc:grpChg chg="mod">
          <ac:chgData name="Breno Nicelatchi" userId="495d62745e7169d0" providerId="LiveId" clId="{3036CAB2-52AC-4AB5-8382-B6BD158B6E45}" dt="2023-09-04T19:13:06.524" v="2527" actId="1076"/>
          <ac:grpSpMkLst>
            <pc:docMk/>
            <pc:sldMk cId="3391928087" sldId="515"/>
            <ac:grpSpMk id="2" creationId="{C8A51EC5-E300-60BB-1843-F32E2AF3AE0B}"/>
          </ac:grpSpMkLst>
        </pc:grpChg>
        <pc:grpChg chg="del mod">
          <ac:chgData name="Breno Nicelatchi" userId="495d62745e7169d0" providerId="LiveId" clId="{3036CAB2-52AC-4AB5-8382-B6BD158B6E45}" dt="2023-09-04T19:11:19.034" v="2481" actId="478"/>
          <ac:grpSpMkLst>
            <pc:docMk/>
            <pc:sldMk cId="3391928087" sldId="515"/>
            <ac:grpSpMk id="5" creationId="{DC1E5C32-7F53-3421-77F9-6DF2AD050A9E}"/>
          </ac:grpSpMkLst>
        </pc:grpChg>
        <pc:grpChg chg="add del mod ord">
          <ac:chgData name="Breno Nicelatchi" userId="495d62745e7169d0" providerId="LiveId" clId="{3036CAB2-52AC-4AB5-8382-B6BD158B6E45}" dt="2023-09-04T19:11:19.034" v="2481" actId="478"/>
          <ac:grpSpMkLst>
            <pc:docMk/>
            <pc:sldMk cId="3391928087" sldId="515"/>
            <ac:grpSpMk id="6" creationId="{56FF5F7C-3D2A-4824-DE5C-B71A524FAB3B}"/>
          </ac:grpSpMkLst>
        </pc:grpChg>
        <pc:grpChg chg="add del mod ord">
          <ac:chgData name="Breno Nicelatchi" userId="495d62745e7169d0" providerId="LiveId" clId="{3036CAB2-52AC-4AB5-8382-B6BD158B6E45}" dt="2023-09-04T19:11:19.034" v="2481" actId="478"/>
          <ac:grpSpMkLst>
            <pc:docMk/>
            <pc:sldMk cId="3391928087" sldId="515"/>
            <ac:grpSpMk id="12" creationId="{FEB6D46C-2D63-8692-AC6A-F4D1BFE78D70}"/>
          </ac:grpSpMkLst>
        </pc:grpChg>
        <pc:grpChg chg="del mod">
          <ac:chgData name="Breno Nicelatchi" userId="495d62745e7169d0" providerId="LiveId" clId="{3036CAB2-52AC-4AB5-8382-B6BD158B6E45}" dt="2023-09-04T19:11:19.034" v="2481" actId="478"/>
          <ac:grpSpMkLst>
            <pc:docMk/>
            <pc:sldMk cId="3391928087" sldId="515"/>
            <ac:grpSpMk id="13" creationId="{51AE7493-5ACC-F3FC-7E99-BC9A90348562}"/>
          </ac:grpSpMkLst>
        </pc:grpChg>
        <pc:grpChg chg="del">
          <ac:chgData name="Breno Nicelatchi" userId="495d62745e7169d0" providerId="LiveId" clId="{3036CAB2-52AC-4AB5-8382-B6BD158B6E45}" dt="2023-09-04T19:10:03.767" v="2406" actId="478"/>
          <ac:grpSpMkLst>
            <pc:docMk/>
            <pc:sldMk cId="3391928087" sldId="515"/>
            <ac:grpSpMk id="16" creationId="{EB2B0905-5ADB-0705-61AC-0B0EB3E2E9C6}"/>
          </ac:grpSpMkLst>
        </pc:grpChg>
        <pc:grpChg chg="del mod">
          <ac:chgData name="Breno Nicelatchi" userId="495d62745e7169d0" providerId="LiveId" clId="{3036CAB2-52AC-4AB5-8382-B6BD158B6E45}" dt="2023-09-04T19:11:19.034" v="2481" actId="478"/>
          <ac:grpSpMkLst>
            <pc:docMk/>
            <pc:sldMk cId="3391928087" sldId="515"/>
            <ac:grpSpMk id="19" creationId="{73E72C78-7C44-C1B3-4C14-5979B974F553}"/>
          </ac:grpSpMkLst>
        </pc:grpChg>
        <pc:grpChg chg="del">
          <ac:chgData name="Breno Nicelatchi" userId="495d62745e7169d0" providerId="LiveId" clId="{3036CAB2-52AC-4AB5-8382-B6BD158B6E45}" dt="2023-09-04T19:10:03.767" v="2406" actId="478"/>
          <ac:grpSpMkLst>
            <pc:docMk/>
            <pc:sldMk cId="3391928087" sldId="515"/>
            <ac:grpSpMk id="22" creationId="{AC3642B9-32AE-2CF4-3EAC-E6CA3607854B}"/>
          </ac:grpSpMkLst>
        </pc:grpChg>
        <pc:grpChg chg="add mod">
          <ac:chgData name="Breno Nicelatchi" userId="495d62745e7169d0" providerId="LiveId" clId="{3036CAB2-52AC-4AB5-8382-B6BD158B6E45}" dt="2023-09-04T19:13:24.364" v="2533" actId="207"/>
          <ac:grpSpMkLst>
            <pc:docMk/>
            <pc:sldMk cId="3391928087" sldId="515"/>
            <ac:grpSpMk id="27" creationId="{A646304E-C5A5-7BD7-D5EF-F09F56653135}"/>
          </ac:grpSpMkLst>
        </pc:grpChg>
        <pc:grpChg chg="add mod">
          <ac:chgData name="Breno Nicelatchi" userId="495d62745e7169d0" providerId="LiveId" clId="{3036CAB2-52AC-4AB5-8382-B6BD158B6E45}" dt="2023-09-04T19:13:29.188" v="2534" actId="207"/>
          <ac:grpSpMkLst>
            <pc:docMk/>
            <pc:sldMk cId="3391928087" sldId="515"/>
            <ac:grpSpMk id="30" creationId="{DD9D071C-B6D7-89B2-0087-124E8B0B17AB}"/>
          </ac:grpSpMkLst>
        </pc:grpChg>
        <pc:grpChg chg="del">
          <ac:chgData name="Breno Nicelatchi" userId="495d62745e7169d0" providerId="LiveId" clId="{3036CAB2-52AC-4AB5-8382-B6BD158B6E45}" dt="2023-09-04T19:10:03.767" v="2406" actId="478"/>
          <ac:grpSpMkLst>
            <pc:docMk/>
            <pc:sldMk cId="3391928087" sldId="515"/>
            <ac:grpSpMk id="37" creationId="{ABC14880-1249-4F90-A69F-D53AFC72AD2A}"/>
          </ac:grpSpMkLst>
        </pc:grpChg>
        <pc:grpChg chg="del">
          <ac:chgData name="Breno Nicelatchi" userId="495d62745e7169d0" providerId="LiveId" clId="{3036CAB2-52AC-4AB5-8382-B6BD158B6E45}" dt="2023-09-04T19:10:03.767" v="2406" actId="478"/>
          <ac:grpSpMkLst>
            <pc:docMk/>
            <pc:sldMk cId="3391928087" sldId="515"/>
            <ac:grpSpMk id="47" creationId="{596AC898-709B-4753-95DA-7E4623160095}"/>
          </ac:grpSpMkLst>
        </pc:grpChg>
        <pc:grpChg chg="del">
          <ac:chgData name="Breno Nicelatchi" userId="495d62745e7169d0" providerId="LiveId" clId="{3036CAB2-52AC-4AB5-8382-B6BD158B6E45}" dt="2023-09-04T19:10:03.767" v="2406" actId="478"/>
          <ac:grpSpMkLst>
            <pc:docMk/>
            <pc:sldMk cId="3391928087" sldId="515"/>
            <ac:grpSpMk id="66" creationId="{B0451BD3-363D-4A03-8F2B-314325F2888C}"/>
          </ac:grpSpMkLst>
        </pc:grpChg>
        <pc:picChg chg="del">
          <ac:chgData name="Breno Nicelatchi" userId="495d62745e7169d0" providerId="LiveId" clId="{3036CAB2-52AC-4AB5-8382-B6BD158B6E45}" dt="2023-09-04T19:11:20.887" v="2482" actId="478"/>
          <ac:picMkLst>
            <pc:docMk/>
            <pc:sldMk cId="3391928087" sldId="515"/>
            <ac:picMk id="75" creationId="{F413A145-E85D-40F6-9986-07B8D5872400}"/>
          </ac:picMkLst>
        </pc:picChg>
      </pc:sldChg>
      <pc:sldChg chg="delSp modSp add mod modAnim">
        <pc:chgData name="Breno Nicelatchi" userId="495d62745e7169d0" providerId="LiveId" clId="{3036CAB2-52AC-4AB5-8382-B6BD158B6E45}" dt="2023-09-04T19:14:57.418" v="2592" actId="1036"/>
        <pc:sldMkLst>
          <pc:docMk/>
          <pc:sldMk cId="12232789" sldId="516"/>
        </pc:sldMkLst>
        <pc:spChg chg="mod">
          <ac:chgData name="Breno Nicelatchi" userId="495d62745e7169d0" providerId="LiveId" clId="{3036CAB2-52AC-4AB5-8382-B6BD158B6E45}" dt="2023-09-04T19:14:57.418" v="2592" actId="1036"/>
          <ac:spMkLst>
            <pc:docMk/>
            <pc:sldMk cId="12232789" sldId="516"/>
            <ac:spMk id="7" creationId="{DFCE7CE0-0A8E-3A37-927F-DB758E139900}"/>
          </ac:spMkLst>
        </pc:spChg>
        <pc:grpChg chg="mod">
          <ac:chgData name="Breno Nicelatchi" userId="495d62745e7169d0" providerId="LiveId" clId="{3036CAB2-52AC-4AB5-8382-B6BD158B6E45}" dt="2023-09-04T19:14:53.086" v="2578" actId="1076"/>
          <ac:grpSpMkLst>
            <pc:docMk/>
            <pc:sldMk cId="12232789" sldId="516"/>
            <ac:grpSpMk id="2" creationId="{C8A51EC5-E300-60BB-1843-F32E2AF3AE0B}"/>
          </ac:grpSpMkLst>
        </pc:grpChg>
        <pc:grpChg chg="mod">
          <ac:chgData name="Breno Nicelatchi" userId="495d62745e7169d0" providerId="LiveId" clId="{3036CAB2-52AC-4AB5-8382-B6BD158B6E45}" dt="2023-09-04T19:14:53.086" v="2578" actId="1076"/>
          <ac:grpSpMkLst>
            <pc:docMk/>
            <pc:sldMk cId="12232789" sldId="516"/>
            <ac:grpSpMk id="27" creationId="{A646304E-C5A5-7BD7-D5EF-F09F56653135}"/>
          </ac:grpSpMkLst>
        </pc:grpChg>
        <pc:grpChg chg="del">
          <ac:chgData name="Breno Nicelatchi" userId="495d62745e7169d0" providerId="LiveId" clId="{3036CAB2-52AC-4AB5-8382-B6BD158B6E45}" dt="2023-09-04T19:14:43.704" v="2576" actId="478"/>
          <ac:grpSpMkLst>
            <pc:docMk/>
            <pc:sldMk cId="12232789" sldId="516"/>
            <ac:grpSpMk id="30" creationId="{DD9D071C-B6D7-89B2-0087-124E8B0B17AB}"/>
          </ac:grpSpMkLst>
        </pc:grpChg>
      </pc:sldChg>
      <pc:sldChg chg="modSp add del modAnim">
        <pc:chgData name="Breno Nicelatchi" userId="495d62745e7169d0" providerId="LiveId" clId="{3036CAB2-52AC-4AB5-8382-B6BD158B6E45}" dt="2023-09-04T19:12:28.269" v="2515" actId="47"/>
        <pc:sldMkLst>
          <pc:docMk/>
          <pc:sldMk cId="235524276" sldId="516"/>
        </pc:sldMkLst>
        <pc:spChg chg="mod">
          <ac:chgData name="Breno Nicelatchi" userId="495d62745e7169d0" providerId="LiveId" clId="{3036CAB2-52AC-4AB5-8382-B6BD158B6E45}" dt="2023-09-04T19:12:25.843" v="2514" actId="20577"/>
          <ac:spMkLst>
            <pc:docMk/>
            <pc:sldMk cId="235524276" sldId="516"/>
            <ac:spMk id="7" creationId="{DFCE7CE0-0A8E-3A37-927F-DB758E139900}"/>
          </ac:spMkLst>
        </pc:spChg>
      </pc:sldChg>
      <pc:sldChg chg="modSp add mod">
        <pc:chgData name="Breno Nicelatchi" userId="495d62745e7169d0" providerId="LiveId" clId="{3036CAB2-52AC-4AB5-8382-B6BD158B6E45}" dt="2023-09-04T19:16:52.793" v="2617" actId="14100"/>
        <pc:sldMkLst>
          <pc:docMk/>
          <pc:sldMk cId="3720468486" sldId="517"/>
        </pc:sldMkLst>
        <pc:spChg chg="mod">
          <ac:chgData name="Breno Nicelatchi" userId="495d62745e7169d0" providerId="LiveId" clId="{3036CAB2-52AC-4AB5-8382-B6BD158B6E45}" dt="2023-09-04T19:16:52.793" v="2617" actId="14100"/>
          <ac:spMkLst>
            <pc:docMk/>
            <pc:sldMk cId="3720468486" sldId="517"/>
            <ac:spMk id="3" creationId="{59BE2F5F-0FB2-4ED2-A45E-876358D92558}"/>
          </ac:spMkLst>
        </pc:spChg>
        <pc:spChg chg="mod">
          <ac:chgData name="Breno Nicelatchi" userId="495d62745e7169d0" providerId="LiveId" clId="{3036CAB2-52AC-4AB5-8382-B6BD158B6E45}" dt="2023-09-04T19:16:47.993" v="2616" actId="20577"/>
          <ac:spMkLst>
            <pc:docMk/>
            <pc:sldMk cId="3720468486" sldId="517"/>
            <ac:spMk id="6" creationId="{27065709-F865-48EF-AC01-1A882E14ED64}"/>
          </ac:spMkLst>
        </pc:spChg>
      </pc:sldChg>
      <pc:sldChg chg="addSp delSp modSp add mod">
        <pc:chgData name="Breno Nicelatchi" userId="495d62745e7169d0" providerId="LiveId" clId="{3036CAB2-52AC-4AB5-8382-B6BD158B6E45}" dt="2023-09-04T19:20:02.126" v="2657" actId="14100"/>
        <pc:sldMkLst>
          <pc:docMk/>
          <pc:sldMk cId="270067153" sldId="518"/>
        </pc:sldMkLst>
        <pc:spChg chg="add del mod">
          <ac:chgData name="Breno Nicelatchi" userId="495d62745e7169d0" providerId="LiveId" clId="{3036CAB2-52AC-4AB5-8382-B6BD158B6E45}" dt="2023-09-04T19:18:11.472" v="2639" actId="478"/>
          <ac:spMkLst>
            <pc:docMk/>
            <pc:sldMk cId="270067153" sldId="518"/>
            <ac:spMk id="3" creationId="{81E9A17C-9F16-57F3-92AC-F03963621584}"/>
          </ac:spMkLst>
        </pc:spChg>
        <pc:spChg chg="mod">
          <ac:chgData name="Breno Nicelatchi" userId="495d62745e7169d0" providerId="LiveId" clId="{3036CAB2-52AC-4AB5-8382-B6BD158B6E45}" dt="2023-09-04T19:19:42.786" v="2651" actId="207"/>
          <ac:spMkLst>
            <pc:docMk/>
            <pc:sldMk cId="270067153" sldId="518"/>
            <ac:spMk id="5" creationId="{DE685D1E-13C4-915E-A7E8-3316FB4B1508}"/>
          </ac:spMkLst>
        </pc:spChg>
        <pc:spChg chg="mod">
          <ac:chgData name="Breno Nicelatchi" userId="495d62745e7169d0" providerId="LiveId" clId="{3036CAB2-52AC-4AB5-8382-B6BD158B6E45}" dt="2023-09-04T19:19:42.786" v="2651" actId="207"/>
          <ac:spMkLst>
            <pc:docMk/>
            <pc:sldMk cId="270067153" sldId="518"/>
            <ac:spMk id="6" creationId="{2356C4B9-0A1B-40BE-A65E-8F5D40FFB886}"/>
          </ac:spMkLst>
        </pc:spChg>
        <pc:spChg chg="mod">
          <ac:chgData name="Breno Nicelatchi" userId="495d62745e7169d0" providerId="LiveId" clId="{3036CAB2-52AC-4AB5-8382-B6BD158B6E45}" dt="2023-09-04T19:19:51.330" v="2653" actId="14100"/>
          <ac:spMkLst>
            <pc:docMk/>
            <pc:sldMk cId="270067153" sldId="518"/>
            <ac:spMk id="35" creationId="{AB3C7805-2C39-C96E-1824-5ACE9DC5455C}"/>
          </ac:spMkLst>
        </pc:spChg>
        <pc:spChg chg="mod">
          <ac:chgData name="Breno Nicelatchi" userId="495d62745e7169d0" providerId="LiveId" clId="{3036CAB2-52AC-4AB5-8382-B6BD158B6E45}" dt="2023-09-04T19:19:57.082" v="2656" actId="20577"/>
          <ac:spMkLst>
            <pc:docMk/>
            <pc:sldMk cId="270067153" sldId="518"/>
            <ac:spMk id="37" creationId="{B9B0DF15-D345-BAE9-0C6F-5230B45267C0}"/>
          </ac:spMkLst>
        </pc:spChg>
        <pc:grpChg chg="add mod">
          <ac:chgData name="Breno Nicelatchi" userId="495d62745e7169d0" providerId="LiveId" clId="{3036CAB2-52AC-4AB5-8382-B6BD158B6E45}" dt="2023-09-04T19:20:02.126" v="2657" actId="14100"/>
          <ac:grpSpMkLst>
            <pc:docMk/>
            <pc:sldMk cId="270067153" sldId="518"/>
            <ac:grpSpMk id="4" creationId="{84BA43FA-4E47-2BBF-D57A-147D55AACDB1}"/>
          </ac:grpSpMkLst>
        </pc:grpChg>
        <pc:picChg chg="mod">
          <ac:chgData name="Breno Nicelatchi" userId="495d62745e7169d0" providerId="LiveId" clId="{3036CAB2-52AC-4AB5-8382-B6BD158B6E45}" dt="2023-09-04T19:18:07.779" v="2637" actId="14100"/>
          <ac:picMkLst>
            <pc:docMk/>
            <pc:sldMk cId="270067153" sldId="518"/>
            <ac:picMk id="10" creationId="{505438B7-DCBC-4552-A357-7D5BCDAB0F8A}"/>
          </ac:picMkLst>
        </pc:picChg>
        <pc:picChg chg="del">
          <ac:chgData name="Breno Nicelatchi" userId="495d62745e7169d0" providerId="LiveId" clId="{3036CAB2-52AC-4AB5-8382-B6BD158B6E45}" dt="2023-09-04T19:18:09.217" v="2638" actId="478"/>
          <ac:picMkLst>
            <pc:docMk/>
            <pc:sldMk cId="270067153" sldId="518"/>
            <ac:picMk id="34" creationId="{B22BF7EB-A36B-DEE5-F791-6ECA92147A69}"/>
          </ac:picMkLst>
        </pc:picChg>
        <pc:picChg chg="add mod">
          <ac:chgData name="Breno Nicelatchi" userId="495d62745e7169d0" providerId="LiveId" clId="{3036CAB2-52AC-4AB5-8382-B6BD158B6E45}" dt="2023-09-04T19:18:58.399" v="2645" actId="14100"/>
          <ac:picMkLst>
            <pc:docMk/>
            <pc:sldMk cId="270067153" sldId="518"/>
            <ac:picMk id="2050" creationId="{BF547092-2456-C2F9-07B5-A03AC726E3D1}"/>
          </ac:picMkLst>
        </pc:picChg>
      </pc:sldChg>
      <pc:sldChg chg="modSp add mod modAnim">
        <pc:chgData name="Breno Nicelatchi" userId="495d62745e7169d0" providerId="LiveId" clId="{3036CAB2-52AC-4AB5-8382-B6BD158B6E45}" dt="2023-09-04T19:37:56.763" v="2713" actId="1036"/>
        <pc:sldMkLst>
          <pc:docMk/>
          <pc:sldMk cId="3547856212" sldId="519"/>
        </pc:sldMkLst>
        <pc:spChg chg="mod">
          <ac:chgData name="Breno Nicelatchi" userId="495d62745e7169d0" providerId="LiveId" clId="{3036CAB2-52AC-4AB5-8382-B6BD158B6E45}" dt="2023-09-04T19:37:56.763" v="2713" actId="1036"/>
          <ac:spMkLst>
            <pc:docMk/>
            <pc:sldMk cId="3547856212" sldId="519"/>
            <ac:spMk id="4" creationId="{EFC9F954-377F-E2CB-93FF-9CAB1E677411}"/>
          </ac:spMkLst>
        </pc:spChg>
        <pc:spChg chg="mod">
          <ac:chgData name="Breno Nicelatchi" userId="495d62745e7169d0" providerId="LiveId" clId="{3036CAB2-52AC-4AB5-8382-B6BD158B6E45}" dt="2023-09-04T19:37:27.157" v="2684" actId="1036"/>
          <ac:spMkLst>
            <pc:docMk/>
            <pc:sldMk cId="3547856212" sldId="519"/>
            <ac:spMk id="6" creationId="{1B9B6042-5763-566F-2D47-3036569D3A6F}"/>
          </ac:spMkLst>
        </pc:spChg>
        <pc:grpChg chg="mod">
          <ac:chgData name="Breno Nicelatchi" userId="495d62745e7169d0" providerId="LiveId" clId="{3036CAB2-52AC-4AB5-8382-B6BD158B6E45}" dt="2023-09-04T19:37:50.198" v="2709" actId="1035"/>
          <ac:grpSpMkLst>
            <pc:docMk/>
            <pc:sldMk cId="3547856212" sldId="519"/>
            <ac:grpSpMk id="8" creationId="{EC391330-37D5-CB7A-4109-4ADF67084A67}"/>
          </ac:grpSpMkLst>
        </pc:grpChg>
      </pc:sldChg>
      <pc:sldChg chg="addSp delSp modSp add mod">
        <pc:chgData name="Breno Nicelatchi" userId="495d62745e7169d0" providerId="LiveId" clId="{3036CAB2-52AC-4AB5-8382-B6BD158B6E45}" dt="2023-09-04T21:28:12.639" v="5196" actId="1076"/>
        <pc:sldMkLst>
          <pc:docMk/>
          <pc:sldMk cId="126109526" sldId="520"/>
        </pc:sldMkLst>
        <pc:spChg chg="mod">
          <ac:chgData name="Breno Nicelatchi" userId="495d62745e7169d0" providerId="LiveId" clId="{3036CAB2-52AC-4AB5-8382-B6BD158B6E45}" dt="2023-09-04T21:28:12.639" v="5196" actId="1076"/>
          <ac:spMkLst>
            <pc:docMk/>
            <pc:sldMk cId="126109526" sldId="520"/>
            <ac:spMk id="2" creationId="{1C4D9D6B-6A33-DB80-D299-2A1E22A7A130}"/>
          </ac:spMkLst>
        </pc:spChg>
        <pc:spChg chg="mod">
          <ac:chgData name="Breno Nicelatchi" userId="495d62745e7169d0" providerId="LiveId" clId="{3036CAB2-52AC-4AB5-8382-B6BD158B6E45}" dt="2023-09-04T19:38:42.001" v="2723" actId="20577"/>
          <ac:spMkLst>
            <pc:docMk/>
            <pc:sldMk cId="126109526" sldId="520"/>
            <ac:spMk id="30" creationId="{9CE4D72C-056E-490F-BA54-990E1617C215}"/>
          </ac:spMkLst>
        </pc:spChg>
        <pc:picChg chg="del">
          <ac:chgData name="Breno Nicelatchi" userId="495d62745e7169d0" providerId="LiveId" clId="{3036CAB2-52AC-4AB5-8382-B6BD158B6E45}" dt="2023-09-04T19:38:38.419" v="2722" actId="478"/>
          <ac:picMkLst>
            <pc:docMk/>
            <pc:sldMk cId="126109526" sldId="520"/>
            <ac:picMk id="4" creationId="{756F6DB0-B27E-18B8-0C9A-D6156DB9E01D}"/>
          </ac:picMkLst>
        </pc:picChg>
        <pc:picChg chg="add del mod">
          <ac:chgData name="Breno Nicelatchi" userId="495d62745e7169d0" providerId="LiveId" clId="{3036CAB2-52AC-4AB5-8382-B6BD158B6E45}" dt="2023-09-04T19:38:53.375" v="2725" actId="931"/>
          <ac:picMkLst>
            <pc:docMk/>
            <pc:sldMk cId="126109526" sldId="520"/>
            <ac:picMk id="6" creationId="{D0764EF1-08EB-AE81-FE6C-2EF271855708}"/>
          </ac:picMkLst>
        </pc:picChg>
        <pc:picChg chg="add mod modCrop">
          <ac:chgData name="Breno Nicelatchi" userId="495d62745e7169d0" providerId="LiveId" clId="{3036CAB2-52AC-4AB5-8382-B6BD158B6E45}" dt="2023-09-04T19:39:54.672" v="2757" actId="1037"/>
          <ac:picMkLst>
            <pc:docMk/>
            <pc:sldMk cId="126109526" sldId="520"/>
            <ac:picMk id="9" creationId="{95E4BCD3-0812-A8EE-14FF-0018E92E7623}"/>
          </ac:picMkLst>
        </pc:picChg>
        <pc:picChg chg="add mod">
          <ac:chgData name="Breno Nicelatchi" userId="495d62745e7169d0" providerId="LiveId" clId="{3036CAB2-52AC-4AB5-8382-B6BD158B6E45}" dt="2023-09-04T19:40:08.131" v="2761" actId="1076"/>
          <ac:picMkLst>
            <pc:docMk/>
            <pc:sldMk cId="126109526" sldId="520"/>
            <ac:picMk id="10" creationId="{816BB826-0827-5C96-FBBB-8E3667F5B863}"/>
          </ac:picMkLst>
        </pc:picChg>
      </pc:sldChg>
      <pc:sldChg chg="delSp modSp add mod">
        <pc:chgData name="Breno Nicelatchi" userId="495d62745e7169d0" providerId="LiveId" clId="{3036CAB2-52AC-4AB5-8382-B6BD158B6E45}" dt="2023-09-04T19:41:38.681" v="2832" actId="1038"/>
        <pc:sldMkLst>
          <pc:docMk/>
          <pc:sldMk cId="3150665073" sldId="521"/>
        </pc:sldMkLst>
        <pc:spChg chg="mod">
          <ac:chgData name="Breno Nicelatchi" userId="495d62745e7169d0" providerId="LiveId" clId="{3036CAB2-52AC-4AB5-8382-B6BD158B6E45}" dt="2023-09-04T19:41:38.681" v="2832" actId="1038"/>
          <ac:spMkLst>
            <pc:docMk/>
            <pc:sldMk cId="3150665073" sldId="521"/>
            <ac:spMk id="20" creationId="{C7E90531-134E-4106-9F8C-F894EEBFDC7C}"/>
          </ac:spMkLst>
        </pc:spChg>
        <pc:cxnChg chg="mod">
          <ac:chgData name="Breno Nicelatchi" userId="495d62745e7169d0" providerId="LiveId" clId="{3036CAB2-52AC-4AB5-8382-B6BD158B6E45}" dt="2023-09-04T19:41:30.200" v="2816" actId="1036"/>
          <ac:cxnSpMkLst>
            <pc:docMk/>
            <pc:sldMk cId="3150665073" sldId="521"/>
            <ac:cxnSpMk id="4" creationId="{130047AB-4251-B710-E303-BB1970C2413E}"/>
          </ac:cxnSpMkLst>
        </pc:cxnChg>
        <pc:cxnChg chg="del">
          <ac:chgData name="Breno Nicelatchi" userId="495d62745e7169d0" providerId="LiveId" clId="{3036CAB2-52AC-4AB5-8382-B6BD158B6E45}" dt="2023-09-04T19:41:24.814" v="2781" actId="478"/>
          <ac:cxnSpMkLst>
            <pc:docMk/>
            <pc:sldMk cId="3150665073" sldId="521"/>
            <ac:cxnSpMk id="6" creationId="{F97B7DD1-816C-315D-B686-9EE4D7EF4B2D}"/>
          </ac:cxnSpMkLst>
        </pc:cxnChg>
      </pc:sldChg>
      <pc:sldChg chg="modSp add mod modAnim">
        <pc:chgData name="Breno Nicelatchi" userId="495d62745e7169d0" providerId="LiveId" clId="{3036CAB2-52AC-4AB5-8382-B6BD158B6E45}" dt="2023-09-04T19:43:20.931" v="2934"/>
        <pc:sldMkLst>
          <pc:docMk/>
          <pc:sldMk cId="3514878421" sldId="522"/>
        </pc:sldMkLst>
        <pc:spChg chg="mod">
          <ac:chgData name="Breno Nicelatchi" userId="495d62745e7169d0" providerId="LiveId" clId="{3036CAB2-52AC-4AB5-8382-B6BD158B6E45}" dt="2023-09-04T19:43:14.637" v="2932" actId="1035"/>
          <ac:spMkLst>
            <pc:docMk/>
            <pc:sldMk cId="3514878421" sldId="522"/>
            <ac:spMk id="8" creationId="{223782CB-E090-D028-793D-90C6B2F9C44F}"/>
          </ac:spMkLst>
        </pc:spChg>
        <pc:spChg chg="mod">
          <ac:chgData name="Breno Nicelatchi" userId="495d62745e7169d0" providerId="LiveId" clId="{3036CAB2-52AC-4AB5-8382-B6BD158B6E45}" dt="2023-09-04T19:42:34.052" v="2862" actId="1035"/>
          <ac:spMkLst>
            <pc:docMk/>
            <pc:sldMk cId="3514878421" sldId="522"/>
            <ac:spMk id="9" creationId="{79DCDB5E-1E4E-2511-3594-31332D175BEC}"/>
          </ac:spMkLst>
        </pc:spChg>
        <pc:spChg chg="mod">
          <ac:chgData name="Breno Nicelatchi" userId="495d62745e7169d0" providerId="LiveId" clId="{3036CAB2-52AC-4AB5-8382-B6BD158B6E45}" dt="2023-09-04T19:43:20.931" v="2934"/>
          <ac:spMkLst>
            <pc:docMk/>
            <pc:sldMk cId="3514878421" sldId="522"/>
            <ac:spMk id="10" creationId="{CAD177C9-ED40-01D0-9142-27A150BD51BF}"/>
          </ac:spMkLst>
        </pc:spChg>
        <pc:picChg chg="mod">
          <ac:chgData name="Breno Nicelatchi" userId="495d62745e7169d0" providerId="LiveId" clId="{3036CAB2-52AC-4AB5-8382-B6BD158B6E45}" dt="2023-09-04T19:43:04.601" v="2917" actId="1076"/>
          <ac:picMkLst>
            <pc:docMk/>
            <pc:sldMk cId="3514878421" sldId="522"/>
            <ac:picMk id="2052" creationId="{18C3149F-3207-03BD-5537-FEB0CE862386}"/>
          </ac:picMkLst>
        </pc:picChg>
      </pc:sldChg>
      <pc:sldChg chg="modSp add mod modAnim">
        <pc:chgData name="Breno Nicelatchi" userId="495d62745e7169d0" providerId="LiveId" clId="{3036CAB2-52AC-4AB5-8382-B6BD158B6E45}" dt="2023-09-04T19:44:14.760" v="3041" actId="1038"/>
        <pc:sldMkLst>
          <pc:docMk/>
          <pc:sldMk cId="3923337723" sldId="523"/>
        </pc:sldMkLst>
        <pc:spChg chg="mod">
          <ac:chgData name="Breno Nicelatchi" userId="495d62745e7169d0" providerId="LiveId" clId="{3036CAB2-52AC-4AB5-8382-B6BD158B6E45}" dt="2023-09-04T19:44:08.647" v="2947" actId="1076"/>
          <ac:spMkLst>
            <pc:docMk/>
            <pc:sldMk cId="3923337723" sldId="523"/>
            <ac:spMk id="3" creationId="{341D6086-B1D8-4B36-A2C9-1C1BB6D33544}"/>
          </ac:spMkLst>
        </pc:spChg>
        <pc:spChg chg="mod">
          <ac:chgData name="Breno Nicelatchi" userId="495d62745e7169d0" providerId="LiveId" clId="{3036CAB2-52AC-4AB5-8382-B6BD158B6E45}" dt="2023-09-04T19:44:14.760" v="3041" actId="1038"/>
          <ac:spMkLst>
            <pc:docMk/>
            <pc:sldMk cId="3923337723" sldId="523"/>
            <ac:spMk id="9" creationId="{C15A8548-F861-4C94-88E1-A21B16979011}"/>
          </ac:spMkLst>
        </pc:spChg>
        <pc:spChg chg="mod">
          <ac:chgData name="Breno Nicelatchi" userId="495d62745e7169d0" providerId="LiveId" clId="{3036CAB2-52AC-4AB5-8382-B6BD158B6E45}" dt="2023-09-04T19:44:14.760" v="3041" actId="1038"/>
          <ac:spMkLst>
            <pc:docMk/>
            <pc:sldMk cId="3923337723" sldId="523"/>
            <ac:spMk id="17" creationId="{BEE30BE8-AEDF-4C72-832A-B65F68F76E43}"/>
          </ac:spMkLst>
        </pc:spChg>
        <pc:grpChg chg="mod">
          <ac:chgData name="Breno Nicelatchi" userId="495d62745e7169d0" providerId="LiveId" clId="{3036CAB2-52AC-4AB5-8382-B6BD158B6E45}" dt="2023-09-04T19:44:14.760" v="3041" actId="1038"/>
          <ac:grpSpMkLst>
            <pc:docMk/>
            <pc:sldMk cId="3923337723" sldId="523"/>
            <ac:grpSpMk id="18" creationId="{8D3E5E9D-7FA3-45EA-B81C-7155BEC4E113}"/>
          </ac:grpSpMkLst>
        </pc:grpChg>
        <pc:picChg chg="mod">
          <ac:chgData name="Breno Nicelatchi" userId="495d62745e7169d0" providerId="LiveId" clId="{3036CAB2-52AC-4AB5-8382-B6BD158B6E45}" dt="2023-09-04T19:44:14.760" v="3041" actId="1038"/>
          <ac:picMkLst>
            <pc:docMk/>
            <pc:sldMk cId="3923337723" sldId="523"/>
            <ac:picMk id="6" creationId="{A3ED0DB8-CD65-C2EE-4D7F-9E5B6154CABA}"/>
          </ac:picMkLst>
        </pc:picChg>
      </pc:sldChg>
      <pc:sldChg chg="modSp add mod">
        <pc:chgData name="Breno Nicelatchi" userId="495d62745e7169d0" providerId="LiveId" clId="{3036CAB2-52AC-4AB5-8382-B6BD158B6E45}" dt="2023-09-04T19:45:20.745" v="3048" actId="1076"/>
        <pc:sldMkLst>
          <pc:docMk/>
          <pc:sldMk cId="224005399" sldId="524"/>
        </pc:sldMkLst>
        <pc:spChg chg="mod">
          <ac:chgData name="Breno Nicelatchi" userId="495d62745e7169d0" providerId="LiveId" clId="{3036CAB2-52AC-4AB5-8382-B6BD158B6E45}" dt="2023-09-04T19:45:20.745" v="3048" actId="1076"/>
          <ac:spMkLst>
            <pc:docMk/>
            <pc:sldMk cId="224005399" sldId="524"/>
            <ac:spMk id="181" creationId="{4B1626CE-AA76-4438-FC42-CC1A2C997097}"/>
          </ac:spMkLst>
        </pc:spChg>
      </pc:sldChg>
      <pc:sldChg chg="addSp delSp modSp add mod">
        <pc:chgData name="Breno Nicelatchi" userId="495d62745e7169d0" providerId="LiveId" clId="{3036CAB2-52AC-4AB5-8382-B6BD158B6E45}" dt="2023-09-04T19:49:29.758" v="3168" actId="1038"/>
        <pc:sldMkLst>
          <pc:docMk/>
          <pc:sldMk cId="3424885644" sldId="525"/>
        </pc:sldMkLst>
        <pc:spChg chg="mod">
          <ac:chgData name="Breno Nicelatchi" userId="495d62745e7169d0" providerId="LiveId" clId="{3036CAB2-52AC-4AB5-8382-B6BD158B6E45}" dt="2023-09-04T19:48:41.329" v="3138" actId="1076"/>
          <ac:spMkLst>
            <pc:docMk/>
            <pc:sldMk cId="3424885644" sldId="525"/>
            <ac:spMk id="12" creationId="{7708CBAD-5A27-4A72-AF5D-33742181CBF2}"/>
          </ac:spMkLst>
        </pc:spChg>
        <pc:picChg chg="del">
          <ac:chgData name="Breno Nicelatchi" userId="495d62745e7169d0" providerId="LiveId" clId="{3036CAB2-52AC-4AB5-8382-B6BD158B6E45}" dt="2023-09-04T19:48:42.383" v="3139" actId="478"/>
          <ac:picMkLst>
            <pc:docMk/>
            <pc:sldMk cId="3424885644" sldId="525"/>
            <ac:picMk id="2" creationId="{DB102687-5214-8F42-DE3E-E4121A917A49}"/>
          </ac:picMkLst>
        </pc:picChg>
        <pc:picChg chg="add mod ord">
          <ac:chgData name="Breno Nicelatchi" userId="495d62745e7169d0" providerId="LiveId" clId="{3036CAB2-52AC-4AB5-8382-B6BD158B6E45}" dt="2023-09-04T19:49:29.758" v="3168" actId="1038"/>
          <ac:picMkLst>
            <pc:docMk/>
            <pc:sldMk cId="3424885644" sldId="525"/>
            <ac:picMk id="3" creationId="{73A72DA6-D49E-9F4E-869D-F25CF3624219}"/>
          </ac:picMkLst>
        </pc:picChg>
      </pc:sldChg>
      <pc:sldChg chg="modSp add mod">
        <pc:chgData name="Breno Nicelatchi" userId="495d62745e7169d0" providerId="LiveId" clId="{3036CAB2-52AC-4AB5-8382-B6BD158B6E45}" dt="2023-09-04T19:50:34.439" v="3182" actId="20577"/>
        <pc:sldMkLst>
          <pc:docMk/>
          <pc:sldMk cId="845140324" sldId="526"/>
        </pc:sldMkLst>
        <pc:spChg chg="mod">
          <ac:chgData name="Breno Nicelatchi" userId="495d62745e7169d0" providerId="LiveId" clId="{3036CAB2-52AC-4AB5-8382-B6BD158B6E45}" dt="2023-09-04T19:50:34.439" v="3182" actId="20577"/>
          <ac:spMkLst>
            <pc:docMk/>
            <pc:sldMk cId="845140324" sldId="526"/>
            <ac:spMk id="6" creationId="{27065709-F865-48EF-AC01-1A882E14ED64}"/>
          </ac:spMkLst>
        </pc:spChg>
      </pc:sldChg>
      <pc:sldChg chg="modSp add mod modAnim">
        <pc:chgData name="Breno Nicelatchi" userId="495d62745e7169d0" providerId="LiveId" clId="{3036CAB2-52AC-4AB5-8382-B6BD158B6E45}" dt="2023-09-04T19:51:42.780" v="3209" actId="1038"/>
        <pc:sldMkLst>
          <pc:docMk/>
          <pc:sldMk cId="4132352045" sldId="527"/>
        </pc:sldMkLst>
        <pc:spChg chg="mod">
          <ac:chgData name="Breno Nicelatchi" userId="495d62745e7169d0" providerId="LiveId" clId="{3036CAB2-52AC-4AB5-8382-B6BD158B6E45}" dt="2023-09-04T19:51:42.780" v="3209" actId="1038"/>
          <ac:spMkLst>
            <pc:docMk/>
            <pc:sldMk cId="4132352045" sldId="527"/>
            <ac:spMk id="14" creationId="{BE539A05-3110-4F1F-93ED-10941FD6A7B4}"/>
          </ac:spMkLst>
        </pc:spChg>
      </pc:sldChg>
      <pc:sldChg chg="addSp delSp modSp add mod delAnim">
        <pc:chgData name="Breno Nicelatchi" userId="495d62745e7169d0" providerId="LiveId" clId="{3036CAB2-52AC-4AB5-8382-B6BD158B6E45}" dt="2023-09-04T19:52:58.814" v="3280" actId="207"/>
        <pc:sldMkLst>
          <pc:docMk/>
          <pc:sldMk cId="977508425" sldId="528"/>
        </pc:sldMkLst>
        <pc:spChg chg="del">
          <ac:chgData name="Breno Nicelatchi" userId="495d62745e7169d0" providerId="LiveId" clId="{3036CAB2-52AC-4AB5-8382-B6BD158B6E45}" dt="2023-09-04T19:52:34.648" v="3219" actId="478"/>
          <ac:spMkLst>
            <pc:docMk/>
            <pc:sldMk cId="977508425" sldId="528"/>
            <ac:spMk id="3" creationId="{84F8E43D-AE7F-4FD4-AEE9-C895C416C015}"/>
          </ac:spMkLst>
        </pc:spChg>
        <pc:spChg chg="add del mod">
          <ac:chgData name="Breno Nicelatchi" userId="495d62745e7169d0" providerId="LiveId" clId="{3036CAB2-52AC-4AB5-8382-B6BD158B6E45}" dt="2023-09-04T19:52:34.648" v="3219" actId="478"/>
          <ac:spMkLst>
            <pc:docMk/>
            <pc:sldMk cId="977508425" sldId="528"/>
            <ac:spMk id="5" creationId="{F78BE7BD-DB09-8751-AA3A-93AE7A6F9D09}"/>
          </ac:spMkLst>
        </pc:spChg>
        <pc:spChg chg="mod">
          <ac:chgData name="Breno Nicelatchi" userId="495d62745e7169d0" providerId="LiveId" clId="{3036CAB2-52AC-4AB5-8382-B6BD158B6E45}" dt="2023-09-04T19:52:51.941" v="3279" actId="1037"/>
          <ac:spMkLst>
            <pc:docMk/>
            <pc:sldMk cId="977508425" sldId="528"/>
            <ac:spMk id="19" creationId="{98872122-F72E-46BB-8EEC-CCF6BF397E05}"/>
          </ac:spMkLst>
        </pc:spChg>
        <pc:spChg chg="del">
          <ac:chgData name="Breno Nicelatchi" userId="495d62745e7169d0" providerId="LiveId" clId="{3036CAB2-52AC-4AB5-8382-B6BD158B6E45}" dt="2023-09-04T19:52:20.642" v="3216" actId="478"/>
          <ac:spMkLst>
            <pc:docMk/>
            <pc:sldMk cId="977508425" sldId="528"/>
            <ac:spMk id="41" creationId="{68F609C9-26B4-260C-E5EF-E8B9AB59C1BD}"/>
          </ac:spMkLst>
        </pc:spChg>
        <pc:spChg chg="mod">
          <ac:chgData name="Breno Nicelatchi" userId="495d62745e7169d0" providerId="LiveId" clId="{3036CAB2-52AC-4AB5-8382-B6BD158B6E45}" dt="2023-09-04T19:52:58.814" v="3280" actId="207"/>
          <ac:spMkLst>
            <pc:docMk/>
            <pc:sldMk cId="977508425" sldId="528"/>
            <ac:spMk id="43" creationId="{41DB5F78-5C79-2DFE-D0F5-244D2DDBED36}"/>
          </ac:spMkLst>
        </pc:spChg>
        <pc:grpChg chg="del">
          <ac:chgData name="Breno Nicelatchi" userId="495d62745e7169d0" providerId="LiveId" clId="{3036CAB2-52AC-4AB5-8382-B6BD158B6E45}" dt="2023-09-04T19:52:40.499" v="3220" actId="478"/>
          <ac:grpSpMkLst>
            <pc:docMk/>
            <pc:sldMk cId="977508425" sldId="528"/>
            <ac:grpSpMk id="4" creationId="{B05C20CD-6E3C-49E8-8135-F9C968B98F64}"/>
          </ac:grpSpMkLst>
        </pc:grpChg>
        <pc:picChg chg="mod">
          <ac:chgData name="Breno Nicelatchi" userId="495d62745e7169d0" providerId="LiveId" clId="{3036CAB2-52AC-4AB5-8382-B6BD158B6E45}" dt="2023-09-04T19:52:51.941" v="3279" actId="1037"/>
          <ac:picMkLst>
            <pc:docMk/>
            <pc:sldMk cId="977508425" sldId="528"/>
            <ac:picMk id="33" creationId="{79A3B350-617F-59D4-A699-CBD57CCF888D}"/>
          </ac:picMkLst>
        </pc:picChg>
        <pc:picChg chg="del">
          <ac:chgData name="Breno Nicelatchi" userId="495d62745e7169d0" providerId="LiveId" clId="{3036CAB2-52AC-4AB5-8382-B6BD158B6E45}" dt="2023-09-04T19:52:24.408" v="3217" actId="478"/>
          <ac:picMkLst>
            <pc:docMk/>
            <pc:sldMk cId="977508425" sldId="528"/>
            <ac:picMk id="37" creationId="{A8EE10A5-8DBF-DDF4-92CD-D7EACADA1E73}"/>
          </ac:picMkLst>
        </pc:picChg>
      </pc:sldChg>
      <pc:sldChg chg="modSp add mod">
        <pc:chgData name="Breno Nicelatchi" userId="495d62745e7169d0" providerId="LiveId" clId="{3036CAB2-52AC-4AB5-8382-B6BD158B6E45}" dt="2023-09-04T19:54:33.945" v="3329" actId="1036"/>
        <pc:sldMkLst>
          <pc:docMk/>
          <pc:sldMk cId="2935114181" sldId="529"/>
        </pc:sldMkLst>
        <pc:spChg chg="mod">
          <ac:chgData name="Breno Nicelatchi" userId="495d62745e7169d0" providerId="LiveId" clId="{3036CAB2-52AC-4AB5-8382-B6BD158B6E45}" dt="2023-09-04T19:54:33.945" v="3329" actId="1036"/>
          <ac:spMkLst>
            <pc:docMk/>
            <pc:sldMk cId="2935114181" sldId="529"/>
            <ac:spMk id="2" creationId="{CFDC0D77-399B-7D71-41A0-04472B85B17C}"/>
          </ac:spMkLst>
        </pc:spChg>
        <pc:spChg chg="mod">
          <ac:chgData name="Breno Nicelatchi" userId="495d62745e7169d0" providerId="LiveId" clId="{3036CAB2-52AC-4AB5-8382-B6BD158B6E45}" dt="2023-09-04T19:54:33.945" v="3329" actId="1036"/>
          <ac:spMkLst>
            <pc:docMk/>
            <pc:sldMk cId="2935114181" sldId="529"/>
            <ac:spMk id="4" creationId="{B184E528-C9A9-BD6A-9800-B0B93E8443CD}"/>
          </ac:spMkLst>
        </pc:spChg>
        <pc:spChg chg="mod">
          <ac:chgData name="Breno Nicelatchi" userId="495d62745e7169d0" providerId="LiveId" clId="{3036CAB2-52AC-4AB5-8382-B6BD158B6E45}" dt="2023-09-04T19:54:33.945" v="3329" actId="1036"/>
          <ac:spMkLst>
            <pc:docMk/>
            <pc:sldMk cId="2935114181" sldId="529"/>
            <ac:spMk id="7" creationId="{ADCF7427-7901-23C2-35AA-6479A2C5CE1C}"/>
          </ac:spMkLst>
        </pc:spChg>
        <pc:spChg chg="mod">
          <ac:chgData name="Breno Nicelatchi" userId="495d62745e7169d0" providerId="LiveId" clId="{3036CAB2-52AC-4AB5-8382-B6BD158B6E45}" dt="2023-09-04T19:54:33.945" v="3329" actId="1036"/>
          <ac:spMkLst>
            <pc:docMk/>
            <pc:sldMk cId="2935114181" sldId="529"/>
            <ac:spMk id="8" creationId="{EF4C13F7-103F-84B3-5606-B54F963316BF}"/>
          </ac:spMkLst>
        </pc:spChg>
        <pc:picChg chg="mod">
          <ac:chgData name="Breno Nicelatchi" userId="495d62745e7169d0" providerId="LiveId" clId="{3036CAB2-52AC-4AB5-8382-B6BD158B6E45}" dt="2023-09-04T19:54:33.945" v="3329" actId="1036"/>
          <ac:picMkLst>
            <pc:docMk/>
            <pc:sldMk cId="2935114181" sldId="529"/>
            <ac:picMk id="6" creationId="{5F400426-9D08-0235-9F97-0A9C4D46A378}"/>
          </ac:picMkLst>
        </pc:picChg>
      </pc:sldChg>
      <pc:sldChg chg="modSp add mod">
        <pc:chgData name="Breno Nicelatchi" userId="495d62745e7169d0" providerId="LiveId" clId="{3036CAB2-52AC-4AB5-8382-B6BD158B6E45}" dt="2023-09-04T19:55:44.302" v="3337" actId="20577"/>
        <pc:sldMkLst>
          <pc:docMk/>
          <pc:sldMk cId="3468212513" sldId="530"/>
        </pc:sldMkLst>
        <pc:spChg chg="mod">
          <ac:chgData name="Breno Nicelatchi" userId="495d62745e7169d0" providerId="LiveId" clId="{3036CAB2-52AC-4AB5-8382-B6BD158B6E45}" dt="2023-09-04T19:55:29.911" v="3332" actId="207"/>
          <ac:spMkLst>
            <pc:docMk/>
            <pc:sldMk cId="3468212513" sldId="530"/>
            <ac:spMk id="19" creationId="{A1BABD32-F521-59EE-69DD-BDD57A580091}"/>
          </ac:spMkLst>
        </pc:spChg>
        <pc:spChg chg="mod">
          <ac:chgData name="Breno Nicelatchi" userId="495d62745e7169d0" providerId="LiveId" clId="{3036CAB2-52AC-4AB5-8382-B6BD158B6E45}" dt="2023-09-04T19:55:29.911" v="3332" actId="207"/>
          <ac:spMkLst>
            <pc:docMk/>
            <pc:sldMk cId="3468212513" sldId="530"/>
            <ac:spMk id="20" creationId="{4E3437DE-C41A-C99C-38E9-4036CF4DD35A}"/>
          </ac:spMkLst>
        </pc:spChg>
        <pc:spChg chg="mod">
          <ac:chgData name="Breno Nicelatchi" userId="495d62745e7169d0" providerId="LiveId" clId="{3036CAB2-52AC-4AB5-8382-B6BD158B6E45}" dt="2023-09-04T19:55:23.725" v="3331" actId="207"/>
          <ac:spMkLst>
            <pc:docMk/>
            <pc:sldMk cId="3468212513" sldId="530"/>
            <ac:spMk id="23" creationId="{191A7C84-7636-9BEE-58B8-72DAA348C514}"/>
          </ac:spMkLst>
        </pc:spChg>
        <pc:spChg chg="mod">
          <ac:chgData name="Breno Nicelatchi" userId="495d62745e7169d0" providerId="LiveId" clId="{3036CAB2-52AC-4AB5-8382-B6BD158B6E45}" dt="2023-09-04T19:55:23.725" v="3331" actId="207"/>
          <ac:spMkLst>
            <pc:docMk/>
            <pc:sldMk cId="3468212513" sldId="530"/>
            <ac:spMk id="24" creationId="{BC5BD685-D08A-5F6A-1390-7BD51FB6B58A}"/>
          </ac:spMkLst>
        </pc:spChg>
        <pc:spChg chg="mod">
          <ac:chgData name="Breno Nicelatchi" userId="495d62745e7169d0" providerId="LiveId" clId="{3036CAB2-52AC-4AB5-8382-B6BD158B6E45}" dt="2023-09-04T19:55:44.302" v="3337" actId="20577"/>
          <ac:spMkLst>
            <pc:docMk/>
            <pc:sldMk cId="3468212513" sldId="530"/>
            <ac:spMk id="32" creationId="{90FB8E2F-219A-4C33-949E-C9CFF7E7C76B}"/>
          </ac:spMkLst>
        </pc:spChg>
        <pc:grpChg chg="mod">
          <ac:chgData name="Breno Nicelatchi" userId="495d62745e7169d0" providerId="LiveId" clId="{3036CAB2-52AC-4AB5-8382-B6BD158B6E45}" dt="2023-09-04T19:55:23.725" v="3331" actId="207"/>
          <ac:grpSpMkLst>
            <pc:docMk/>
            <pc:sldMk cId="3468212513" sldId="530"/>
            <ac:grpSpMk id="11" creationId="{754597C4-C5E6-F622-16E9-329D4716B7BB}"/>
          </ac:grpSpMkLst>
        </pc:grpChg>
        <pc:grpChg chg="mod">
          <ac:chgData name="Breno Nicelatchi" userId="495d62745e7169d0" providerId="LiveId" clId="{3036CAB2-52AC-4AB5-8382-B6BD158B6E45}" dt="2023-09-04T19:55:29.911" v="3332" actId="207"/>
          <ac:grpSpMkLst>
            <pc:docMk/>
            <pc:sldMk cId="3468212513" sldId="530"/>
            <ac:grpSpMk id="14" creationId="{7B35368F-8ACD-3170-2740-4F65CDD6ADA1}"/>
          </ac:grpSpMkLst>
        </pc:grpChg>
      </pc:sldChg>
      <pc:sldChg chg="addSp delSp modSp add mod modAnim">
        <pc:chgData name="Breno Nicelatchi" userId="495d62745e7169d0" providerId="LiveId" clId="{3036CAB2-52AC-4AB5-8382-B6BD158B6E45}" dt="2023-09-04T19:56:50.396" v="3347"/>
        <pc:sldMkLst>
          <pc:docMk/>
          <pc:sldMk cId="1185301971" sldId="531"/>
        </pc:sldMkLst>
        <pc:spChg chg="add del mod">
          <ac:chgData name="Breno Nicelatchi" userId="495d62745e7169d0" providerId="LiveId" clId="{3036CAB2-52AC-4AB5-8382-B6BD158B6E45}" dt="2023-09-04T19:56:25.486" v="3340" actId="931"/>
          <ac:spMkLst>
            <pc:docMk/>
            <pc:sldMk cId="1185301971" sldId="531"/>
            <ac:spMk id="3" creationId="{7D1744B9-10C9-52DB-45CF-BDCD8E0758C6}"/>
          </ac:spMkLst>
        </pc:spChg>
        <pc:spChg chg="mod">
          <ac:chgData name="Breno Nicelatchi" userId="495d62745e7169d0" providerId="LiveId" clId="{3036CAB2-52AC-4AB5-8382-B6BD158B6E45}" dt="2023-09-04T19:56:46.244" v="3346" actId="1076"/>
          <ac:spMkLst>
            <pc:docMk/>
            <pc:sldMk cId="1185301971" sldId="531"/>
            <ac:spMk id="16" creationId="{A52D618B-9774-4D89-89D8-4D7351BC98E0}"/>
          </ac:spMkLst>
        </pc:spChg>
        <pc:picChg chg="add mod">
          <ac:chgData name="Breno Nicelatchi" userId="495d62745e7169d0" providerId="LiveId" clId="{3036CAB2-52AC-4AB5-8382-B6BD158B6E45}" dt="2023-09-04T19:56:50.396" v="3347"/>
          <ac:picMkLst>
            <pc:docMk/>
            <pc:sldMk cId="1185301971" sldId="531"/>
            <ac:picMk id="5" creationId="{FF527843-8985-D94F-E6F1-E1EDB978AC5C}"/>
          </ac:picMkLst>
        </pc:picChg>
        <pc:picChg chg="del">
          <ac:chgData name="Breno Nicelatchi" userId="495d62745e7169d0" providerId="LiveId" clId="{3036CAB2-52AC-4AB5-8382-B6BD158B6E45}" dt="2023-09-04T19:56:18.650" v="3339" actId="478"/>
          <ac:picMkLst>
            <pc:docMk/>
            <pc:sldMk cId="1185301971" sldId="531"/>
            <ac:picMk id="9" creationId="{DBF437B2-FDFF-162A-5485-8B91CBA3B39B}"/>
          </ac:picMkLst>
        </pc:picChg>
      </pc:sldChg>
      <pc:sldChg chg="modSp add mod modAnim">
        <pc:chgData name="Breno Nicelatchi" userId="495d62745e7169d0" providerId="LiveId" clId="{3036CAB2-52AC-4AB5-8382-B6BD158B6E45}" dt="2023-09-04T19:57:48.868" v="3372" actId="14100"/>
        <pc:sldMkLst>
          <pc:docMk/>
          <pc:sldMk cId="3800643270" sldId="532"/>
        </pc:sldMkLst>
        <pc:spChg chg="mod">
          <ac:chgData name="Breno Nicelatchi" userId="495d62745e7169d0" providerId="LiveId" clId="{3036CAB2-52AC-4AB5-8382-B6BD158B6E45}" dt="2023-09-04T19:57:42.890" v="3370" actId="1076"/>
          <ac:spMkLst>
            <pc:docMk/>
            <pc:sldMk cId="3800643270" sldId="532"/>
            <ac:spMk id="8" creationId="{223782CB-E090-D028-793D-90C6B2F9C44F}"/>
          </ac:spMkLst>
        </pc:spChg>
        <pc:spChg chg="mod">
          <ac:chgData name="Breno Nicelatchi" userId="495d62745e7169d0" providerId="LiveId" clId="{3036CAB2-52AC-4AB5-8382-B6BD158B6E45}" dt="2023-09-04T19:57:42.890" v="3370" actId="1076"/>
          <ac:spMkLst>
            <pc:docMk/>
            <pc:sldMk cId="3800643270" sldId="532"/>
            <ac:spMk id="9" creationId="{79DCDB5E-1E4E-2511-3594-31332D175BEC}"/>
          </ac:spMkLst>
        </pc:spChg>
        <pc:spChg chg="mod">
          <ac:chgData name="Breno Nicelatchi" userId="495d62745e7169d0" providerId="LiveId" clId="{3036CAB2-52AC-4AB5-8382-B6BD158B6E45}" dt="2023-09-04T19:57:42.890" v="3370" actId="1076"/>
          <ac:spMkLst>
            <pc:docMk/>
            <pc:sldMk cId="3800643270" sldId="532"/>
            <ac:spMk id="10" creationId="{CAD177C9-ED40-01D0-9142-27A150BD51BF}"/>
          </ac:spMkLst>
        </pc:spChg>
        <pc:picChg chg="mod">
          <ac:chgData name="Breno Nicelatchi" userId="495d62745e7169d0" providerId="LiveId" clId="{3036CAB2-52AC-4AB5-8382-B6BD158B6E45}" dt="2023-09-04T19:57:48.868" v="3372" actId="14100"/>
          <ac:picMkLst>
            <pc:docMk/>
            <pc:sldMk cId="3800643270" sldId="532"/>
            <ac:picMk id="1026" creationId="{6A6DD601-17E2-4CA3-9735-A21F68FC13C4}"/>
          </ac:picMkLst>
        </pc:picChg>
      </pc:sldChg>
      <pc:sldChg chg="modSp add mod modAnim">
        <pc:chgData name="Breno Nicelatchi" userId="495d62745e7169d0" providerId="LiveId" clId="{3036CAB2-52AC-4AB5-8382-B6BD158B6E45}" dt="2023-09-04T19:58:40.341" v="3377" actId="1076"/>
        <pc:sldMkLst>
          <pc:docMk/>
          <pc:sldMk cId="927910570" sldId="533"/>
        </pc:sldMkLst>
        <pc:spChg chg="mod">
          <ac:chgData name="Breno Nicelatchi" userId="495d62745e7169d0" providerId="LiveId" clId="{3036CAB2-52AC-4AB5-8382-B6BD158B6E45}" dt="2023-09-04T19:58:40.341" v="3377" actId="1076"/>
          <ac:spMkLst>
            <pc:docMk/>
            <pc:sldMk cId="927910570" sldId="533"/>
            <ac:spMk id="17" creationId="{5198F65B-22B9-25B1-F7A9-E2ABD746B15A}"/>
          </ac:spMkLst>
        </pc:spChg>
      </pc:sldChg>
      <pc:sldChg chg="addSp modSp add mod modAnim">
        <pc:chgData name="Breno Nicelatchi" userId="495d62745e7169d0" providerId="LiveId" clId="{3036CAB2-52AC-4AB5-8382-B6BD158B6E45}" dt="2023-09-04T20:00:06.874" v="3409" actId="1036"/>
        <pc:sldMkLst>
          <pc:docMk/>
          <pc:sldMk cId="3728955470" sldId="534"/>
        </pc:sldMkLst>
        <pc:spChg chg="add mod ord">
          <ac:chgData name="Breno Nicelatchi" userId="495d62745e7169d0" providerId="LiveId" clId="{3036CAB2-52AC-4AB5-8382-B6BD158B6E45}" dt="2023-09-04T19:59:51.423" v="3402" actId="207"/>
          <ac:spMkLst>
            <pc:docMk/>
            <pc:sldMk cId="3728955470" sldId="534"/>
            <ac:spMk id="2" creationId="{F0A582D6-9542-FC95-3224-157F68ADCB2B}"/>
          </ac:spMkLst>
        </pc:spChg>
        <pc:spChg chg="mod">
          <ac:chgData name="Breno Nicelatchi" userId="495d62745e7169d0" providerId="LiveId" clId="{3036CAB2-52AC-4AB5-8382-B6BD158B6E45}" dt="2023-09-04T19:59:41.292" v="3399" actId="207"/>
          <ac:spMkLst>
            <pc:docMk/>
            <pc:sldMk cId="3728955470" sldId="534"/>
            <ac:spMk id="8" creationId="{223782CB-E090-D028-793D-90C6B2F9C44F}"/>
          </ac:spMkLst>
        </pc:spChg>
        <pc:spChg chg="mod">
          <ac:chgData name="Breno Nicelatchi" userId="495d62745e7169d0" providerId="LiveId" clId="{3036CAB2-52AC-4AB5-8382-B6BD158B6E45}" dt="2023-09-04T20:00:06.874" v="3409" actId="1036"/>
          <ac:spMkLst>
            <pc:docMk/>
            <pc:sldMk cId="3728955470" sldId="534"/>
            <ac:spMk id="10" creationId="{CAD177C9-ED40-01D0-9142-27A150BD51BF}"/>
          </ac:spMkLst>
        </pc:spChg>
      </pc:sldChg>
      <pc:sldChg chg="modSp add mod">
        <pc:chgData name="Breno Nicelatchi" userId="495d62745e7169d0" providerId="LiveId" clId="{3036CAB2-52AC-4AB5-8382-B6BD158B6E45}" dt="2023-09-04T20:04:18.020" v="3442" actId="1035"/>
        <pc:sldMkLst>
          <pc:docMk/>
          <pc:sldMk cId="797408065" sldId="535"/>
        </pc:sldMkLst>
        <pc:spChg chg="mod">
          <ac:chgData name="Breno Nicelatchi" userId="495d62745e7169d0" providerId="LiveId" clId="{3036CAB2-52AC-4AB5-8382-B6BD158B6E45}" dt="2023-09-04T20:04:18.020" v="3442" actId="1035"/>
          <ac:spMkLst>
            <pc:docMk/>
            <pc:sldMk cId="797408065" sldId="535"/>
            <ac:spMk id="16" creationId="{460A56CD-9A81-415B-9EDD-0D3952EAAECD}"/>
          </ac:spMkLst>
        </pc:spChg>
      </pc:sldChg>
      <pc:sldChg chg="add del">
        <pc:chgData name="Breno Nicelatchi" userId="495d62745e7169d0" providerId="LiveId" clId="{3036CAB2-52AC-4AB5-8382-B6BD158B6E45}" dt="2023-09-04T20:03:40.658" v="3411"/>
        <pc:sldMkLst>
          <pc:docMk/>
          <pc:sldMk cId="4121842607" sldId="535"/>
        </pc:sldMkLst>
      </pc:sldChg>
      <pc:sldChg chg="modSp add mod modAnim">
        <pc:chgData name="Breno Nicelatchi" userId="495d62745e7169d0" providerId="LiveId" clId="{3036CAB2-52AC-4AB5-8382-B6BD158B6E45}" dt="2023-09-04T20:07:22.011" v="3472" actId="14100"/>
        <pc:sldMkLst>
          <pc:docMk/>
          <pc:sldMk cId="1384752082" sldId="536"/>
        </pc:sldMkLst>
        <pc:spChg chg="mod">
          <ac:chgData name="Breno Nicelatchi" userId="495d62745e7169d0" providerId="LiveId" clId="{3036CAB2-52AC-4AB5-8382-B6BD158B6E45}" dt="2023-09-04T20:07:22.011" v="3472" actId="14100"/>
          <ac:spMkLst>
            <pc:docMk/>
            <pc:sldMk cId="1384752082" sldId="536"/>
            <ac:spMk id="6" creationId="{40F33413-375E-0756-C02F-E8D1823C4620}"/>
          </ac:spMkLst>
        </pc:spChg>
        <pc:spChg chg="mod">
          <ac:chgData name="Breno Nicelatchi" userId="495d62745e7169d0" providerId="LiveId" clId="{3036CAB2-52AC-4AB5-8382-B6BD158B6E45}" dt="2023-09-04T20:05:51.773" v="3470" actId="1076"/>
          <ac:spMkLst>
            <pc:docMk/>
            <pc:sldMk cId="1384752082" sldId="536"/>
            <ac:spMk id="16" creationId="{A52D618B-9774-4D89-89D8-4D7351BC98E0}"/>
          </ac:spMkLst>
        </pc:spChg>
        <pc:picChg chg="mod">
          <ac:chgData name="Breno Nicelatchi" userId="495d62745e7169d0" providerId="LiveId" clId="{3036CAB2-52AC-4AB5-8382-B6BD158B6E45}" dt="2023-09-04T20:05:47.560" v="3469" actId="1076"/>
          <ac:picMkLst>
            <pc:docMk/>
            <pc:sldMk cId="1384752082" sldId="536"/>
            <ac:picMk id="4" creationId="{8C85A601-6EFC-CD87-E1B8-01EB39080B4F}"/>
          </ac:picMkLst>
        </pc:picChg>
      </pc:sldChg>
      <pc:sldChg chg="addSp delSp modSp add mod addAnim delAnim">
        <pc:chgData name="Breno Nicelatchi" userId="495d62745e7169d0" providerId="LiveId" clId="{3036CAB2-52AC-4AB5-8382-B6BD158B6E45}" dt="2023-09-04T20:09:11.016" v="3654"/>
        <pc:sldMkLst>
          <pc:docMk/>
          <pc:sldMk cId="1698618086" sldId="537"/>
        </pc:sldMkLst>
        <pc:spChg chg="del">
          <ac:chgData name="Breno Nicelatchi" userId="495d62745e7169d0" providerId="LiveId" clId="{3036CAB2-52AC-4AB5-8382-B6BD158B6E45}" dt="2023-09-04T20:08:06.562" v="3474" actId="478"/>
          <ac:spMkLst>
            <pc:docMk/>
            <pc:sldMk cId="1698618086" sldId="537"/>
            <ac:spMk id="2" creationId="{D6C73DF2-65CE-B4B9-3441-CB8091720825}"/>
          </ac:spMkLst>
        </pc:spChg>
        <pc:spChg chg="mod">
          <ac:chgData name="Breno Nicelatchi" userId="495d62745e7169d0" providerId="LiveId" clId="{3036CAB2-52AC-4AB5-8382-B6BD158B6E45}" dt="2023-09-04T20:09:00.357" v="3624" actId="1038"/>
          <ac:spMkLst>
            <pc:docMk/>
            <pc:sldMk cId="1698618086" sldId="537"/>
            <ac:spMk id="7" creationId="{D6D5154B-C4C3-46B1-50FF-D409E1CBDB5B}"/>
          </ac:spMkLst>
        </pc:spChg>
        <pc:spChg chg="mod">
          <ac:chgData name="Breno Nicelatchi" userId="495d62745e7169d0" providerId="LiveId" clId="{3036CAB2-52AC-4AB5-8382-B6BD158B6E45}" dt="2023-09-04T20:09:00.357" v="3624" actId="1038"/>
          <ac:spMkLst>
            <pc:docMk/>
            <pc:sldMk cId="1698618086" sldId="537"/>
            <ac:spMk id="10" creationId="{CB2F1E56-E2D2-933E-826B-9D42DB2A0B4B}"/>
          </ac:spMkLst>
        </pc:spChg>
        <pc:spChg chg="mod">
          <ac:chgData name="Breno Nicelatchi" userId="495d62745e7169d0" providerId="LiveId" clId="{3036CAB2-52AC-4AB5-8382-B6BD158B6E45}" dt="2023-09-04T20:09:00.357" v="3624" actId="1038"/>
          <ac:spMkLst>
            <pc:docMk/>
            <pc:sldMk cId="1698618086" sldId="537"/>
            <ac:spMk id="11" creationId="{2E1C8932-A39A-7557-AE12-FED1CC5D4C4B}"/>
          </ac:spMkLst>
        </pc:spChg>
        <pc:spChg chg="mod">
          <ac:chgData name="Breno Nicelatchi" userId="495d62745e7169d0" providerId="LiveId" clId="{3036CAB2-52AC-4AB5-8382-B6BD158B6E45}" dt="2023-09-04T20:09:00.357" v="3624" actId="1038"/>
          <ac:spMkLst>
            <pc:docMk/>
            <pc:sldMk cId="1698618086" sldId="537"/>
            <ac:spMk id="12" creationId="{D6DDF92C-C521-D232-B21D-BF75DE2AADD0}"/>
          </ac:spMkLst>
        </pc:spChg>
        <pc:spChg chg="mod">
          <ac:chgData name="Breno Nicelatchi" userId="495d62745e7169d0" providerId="LiveId" clId="{3036CAB2-52AC-4AB5-8382-B6BD158B6E45}" dt="2023-09-04T20:09:00.357" v="3624" actId="1038"/>
          <ac:spMkLst>
            <pc:docMk/>
            <pc:sldMk cId="1698618086" sldId="537"/>
            <ac:spMk id="13" creationId="{244C49E4-AF61-C8CF-4C9D-77D471836950}"/>
          </ac:spMkLst>
        </pc:spChg>
        <pc:spChg chg="mod">
          <ac:chgData name="Breno Nicelatchi" userId="495d62745e7169d0" providerId="LiveId" clId="{3036CAB2-52AC-4AB5-8382-B6BD158B6E45}" dt="2023-09-04T20:09:00.357" v="3624" actId="1038"/>
          <ac:spMkLst>
            <pc:docMk/>
            <pc:sldMk cId="1698618086" sldId="537"/>
            <ac:spMk id="14" creationId="{3226FDE0-A778-5093-F268-C68E114ED946}"/>
          </ac:spMkLst>
        </pc:spChg>
        <pc:spChg chg="del topLvl">
          <ac:chgData name="Breno Nicelatchi" userId="495d62745e7169d0" providerId="LiveId" clId="{3036CAB2-52AC-4AB5-8382-B6BD158B6E45}" dt="2023-09-04T20:08:19.281" v="3478" actId="478"/>
          <ac:spMkLst>
            <pc:docMk/>
            <pc:sldMk cId="1698618086" sldId="537"/>
            <ac:spMk id="16" creationId="{9E7035BB-E771-3BC0-D640-4E402E92FB86}"/>
          </ac:spMkLst>
        </pc:spChg>
        <pc:spChg chg="mod topLvl">
          <ac:chgData name="Breno Nicelatchi" userId="495d62745e7169d0" providerId="LiveId" clId="{3036CAB2-52AC-4AB5-8382-B6BD158B6E45}" dt="2023-09-04T20:09:00.357" v="3624" actId="1038"/>
          <ac:spMkLst>
            <pc:docMk/>
            <pc:sldMk cId="1698618086" sldId="537"/>
            <ac:spMk id="18" creationId="{E9A03273-A1D0-5142-90A3-61F7D6A785C6}"/>
          </ac:spMkLst>
        </pc:spChg>
        <pc:spChg chg="add del">
          <ac:chgData name="Breno Nicelatchi" userId="495d62745e7169d0" providerId="LiveId" clId="{3036CAB2-52AC-4AB5-8382-B6BD158B6E45}" dt="2023-09-04T20:08:16.018" v="3477" actId="478"/>
          <ac:spMkLst>
            <pc:docMk/>
            <pc:sldMk cId="1698618086" sldId="537"/>
            <ac:spMk id="27" creationId="{20E9599D-FE68-45BD-8464-882C081CAAB8}"/>
          </ac:spMkLst>
        </pc:spChg>
        <pc:spChg chg="mod">
          <ac:chgData name="Breno Nicelatchi" userId="495d62745e7169d0" providerId="LiveId" clId="{3036CAB2-52AC-4AB5-8382-B6BD158B6E45}" dt="2023-09-04T20:09:00.357" v="3624" actId="1038"/>
          <ac:spMkLst>
            <pc:docMk/>
            <pc:sldMk cId="1698618086" sldId="537"/>
            <ac:spMk id="30" creationId="{9CE4D72C-056E-490F-BA54-990E1617C215}"/>
          </ac:spMkLst>
        </pc:spChg>
        <pc:grpChg chg="mod">
          <ac:chgData name="Breno Nicelatchi" userId="495d62745e7169d0" providerId="LiveId" clId="{3036CAB2-52AC-4AB5-8382-B6BD158B6E45}" dt="2023-09-04T20:09:00.357" v="3624" actId="1038"/>
          <ac:grpSpMkLst>
            <pc:docMk/>
            <pc:sldMk cId="1698618086" sldId="537"/>
            <ac:grpSpMk id="9" creationId="{68B61D57-665D-BB3B-6809-1ABD71C4B668}"/>
          </ac:grpSpMkLst>
        </pc:grpChg>
        <pc:grpChg chg="add del">
          <ac:chgData name="Breno Nicelatchi" userId="495d62745e7169d0" providerId="LiveId" clId="{3036CAB2-52AC-4AB5-8382-B6BD158B6E45}" dt="2023-09-04T20:08:19.281" v="3478" actId="478"/>
          <ac:grpSpMkLst>
            <pc:docMk/>
            <pc:sldMk cId="1698618086" sldId="537"/>
            <ac:grpSpMk id="15" creationId="{73F78A47-67A1-2410-7F7C-CA4B11E2C02C}"/>
          </ac:grpSpMkLst>
        </pc:grpChg>
        <pc:picChg chg="mod">
          <ac:chgData name="Breno Nicelatchi" userId="495d62745e7169d0" providerId="LiveId" clId="{3036CAB2-52AC-4AB5-8382-B6BD158B6E45}" dt="2023-09-04T20:09:00.357" v="3624" actId="1038"/>
          <ac:picMkLst>
            <pc:docMk/>
            <pc:sldMk cId="1698618086" sldId="537"/>
            <ac:picMk id="4098" creationId="{7E207BEF-9067-AE6C-E4FF-E8FE0592007B}"/>
          </ac:picMkLst>
        </pc:picChg>
        <pc:picChg chg="mod">
          <ac:chgData name="Breno Nicelatchi" userId="495d62745e7169d0" providerId="LiveId" clId="{3036CAB2-52AC-4AB5-8382-B6BD158B6E45}" dt="2023-09-04T20:09:11.016" v="3654"/>
          <ac:picMkLst>
            <pc:docMk/>
            <pc:sldMk cId="1698618086" sldId="537"/>
            <ac:picMk id="4100" creationId="{95A2FD72-F94B-0F2F-4FDA-F162384E9408}"/>
          </ac:picMkLst>
        </pc:picChg>
      </pc:sldChg>
      <pc:sldChg chg="modSp add mod">
        <pc:chgData name="Breno Nicelatchi" userId="495d62745e7169d0" providerId="LiveId" clId="{3036CAB2-52AC-4AB5-8382-B6BD158B6E45}" dt="2023-09-04T20:10:06.387" v="3708" actId="1036"/>
        <pc:sldMkLst>
          <pc:docMk/>
          <pc:sldMk cId="3151235140" sldId="538"/>
        </pc:sldMkLst>
        <pc:spChg chg="mod">
          <ac:chgData name="Breno Nicelatchi" userId="495d62745e7169d0" providerId="LiveId" clId="{3036CAB2-52AC-4AB5-8382-B6BD158B6E45}" dt="2023-09-04T20:09:38.288" v="3659" actId="207"/>
          <ac:spMkLst>
            <pc:docMk/>
            <pc:sldMk cId="3151235140" sldId="538"/>
            <ac:spMk id="4" creationId="{21653BC2-D3E2-2F4A-2C4A-180D26FEEFC7}"/>
          </ac:spMkLst>
        </pc:spChg>
        <pc:spChg chg="mod">
          <ac:chgData name="Breno Nicelatchi" userId="495d62745e7169d0" providerId="LiveId" clId="{3036CAB2-52AC-4AB5-8382-B6BD158B6E45}" dt="2023-09-04T20:09:38.288" v="3659" actId="207"/>
          <ac:spMkLst>
            <pc:docMk/>
            <pc:sldMk cId="3151235140" sldId="538"/>
            <ac:spMk id="5" creationId="{403B3BEB-AEF5-F469-A08B-693394CA2A7C}"/>
          </ac:spMkLst>
        </pc:spChg>
        <pc:spChg chg="mod">
          <ac:chgData name="Breno Nicelatchi" userId="495d62745e7169d0" providerId="LiveId" clId="{3036CAB2-52AC-4AB5-8382-B6BD158B6E45}" dt="2023-09-04T20:09:42.766" v="3660" actId="207"/>
          <ac:spMkLst>
            <pc:docMk/>
            <pc:sldMk cId="3151235140" sldId="538"/>
            <ac:spMk id="17" creationId="{8F2688E7-ECC6-1402-D616-8FF6D4858108}"/>
          </ac:spMkLst>
        </pc:spChg>
        <pc:spChg chg="mod">
          <ac:chgData name="Breno Nicelatchi" userId="495d62745e7169d0" providerId="LiveId" clId="{3036CAB2-52AC-4AB5-8382-B6BD158B6E45}" dt="2023-09-04T20:09:42.766" v="3660" actId="207"/>
          <ac:spMkLst>
            <pc:docMk/>
            <pc:sldMk cId="3151235140" sldId="538"/>
            <ac:spMk id="18" creationId="{F08D0C1C-3837-1686-2247-BCE180AECB24}"/>
          </ac:spMkLst>
        </pc:spChg>
        <pc:spChg chg="mod">
          <ac:chgData name="Breno Nicelatchi" userId="495d62745e7169d0" providerId="LiveId" clId="{3036CAB2-52AC-4AB5-8382-B6BD158B6E45}" dt="2023-09-04T20:09:35.738" v="3658" actId="207"/>
          <ac:spMkLst>
            <pc:docMk/>
            <pc:sldMk cId="3151235140" sldId="538"/>
            <ac:spMk id="21" creationId="{82CF7AE8-2DA8-3244-E449-0630872F296A}"/>
          </ac:spMkLst>
        </pc:spChg>
        <pc:spChg chg="mod">
          <ac:chgData name="Breno Nicelatchi" userId="495d62745e7169d0" providerId="LiveId" clId="{3036CAB2-52AC-4AB5-8382-B6BD158B6E45}" dt="2023-09-04T20:09:35.738" v="3658" actId="207"/>
          <ac:spMkLst>
            <pc:docMk/>
            <pc:sldMk cId="3151235140" sldId="538"/>
            <ac:spMk id="22" creationId="{6B93D027-17F5-7ABB-112C-BBB8AD194BDC}"/>
          </ac:spMkLst>
        </pc:spChg>
        <pc:spChg chg="mod">
          <ac:chgData name="Breno Nicelatchi" userId="495d62745e7169d0" providerId="LiveId" clId="{3036CAB2-52AC-4AB5-8382-B6BD158B6E45}" dt="2023-09-04T20:09:30.280" v="3656" actId="207"/>
          <ac:spMkLst>
            <pc:docMk/>
            <pc:sldMk cId="3151235140" sldId="538"/>
            <ac:spMk id="23" creationId="{191A7C84-7636-9BEE-58B8-72DAA348C514}"/>
          </ac:spMkLst>
        </pc:spChg>
        <pc:spChg chg="mod">
          <ac:chgData name="Breno Nicelatchi" userId="495d62745e7169d0" providerId="LiveId" clId="{3036CAB2-52AC-4AB5-8382-B6BD158B6E45}" dt="2023-09-04T20:09:30.280" v="3656" actId="207"/>
          <ac:spMkLst>
            <pc:docMk/>
            <pc:sldMk cId="3151235140" sldId="538"/>
            <ac:spMk id="24" creationId="{BC5BD685-D08A-5F6A-1390-7BD51FB6B58A}"/>
          </ac:spMkLst>
        </pc:spChg>
        <pc:spChg chg="mod">
          <ac:chgData name="Breno Nicelatchi" userId="495d62745e7169d0" providerId="LiveId" clId="{3036CAB2-52AC-4AB5-8382-B6BD158B6E45}" dt="2023-09-04T20:10:06.387" v="3708" actId="1036"/>
          <ac:spMkLst>
            <pc:docMk/>
            <pc:sldMk cId="3151235140" sldId="538"/>
            <ac:spMk id="32" creationId="{90FB8E2F-219A-4C33-949E-C9CFF7E7C76B}"/>
          </ac:spMkLst>
        </pc:spChg>
        <pc:grpChg chg="mod">
          <ac:chgData name="Breno Nicelatchi" userId="495d62745e7169d0" providerId="LiveId" clId="{3036CAB2-52AC-4AB5-8382-B6BD158B6E45}" dt="2023-09-04T20:09:38.288" v="3659" actId="207"/>
          <ac:grpSpMkLst>
            <pc:docMk/>
            <pc:sldMk cId="3151235140" sldId="538"/>
            <ac:grpSpMk id="3" creationId="{70908E84-38C0-9C26-A623-243ACB2DE92B}"/>
          </ac:grpSpMkLst>
        </pc:grpChg>
        <pc:grpChg chg="mod">
          <ac:chgData name="Breno Nicelatchi" userId="495d62745e7169d0" providerId="LiveId" clId="{3036CAB2-52AC-4AB5-8382-B6BD158B6E45}" dt="2023-09-04T20:09:30.280" v="3656" actId="207"/>
          <ac:grpSpMkLst>
            <pc:docMk/>
            <pc:sldMk cId="3151235140" sldId="538"/>
            <ac:grpSpMk id="11" creationId="{754597C4-C5E6-F622-16E9-329D4716B7BB}"/>
          </ac:grpSpMkLst>
        </pc:grpChg>
        <pc:grpChg chg="mod">
          <ac:chgData name="Breno Nicelatchi" userId="495d62745e7169d0" providerId="LiveId" clId="{3036CAB2-52AC-4AB5-8382-B6BD158B6E45}" dt="2023-09-04T20:09:35.738" v="3658" actId="207"/>
          <ac:grpSpMkLst>
            <pc:docMk/>
            <pc:sldMk cId="3151235140" sldId="538"/>
            <ac:grpSpMk id="13" creationId="{118E5A4F-0ACC-5B2D-C272-0A89E17F7FC3}"/>
          </ac:grpSpMkLst>
        </pc:grpChg>
        <pc:grpChg chg="mod">
          <ac:chgData name="Breno Nicelatchi" userId="495d62745e7169d0" providerId="LiveId" clId="{3036CAB2-52AC-4AB5-8382-B6BD158B6E45}" dt="2023-09-04T20:09:42.766" v="3660" actId="207"/>
          <ac:grpSpMkLst>
            <pc:docMk/>
            <pc:sldMk cId="3151235140" sldId="538"/>
            <ac:grpSpMk id="15" creationId="{199075A4-875E-4277-E552-59F794790286}"/>
          </ac:grpSpMkLst>
        </pc:grpChg>
      </pc:sldChg>
      <pc:sldChg chg="addSp delSp modSp add mod delAnim modAnim">
        <pc:chgData name="Breno Nicelatchi" userId="495d62745e7169d0" providerId="LiveId" clId="{3036CAB2-52AC-4AB5-8382-B6BD158B6E45}" dt="2023-09-04T20:12:52.684" v="3797"/>
        <pc:sldMkLst>
          <pc:docMk/>
          <pc:sldMk cId="2599653541" sldId="539"/>
        </pc:sldMkLst>
        <pc:spChg chg="mod">
          <ac:chgData name="Breno Nicelatchi" userId="495d62745e7169d0" providerId="LiveId" clId="{3036CAB2-52AC-4AB5-8382-B6BD158B6E45}" dt="2023-09-04T20:12:39.178" v="3796" actId="207"/>
          <ac:spMkLst>
            <pc:docMk/>
            <pc:sldMk cId="2599653541" sldId="539"/>
            <ac:spMk id="35" creationId="{AB3C7805-2C39-C96E-1824-5ACE9DC5455C}"/>
          </ac:spMkLst>
        </pc:spChg>
        <pc:spChg chg="mod">
          <ac:chgData name="Breno Nicelatchi" userId="495d62745e7169d0" providerId="LiveId" clId="{3036CAB2-52AC-4AB5-8382-B6BD158B6E45}" dt="2023-09-04T20:10:51.083" v="3713" actId="1076"/>
          <ac:spMkLst>
            <pc:docMk/>
            <pc:sldMk cId="2599653541" sldId="539"/>
            <ac:spMk id="37" creationId="{B9B0DF15-D345-BAE9-0C6F-5230B45267C0}"/>
          </ac:spMkLst>
        </pc:spChg>
        <pc:picChg chg="add mod ord modCrop">
          <ac:chgData name="Breno Nicelatchi" userId="495d62745e7169d0" providerId="LiveId" clId="{3036CAB2-52AC-4AB5-8382-B6BD158B6E45}" dt="2023-09-04T20:12:52.684" v="3797"/>
          <ac:picMkLst>
            <pc:docMk/>
            <pc:sldMk cId="2599653541" sldId="539"/>
            <ac:picMk id="2" creationId="{9ABE23E4-29AF-3CA6-7D5F-D916477AF410}"/>
          </ac:picMkLst>
        </pc:picChg>
        <pc:picChg chg="del mod">
          <ac:chgData name="Breno Nicelatchi" userId="495d62745e7169d0" providerId="LiveId" clId="{3036CAB2-52AC-4AB5-8382-B6BD158B6E45}" dt="2023-09-04T20:12:15.600" v="3759" actId="478"/>
          <ac:picMkLst>
            <pc:docMk/>
            <pc:sldMk cId="2599653541" sldId="539"/>
            <ac:picMk id="10" creationId="{505438B7-DCBC-4552-A357-7D5BCDAB0F8A}"/>
          </ac:picMkLst>
        </pc:picChg>
        <pc:picChg chg="del">
          <ac:chgData name="Breno Nicelatchi" userId="495d62745e7169d0" providerId="LiveId" clId="{3036CAB2-52AC-4AB5-8382-B6BD158B6E45}" dt="2023-09-04T20:10:52.960" v="3714" actId="478"/>
          <ac:picMkLst>
            <pc:docMk/>
            <pc:sldMk cId="2599653541" sldId="539"/>
            <ac:picMk id="2050" creationId="{BF547092-2456-C2F9-07B5-A03AC726E3D1}"/>
          </ac:picMkLst>
        </pc:picChg>
      </pc:sldChg>
      <pc:sldChg chg="addSp modSp add mod modAnim">
        <pc:chgData name="Breno Nicelatchi" userId="495d62745e7169d0" providerId="LiveId" clId="{3036CAB2-52AC-4AB5-8382-B6BD158B6E45}" dt="2023-09-04T20:14:44.806" v="3947" actId="207"/>
        <pc:sldMkLst>
          <pc:docMk/>
          <pc:sldMk cId="667950318" sldId="540"/>
        </pc:sldMkLst>
        <pc:spChg chg="add mod">
          <ac:chgData name="Breno Nicelatchi" userId="495d62745e7169d0" providerId="LiveId" clId="{3036CAB2-52AC-4AB5-8382-B6BD158B6E45}" dt="2023-09-04T20:14:44.806" v="3947" actId="207"/>
          <ac:spMkLst>
            <pc:docMk/>
            <pc:sldMk cId="667950318" sldId="540"/>
            <ac:spMk id="2" creationId="{9A6BC0A6-1660-2B63-65C6-2F5A1F518623}"/>
          </ac:spMkLst>
        </pc:spChg>
        <pc:spChg chg="add mod">
          <ac:chgData name="Breno Nicelatchi" userId="495d62745e7169d0" providerId="LiveId" clId="{3036CAB2-52AC-4AB5-8382-B6BD158B6E45}" dt="2023-09-04T20:14:31.294" v="3944" actId="1076"/>
          <ac:spMkLst>
            <pc:docMk/>
            <pc:sldMk cId="667950318" sldId="540"/>
            <ac:spMk id="4" creationId="{A792C5AF-9C00-F1D8-421F-D2B333FCE163}"/>
          </ac:spMkLst>
        </pc:spChg>
        <pc:spChg chg="mod">
          <ac:chgData name="Breno Nicelatchi" userId="495d62745e7169d0" providerId="LiveId" clId="{3036CAB2-52AC-4AB5-8382-B6BD158B6E45}" dt="2023-09-04T20:14:42.855" v="3946" actId="207"/>
          <ac:spMkLst>
            <pc:docMk/>
            <pc:sldMk cId="667950318" sldId="540"/>
            <ac:spMk id="19" creationId="{98872122-F72E-46BB-8EEC-CCF6BF397E05}"/>
          </ac:spMkLst>
        </pc:spChg>
        <pc:spChg chg="mod">
          <ac:chgData name="Breno Nicelatchi" userId="495d62745e7169d0" providerId="LiveId" clId="{3036CAB2-52AC-4AB5-8382-B6BD158B6E45}" dt="2023-09-04T20:14:28.522" v="3943" actId="14100"/>
          <ac:spMkLst>
            <pc:docMk/>
            <pc:sldMk cId="667950318" sldId="540"/>
            <ac:spMk id="43" creationId="{41DB5F78-5C79-2DFE-D0F5-244D2DDBED36}"/>
          </ac:spMkLst>
        </pc:spChg>
        <pc:spChg chg="mod">
          <ac:chgData name="Breno Nicelatchi" userId="495d62745e7169d0" providerId="LiveId" clId="{3036CAB2-52AC-4AB5-8382-B6BD158B6E45}" dt="2023-09-04T20:14:34.657" v="3945" actId="14100"/>
          <ac:spMkLst>
            <pc:docMk/>
            <pc:sldMk cId="667950318" sldId="540"/>
            <ac:spMk id="53" creationId="{2EF7B101-3225-4120-BC96-865E4E4012BE}"/>
          </ac:spMkLst>
        </pc:spChg>
        <pc:picChg chg="add mod">
          <ac:chgData name="Breno Nicelatchi" userId="495d62745e7169d0" providerId="LiveId" clId="{3036CAB2-52AC-4AB5-8382-B6BD158B6E45}" dt="2023-09-04T20:13:54.363" v="3906" actId="1076"/>
          <ac:picMkLst>
            <pc:docMk/>
            <pc:sldMk cId="667950318" sldId="540"/>
            <ac:picMk id="3" creationId="{FD5696BE-47D3-2E64-B3A9-54E8CB5A2179}"/>
          </ac:picMkLst>
        </pc:picChg>
        <pc:picChg chg="mod">
          <ac:chgData name="Breno Nicelatchi" userId="495d62745e7169d0" providerId="LiveId" clId="{3036CAB2-52AC-4AB5-8382-B6BD158B6E45}" dt="2023-09-04T20:13:58.463" v="3928" actId="1038"/>
          <ac:picMkLst>
            <pc:docMk/>
            <pc:sldMk cId="667950318" sldId="540"/>
            <ac:picMk id="33" creationId="{79A3B350-617F-59D4-A699-CBD57CCF888D}"/>
          </ac:picMkLst>
        </pc:picChg>
      </pc:sldChg>
      <pc:sldChg chg="addSp delSp modSp add mod delAnim">
        <pc:chgData name="Breno Nicelatchi" userId="495d62745e7169d0" providerId="LiveId" clId="{3036CAB2-52AC-4AB5-8382-B6BD158B6E45}" dt="2023-09-04T20:16:28.352" v="4023" actId="1076"/>
        <pc:sldMkLst>
          <pc:docMk/>
          <pc:sldMk cId="2661855672" sldId="541"/>
        </pc:sldMkLst>
        <pc:spChg chg="mod">
          <ac:chgData name="Breno Nicelatchi" userId="495d62745e7169d0" providerId="LiveId" clId="{3036CAB2-52AC-4AB5-8382-B6BD158B6E45}" dt="2023-09-04T20:16:15.959" v="4021" actId="1036"/>
          <ac:spMkLst>
            <pc:docMk/>
            <pc:sldMk cId="2661855672" sldId="541"/>
            <ac:spMk id="159" creationId="{494E942E-CC11-CDC6-A9E1-6AF4B50748C2}"/>
          </ac:spMkLst>
        </pc:spChg>
        <pc:spChg chg="mod">
          <ac:chgData name="Breno Nicelatchi" userId="495d62745e7169d0" providerId="LiveId" clId="{3036CAB2-52AC-4AB5-8382-B6BD158B6E45}" dt="2023-09-04T20:16:28.352" v="4023" actId="1076"/>
          <ac:spMkLst>
            <pc:docMk/>
            <pc:sldMk cId="2661855672" sldId="541"/>
            <ac:spMk id="161" creationId="{B654C663-EB2E-8DAE-5EC0-0AF4877F14BC}"/>
          </ac:spMkLst>
        </pc:spChg>
        <pc:spChg chg="mod">
          <ac:chgData name="Breno Nicelatchi" userId="495d62745e7169d0" providerId="LiveId" clId="{3036CAB2-52AC-4AB5-8382-B6BD158B6E45}" dt="2023-09-04T20:16:15.959" v="4021" actId="1036"/>
          <ac:spMkLst>
            <pc:docMk/>
            <pc:sldMk cId="2661855672" sldId="541"/>
            <ac:spMk id="174" creationId="{F30068C9-994B-368E-74A1-6F9B357C62A9}"/>
          </ac:spMkLst>
        </pc:spChg>
        <pc:spChg chg="mod">
          <ac:chgData name="Breno Nicelatchi" userId="495d62745e7169d0" providerId="LiveId" clId="{3036CAB2-52AC-4AB5-8382-B6BD158B6E45}" dt="2023-09-04T20:16:15.959" v="4021" actId="1036"/>
          <ac:spMkLst>
            <pc:docMk/>
            <pc:sldMk cId="2661855672" sldId="541"/>
            <ac:spMk id="181" creationId="{4B1626CE-AA76-4438-FC42-CC1A2C997097}"/>
          </ac:spMkLst>
        </pc:spChg>
        <pc:grpChg chg="del mod">
          <ac:chgData name="Breno Nicelatchi" userId="495d62745e7169d0" providerId="LiveId" clId="{3036CAB2-52AC-4AB5-8382-B6BD158B6E45}" dt="2023-09-04T20:16:21.626" v="4022" actId="478"/>
          <ac:grpSpMkLst>
            <pc:docMk/>
            <pc:sldMk cId="2661855672" sldId="541"/>
            <ac:grpSpMk id="165" creationId="{0D83EC2A-9881-4B4A-76EA-A012E56413F1}"/>
          </ac:grpSpMkLst>
        </pc:grpChg>
        <pc:picChg chg="add mod ord modCrop">
          <ac:chgData name="Breno Nicelatchi" userId="495d62745e7169d0" providerId="LiveId" clId="{3036CAB2-52AC-4AB5-8382-B6BD158B6E45}" dt="2023-09-04T20:16:10.247" v="3970" actId="167"/>
          <ac:picMkLst>
            <pc:docMk/>
            <pc:sldMk cId="2661855672" sldId="541"/>
            <ac:picMk id="3" creationId="{5E9FEE55-1490-EBF7-DAA7-FC3CE411B27C}"/>
          </ac:picMkLst>
        </pc:picChg>
      </pc:sldChg>
      <pc:sldChg chg="modSp add mod">
        <pc:chgData name="Breno Nicelatchi" userId="495d62745e7169d0" providerId="LiveId" clId="{3036CAB2-52AC-4AB5-8382-B6BD158B6E45}" dt="2023-09-04T20:17:27.611" v="4064" actId="1035"/>
        <pc:sldMkLst>
          <pc:docMk/>
          <pc:sldMk cId="1811756353" sldId="542"/>
        </pc:sldMkLst>
        <pc:spChg chg="mod">
          <ac:chgData name="Breno Nicelatchi" userId="495d62745e7169d0" providerId="LiveId" clId="{3036CAB2-52AC-4AB5-8382-B6BD158B6E45}" dt="2023-09-04T20:17:27.611" v="4064" actId="1035"/>
          <ac:spMkLst>
            <pc:docMk/>
            <pc:sldMk cId="1811756353" sldId="542"/>
            <ac:spMk id="20" creationId="{C7E90531-134E-4106-9F8C-F894EEBFDC7C}"/>
          </ac:spMkLst>
        </pc:spChg>
        <pc:cxnChg chg="mod">
          <ac:chgData name="Breno Nicelatchi" userId="495d62745e7169d0" providerId="LiveId" clId="{3036CAB2-52AC-4AB5-8382-B6BD158B6E45}" dt="2023-09-04T20:17:27.611" v="4064" actId="1035"/>
          <ac:cxnSpMkLst>
            <pc:docMk/>
            <pc:sldMk cId="1811756353" sldId="542"/>
            <ac:cxnSpMk id="4" creationId="{130047AB-4251-B710-E303-BB1970C2413E}"/>
          </ac:cxnSpMkLst>
        </pc:cxnChg>
      </pc:sldChg>
      <pc:sldChg chg="addSp delSp modSp add mod addAnim delAnim modAnim">
        <pc:chgData name="Breno Nicelatchi" userId="495d62745e7169d0" providerId="LiveId" clId="{3036CAB2-52AC-4AB5-8382-B6BD158B6E45}" dt="2023-09-04T20:22:00.838" v="4184" actId="1076"/>
        <pc:sldMkLst>
          <pc:docMk/>
          <pc:sldMk cId="1879288206" sldId="543"/>
        </pc:sldMkLst>
        <pc:spChg chg="mod">
          <ac:chgData name="Breno Nicelatchi" userId="495d62745e7169d0" providerId="LiveId" clId="{3036CAB2-52AC-4AB5-8382-B6BD158B6E45}" dt="2023-09-04T20:21:57.172" v="4183" actId="14100"/>
          <ac:spMkLst>
            <pc:docMk/>
            <pc:sldMk cId="1879288206" sldId="543"/>
            <ac:spMk id="4" creationId="{ED2C3B1D-6854-90CF-BC47-52545A64655D}"/>
          </ac:spMkLst>
        </pc:spChg>
        <pc:spChg chg="del mod">
          <ac:chgData name="Breno Nicelatchi" userId="495d62745e7169d0" providerId="LiveId" clId="{3036CAB2-52AC-4AB5-8382-B6BD158B6E45}" dt="2023-09-04T20:19:33.639" v="4099" actId="478"/>
          <ac:spMkLst>
            <pc:docMk/>
            <pc:sldMk cId="1879288206" sldId="543"/>
            <ac:spMk id="5" creationId="{6C214926-9545-9A59-344A-071670EAF334}"/>
          </ac:spMkLst>
        </pc:spChg>
        <pc:spChg chg="add del mod">
          <ac:chgData name="Breno Nicelatchi" userId="495d62745e7169d0" providerId="LiveId" clId="{3036CAB2-52AC-4AB5-8382-B6BD158B6E45}" dt="2023-09-04T20:22:00.838" v="4184" actId="1076"/>
          <ac:spMkLst>
            <pc:docMk/>
            <pc:sldMk cId="1879288206" sldId="543"/>
            <ac:spMk id="6" creationId="{389CA229-304C-EA55-D5A0-5A3E820697BA}"/>
          </ac:spMkLst>
        </pc:spChg>
        <pc:spChg chg="add del mod">
          <ac:chgData name="Breno Nicelatchi" userId="495d62745e7169d0" providerId="LiveId" clId="{3036CAB2-52AC-4AB5-8382-B6BD158B6E45}" dt="2023-09-04T20:19:02.680" v="4095" actId="478"/>
          <ac:spMkLst>
            <pc:docMk/>
            <pc:sldMk cId="1879288206" sldId="543"/>
            <ac:spMk id="12" creationId="{C894870D-A7EB-20CF-EB44-B647E2FC001A}"/>
          </ac:spMkLst>
        </pc:spChg>
        <pc:spChg chg="del">
          <ac:chgData name="Breno Nicelatchi" userId="495d62745e7169d0" providerId="LiveId" clId="{3036CAB2-52AC-4AB5-8382-B6BD158B6E45}" dt="2023-09-04T20:18:11.487" v="4068" actId="478"/>
          <ac:spMkLst>
            <pc:docMk/>
            <pc:sldMk cId="1879288206" sldId="543"/>
            <ac:spMk id="13" creationId="{2FC66F66-FB99-AC30-91A3-B7CCF9D7062F}"/>
          </ac:spMkLst>
        </pc:spChg>
        <pc:grpChg chg="add mod">
          <ac:chgData name="Breno Nicelatchi" userId="495d62745e7169d0" providerId="LiveId" clId="{3036CAB2-52AC-4AB5-8382-B6BD158B6E45}" dt="2023-09-04T20:21:49.267" v="4182" actId="1035"/>
          <ac:grpSpMkLst>
            <pc:docMk/>
            <pc:sldMk cId="1879288206" sldId="543"/>
            <ac:grpSpMk id="2" creationId="{81AE0311-25CA-B9F5-53EC-12197EA26E7A}"/>
          </ac:grpSpMkLst>
        </pc:grpChg>
        <pc:picChg chg="del mod modCrop">
          <ac:chgData name="Breno Nicelatchi" userId="495d62745e7169d0" providerId="LiveId" clId="{3036CAB2-52AC-4AB5-8382-B6BD158B6E45}" dt="2023-09-04T20:20:31.080" v="4129" actId="478"/>
          <ac:picMkLst>
            <pc:docMk/>
            <pc:sldMk cId="1879288206" sldId="543"/>
            <ac:picMk id="3" creationId="{C4B71F0F-DF4D-0382-E13F-28251AB2F6A9}"/>
          </ac:picMkLst>
        </pc:picChg>
        <pc:picChg chg="add mod ord">
          <ac:chgData name="Breno Nicelatchi" userId="495d62745e7169d0" providerId="LiveId" clId="{3036CAB2-52AC-4AB5-8382-B6BD158B6E45}" dt="2023-09-04T20:21:06.895" v="4135"/>
          <ac:picMkLst>
            <pc:docMk/>
            <pc:sldMk cId="1879288206" sldId="543"/>
            <ac:picMk id="8" creationId="{ED18B28D-A067-C2F6-0827-A3D54C50524A}"/>
          </ac:picMkLst>
        </pc:picChg>
      </pc:sldChg>
      <pc:sldChg chg="delSp modSp add mod">
        <pc:chgData name="Breno Nicelatchi" userId="495d62745e7169d0" providerId="LiveId" clId="{3036CAB2-52AC-4AB5-8382-B6BD158B6E45}" dt="2023-09-04T20:38:52.845" v="4234" actId="1036"/>
        <pc:sldMkLst>
          <pc:docMk/>
          <pc:sldMk cId="571905385" sldId="544"/>
        </pc:sldMkLst>
        <pc:spChg chg="mod">
          <ac:chgData name="Breno Nicelatchi" userId="495d62745e7169d0" providerId="LiveId" clId="{3036CAB2-52AC-4AB5-8382-B6BD158B6E45}" dt="2023-09-04T20:38:52.845" v="4234" actId="1036"/>
          <ac:spMkLst>
            <pc:docMk/>
            <pc:sldMk cId="571905385" sldId="544"/>
            <ac:spMk id="2" creationId="{1C4D9D6B-6A33-DB80-D299-2A1E22A7A130}"/>
          </ac:spMkLst>
        </pc:spChg>
        <pc:spChg chg="mod">
          <ac:chgData name="Breno Nicelatchi" userId="495d62745e7169d0" providerId="LiveId" clId="{3036CAB2-52AC-4AB5-8382-B6BD158B6E45}" dt="2023-09-04T20:38:47.682" v="4219" actId="1036"/>
          <ac:spMkLst>
            <pc:docMk/>
            <pc:sldMk cId="571905385" sldId="544"/>
            <ac:spMk id="7" creationId="{D6D5154B-C4C3-46B1-50FF-D409E1CBDB5B}"/>
          </ac:spMkLst>
        </pc:spChg>
        <pc:spChg chg="mod">
          <ac:chgData name="Breno Nicelatchi" userId="495d62745e7169d0" providerId="LiveId" clId="{3036CAB2-52AC-4AB5-8382-B6BD158B6E45}" dt="2023-09-04T20:38:47.682" v="4219" actId="1036"/>
          <ac:spMkLst>
            <pc:docMk/>
            <pc:sldMk cId="571905385" sldId="544"/>
            <ac:spMk id="30" creationId="{9CE4D72C-056E-490F-BA54-990E1617C215}"/>
          </ac:spMkLst>
        </pc:spChg>
        <pc:picChg chg="mod">
          <ac:chgData name="Breno Nicelatchi" userId="495d62745e7169d0" providerId="LiveId" clId="{3036CAB2-52AC-4AB5-8382-B6BD158B6E45}" dt="2023-09-04T20:38:47.682" v="4219" actId="1036"/>
          <ac:picMkLst>
            <pc:docMk/>
            <pc:sldMk cId="571905385" sldId="544"/>
            <ac:picMk id="9" creationId="{95E4BCD3-0812-A8EE-14FF-0018E92E7623}"/>
          </ac:picMkLst>
        </pc:picChg>
        <pc:picChg chg="del">
          <ac:chgData name="Breno Nicelatchi" userId="495d62745e7169d0" providerId="LiveId" clId="{3036CAB2-52AC-4AB5-8382-B6BD158B6E45}" dt="2023-09-04T20:38:40.506" v="4189" actId="478"/>
          <ac:picMkLst>
            <pc:docMk/>
            <pc:sldMk cId="571905385" sldId="544"/>
            <ac:picMk id="10" creationId="{816BB826-0827-5C96-FBBB-8E3667F5B863}"/>
          </ac:picMkLst>
        </pc:picChg>
      </pc:sldChg>
      <pc:sldChg chg="modSp add mod modAnim">
        <pc:chgData name="Breno Nicelatchi" userId="495d62745e7169d0" providerId="LiveId" clId="{3036CAB2-52AC-4AB5-8382-B6BD158B6E45}" dt="2023-09-04T20:39:34.782" v="4265" actId="1036"/>
        <pc:sldMkLst>
          <pc:docMk/>
          <pc:sldMk cId="130560053" sldId="545"/>
        </pc:sldMkLst>
        <pc:spChg chg="mod">
          <ac:chgData name="Breno Nicelatchi" userId="495d62745e7169d0" providerId="LiveId" clId="{3036CAB2-52AC-4AB5-8382-B6BD158B6E45}" dt="2023-09-04T20:39:34.782" v="4265" actId="1036"/>
          <ac:spMkLst>
            <pc:docMk/>
            <pc:sldMk cId="130560053" sldId="545"/>
            <ac:spMk id="8" creationId="{223782CB-E090-D028-793D-90C6B2F9C44F}"/>
          </ac:spMkLst>
        </pc:spChg>
        <pc:spChg chg="mod">
          <ac:chgData name="Breno Nicelatchi" userId="495d62745e7169d0" providerId="LiveId" clId="{3036CAB2-52AC-4AB5-8382-B6BD158B6E45}" dt="2023-09-04T20:39:34.782" v="4265" actId="1036"/>
          <ac:spMkLst>
            <pc:docMk/>
            <pc:sldMk cId="130560053" sldId="545"/>
            <ac:spMk id="9" creationId="{79DCDB5E-1E4E-2511-3594-31332D175BEC}"/>
          </ac:spMkLst>
        </pc:spChg>
        <pc:spChg chg="mod">
          <ac:chgData name="Breno Nicelatchi" userId="495d62745e7169d0" providerId="LiveId" clId="{3036CAB2-52AC-4AB5-8382-B6BD158B6E45}" dt="2023-09-04T20:39:34.782" v="4265" actId="1036"/>
          <ac:spMkLst>
            <pc:docMk/>
            <pc:sldMk cId="130560053" sldId="545"/>
            <ac:spMk id="10" creationId="{CAD177C9-ED40-01D0-9142-27A150BD51BF}"/>
          </ac:spMkLst>
        </pc:spChg>
      </pc:sldChg>
      <pc:sldChg chg="modSp add mod">
        <pc:chgData name="Breno Nicelatchi" userId="495d62745e7169d0" providerId="LiveId" clId="{3036CAB2-52AC-4AB5-8382-B6BD158B6E45}" dt="2023-09-04T20:40:15.667" v="4292" actId="1076"/>
        <pc:sldMkLst>
          <pc:docMk/>
          <pc:sldMk cId="3548748785" sldId="546"/>
        </pc:sldMkLst>
        <pc:spChg chg="mod">
          <ac:chgData name="Breno Nicelatchi" userId="495d62745e7169d0" providerId="LiveId" clId="{3036CAB2-52AC-4AB5-8382-B6BD158B6E45}" dt="2023-09-04T20:39:58.517" v="4268" actId="207"/>
          <ac:spMkLst>
            <pc:docMk/>
            <pc:sldMk cId="3548748785" sldId="546"/>
            <ac:spMk id="17" creationId="{8F2688E7-ECC6-1402-D616-8FF6D4858108}"/>
          </ac:spMkLst>
        </pc:spChg>
        <pc:spChg chg="mod">
          <ac:chgData name="Breno Nicelatchi" userId="495d62745e7169d0" providerId="LiveId" clId="{3036CAB2-52AC-4AB5-8382-B6BD158B6E45}" dt="2023-09-04T20:39:58.517" v="4268" actId="207"/>
          <ac:spMkLst>
            <pc:docMk/>
            <pc:sldMk cId="3548748785" sldId="546"/>
            <ac:spMk id="18" creationId="{F08D0C1C-3837-1686-2247-BCE180AECB24}"/>
          </ac:spMkLst>
        </pc:spChg>
        <pc:spChg chg="mod">
          <ac:chgData name="Breno Nicelatchi" userId="495d62745e7169d0" providerId="LiveId" clId="{3036CAB2-52AC-4AB5-8382-B6BD158B6E45}" dt="2023-09-04T20:39:54.292" v="4267" actId="207"/>
          <ac:spMkLst>
            <pc:docMk/>
            <pc:sldMk cId="3548748785" sldId="546"/>
            <ac:spMk id="21" creationId="{82CF7AE8-2DA8-3244-E449-0630872F296A}"/>
          </ac:spMkLst>
        </pc:spChg>
        <pc:spChg chg="mod">
          <ac:chgData name="Breno Nicelatchi" userId="495d62745e7169d0" providerId="LiveId" clId="{3036CAB2-52AC-4AB5-8382-B6BD158B6E45}" dt="2023-09-04T20:39:54.292" v="4267" actId="207"/>
          <ac:spMkLst>
            <pc:docMk/>
            <pc:sldMk cId="3548748785" sldId="546"/>
            <ac:spMk id="22" creationId="{6B93D027-17F5-7ABB-112C-BBB8AD194BDC}"/>
          </ac:spMkLst>
        </pc:spChg>
        <pc:spChg chg="mod">
          <ac:chgData name="Breno Nicelatchi" userId="495d62745e7169d0" providerId="LiveId" clId="{3036CAB2-52AC-4AB5-8382-B6BD158B6E45}" dt="2023-09-04T20:40:15.667" v="4292" actId="1076"/>
          <ac:spMkLst>
            <pc:docMk/>
            <pc:sldMk cId="3548748785" sldId="546"/>
            <ac:spMk id="32" creationId="{90FB8E2F-219A-4C33-949E-C9CFF7E7C76B}"/>
          </ac:spMkLst>
        </pc:spChg>
        <pc:grpChg chg="mod">
          <ac:chgData name="Breno Nicelatchi" userId="495d62745e7169d0" providerId="LiveId" clId="{3036CAB2-52AC-4AB5-8382-B6BD158B6E45}" dt="2023-09-04T20:39:54.292" v="4267" actId="207"/>
          <ac:grpSpMkLst>
            <pc:docMk/>
            <pc:sldMk cId="3548748785" sldId="546"/>
            <ac:grpSpMk id="13" creationId="{118E5A4F-0ACC-5B2D-C272-0A89E17F7FC3}"/>
          </ac:grpSpMkLst>
        </pc:grpChg>
        <pc:grpChg chg="mod">
          <ac:chgData name="Breno Nicelatchi" userId="495d62745e7169d0" providerId="LiveId" clId="{3036CAB2-52AC-4AB5-8382-B6BD158B6E45}" dt="2023-09-04T20:39:58.517" v="4268" actId="207"/>
          <ac:grpSpMkLst>
            <pc:docMk/>
            <pc:sldMk cId="3548748785" sldId="546"/>
            <ac:grpSpMk id="15" creationId="{199075A4-875E-4277-E552-59F794790286}"/>
          </ac:grpSpMkLst>
        </pc:grpChg>
      </pc:sldChg>
      <pc:sldChg chg="modSp add mod">
        <pc:chgData name="Breno Nicelatchi" userId="495d62745e7169d0" providerId="LiveId" clId="{3036CAB2-52AC-4AB5-8382-B6BD158B6E45}" dt="2023-09-04T20:41:11.825" v="4300" actId="1076"/>
        <pc:sldMkLst>
          <pc:docMk/>
          <pc:sldMk cId="1978250635" sldId="547"/>
        </pc:sldMkLst>
        <pc:spChg chg="mod">
          <ac:chgData name="Breno Nicelatchi" userId="495d62745e7169d0" providerId="LiveId" clId="{3036CAB2-52AC-4AB5-8382-B6BD158B6E45}" dt="2023-09-04T20:41:11.825" v="4300" actId="1076"/>
          <ac:spMkLst>
            <pc:docMk/>
            <pc:sldMk cId="1978250635" sldId="547"/>
            <ac:spMk id="12" creationId="{7708CBAD-5A27-4A72-AF5D-33742181CBF2}"/>
          </ac:spMkLst>
        </pc:spChg>
      </pc:sldChg>
      <pc:sldChg chg="addSp delSp modSp add mod">
        <pc:chgData name="Breno Nicelatchi" userId="495d62745e7169d0" providerId="LiveId" clId="{3036CAB2-52AC-4AB5-8382-B6BD158B6E45}" dt="2023-09-04T20:43:50.138" v="4370"/>
        <pc:sldMkLst>
          <pc:docMk/>
          <pc:sldMk cId="431573656" sldId="548"/>
        </pc:sldMkLst>
        <pc:spChg chg="mod">
          <ac:chgData name="Breno Nicelatchi" userId="495d62745e7169d0" providerId="LiveId" clId="{3036CAB2-52AC-4AB5-8382-B6BD158B6E45}" dt="2023-09-04T20:43:40.694" v="4367" actId="1038"/>
          <ac:spMkLst>
            <pc:docMk/>
            <pc:sldMk cId="431573656" sldId="548"/>
            <ac:spMk id="2" creationId="{CFDC0D77-399B-7D71-41A0-04472B85B17C}"/>
          </ac:spMkLst>
        </pc:spChg>
        <pc:spChg chg="mod">
          <ac:chgData name="Breno Nicelatchi" userId="495d62745e7169d0" providerId="LiveId" clId="{3036CAB2-52AC-4AB5-8382-B6BD158B6E45}" dt="2023-09-04T20:43:40.694" v="4367" actId="1038"/>
          <ac:spMkLst>
            <pc:docMk/>
            <pc:sldMk cId="431573656" sldId="548"/>
            <ac:spMk id="4" creationId="{B184E528-C9A9-BD6A-9800-B0B93E8443CD}"/>
          </ac:spMkLst>
        </pc:spChg>
        <pc:spChg chg="mod">
          <ac:chgData name="Breno Nicelatchi" userId="495d62745e7169d0" providerId="LiveId" clId="{3036CAB2-52AC-4AB5-8382-B6BD158B6E45}" dt="2023-09-04T20:43:40.694" v="4367" actId="1038"/>
          <ac:spMkLst>
            <pc:docMk/>
            <pc:sldMk cId="431573656" sldId="548"/>
            <ac:spMk id="7" creationId="{ADCF7427-7901-23C2-35AA-6479A2C5CE1C}"/>
          </ac:spMkLst>
        </pc:spChg>
        <pc:spChg chg="mod">
          <ac:chgData name="Breno Nicelatchi" userId="495d62745e7169d0" providerId="LiveId" clId="{3036CAB2-52AC-4AB5-8382-B6BD158B6E45}" dt="2023-09-04T20:43:40.694" v="4367" actId="1038"/>
          <ac:spMkLst>
            <pc:docMk/>
            <pc:sldMk cId="431573656" sldId="548"/>
            <ac:spMk id="8" creationId="{EF4C13F7-103F-84B3-5606-B54F963316BF}"/>
          </ac:spMkLst>
        </pc:spChg>
        <pc:picChg chg="add mod ord modCrop">
          <ac:chgData name="Breno Nicelatchi" userId="495d62745e7169d0" providerId="LiveId" clId="{3036CAB2-52AC-4AB5-8382-B6BD158B6E45}" dt="2023-09-04T20:43:50.138" v="4370"/>
          <ac:picMkLst>
            <pc:docMk/>
            <pc:sldMk cId="431573656" sldId="548"/>
            <ac:picMk id="5" creationId="{46ED6988-139C-DF0D-8A1A-5E1C86505FF6}"/>
          </ac:picMkLst>
        </pc:picChg>
        <pc:picChg chg="del">
          <ac:chgData name="Breno Nicelatchi" userId="495d62745e7169d0" providerId="LiveId" clId="{3036CAB2-52AC-4AB5-8382-B6BD158B6E45}" dt="2023-09-04T20:42:37.775" v="4308" actId="478"/>
          <ac:picMkLst>
            <pc:docMk/>
            <pc:sldMk cId="431573656" sldId="548"/>
            <ac:picMk id="6" creationId="{5F400426-9D08-0235-9F97-0A9C4D46A378}"/>
          </ac:picMkLst>
        </pc:picChg>
      </pc:sldChg>
      <pc:sldChg chg="delSp modSp add del mod modAnim">
        <pc:chgData name="Breno Nicelatchi" userId="495d62745e7169d0" providerId="LiveId" clId="{3036CAB2-52AC-4AB5-8382-B6BD158B6E45}" dt="2023-09-04T20:45:00.850" v="4376" actId="47"/>
        <pc:sldMkLst>
          <pc:docMk/>
          <pc:sldMk cId="2474937269" sldId="549"/>
        </pc:sldMkLst>
        <pc:spChg chg="mod">
          <ac:chgData name="Breno Nicelatchi" userId="495d62745e7169d0" providerId="LiveId" clId="{3036CAB2-52AC-4AB5-8382-B6BD158B6E45}" dt="2023-09-04T20:44:37.786" v="4374"/>
          <ac:spMkLst>
            <pc:docMk/>
            <pc:sldMk cId="2474937269" sldId="549"/>
            <ac:spMk id="17" creationId="{5198F65B-22B9-25B1-F7A9-E2ABD746B15A}"/>
          </ac:spMkLst>
        </pc:spChg>
        <pc:picChg chg="del">
          <ac:chgData name="Breno Nicelatchi" userId="495d62745e7169d0" providerId="LiveId" clId="{3036CAB2-52AC-4AB5-8382-B6BD158B6E45}" dt="2023-09-04T20:44:47.307" v="4375" actId="478"/>
          <ac:picMkLst>
            <pc:docMk/>
            <pc:sldMk cId="2474937269" sldId="549"/>
            <ac:picMk id="16" creationId="{0EA8E473-5903-4E2B-2FA4-76B2AC56F599}"/>
          </ac:picMkLst>
        </pc:picChg>
      </pc:sldChg>
      <pc:sldChg chg="addSp delSp modSp add mod">
        <pc:chgData name="Breno Nicelatchi" userId="495d62745e7169d0" providerId="LiveId" clId="{3036CAB2-52AC-4AB5-8382-B6BD158B6E45}" dt="2023-09-04T20:48:46.796" v="4468" actId="1036"/>
        <pc:sldMkLst>
          <pc:docMk/>
          <pc:sldMk cId="3802280875" sldId="549"/>
        </pc:sldMkLst>
        <pc:spChg chg="add mod ord">
          <ac:chgData name="Breno Nicelatchi" userId="495d62745e7169d0" providerId="LiveId" clId="{3036CAB2-52AC-4AB5-8382-B6BD158B6E45}" dt="2023-09-04T20:48:46.796" v="4468" actId="1036"/>
          <ac:spMkLst>
            <pc:docMk/>
            <pc:sldMk cId="3802280875" sldId="549"/>
            <ac:spMk id="3" creationId="{95DD2AF1-2DAE-FDC2-2CDC-31E40E67EB3D}"/>
          </ac:spMkLst>
        </pc:spChg>
        <pc:spChg chg="del mod">
          <ac:chgData name="Breno Nicelatchi" userId="495d62745e7169d0" providerId="LiveId" clId="{3036CAB2-52AC-4AB5-8382-B6BD158B6E45}" dt="2023-09-04T20:48:43.277" v="4446" actId="478"/>
          <ac:spMkLst>
            <pc:docMk/>
            <pc:sldMk cId="3802280875" sldId="549"/>
            <ac:spMk id="7" creationId="{130B9F51-6588-44C7-A3FC-48CC7F419EEA}"/>
          </ac:spMkLst>
        </pc:spChg>
        <pc:spChg chg="mod">
          <ac:chgData name="Breno Nicelatchi" userId="495d62745e7169d0" providerId="LiveId" clId="{3036CAB2-52AC-4AB5-8382-B6BD158B6E45}" dt="2023-09-04T20:48:46.796" v="4468" actId="1036"/>
          <ac:spMkLst>
            <pc:docMk/>
            <pc:sldMk cId="3802280875" sldId="549"/>
            <ac:spMk id="12" creationId="{7708CBAD-5A27-4A72-AF5D-33742181CBF2}"/>
          </ac:spMkLst>
        </pc:spChg>
        <pc:picChg chg="del">
          <ac:chgData name="Breno Nicelatchi" userId="495d62745e7169d0" providerId="LiveId" clId="{3036CAB2-52AC-4AB5-8382-B6BD158B6E45}" dt="2023-09-04T20:45:14.715" v="4378" actId="478"/>
          <ac:picMkLst>
            <pc:docMk/>
            <pc:sldMk cId="3802280875" sldId="549"/>
            <ac:picMk id="2" creationId="{DB102687-5214-8F42-DE3E-E4121A917A49}"/>
          </ac:picMkLst>
        </pc:picChg>
        <pc:picChg chg="add mod">
          <ac:chgData name="Breno Nicelatchi" userId="495d62745e7169d0" providerId="LiveId" clId="{3036CAB2-52AC-4AB5-8382-B6BD158B6E45}" dt="2023-09-04T20:47:16.609" v="4431"/>
          <ac:picMkLst>
            <pc:docMk/>
            <pc:sldMk cId="3802280875" sldId="549"/>
            <ac:picMk id="3074" creationId="{8413CBC0-A8F2-D662-F5B0-9C81FCFF5D4F}"/>
          </ac:picMkLst>
        </pc:picChg>
      </pc:sldChg>
      <pc:sldChg chg="addSp delSp modSp add mod">
        <pc:chgData name="Breno Nicelatchi" userId="495d62745e7169d0" providerId="LiveId" clId="{3036CAB2-52AC-4AB5-8382-B6BD158B6E45}" dt="2023-09-04T20:49:56.893" v="4522"/>
        <pc:sldMkLst>
          <pc:docMk/>
          <pc:sldMk cId="246171998" sldId="550"/>
        </pc:sldMkLst>
        <pc:spChg chg="del">
          <ac:chgData name="Breno Nicelatchi" userId="495d62745e7169d0" providerId="LiveId" clId="{3036CAB2-52AC-4AB5-8382-B6BD158B6E45}" dt="2023-09-04T20:48:33.437" v="4443" actId="478"/>
          <ac:spMkLst>
            <pc:docMk/>
            <pc:sldMk cId="246171998" sldId="550"/>
            <ac:spMk id="3" creationId="{95DD2AF1-2DAE-FDC2-2CDC-31E40E67EB3D}"/>
          </ac:spMkLst>
        </pc:spChg>
        <pc:spChg chg="mod">
          <ac:chgData name="Breno Nicelatchi" userId="495d62745e7169d0" providerId="LiveId" clId="{3036CAB2-52AC-4AB5-8382-B6BD158B6E45}" dt="2023-09-04T20:49:38.173" v="4517" actId="1038"/>
          <ac:spMkLst>
            <pc:docMk/>
            <pc:sldMk cId="246171998" sldId="550"/>
            <ac:spMk id="7" creationId="{130B9F51-6588-44C7-A3FC-48CC7F419EEA}"/>
          </ac:spMkLst>
        </pc:spChg>
        <pc:spChg chg="mod">
          <ac:chgData name="Breno Nicelatchi" userId="495d62745e7169d0" providerId="LiveId" clId="{3036CAB2-52AC-4AB5-8382-B6BD158B6E45}" dt="2023-09-04T20:49:43.921" v="4521" actId="1076"/>
          <ac:spMkLst>
            <pc:docMk/>
            <pc:sldMk cId="246171998" sldId="550"/>
            <ac:spMk id="12" creationId="{7708CBAD-5A27-4A72-AF5D-33742181CBF2}"/>
          </ac:spMkLst>
        </pc:spChg>
        <pc:picChg chg="del mod">
          <ac:chgData name="Breno Nicelatchi" userId="495d62745e7169d0" providerId="LiveId" clId="{3036CAB2-52AC-4AB5-8382-B6BD158B6E45}" dt="2023-09-04T20:49:10.933" v="4474" actId="478"/>
          <ac:picMkLst>
            <pc:docMk/>
            <pc:sldMk cId="246171998" sldId="550"/>
            <ac:picMk id="3074" creationId="{8413CBC0-A8F2-D662-F5B0-9C81FCFF5D4F}"/>
          </ac:picMkLst>
        </pc:picChg>
        <pc:picChg chg="add mod">
          <ac:chgData name="Breno Nicelatchi" userId="495d62745e7169d0" providerId="LiveId" clId="{3036CAB2-52AC-4AB5-8382-B6BD158B6E45}" dt="2023-09-04T20:49:56.893" v="4522"/>
          <ac:picMkLst>
            <pc:docMk/>
            <pc:sldMk cId="246171998" sldId="550"/>
            <ac:picMk id="7170" creationId="{59DED51F-72C8-7F0D-9661-409B428D3D5A}"/>
          </ac:picMkLst>
        </pc:picChg>
      </pc:sldChg>
      <pc:sldChg chg="modSp add mod">
        <pc:chgData name="Breno Nicelatchi" userId="495d62745e7169d0" providerId="LiveId" clId="{3036CAB2-52AC-4AB5-8382-B6BD158B6E45}" dt="2023-09-04T20:50:44.967" v="4536" actId="1076"/>
        <pc:sldMkLst>
          <pc:docMk/>
          <pc:sldMk cId="3470814985" sldId="551"/>
        </pc:sldMkLst>
        <pc:spChg chg="mod">
          <ac:chgData name="Breno Nicelatchi" userId="495d62745e7169d0" providerId="LiveId" clId="{3036CAB2-52AC-4AB5-8382-B6BD158B6E45}" dt="2023-09-04T20:50:23.005" v="4526" actId="207"/>
          <ac:spMkLst>
            <pc:docMk/>
            <pc:sldMk cId="3470814985" sldId="551"/>
            <ac:spMk id="4" creationId="{21653BC2-D3E2-2F4A-2C4A-180D26FEEFC7}"/>
          </ac:spMkLst>
        </pc:spChg>
        <pc:spChg chg="mod">
          <ac:chgData name="Breno Nicelatchi" userId="495d62745e7169d0" providerId="LiveId" clId="{3036CAB2-52AC-4AB5-8382-B6BD158B6E45}" dt="2023-09-04T20:50:23.005" v="4526" actId="207"/>
          <ac:spMkLst>
            <pc:docMk/>
            <pc:sldMk cId="3470814985" sldId="551"/>
            <ac:spMk id="5" creationId="{403B3BEB-AEF5-F469-A08B-693394CA2A7C}"/>
          </ac:spMkLst>
        </pc:spChg>
        <pc:spChg chg="mod">
          <ac:chgData name="Breno Nicelatchi" userId="495d62745e7169d0" providerId="LiveId" clId="{3036CAB2-52AC-4AB5-8382-B6BD158B6E45}" dt="2023-09-04T20:50:18.325" v="4525" actId="207"/>
          <ac:spMkLst>
            <pc:docMk/>
            <pc:sldMk cId="3470814985" sldId="551"/>
            <ac:spMk id="21" creationId="{82CF7AE8-2DA8-3244-E449-0630872F296A}"/>
          </ac:spMkLst>
        </pc:spChg>
        <pc:spChg chg="mod">
          <ac:chgData name="Breno Nicelatchi" userId="495d62745e7169d0" providerId="LiveId" clId="{3036CAB2-52AC-4AB5-8382-B6BD158B6E45}" dt="2023-09-04T20:50:18.325" v="4525" actId="207"/>
          <ac:spMkLst>
            <pc:docMk/>
            <pc:sldMk cId="3470814985" sldId="551"/>
            <ac:spMk id="22" creationId="{6B93D027-17F5-7ABB-112C-BBB8AD194BDC}"/>
          </ac:spMkLst>
        </pc:spChg>
        <pc:spChg chg="mod">
          <ac:chgData name="Breno Nicelatchi" userId="495d62745e7169d0" providerId="LiveId" clId="{3036CAB2-52AC-4AB5-8382-B6BD158B6E45}" dt="2023-09-04T20:50:44.967" v="4536" actId="1076"/>
          <ac:spMkLst>
            <pc:docMk/>
            <pc:sldMk cId="3470814985" sldId="551"/>
            <ac:spMk id="32" creationId="{90FB8E2F-219A-4C33-949E-C9CFF7E7C76B}"/>
          </ac:spMkLst>
        </pc:spChg>
        <pc:grpChg chg="mod">
          <ac:chgData name="Breno Nicelatchi" userId="495d62745e7169d0" providerId="LiveId" clId="{3036CAB2-52AC-4AB5-8382-B6BD158B6E45}" dt="2023-09-04T20:50:23.005" v="4526" actId="207"/>
          <ac:grpSpMkLst>
            <pc:docMk/>
            <pc:sldMk cId="3470814985" sldId="551"/>
            <ac:grpSpMk id="3" creationId="{70908E84-38C0-9C26-A623-243ACB2DE92B}"/>
          </ac:grpSpMkLst>
        </pc:grpChg>
        <pc:grpChg chg="mod">
          <ac:chgData name="Breno Nicelatchi" userId="495d62745e7169d0" providerId="LiveId" clId="{3036CAB2-52AC-4AB5-8382-B6BD158B6E45}" dt="2023-09-04T20:50:18.325" v="4525" actId="207"/>
          <ac:grpSpMkLst>
            <pc:docMk/>
            <pc:sldMk cId="3470814985" sldId="551"/>
            <ac:grpSpMk id="13" creationId="{118E5A4F-0ACC-5B2D-C272-0A89E17F7FC3}"/>
          </ac:grpSpMkLst>
        </pc:grpChg>
      </pc:sldChg>
      <pc:sldChg chg="modSp add mod modAnim">
        <pc:chgData name="Breno Nicelatchi" userId="495d62745e7169d0" providerId="LiveId" clId="{3036CAB2-52AC-4AB5-8382-B6BD158B6E45}" dt="2023-09-04T20:51:27.048" v="4543" actId="1076"/>
        <pc:sldMkLst>
          <pc:docMk/>
          <pc:sldMk cId="1238087027" sldId="552"/>
        </pc:sldMkLst>
        <pc:spChg chg="mod">
          <ac:chgData name="Breno Nicelatchi" userId="495d62745e7169d0" providerId="LiveId" clId="{3036CAB2-52AC-4AB5-8382-B6BD158B6E45}" dt="2023-09-04T20:51:27.048" v="4543" actId="1076"/>
          <ac:spMkLst>
            <pc:docMk/>
            <pc:sldMk cId="1238087027" sldId="552"/>
            <ac:spMk id="10" creationId="{CAD177C9-ED40-01D0-9142-27A150BD51BF}"/>
          </ac:spMkLst>
        </pc:spChg>
      </pc:sldChg>
      <pc:sldChg chg="addSp delSp modSp add mod">
        <pc:chgData name="Breno Nicelatchi" userId="495d62745e7169d0" providerId="LiveId" clId="{3036CAB2-52AC-4AB5-8382-B6BD158B6E45}" dt="2023-09-04T21:08:08.701" v="4754" actId="14100"/>
        <pc:sldMkLst>
          <pc:docMk/>
          <pc:sldMk cId="781653478" sldId="553"/>
        </pc:sldMkLst>
        <pc:spChg chg="mod">
          <ac:chgData name="Breno Nicelatchi" userId="495d62745e7169d0" providerId="LiveId" clId="{3036CAB2-52AC-4AB5-8382-B6BD158B6E45}" dt="2023-09-04T20:52:04.140" v="4550" actId="1076"/>
          <ac:spMkLst>
            <pc:docMk/>
            <pc:sldMk cId="781653478" sldId="553"/>
            <ac:spMk id="16" creationId="{A52D618B-9774-4D89-89D8-4D7351BC98E0}"/>
          </ac:spMkLst>
        </pc:spChg>
        <pc:picChg chg="add mod">
          <ac:chgData name="Breno Nicelatchi" userId="495d62745e7169d0" providerId="LiveId" clId="{3036CAB2-52AC-4AB5-8382-B6BD158B6E45}" dt="2023-09-04T21:08:08.701" v="4754" actId="14100"/>
          <ac:picMkLst>
            <pc:docMk/>
            <pc:sldMk cId="781653478" sldId="553"/>
            <ac:picMk id="2" creationId="{455817CA-DE84-FB95-408C-4349DA025890}"/>
          </ac:picMkLst>
        </pc:picChg>
        <pc:picChg chg="del">
          <ac:chgData name="Breno Nicelatchi" userId="495d62745e7169d0" providerId="LiveId" clId="{3036CAB2-52AC-4AB5-8382-B6BD158B6E45}" dt="2023-09-04T20:52:05.305" v="4551" actId="478"/>
          <ac:picMkLst>
            <pc:docMk/>
            <pc:sldMk cId="781653478" sldId="553"/>
            <ac:picMk id="4" creationId="{8C85A601-6EFC-CD87-E1B8-01EB39080B4F}"/>
          </ac:picMkLst>
        </pc:picChg>
      </pc:sldChg>
      <pc:sldChg chg="modSp add mod">
        <pc:chgData name="Breno Nicelatchi" userId="495d62745e7169d0" providerId="LiveId" clId="{3036CAB2-52AC-4AB5-8382-B6BD158B6E45}" dt="2023-09-04T20:55:19.576" v="4602" actId="1036"/>
        <pc:sldMkLst>
          <pc:docMk/>
          <pc:sldMk cId="2566869040" sldId="554"/>
        </pc:sldMkLst>
        <pc:spChg chg="mod">
          <ac:chgData name="Breno Nicelatchi" userId="495d62745e7169d0" providerId="LiveId" clId="{3036CAB2-52AC-4AB5-8382-B6BD158B6E45}" dt="2023-09-04T20:55:19.576" v="4602" actId="1036"/>
          <ac:spMkLst>
            <pc:docMk/>
            <pc:sldMk cId="2566869040" sldId="554"/>
            <ac:spMk id="16" creationId="{460A56CD-9A81-415B-9EDD-0D3952EAAECD}"/>
          </ac:spMkLst>
        </pc:spChg>
        <pc:grpChg chg="mod">
          <ac:chgData name="Breno Nicelatchi" userId="495d62745e7169d0" providerId="LiveId" clId="{3036CAB2-52AC-4AB5-8382-B6BD158B6E45}" dt="2023-09-04T20:55:19.576" v="4602" actId="1036"/>
          <ac:grpSpMkLst>
            <pc:docMk/>
            <pc:sldMk cId="2566869040" sldId="554"/>
            <ac:grpSpMk id="39" creationId="{9E1040B3-C61E-430C-8F6C-BDE4274B84FB}"/>
          </ac:grpSpMkLst>
        </pc:grpChg>
      </pc:sldChg>
      <pc:sldChg chg="modSp add mod">
        <pc:chgData name="Breno Nicelatchi" userId="495d62745e7169d0" providerId="LiveId" clId="{3036CAB2-52AC-4AB5-8382-B6BD158B6E45}" dt="2023-09-04T20:55:59.714" v="4609" actId="1076"/>
        <pc:sldMkLst>
          <pc:docMk/>
          <pc:sldMk cId="96093690" sldId="555"/>
        </pc:sldMkLst>
        <pc:spChg chg="mod">
          <ac:chgData name="Breno Nicelatchi" userId="495d62745e7169d0" providerId="LiveId" clId="{3036CAB2-52AC-4AB5-8382-B6BD158B6E45}" dt="2023-09-04T20:55:59.714" v="4609" actId="1076"/>
          <ac:spMkLst>
            <pc:docMk/>
            <pc:sldMk cId="96093690" sldId="555"/>
            <ac:spMk id="18" creationId="{E9A03273-A1D0-5142-90A3-61F7D6A785C6}"/>
          </ac:spMkLst>
        </pc:spChg>
      </pc:sldChg>
      <pc:sldChg chg="modSp add mod modAnim">
        <pc:chgData name="Breno Nicelatchi" userId="495d62745e7169d0" providerId="LiveId" clId="{3036CAB2-52AC-4AB5-8382-B6BD158B6E45}" dt="2023-09-04T21:00:37.984" v="4726" actId="207"/>
        <pc:sldMkLst>
          <pc:docMk/>
          <pc:sldMk cId="664932317" sldId="556"/>
        </pc:sldMkLst>
        <pc:spChg chg="mod">
          <ac:chgData name="Breno Nicelatchi" userId="495d62745e7169d0" providerId="LiveId" clId="{3036CAB2-52AC-4AB5-8382-B6BD158B6E45}" dt="2023-09-04T21:00:37.984" v="4726" actId="207"/>
          <ac:spMkLst>
            <pc:docMk/>
            <pc:sldMk cId="664932317" sldId="556"/>
            <ac:spMk id="7" creationId="{DFCE7CE0-0A8E-3A37-927F-DB758E139900}"/>
          </ac:spMkLst>
        </pc:spChg>
        <pc:spChg chg="mod">
          <ac:chgData name="Breno Nicelatchi" userId="495d62745e7169d0" providerId="LiveId" clId="{3036CAB2-52AC-4AB5-8382-B6BD158B6E45}" dt="2023-09-04T20:58:09.636" v="4657" actId="1036"/>
          <ac:spMkLst>
            <pc:docMk/>
            <pc:sldMk cId="664932317" sldId="556"/>
            <ac:spMk id="32" creationId="{00000000-0000-0000-0000-000000000000}"/>
          </ac:spMkLst>
        </pc:spChg>
        <pc:grpChg chg="mod">
          <ac:chgData name="Breno Nicelatchi" userId="495d62745e7169d0" providerId="LiveId" clId="{3036CAB2-52AC-4AB5-8382-B6BD158B6E45}" dt="2023-09-04T20:58:09.636" v="4657" actId="1036"/>
          <ac:grpSpMkLst>
            <pc:docMk/>
            <pc:sldMk cId="664932317" sldId="556"/>
            <ac:grpSpMk id="6" creationId="{0E84D342-7A00-D913-A52D-B397FCB2303D}"/>
          </ac:grpSpMkLst>
        </pc:grpChg>
      </pc:sldChg>
      <pc:sldChg chg="delSp modSp add mod modAnim">
        <pc:chgData name="Breno Nicelatchi" userId="495d62745e7169d0" providerId="LiveId" clId="{3036CAB2-52AC-4AB5-8382-B6BD158B6E45}" dt="2023-09-04T21:01:02.298" v="4731" actId="1076"/>
        <pc:sldMkLst>
          <pc:docMk/>
          <pc:sldMk cId="681001056" sldId="557"/>
        </pc:sldMkLst>
        <pc:spChg chg="mod ord">
          <ac:chgData name="Breno Nicelatchi" userId="495d62745e7169d0" providerId="LiveId" clId="{3036CAB2-52AC-4AB5-8382-B6BD158B6E45}" dt="2023-09-04T21:01:02.298" v="4731" actId="1076"/>
          <ac:spMkLst>
            <pc:docMk/>
            <pc:sldMk cId="681001056" sldId="557"/>
            <ac:spMk id="7" creationId="{DFCE7CE0-0A8E-3A37-927F-DB758E139900}"/>
          </ac:spMkLst>
        </pc:spChg>
        <pc:spChg chg="del">
          <ac:chgData name="Breno Nicelatchi" userId="495d62745e7169d0" providerId="LiveId" clId="{3036CAB2-52AC-4AB5-8382-B6BD158B6E45}" dt="2023-09-04T20:59:05.203" v="4674" actId="478"/>
          <ac:spMkLst>
            <pc:docMk/>
            <pc:sldMk cId="681001056" sldId="557"/>
            <ac:spMk id="53" creationId="{ED66D9FD-D1FE-44D5-A446-1BCBDEB0DE79}"/>
          </ac:spMkLst>
        </pc:spChg>
        <pc:spChg chg="del">
          <ac:chgData name="Breno Nicelatchi" userId="495d62745e7169d0" providerId="LiveId" clId="{3036CAB2-52AC-4AB5-8382-B6BD158B6E45}" dt="2023-09-04T20:59:08.475" v="4675" actId="478"/>
          <ac:spMkLst>
            <pc:docMk/>
            <pc:sldMk cId="681001056" sldId="557"/>
            <ac:spMk id="54" creationId="{D87DC7F0-B1D8-406E-981C-965673DF9DDB}"/>
          </ac:spMkLst>
        </pc:spChg>
        <pc:grpChg chg="mod">
          <ac:chgData name="Breno Nicelatchi" userId="495d62745e7169d0" providerId="LiveId" clId="{3036CAB2-52AC-4AB5-8382-B6BD158B6E45}" dt="2023-09-04T20:59:16.241" v="4676" actId="1076"/>
          <ac:grpSpMkLst>
            <pc:docMk/>
            <pc:sldMk cId="681001056" sldId="557"/>
            <ac:grpSpMk id="6" creationId="{0E84D342-7A00-D913-A52D-B397FCB2303D}"/>
          </ac:grpSpMkLst>
        </pc:grpChg>
        <pc:grpChg chg="del">
          <ac:chgData name="Breno Nicelatchi" userId="495d62745e7169d0" providerId="LiveId" clId="{3036CAB2-52AC-4AB5-8382-B6BD158B6E45}" dt="2023-09-04T20:59:05.203" v="4674" actId="478"/>
          <ac:grpSpMkLst>
            <pc:docMk/>
            <pc:sldMk cId="681001056" sldId="557"/>
            <ac:grpSpMk id="47" creationId="{596AC898-709B-4753-95DA-7E4623160095}"/>
          </ac:grpSpMkLst>
        </pc:grpChg>
      </pc:sldChg>
      <pc:sldChg chg="modSp add mod">
        <pc:chgData name="Breno Nicelatchi" userId="495d62745e7169d0" providerId="LiveId" clId="{3036CAB2-52AC-4AB5-8382-B6BD158B6E45}" dt="2023-09-04T21:02:42.079" v="4752" actId="1036"/>
        <pc:sldMkLst>
          <pc:docMk/>
          <pc:sldMk cId="3053898979" sldId="558"/>
        </pc:sldMkLst>
        <pc:spChg chg="mod">
          <ac:chgData name="Breno Nicelatchi" userId="495d62745e7169d0" providerId="LiveId" clId="{3036CAB2-52AC-4AB5-8382-B6BD158B6E45}" dt="2023-09-04T21:02:42.079" v="4752" actId="1036"/>
          <ac:spMkLst>
            <pc:docMk/>
            <pc:sldMk cId="3053898979" sldId="558"/>
            <ac:spMk id="159" creationId="{494E942E-CC11-CDC6-A9E1-6AF4B50748C2}"/>
          </ac:spMkLst>
        </pc:spChg>
        <pc:spChg chg="mod">
          <ac:chgData name="Breno Nicelatchi" userId="495d62745e7169d0" providerId="LiveId" clId="{3036CAB2-52AC-4AB5-8382-B6BD158B6E45}" dt="2023-09-04T21:02:42.079" v="4752" actId="1036"/>
          <ac:spMkLst>
            <pc:docMk/>
            <pc:sldMk cId="3053898979" sldId="558"/>
            <ac:spMk id="161" creationId="{B654C663-EB2E-8DAE-5EC0-0AF4877F14BC}"/>
          </ac:spMkLst>
        </pc:spChg>
        <pc:spChg chg="mod">
          <ac:chgData name="Breno Nicelatchi" userId="495d62745e7169d0" providerId="LiveId" clId="{3036CAB2-52AC-4AB5-8382-B6BD158B6E45}" dt="2023-09-04T21:02:42.079" v="4752" actId="1036"/>
          <ac:spMkLst>
            <pc:docMk/>
            <pc:sldMk cId="3053898979" sldId="558"/>
            <ac:spMk id="174" creationId="{F30068C9-994B-368E-74A1-6F9B357C62A9}"/>
          </ac:spMkLst>
        </pc:spChg>
        <pc:spChg chg="mod">
          <ac:chgData name="Breno Nicelatchi" userId="495d62745e7169d0" providerId="LiveId" clId="{3036CAB2-52AC-4AB5-8382-B6BD158B6E45}" dt="2023-09-04T21:02:42.079" v="4752" actId="1036"/>
          <ac:spMkLst>
            <pc:docMk/>
            <pc:sldMk cId="3053898979" sldId="558"/>
            <ac:spMk id="181" creationId="{4B1626CE-AA76-4438-FC42-CC1A2C997097}"/>
          </ac:spMkLst>
        </pc:spChg>
        <pc:picChg chg="mod">
          <ac:chgData name="Breno Nicelatchi" userId="495d62745e7169d0" providerId="LiveId" clId="{3036CAB2-52AC-4AB5-8382-B6BD158B6E45}" dt="2023-09-04T21:02:16.423" v="4740" actId="1076"/>
          <ac:picMkLst>
            <pc:docMk/>
            <pc:sldMk cId="3053898979" sldId="558"/>
            <ac:picMk id="3" creationId="{5E9FEE55-1490-EBF7-DAA7-FC3CE411B27C}"/>
          </ac:picMkLst>
        </pc:picChg>
      </pc:sldChg>
      <pc:sldChg chg="addSp delSp modSp add mod modAnim">
        <pc:chgData name="Breno Nicelatchi" userId="495d62745e7169d0" providerId="LiveId" clId="{3036CAB2-52AC-4AB5-8382-B6BD158B6E45}" dt="2023-09-04T21:09:22.210" v="4801" actId="1036"/>
        <pc:sldMkLst>
          <pc:docMk/>
          <pc:sldMk cId="3488538721" sldId="559"/>
        </pc:sldMkLst>
        <pc:spChg chg="mod">
          <ac:chgData name="Breno Nicelatchi" userId="495d62745e7169d0" providerId="LiveId" clId="{3036CAB2-52AC-4AB5-8382-B6BD158B6E45}" dt="2023-09-04T21:09:22.210" v="4801" actId="1036"/>
          <ac:spMkLst>
            <pc:docMk/>
            <pc:sldMk cId="3488538721" sldId="559"/>
            <ac:spMk id="3" creationId="{341D6086-B1D8-4B36-A2C9-1C1BB6D33544}"/>
          </ac:spMkLst>
        </pc:spChg>
        <pc:spChg chg="add del">
          <ac:chgData name="Breno Nicelatchi" userId="495d62745e7169d0" providerId="LiveId" clId="{3036CAB2-52AC-4AB5-8382-B6BD158B6E45}" dt="2023-09-04T21:08:59.515" v="4784"/>
          <ac:spMkLst>
            <pc:docMk/>
            <pc:sldMk cId="3488538721" sldId="559"/>
            <ac:spMk id="4" creationId="{4B6BE147-979F-17C4-441C-68DAA64EF15F}"/>
          </ac:spMkLst>
        </pc:spChg>
        <pc:spChg chg="add del">
          <ac:chgData name="Breno Nicelatchi" userId="495d62745e7169d0" providerId="LiveId" clId="{3036CAB2-52AC-4AB5-8382-B6BD158B6E45}" dt="2023-09-04T21:08:59.515" v="4784"/>
          <ac:spMkLst>
            <pc:docMk/>
            <pc:sldMk cId="3488538721" sldId="559"/>
            <ac:spMk id="6" creationId="{0FD7C362-4A18-A9D7-0777-81165338FAFE}"/>
          </ac:spMkLst>
        </pc:spChg>
        <pc:spChg chg="mod">
          <ac:chgData name="Breno Nicelatchi" userId="495d62745e7169d0" providerId="LiveId" clId="{3036CAB2-52AC-4AB5-8382-B6BD158B6E45}" dt="2023-09-04T21:08:34.702" v="4774" actId="14100"/>
          <ac:spMkLst>
            <pc:docMk/>
            <pc:sldMk cId="3488538721" sldId="559"/>
            <ac:spMk id="7" creationId="{ADB21BAA-0242-D828-D96E-A7CFD3DF0373}"/>
          </ac:spMkLst>
        </pc:spChg>
        <pc:picChg chg="add mod">
          <ac:chgData name="Breno Nicelatchi" userId="495d62745e7169d0" providerId="LiveId" clId="{3036CAB2-52AC-4AB5-8382-B6BD158B6E45}" dt="2023-09-04T21:08:48.114" v="4782" actId="1036"/>
          <ac:picMkLst>
            <pc:docMk/>
            <pc:sldMk cId="3488538721" sldId="559"/>
            <ac:picMk id="2" creationId="{0AA3E40B-BCC5-7E29-0FB6-CFEBF4603F72}"/>
          </ac:picMkLst>
        </pc:picChg>
        <pc:picChg chg="del">
          <ac:chgData name="Breno Nicelatchi" userId="495d62745e7169d0" providerId="LiveId" clId="{3036CAB2-52AC-4AB5-8382-B6BD158B6E45}" dt="2023-09-04T21:08:40.283" v="4775" actId="478"/>
          <ac:picMkLst>
            <pc:docMk/>
            <pc:sldMk cId="3488538721" sldId="559"/>
            <ac:picMk id="5" creationId="{ADD5EEAE-B4B9-FDF5-C9EA-FBA008C4A7CA}"/>
          </ac:picMkLst>
        </pc:picChg>
        <pc:picChg chg="add del">
          <ac:chgData name="Breno Nicelatchi" userId="495d62745e7169d0" providerId="LiveId" clId="{3036CAB2-52AC-4AB5-8382-B6BD158B6E45}" dt="2023-09-04T21:08:59.515" v="4784"/>
          <ac:picMkLst>
            <pc:docMk/>
            <pc:sldMk cId="3488538721" sldId="559"/>
            <ac:picMk id="8193" creationId="{4BE9973F-8B43-89F0-0CD5-57FDC729168E}"/>
          </ac:picMkLst>
        </pc:picChg>
      </pc:sldChg>
      <pc:sldChg chg="modSp add mod">
        <pc:chgData name="Breno Nicelatchi" userId="495d62745e7169d0" providerId="LiveId" clId="{3036CAB2-52AC-4AB5-8382-B6BD158B6E45}" dt="2023-09-04T21:12:07.570" v="4853" actId="20577"/>
        <pc:sldMkLst>
          <pc:docMk/>
          <pc:sldMk cId="1870134711" sldId="560"/>
        </pc:sldMkLst>
        <pc:spChg chg="mod">
          <ac:chgData name="Breno Nicelatchi" userId="495d62745e7169d0" providerId="LiveId" clId="{3036CAB2-52AC-4AB5-8382-B6BD158B6E45}" dt="2023-09-04T21:10:33.600" v="4817" actId="14100"/>
          <ac:spMkLst>
            <pc:docMk/>
            <pc:sldMk cId="1870134711" sldId="560"/>
            <ac:spMk id="4" creationId="{ED2C3B1D-6854-90CF-BC47-52545A64655D}"/>
          </ac:spMkLst>
        </pc:spChg>
        <pc:spChg chg="mod">
          <ac:chgData name="Breno Nicelatchi" userId="495d62745e7169d0" providerId="LiveId" clId="{3036CAB2-52AC-4AB5-8382-B6BD158B6E45}" dt="2023-09-04T21:12:07.570" v="4853" actId="20577"/>
          <ac:spMkLst>
            <pc:docMk/>
            <pc:sldMk cId="1870134711" sldId="560"/>
            <ac:spMk id="6" creationId="{389CA229-304C-EA55-D5A0-5A3E820697BA}"/>
          </ac:spMkLst>
        </pc:spChg>
        <pc:grpChg chg="mod">
          <ac:chgData name="Breno Nicelatchi" userId="495d62745e7169d0" providerId="LiveId" clId="{3036CAB2-52AC-4AB5-8382-B6BD158B6E45}" dt="2023-09-04T21:10:51.208" v="4818" actId="1076"/>
          <ac:grpSpMkLst>
            <pc:docMk/>
            <pc:sldMk cId="1870134711" sldId="560"/>
            <ac:grpSpMk id="2" creationId="{81AE0311-25CA-B9F5-53EC-12197EA26E7A}"/>
          </ac:grpSpMkLst>
        </pc:grpChg>
      </pc:sldChg>
      <pc:sldChg chg="delSp modSp add mod modAnim">
        <pc:chgData name="Breno Nicelatchi" userId="495d62745e7169d0" providerId="LiveId" clId="{3036CAB2-52AC-4AB5-8382-B6BD158B6E45}" dt="2023-09-04T21:12:01.773" v="4852" actId="1038"/>
        <pc:sldMkLst>
          <pc:docMk/>
          <pc:sldMk cId="451630457" sldId="561"/>
        </pc:sldMkLst>
        <pc:spChg chg="mod">
          <ac:chgData name="Breno Nicelatchi" userId="495d62745e7169d0" providerId="LiveId" clId="{3036CAB2-52AC-4AB5-8382-B6BD158B6E45}" dt="2023-09-04T21:12:01.773" v="4852" actId="1038"/>
          <ac:spMkLst>
            <pc:docMk/>
            <pc:sldMk cId="451630457" sldId="561"/>
            <ac:spMk id="4" creationId="{EFC9F954-377F-E2CB-93FF-9CAB1E677411}"/>
          </ac:spMkLst>
        </pc:spChg>
        <pc:spChg chg="del">
          <ac:chgData name="Breno Nicelatchi" userId="495d62745e7169d0" providerId="LiveId" clId="{3036CAB2-52AC-4AB5-8382-B6BD158B6E45}" dt="2023-09-04T21:11:42.273" v="4823" actId="478"/>
          <ac:spMkLst>
            <pc:docMk/>
            <pc:sldMk cId="451630457" sldId="561"/>
            <ac:spMk id="5" creationId="{DA58A995-98F6-5FB1-17D6-46B13CECDD05}"/>
          </ac:spMkLst>
        </pc:spChg>
        <pc:spChg chg="mod">
          <ac:chgData name="Breno Nicelatchi" userId="495d62745e7169d0" providerId="LiveId" clId="{3036CAB2-52AC-4AB5-8382-B6BD158B6E45}" dt="2023-09-04T21:12:01.773" v="4852" actId="1038"/>
          <ac:spMkLst>
            <pc:docMk/>
            <pc:sldMk cId="451630457" sldId="561"/>
            <ac:spMk id="6" creationId="{1B9B6042-5763-566F-2D47-3036569D3A6F}"/>
          </ac:spMkLst>
        </pc:spChg>
        <pc:spChg chg="del">
          <ac:chgData name="Breno Nicelatchi" userId="495d62745e7169d0" providerId="LiveId" clId="{3036CAB2-52AC-4AB5-8382-B6BD158B6E45}" dt="2023-09-04T21:11:42.273" v="4823" actId="478"/>
          <ac:spMkLst>
            <pc:docMk/>
            <pc:sldMk cId="451630457" sldId="561"/>
            <ac:spMk id="7" creationId="{3068701C-8CAC-03DC-9ABC-0DBA2E44BC95}"/>
          </ac:spMkLst>
        </pc:spChg>
        <pc:grpChg chg="mod">
          <ac:chgData name="Breno Nicelatchi" userId="495d62745e7169d0" providerId="LiveId" clId="{3036CAB2-52AC-4AB5-8382-B6BD158B6E45}" dt="2023-09-04T21:12:01.773" v="4852" actId="1038"/>
          <ac:grpSpMkLst>
            <pc:docMk/>
            <pc:sldMk cId="451630457" sldId="561"/>
            <ac:grpSpMk id="8" creationId="{EC391330-37D5-CB7A-4109-4ADF67084A67}"/>
          </ac:grpSpMkLst>
        </pc:grpChg>
      </pc:sldChg>
      <pc:sldChg chg="modSp add mod">
        <pc:chgData name="Breno Nicelatchi" userId="495d62745e7169d0" providerId="LiveId" clId="{3036CAB2-52AC-4AB5-8382-B6BD158B6E45}" dt="2023-09-04T21:13:09.336" v="4887" actId="1076"/>
        <pc:sldMkLst>
          <pc:docMk/>
          <pc:sldMk cId="1978275818" sldId="562"/>
        </pc:sldMkLst>
        <pc:spChg chg="mod">
          <ac:chgData name="Breno Nicelatchi" userId="495d62745e7169d0" providerId="LiveId" clId="{3036CAB2-52AC-4AB5-8382-B6BD158B6E45}" dt="2023-09-04T21:13:06.080" v="4886" actId="1037"/>
          <ac:spMkLst>
            <pc:docMk/>
            <pc:sldMk cId="1978275818" sldId="562"/>
            <ac:spMk id="19" creationId="{98872122-F72E-46BB-8EEC-CCF6BF397E05}"/>
          </ac:spMkLst>
        </pc:spChg>
        <pc:spChg chg="mod">
          <ac:chgData name="Breno Nicelatchi" userId="495d62745e7169d0" providerId="LiveId" clId="{3036CAB2-52AC-4AB5-8382-B6BD158B6E45}" dt="2023-09-04T21:13:09.336" v="4887" actId="1076"/>
          <ac:spMkLst>
            <pc:docMk/>
            <pc:sldMk cId="1978275818" sldId="562"/>
            <ac:spMk id="43" creationId="{41DB5F78-5C79-2DFE-D0F5-244D2DDBED36}"/>
          </ac:spMkLst>
        </pc:spChg>
        <pc:picChg chg="mod">
          <ac:chgData name="Breno Nicelatchi" userId="495d62745e7169d0" providerId="LiveId" clId="{3036CAB2-52AC-4AB5-8382-B6BD158B6E45}" dt="2023-09-04T21:13:06.080" v="4886" actId="1037"/>
          <ac:picMkLst>
            <pc:docMk/>
            <pc:sldMk cId="1978275818" sldId="562"/>
            <ac:picMk id="33" creationId="{79A3B350-617F-59D4-A699-CBD57CCF888D}"/>
          </ac:picMkLst>
        </pc:picChg>
      </pc:sldChg>
      <pc:sldChg chg="modSp add mod">
        <pc:chgData name="Breno Nicelatchi" userId="495d62745e7169d0" providerId="LiveId" clId="{3036CAB2-52AC-4AB5-8382-B6BD158B6E45}" dt="2023-09-04T21:14:18.933" v="4907" actId="1035"/>
        <pc:sldMkLst>
          <pc:docMk/>
          <pc:sldMk cId="2724661616" sldId="563"/>
        </pc:sldMkLst>
        <pc:spChg chg="mod">
          <ac:chgData name="Breno Nicelatchi" userId="495d62745e7169d0" providerId="LiveId" clId="{3036CAB2-52AC-4AB5-8382-B6BD158B6E45}" dt="2023-09-04T21:14:18.933" v="4907" actId="1035"/>
          <ac:spMkLst>
            <pc:docMk/>
            <pc:sldMk cId="2724661616" sldId="563"/>
            <ac:spMk id="20" creationId="{C7E90531-134E-4106-9F8C-F894EEBFDC7C}"/>
          </ac:spMkLst>
        </pc:spChg>
        <pc:cxnChg chg="mod">
          <ac:chgData name="Breno Nicelatchi" userId="495d62745e7169d0" providerId="LiveId" clId="{3036CAB2-52AC-4AB5-8382-B6BD158B6E45}" dt="2023-09-04T21:14:18.933" v="4907" actId="1035"/>
          <ac:cxnSpMkLst>
            <pc:docMk/>
            <pc:sldMk cId="2724661616" sldId="563"/>
            <ac:cxnSpMk id="4" creationId="{130047AB-4251-B710-E303-BB1970C2413E}"/>
          </ac:cxnSpMkLst>
        </pc:cxnChg>
      </pc:sldChg>
      <pc:sldChg chg="modSp add mod">
        <pc:chgData name="Breno Nicelatchi" userId="495d62745e7169d0" providerId="LiveId" clId="{3036CAB2-52AC-4AB5-8382-B6BD158B6E45}" dt="2023-09-04T21:15:00.454" v="4934" actId="1037"/>
        <pc:sldMkLst>
          <pc:docMk/>
          <pc:sldMk cId="4171707568" sldId="564"/>
        </pc:sldMkLst>
        <pc:spChg chg="mod">
          <ac:chgData name="Breno Nicelatchi" userId="495d62745e7169d0" providerId="LiveId" clId="{3036CAB2-52AC-4AB5-8382-B6BD158B6E45}" dt="2023-09-04T21:15:00.454" v="4934" actId="1037"/>
          <ac:spMkLst>
            <pc:docMk/>
            <pc:sldMk cId="4171707568" sldId="564"/>
            <ac:spMk id="7" creationId="{ADCF7427-7901-23C2-35AA-6479A2C5CE1C}"/>
          </ac:spMkLst>
        </pc:spChg>
      </pc:sldChg>
      <pc:sldChg chg="addSp delSp modSp add mod modAnim">
        <pc:chgData name="Breno Nicelatchi" userId="495d62745e7169d0" providerId="LiveId" clId="{3036CAB2-52AC-4AB5-8382-B6BD158B6E45}" dt="2023-09-04T21:17:19.748" v="4998" actId="1035"/>
        <pc:sldMkLst>
          <pc:docMk/>
          <pc:sldMk cId="2899953521" sldId="565"/>
        </pc:sldMkLst>
        <pc:spChg chg="mod">
          <ac:chgData name="Breno Nicelatchi" userId="495d62745e7169d0" providerId="LiveId" clId="{3036CAB2-52AC-4AB5-8382-B6BD158B6E45}" dt="2023-09-04T21:16:46.761" v="4968" actId="14100"/>
          <ac:spMkLst>
            <pc:docMk/>
            <pc:sldMk cId="2899953521" sldId="565"/>
            <ac:spMk id="2" creationId="{F0A582D6-9542-FC95-3224-157F68ADCB2B}"/>
          </ac:spMkLst>
        </pc:spChg>
        <pc:spChg chg="del mod">
          <ac:chgData name="Breno Nicelatchi" userId="495d62745e7169d0" providerId="LiveId" clId="{3036CAB2-52AC-4AB5-8382-B6BD158B6E45}" dt="2023-09-04T21:16:03.649" v="4945" actId="478"/>
          <ac:spMkLst>
            <pc:docMk/>
            <pc:sldMk cId="2899953521" sldId="565"/>
            <ac:spMk id="8" creationId="{223782CB-E090-D028-793D-90C6B2F9C44F}"/>
          </ac:spMkLst>
        </pc:spChg>
        <pc:spChg chg="add del mod">
          <ac:chgData name="Breno Nicelatchi" userId="495d62745e7169d0" providerId="LiveId" clId="{3036CAB2-52AC-4AB5-8382-B6BD158B6E45}" dt="2023-09-04T21:16:51.340" v="4969" actId="1076"/>
          <ac:spMkLst>
            <pc:docMk/>
            <pc:sldMk cId="2899953521" sldId="565"/>
            <ac:spMk id="9" creationId="{79DCDB5E-1E4E-2511-3594-31332D175BEC}"/>
          </ac:spMkLst>
        </pc:spChg>
        <pc:spChg chg="mod">
          <ac:chgData name="Breno Nicelatchi" userId="495d62745e7169d0" providerId="LiveId" clId="{3036CAB2-52AC-4AB5-8382-B6BD158B6E45}" dt="2023-09-04T21:17:19.748" v="4998" actId="1035"/>
          <ac:spMkLst>
            <pc:docMk/>
            <pc:sldMk cId="2899953521" sldId="565"/>
            <ac:spMk id="10" creationId="{CAD177C9-ED40-01D0-9142-27A150BD51BF}"/>
          </ac:spMkLst>
        </pc:spChg>
        <pc:picChg chg="mod">
          <ac:chgData name="Breno Nicelatchi" userId="495d62745e7169d0" providerId="LiveId" clId="{3036CAB2-52AC-4AB5-8382-B6BD158B6E45}" dt="2023-09-04T21:16:26.047" v="4961" actId="14100"/>
          <ac:picMkLst>
            <pc:docMk/>
            <pc:sldMk cId="2899953521" sldId="565"/>
            <ac:picMk id="2052" creationId="{18C3149F-3207-03BD-5537-FEB0CE862386}"/>
          </ac:picMkLst>
        </pc:picChg>
      </pc:sldChg>
      <pc:sldChg chg="modSp add mod modAnim">
        <pc:chgData name="Breno Nicelatchi" userId="495d62745e7169d0" providerId="LiveId" clId="{3036CAB2-52AC-4AB5-8382-B6BD158B6E45}" dt="2023-09-04T21:18:16.605" v="5009" actId="1076"/>
        <pc:sldMkLst>
          <pc:docMk/>
          <pc:sldMk cId="2641937575" sldId="566"/>
        </pc:sldMkLst>
        <pc:spChg chg="mod">
          <ac:chgData name="Breno Nicelatchi" userId="495d62745e7169d0" providerId="LiveId" clId="{3036CAB2-52AC-4AB5-8382-B6BD158B6E45}" dt="2023-09-04T21:18:16.605" v="5009" actId="1076"/>
          <ac:spMkLst>
            <pc:docMk/>
            <pc:sldMk cId="2641937575" sldId="566"/>
            <ac:spMk id="16" creationId="{A52D618B-9774-4D89-89D8-4D7351BC98E0}"/>
          </ac:spMkLst>
        </pc:spChg>
      </pc:sldChg>
      <pc:sldChg chg="add del">
        <pc:chgData name="Breno Nicelatchi" userId="495d62745e7169d0" providerId="LiveId" clId="{3036CAB2-52AC-4AB5-8382-B6BD158B6E45}" dt="2023-09-04T21:18:22.074" v="5010" actId="47"/>
        <pc:sldMkLst>
          <pc:docMk/>
          <pc:sldMk cId="63789775" sldId="567"/>
        </pc:sldMkLst>
      </pc:sldChg>
      <pc:sldChg chg="modSp add mod modAnim">
        <pc:chgData name="Breno Nicelatchi" userId="495d62745e7169d0" providerId="LiveId" clId="{3036CAB2-52AC-4AB5-8382-B6BD158B6E45}" dt="2023-09-04T21:18:52.370" v="5016" actId="1076"/>
        <pc:sldMkLst>
          <pc:docMk/>
          <pc:sldMk cId="3413077404" sldId="567"/>
        </pc:sldMkLst>
        <pc:spChg chg="mod">
          <ac:chgData name="Breno Nicelatchi" userId="495d62745e7169d0" providerId="LiveId" clId="{3036CAB2-52AC-4AB5-8382-B6BD158B6E45}" dt="2023-09-04T21:18:52.370" v="5016" actId="1076"/>
          <ac:spMkLst>
            <pc:docMk/>
            <pc:sldMk cId="3413077404" sldId="567"/>
            <ac:spMk id="17" creationId="{5198F65B-22B9-25B1-F7A9-E2ABD746B15A}"/>
          </ac:spMkLst>
        </pc:spChg>
      </pc:sldChg>
      <pc:sldChg chg="delSp modSp add mod modAnim">
        <pc:chgData name="Breno Nicelatchi" userId="495d62745e7169d0" providerId="LiveId" clId="{3036CAB2-52AC-4AB5-8382-B6BD158B6E45}" dt="2023-09-04T21:20:08.042" v="5043" actId="14100"/>
        <pc:sldMkLst>
          <pc:docMk/>
          <pc:sldMk cId="1656028704" sldId="568"/>
        </pc:sldMkLst>
        <pc:spChg chg="mod ord">
          <ac:chgData name="Breno Nicelatchi" userId="495d62745e7169d0" providerId="LiveId" clId="{3036CAB2-52AC-4AB5-8382-B6BD158B6E45}" dt="2023-09-04T21:20:08.042" v="5043" actId="14100"/>
          <ac:spMkLst>
            <pc:docMk/>
            <pc:sldMk cId="1656028704" sldId="568"/>
            <ac:spMk id="35" creationId="{AB3C7805-2C39-C96E-1824-5ACE9DC5455C}"/>
          </ac:spMkLst>
        </pc:spChg>
        <pc:spChg chg="mod">
          <ac:chgData name="Breno Nicelatchi" userId="495d62745e7169d0" providerId="LiveId" clId="{3036CAB2-52AC-4AB5-8382-B6BD158B6E45}" dt="2023-09-04T21:20:03.827" v="5042" actId="1035"/>
          <ac:spMkLst>
            <pc:docMk/>
            <pc:sldMk cId="1656028704" sldId="568"/>
            <ac:spMk id="37" creationId="{B9B0DF15-D345-BAE9-0C6F-5230B45267C0}"/>
          </ac:spMkLst>
        </pc:spChg>
        <pc:grpChg chg="del">
          <ac:chgData name="Breno Nicelatchi" userId="495d62745e7169d0" providerId="LiveId" clId="{3036CAB2-52AC-4AB5-8382-B6BD158B6E45}" dt="2023-09-04T21:19:33.272" v="5021" actId="478"/>
          <ac:grpSpMkLst>
            <pc:docMk/>
            <pc:sldMk cId="1656028704" sldId="568"/>
            <ac:grpSpMk id="4" creationId="{84BA43FA-4E47-2BBF-D57A-147D55AACDB1}"/>
          </ac:grpSpMkLst>
        </pc:grpChg>
      </pc:sldChg>
      <pc:sldChg chg="addSp delSp modSp add mod modAnim">
        <pc:chgData name="Breno Nicelatchi" userId="495d62745e7169d0" providerId="LiveId" clId="{3036CAB2-52AC-4AB5-8382-B6BD158B6E45}" dt="2023-09-04T21:23:06.759" v="5151" actId="14100"/>
        <pc:sldMkLst>
          <pc:docMk/>
          <pc:sldMk cId="1950661735" sldId="569"/>
        </pc:sldMkLst>
        <pc:spChg chg="mod">
          <ac:chgData name="Breno Nicelatchi" userId="495d62745e7169d0" providerId="LiveId" clId="{3036CAB2-52AC-4AB5-8382-B6BD158B6E45}" dt="2023-09-04T21:23:06.759" v="5151" actId="14100"/>
          <ac:spMkLst>
            <pc:docMk/>
            <pc:sldMk cId="1950661735" sldId="569"/>
            <ac:spMk id="8" creationId="{223782CB-E090-D028-793D-90C6B2F9C44F}"/>
          </ac:spMkLst>
        </pc:spChg>
        <pc:spChg chg="del">
          <ac:chgData name="Breno Nicelatchi" userId="495d62745e7169d0" providerId="LiveId" clId="{3036CAB2-52AC-4AB5-8382-B6BD158B6E45}" dt="2023-09-04T21:21:15.044" v="5048" actId="478"/>
          <ac:spMkLst>
            <pc:docMk/>
            <pc:sldMk cId="1950661735" sldId="569"/>
            <ac:spMk id="9" creationId="{79DCDB5E-1E4E-2511-3594-31332D175BEC}"/>
          </ac:spMkLst>
        </pc:spChg>
        <pc:spChg chg="mod">
          <ac:chgData name="Breno Nicelatchi" userId="495d62745e7169d0" providerId="LiveId" clId="{3036CAB2-52AC-4AB5-8382-B6BD158B6E45}" dt="2023-09-04T21:22:42.005" v="5149" actId="1076"/>
          <ac:spMkLst>
            <pc:docMk/>
            <pc:sldMk cId="1950661735" sldId="569"/>
            <ac:spMk id="10" creationId="{CAD177C9-ED40-01D0-9142-27A150BD51BF}"/>
          </ac:spMkLst>
        </pc:spChg>
        <pc:picChg chg="del">
          <ac:chgData name="Breno Nicelatchi" userId="495d62745e7169d0" providerId="LiveId" clId="{3036CAB2-52AC-4AB5-8382-B6BD158B6E45}" dt="2023-09-04T21:20:31.387" v="5045" actId="478"/>
          <ac:picMkLst>
            <pc:docMk/>
            <pc:sldMk cId="1950661735" sldId="569"/>
            <ac:picMk id="1026" creationId="{6A6DD601-17E2-4CA3-9735-A21F68FC13C4}"/>
          </ac:picMkLst>
        </pc:picChg>
        <pc:picChg chg="add mod">
          <ac:chgData name="Breno Nicelatchi" userId="495d62745e7169d0" providerId="LiveId" clId="{3036CAB2-52AC-4AB5-8382-B6BD158B6E45}" dt="2023-09-04T21:22:29.817" v="5145" actId="1038"/>
          <ac:picMkLst>
            <pc:docMk/>
            <pc:sldMk cId="1950661735" sldId="569"/>
            <ac:picMk id="9218" creationId="{45CE7921-6E85-BF3C-F342-110249BFF64A}"/>
          </ac:picMkLst>
        </pc:picChg>
      </pc:sldChg>
      <pc:sldChg chg="modSp add modAnim">
        <pc:chgData name="Breno Nicelatchi" userId="495d62745e7169d0" providerId="LiveId" clId="{3036CAB2-52AC-4AB5-8382-B6BD158B6E45}" dt="2023-09-04T21:23:44.553" v="5156"/>
        <pc:sldMkLst>
          <pc:docMk/>
          <pc:sldMk cId="278974764" sldId="570"/>
        </pc:sldMkLst>
        <pc:spChg chg="mod">
          <ac:chgData name="Breno Nicelatchi" userId="495d62745e7169d0" providerId="LiveId" clId="{3036CAB2-52AC-4AB5-8382-B6BD158B6E45}" dt="2023-09-04T21:23:44.553" v="5156"/>
          <ac:spMkLst>
            <pc:docMk/>
            <pc:sldMk cId="278974764" sldId="570"/>
            <ac:spMk id="10" creationId="{CAD177C9-ED40-01D0-9142-27A150BD51BF}"/>
          </ac:spMkLst>
        </pc:spChg>
      </pc:sldChg>
      <pc:sldChg chg="addSp delSp modSp add mod ord modAnim">
        <pc:chgData name="Breno Nicelatchi" userId="495d62745e7169d0" providerId="LiveId" clId="{3036CAB2-52AC-4AB5-8382-B6BD158B6E45}" dt="2023-09-04T21:28:32.781" v="5200"/>
        <pc:sldMkLst>
          <pc:docMk/>
          <pc:sldMk cId="996078885" sldId="571"/>
        </pc:sldMkLst>
        <pc:spChg chg="add mod ord">
          <ac:chgData name="Breno Nicelatchi" userId="495d62745e7169d0" providerId="LiveId" clId="{3036CAB2-52AC-4AB5-8382-B6BD158B6E45}" dt="2023-09-04T21:28:24.066" v="5198" actId="167"/>
          <ac:spMkLst>
            <pc:docMk/>
            <pc:sldMk cId="996078885" sldId="571"/>
            <ac:spMk id="2" creationId="{A7432A49-5412-B851-6D32-CFC07F87B479}"/>
          </ac:spMkLst>
        </pc:spChg>
        <pc:spChg chg="del">
          <ac:chgData name="Breno Nicelatchi" userId="495d62745e7169d0" providerId="LiveId" clId="{3036CAB2-52AC-4AB5-8382-B6BD158B6E45}" dt="2023-09-04T21:27:39.217" v="5187" actId="478"/>
          <ac:spMkLst>
            <pc:docMk/>
            <pc:sldMk cId="996078885" sldId="571"/>
            <ac:spMk id="8" creationId="{223782CB-E090-D028-793D-90C6B2F9C44F}"/>
          </ac:spMkLst>
        </pc:spChg>
        <pc:spChg chg="mod">
          <ac:chgData name="Breno Nicelatchi" userId="495d62745e7169d0" providerId="LiveId" clId="{3036CAB2-52AC-4AB5-8382-B6BD158B6E45}" dt="2023-09-04T21:28:27.400" v="5199" actId="207"/>
          <ac:spMkLst>
            <pc:docMk/>
            <pc:sldMk cId="996078885" sldId="571"/>
            <ac:spMk id="10" creationId="{CAD177C9-ED40-01D0-9142-27A150BD51BF}"/>
          </ac:spMkLst>
        </pc:spChg>
        <pc:picChg chg="del">
          <ac:chgData name="Breno Nicelatchi" userId="495d62745e7169d0" providerId="LiveId" clId="{3036CAB2-52AC-4AB5-8382-B6BD158B6E45}" dt="2023-09-04T21:25:23.735" v="5184" actId="478"/>
          <ac:picMkLst>
            <pc:docMk/>
            <pc:sldMk cId="996078885" sldId="571"/>
            <ac:picMk id="9218" creationId="{45CE7921-6E85-BF3C-F342-110249BFF64A}"/>
          </ac:picMkLst>
        </pc:picChg>
        <pc:picChg chg="add del">
          <ac:chgData name="Breno Nicelatchi" userId="495d62745e7169d0" providerId="LiveId" clId="{3036CAB2-52AC-4AB5-8382-B6BD158B6E45}" dt="2023-09-04T21:25:37.180" v="5186" actId="478"/>
          <ac:picMkLst>
            <pc:docMk/>
            <pc:sldMk cId="996078885" sldId="571"/>
            <ac:picMk id="11266" creationId="{BBD382A2-6F24-EFF3-AB1B-AFED5073472E}"/>
          </ac:picMkLst>
        </pc:picChg>
        <pc:picChg chg="add mod">
          <ac:chgData name="Breno Nicelatchi" userId="495d62745e7169d0" providerId="LiveId" clId="{3036CAB2-52AC-4AB5-8382-B6BD158B6E45}" dt="2023-09-04T21:28:32.781" v="5200"/>
          <ac:picMkLst>
            <pc:docMk/>
            <pc:sldMk cId="996078885" sldId="571"/>
            <ac:picMk id="11268" creationId="{00C8C4C2-FEF4-A11B-C753-EA3B18640AE2}"/>
          </ac:picMkLst>
        </pc:picChg>
      </pc:sldChg>
      <pc:sldChg chg="addSp delSp modSp add mod delAnim">
        <pc:chgData name="Breno Nicelatchi" userId="495d62745e7169d0" providerId="LiveId" clId="{3036CAB2-52AC-4AB5-8382-B6BD158B6E45}" dt="2023-09-04T21:30:30.436" v="5222" actId="1076"/>
        <pc:sldMkLst>
          <pc:docMk/>
          <pc:sldMk cId="268468033" sldId="572"/>
        </pc:sldMkLst>
        <pc:spChg chg="del">
          <ac:chgData name="Breno Nicelatchi" userId="495d62745e7169d0" providerId="LiveId" clId="{3036CAB2-52AC-4AB5-8382-B6BD158B6E45}" dt="2023-09-04T21:28:58.718" v="5202" actId="478"/>
          <ac:spMkLst>
            <pc:docMk/>
            <pc:sldMk cId="268468033" sldId="572"/>
            <ac:spMk id="2" creationId="{E15230C4-CA14-4D96-9782-6138D2A69B1C}"/>
          </ac:spMkLst>
        </pc:spChg>
        <pc:spChg chg="del">
          <ac:chgData name="Breno Nicelatchi" userId="495d62745e7169d0" providerId="LiveId" clId="{3036CAB2-52AC-4AB5-8382-B6BD158B6E45}" dt="2023-09-04T21:29:05.215" v="5204" actId="478"/>
          <ac:spMkLst>
            <pc:docMk/>
            <pc:sldMk cId="268468033" sldId="572"/>
            <ac:spMk id="20" creationId="{75C041E6-FFCE-45B1-9644-70D0A22D686C}"/>
          </ac:spMkLst>
        </pc:spChg>
        <pc:spChg chg="mod">
          <ac:chgData name="Breno Nicelatchi" userId="495d62745e7169d0" providerId="LiveId" clId="{3036CAB2-52AC-4AB5-8382-B6BD158B6E45}" dt="2023-09-04T21:30:30.436" v="5222" actId="1076"/>
          <ac:spMkLst>
            <pc:docMk/>
            <pc:sldMk cId="268468033" sldId="572"/>
            <ac:spMk id="22" creationId="{BB544646-13A8-4991-8AFB-FDAAFFF554A9}"/>
          </ac:spMkLst>
        </pc:spChg>
        <pc:grpChg chg="del">
          <ac:chgData name="Breno Nicelatchi" userId="495d62745e7169d0" providerId="LiveId" clId="{3036CAB2-52AC-4AB5-8382-B6BD158B6E45}" dt="2023-09-04T21:29:05.215" v="5204" actId="478"/>
          <ac:grpSpMkLst>
            <pc:docMk/>
            <pc:sldMk cId="268468033" sldId="572"/>
            <ac:grpSpMk id="3" creationId="{DDC7BA53-B6AA-4DBA-948E-B3C71C825442}"/>
          </ac:grpSpMkLst>
        </pc:grpChg>
        <pc:grpChg chg="mod">
          <ac:chgData name="Breno Nicelatchi" userId="495d62745e7169d0" providerId="LiveId" clId="{3036CAB2-52AC-4AB5-8382-B6BD158B6E45}" dt="2023-09-04T21:30:30.436" v="5222" actId="1076"/>
          <ac:grpSpMkLst>
            <pc:docMk/>
            <pc:sldMk cId="268468033" sldId="572"/>
            <ac:grpSpMk id="5" creationId="{E2309116-EC4C-4D52-9E0E-8D52D12CFB90}"/>
          </ac:grpSpMkLst>
        </pc:grpChg>
        <pc:picChg chg="del">
          <ac:chgData name="Breno Nicelatchi" userId="495d62745e7169d0" providerId="LiveId" clId="{3036CAB2-52AC-4AB5-8382-B6BD158B6E45}" dt="2023-09-04T21:29:00.164" v="5203" actId="478"/>
          <ac:picMkLst>
            <pc:docMk/>
            <pc:sldMk cId="268468033" sldId="572"/>
            <ac:picMk id="4" creationId="{747F6DBA-0B9B-B956-95D6-B89243B51778}"/>
          </ac:picMkLst>
        </pc:picChg>
        <pc:picChg chg="add mod">
          <ac:chgData name="Breno Nicelatchi" userId="495d62745e7169d0" providerId="LiveId" clId="{3036CAB2-52AC-4AB5-8382-B6BD158B6E45}" dt="2023-09-04T21:30:23.397" v="5221" actId="1076"/>
          <ac:picMkLst>
            <pc:docMk/>
            <pc:sldMk cId="268468033" sldId="572"/>
            <ac:picMk id="13314" creationId="{B4ABA263-4294-2B1E-871D-33D106FF52AD}"/>
          </ac:picMkLst>
        </pc:picChg>
      </pc:sldChg>
    </pc:docChg>
  </pc:docChgLst>
  <pc:docChgLst>
    <pc:chgData name="Breno Nicelatchi" userId="495d62745e7169d0" providerId="LiveId" clId="{4E968075-5F8C-4C6C-B86C-AE40581AF6E6}"/>
    <pc:docChg chg="undo redo custSel addSld delSld modSld sldOrd">
      <pc:chgData name="Breno Nicelatchi" userId="495d62745e7169d0" providerId="LiveId" clId="{4E968075-5F8C-4C6C-B86C-AE40581AF6E6}" dt="2023-08-26T20:14:23.535" v="7293" actId="47"/>
      <pc:docMkLst>
        <pc:docMk/>
      </pc:docMkLst>
      <pc:sldChg chg="addSp delSp modSp del mod ord modTransition delAnim modAnim">
        <pc:chgData name="Breno Nicelatchi" userId="495d62745e7169d0" providerId="LiveId" clId="{4E968075-5F8C-4C6C-B86C-AE40581AF6E6}" dt="2023-08-26T18:33:50.474" v="6742" actId="47"/>
        <pc:sldMkLst>
          <pc:docMk/>
          <pc:sldMk cId="381468833" sldId="257"/>
        </pc:sldMkLst>
        <pc:spChg chg="del mod">
          <ac:chgData name="Breno Nicelatchi" userId="495d62745e7169d0" providerId="LiveId" clId="{4E968075-5F8C-4C6C-B86C-AE40581AF6E6}" dt="2023-08-25T00:20:34.105" v="434" actId="478"/>
          <ac:spMkLst>
            <pc:docMk/>
            <pc:sldMk cId="381468833" sldId="257"/>
            <ac:spMk id="2" creationId="{00000000-0000-0000-0000-000000000000}"/>
          </ac:spMkLst>
        </pc:spChg>
        <pc:spChg chg="mod">
          <ac:chgData name="Breno Nicelatchi" userId="495d62745e7169d0" providerId="LiveId" clId="{4E968075-5F8C-4C6C-B86C-AE40581AF6E6}" dt="2023-08-25T00:04:10.006" v="47" actId="1076"/>
          <ac:spMkLst>
            <pc:docMk/>
            <pc:sldMk cId="381468833" sldId="257"/>
            <ac:spMk id="6" creationId="{00000000-0000-0000-0000-000000000000}"/>
          </ac:spMkLst>
        </pc:spChg>
        <pc:spChg chg="mod">
          <ac:chgData name="Breno Nicelatchi" userId="495d62745e7169d0" providerId="LiveId" clId="{4E968075-5F8C-4C6C-B86C-AE40581AF6E6}" dt="2023-08-25T00:05:44.981" v="119" actId="1037"/>
          <ac:spMkLst>
            <pc:docMk/>
            <pc:sldMk cId="381468833" sldId="257"/>
            <ac:spMk id="8" creationId="{00000000-0000-0000-0000-000000000000}"/>
          </ac:spMkLst>
        </pc:spChg>
        <pc:spChg chg="mod">
          <ac:chgData name="Breno Nicelatchi" userId="495d62745e7169d0" providerId="LiveId" clId="{4E968075-5F8C-4C6C-B86C-AE40581AF6E6}" dt="2023-08-25T00:04:12.665" v="51" actId="20577"/>
          <ac:spMkLst>
            <pc:docMk/>
            <pc:sldMk cId="381468833" sldId="257"/>
            <ac:spMk id="10" creationId="{00000000-0000-0000-0000-000000000000}"/>
          </ac:spMkLst>
        </pc:spChg>
        <pc:spChg chg="del mod">
          <ac:chgData name="Breno Nicelatchi" userId="495d62745e7169d0" providerId="LiveId" clId="{4E968075-5F8C-4C6C-B86C-AE40581AF6E6}" dt="2023-08-25T00:20:45.890" v="437" actId="478"/>
          <ac:spMkLst>
            <pc:docMk/>
            <pc:sldMk cId="381468833" sldId="257"/>
            <ac:spMk id="31" creationId="{00000000-0000-0000-0000-000000000000}"/>
          </ac:spMkLst>
        </pc:spChg>
        <pc:spChg chg="mod">
          <ac:chgData name="Breno Nicelatchi" userId="495d62745e7169d0" providerId="LiveId" clId="{4E968075-5F8C-4C6C-B86C-AE40581AF6E6}" dt="2023-08-25T00:05:07.231" v="109" actId="207"/>
          <ac:spMkLst>
            <pc:docMk/>
            <pc:sldMk cId="381468833" sldId="257"/>
            <ac:spMk id="35" creationId="{7D63E6EC-E444-2DAA-39B8-75E9D628E9C6}"/>
          </ac:spMkLst>
        </pc:spChg>
        <pc:spChg chg="del">
          <ac:chgData name="Breno Nicelatchi" userId="495d62745e7169d0" providerId="LiveId" clId="{4E968075-5F8C-4C6C-B86C-AE40581AF6E6}" dt="2023-08-25T00:04:24.168" v="52" actId="478"/>
          <ac:spMkLst>
            <pc:docMk/>
            <pc:sldMk cId="381468833" sldId="257"/>
            <ac:spMk id="36" creationId="{E3AC5E25-35B2-4F07-C89B-08DEE94DE61D}"/>
          </ac:spMkLst>
        </pc:spChg>
        <pc:picChg chg="add del mod">
          <ac:chgData name="Breno Nicelatchi" userId="495d62745e7169d0" providerId="LiveId" clId="{4E968075-5F8C-4C6C-B86C-AE40581AF6E6}" dt="2023-08-25T00:01:57.116" v="25" actId="478"/>
          <ac:picMkLst>
            <pc:docMk/>
            <pc:sldMk cId="381468833" sldId="257"/>
            <ac:picMk id="1026" creationId="{C9429CC3-E9EB-A7DD-B729-A8A024BB74CB}"/>
          </ac:picMkLst>
        </pc:picChg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3657727364" sldId="282"/>
        </pc:sldMkLst>
      </pc:sldChg>
      <pc:sldChg chg="add modTransition">
        <pc:chgData name="Breno Nicelatchi" userId="495d62745e7169d0" providerId="LiveId" clId="{4E968075-5F8C-4C6C-B86C-AE40581AF6E6}" dt="2023-08-25T20:46:05.963" v="3979"/>
        <pc:sldMkLst>
          <pc:docMk/>
          <pc:sldMk cId="133257328" sldId="284"/>
        </pc:sldMkLst>
      </pc:sldChg>
      <pc:sldChg chg="addSp delSp modSp del mod delAnim modAnim">
        <pc:chgData name="Breno Nicelatchi" userId="495d62745e7169d0" providerId="LiveId" clId="{4E968075-5F8C-4C6C-B86C-AE40581AF6E6}" dt="2023-08-25T01:08:28.278" v="1149" actId="2696"/>
        <pc:sldMkLst>
          <pc:docMk/>
          <pc:sldMk cId="3189887037" sldId="284"/>
        </pc:sldMkLst>
        <pc:spChg chg="del">
          <ac:chgData name="Breno Nicelatchi" userId="495d62745e7169d0" providerId="LiveId" clId="{4E968075-5F8C-4C6C-B86C-AE40581AF6E6}" dt="2023-08-25T01:07:30.878" v="1120" actId="478"/>
          <ac:spMkLst>
            <pc:docMk/>
            <pc:sldMk cId="3189887037" sldId="284"/>
            <ac:spMk id="2" creationId="{F9388C09-59B3-407B-8506-86D29F99E9D8}"/>
          </ac:spMkLst>
        </pc:spChg>
        <pc:spChg chg="mod">
          <ac:chgData name="Breno Nicelatchi" userId="495d62745e7169d0" providerId="LiveId" clId="{4E968075-5F8C-4C6C-B86C-AE40581AF6E6}" dt="2023-08-25T01:08:23.510" v="1148" actId="14100"/>
          <ac:spMkLst>
            <pc:docMk/>
            <pc:sldMk cId="3189887037" sldId="284"/>
            <ac:spMk id="3" creationId="{341D6086-B1D8-4B36-A2C9-1C1BB6D33544}"/>
          </ac:spMkLst>
        </pc:spChg>
        <pc:spChg chg="del">
          <ac:chgData name="Breno Nicelatchi" userId="495d62745e7169d0" providerId="LiveId" clId="{4E968075-5F8C-4C6C-B86C-AE40581AF6E6}" dt="2023-08-25T01:07:30.878" v="1120" actId="478"/>
          <ac:spMkLst>
            <pc:docMk/>
            <pc:sldMk cId="3189887037" sldId="284"/>
            <ac:spMk id="4" creationId="{B5ED89FF-E960-49B7-9C20-4675F7B4DAED}"/>
          </ac:spMkLst>
        </pc:spChg>
        <pc:spChg chg="add del mod">
          <ac:chgData name="Breno Nicelatchi" userId="495d62745e7169d0" providerId="LiveId" clId="{4E968075-5F8C-4C6C-B86C-AE40581AF6E6}" dt="2023-08-25T01:06:32.642" v="1107" actId="931"/>
          <ac:spMkLst>
            <pc:docMk/>
            <pc:sldMk cId="3189887037" sldId="284"/>
            <ac:spMk id="6" creationId="{C22D7C9A-5393-948F-2C3C-12EDA6F6006C}"/>
          </ac:spMkLst>
        </pc:spChg>
        <pc:spChg chg="mod">
          <ac:chgData name="Breno Nicelatchi" userId="495d62745e7169d0" providerId="LiveId" clId="{4E968075-5F8C-4C6C-B86C-AE40581AF6E6}" dt="2023-08-25T01:08:14.596" v="1146" actId="1037"/>
          <ac:spMkLst>
            <pc:docMk/>
            <pc:sldMk cId="3189887037" sldId="284"/>
            <ac:spMk id="9" creationId="{C15A8548-F861-4C94-88E1-A21B16979011}"/>
          </ac:spMkLst>
        </pc:spChg>
        <pc:spChg chg="mod">
          <ac:chgData name="Breno Nicelatchi" userId="495d62745e7169d0" providerId="LiveId" clId="{4E968075-5F8C-4C6C-B86C-AE40581AF6E6}" dt="2023-08-25T01:08:14.596" v="1146" actId="1037"/>
          <ac:spMkLst>
            <pc:docMk/>
            <pc:sldMk cId="3189887037" sldId="284"/>
            <ac:spMk id="17" creationId="{BEE30BE8-AEDF-4C72-832A-B65F68F76E43}"/>
          </ac:spMkLst>
        </pc:spChg>
        <pc:grpChg chg="mod">
          <ac:chgData name="Breno Nicelatchi" userId="495d62745e7169d0" providerId="LiveId" clId="{4E968075-5F8C-4C6C-B86C-AE40581AF6E6}" dt="2023-08-25T01:08:14.596" v="1146" actId="1037"/>
          <ac:grpSpMkLst>
            <pc:docMk/>
            <pc:sldMk cId="3189887037" sldId="284"/>
            <ac:grpSpMk id="18" creationId="{8D3E5E9D-7FA3-45EA-B81C-7155BEC4E113}"/>
          </ac:grpSpMkLst>
        </pc:grpChg>
        <pc:picChg chg="add mod">
          <ac:chgData name="Breno Nicelatchi" userId="495d62745e7169d0" providerId="LiveId" clId="{4E968075-5F8C-4C6C-B86C-AE40581AF6E6}" dt="2023-08-25T01:08:14.596" v="1146" actId="1037"/>
          <ac:picMkLst>
            <pc:docMk/>
            <pc:sldMk cId="3189887037" sldId="284"/>
            <ac:picMk id="8" creationId="{212E590D-FD41-CF70-198F-AB6A22F39ADB}"/>
          </ac:picMkLst>
        </pc:picChg>
        <pc:picChg chg="del">
          <ac:chgData name="Breno Nicelatchi" userId="495d62745e7169d0" providerId="LiveId" clId="{4E968075-5F8C-4C6C-B86C-AE40581AF6E6}" dt="2023-08-25T01:05:02.392" v="1106" actId="478"/>
          <ac:picMkLst>
            <pc:docMk/>
            <pc:sldMk cId="3189887037" sldId="284"/>
            <ac:picMk id="16" creationId="{AFFDF307-8736-4409-8315-C155D1BF654D}"/>
          </ac:picMkLst>
        </pc:picChg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2657932055" sldId="287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607597798" sldId="291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174447586" sldId="292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2031929567" sldId="296"/>
        </pc:sldMkLst>
      </pc:sldChg>
      <pc:sldChg chg="addSp delSp modSp del mod ord modAnim">
        <pc:chgData name="Breno Nicelatchi" userId="495d62745e7169d0" providerId="LiveId" clId="{4E968075-5F8C-4C6C-B86C-AE40581AF6E6}" dt="2023-08-25T01:03:20.238" v="1096" actId="2696"/>
        <pc:sldMkLst>
          <pc:docMk/>
          <pc:sldMk cId="413274871" sldId="298"/>
        </pc:sldMkLst>
        <pc:spChg chg="del mod topLvl">
          <ac:chgData name="Breno Nicelatchi" userId="495d62745e7169d0" providerId="LiveId" clId="{4E968075-5F8C-4C6C-B86C-AE40581AF6E6}" dt="2023-08-25T00:13:18.200" v="154" actId="478"/>
          <ac:spMkLst>
            <pc:docMk/>
            <pc:sldMk cId="413274871" sldId="298"/>
            <ac:spMk id="2" creationId="{E18B4D89-203D-48E2-B48E-F12BB1990CF8}"/>
          </ac:spMkLst>
        </pc:spChg>
        <pc:spChg chg="del mod topLvl">
          <ac:chgData name="Breno Nicelatchi" userId="495d62745e7169d0" providerId="LiveId" clId="{4E968075-5F8C-4C6C-B86C-AE40581AF6E6}" dt="2023-08-25T00:13:18.200" v="154" actId="478"/>
          <ac:spMkLst>
            <pc:docMk/>
            <pc:sldMk cId="413274871" sldId="298"/>
            <ac:spMk id="3" creationId="{07AEADE4-E96C-409F-9CBF-BDD75E754284}"/>
          </ac:spMkLst>
        </pc:spChg>
        <pc:spChg chg="add del mod">
          <ac:chgData name="Breno Nicelatchi" userId="495d62745e7169d0" providerId="LiveId" clId="{4E968075-5F8C-4C6C-B86C-AE40581AF6E6}" dt="2023-08-25T00:10:03.130" v="146" actId="478"/>
          <ac:spMkLst>
            <pc:docMk/>
            <pc:sldMk cId="413274871" sldId="298"/>
            <ac:spMk id="5" creationId="{24FBB997-E288-0B91-7131-EA49D7561F84}"/>
          </ac:spMkLst>
        </pc:spChg>
        <pc:spChg chg="del mod topLvl">
          <ac:chgData name="Breno Nicelatchi" userId="495d62745e7169d0" providerId="LiveId" clId="{4E968075-5F8C-4C6C-B86C-AE40581AF6E6}" dt="2023-08-25T00:13:18.200" v="154" actId="478"/>
          <ac:spMkLst>
            <pc:docMk/>
            <pc:sldMk cId="413274871" sldId="298"/>
            <ac:spMk id="7" creationId="{F639B0E4-6D91-4534-8088-3F47C41443BF}"/>
          </ac:spMkLst>
        </pc:spChg>
        <pc:spChg chg="del mod topLvl">
          <ac:chgData name="Breno Nicelatchi" userId="495d62745e7169d0" providerId="LiveId" clId="{4E968075-5F8C-4C6C-B86C-AE40581AF6E6}" dt="2023-08-25T00:13:18.200" v="154" actId="478"/>
          <ac:spMkLst>
            <pc:docMk/>
            <pc:sldMk cId="413274871" sldId="298"/>
            <ac:spMk id="8" creationId="{25476FE3-EAFB-4480-87FF-993F13BDFC4A}"/>
          </ac:spMkLst>
        </pc:spChg>
        <pc:spChg chg="mod topLvl">
          <ac:chgData name="Breno Nicelatchi" userId="495d62745e7169d0" providerId="LiveId" clId="{4E968075-5F8C-4C6C-B86C-AE40581AF6E6}" dt="2023-08-25T00:26:40.336" v="618" actId="1037"/>
          <ac:spMkLst>
            <pc:docMk/>
            <pc:sldMk cId="413274871" sldId="298"/>
            <ac:spMk id="10" creationId="{390F735A-1B29-3C81-EA10-9B15E63AFEA5}"/>
          </ac:spMkLst>
        </pc:spChg>
        <pc:spChg chg="mod topLvl">
          <ac:chgData name="Breno Nicelatchi" userId="495d62745e7169d0" providerId="LiveId" clId="{4E968075-5F8C-4C6C-B86C-AE40581AF6E6}" dt="2023-08-25T00:26:40.336" v="618" actId="1037"/>
          <ac:spMkLst>
            <pc:docMk/>
            <pc:sldMk cId="413274871" sldId="298"/>
            <ac:spMk id="11" creationId="{19BE9C82-0B7E-601B-D5B4-9BA45C51F868}"/>
          </ac:spMkLst>
        </pc:spChg>
        <pc:spChg chg="del mod topLvl">
          <ac:chgData name="Breno Nicelatchi" userId="495d62745e7169d0" providerId="LiveId" clId="{4E968075-5F8C-4C6C-B86C-AE40581AF6E6}" dt="2023-08-25T00:14:10.924" v="206" actId="478"/>
          <ac:spMkLst>
            <pc:docMk/>
            <pc:sldMk cId="413274871" sldId="298"/>
            <ac:spMk id="12" creationId="{9565B0CB-0ED9-7EF8-FC1B-56F66AAA714E}"/>
          </ac:spMkLst>
        </pc:spChg>
        <pc:spChg chg="add mod">
          <ac:chgData name="Breno Nicelatchi" userId="495d62745e7169d0" providerId="LiveId" clId="{4E968075-5F8C-4C6C-B86C-AE40581AF6E6}" dt="2023-08-25T00:26:40.336" v="618" actId="1037"/>
          <ac:spMkLst>
            <pc:docMk/>
            <pc:sldMk cId="413274871" sldId="298"/>
            <ac:spMk id="13" creationId="{7AD14D9D-73C2-6214-D740-C5A20F314C9F}"/>
          </ac:spMkLst>
        </pc:spChg>
        <pc:spChg chg="add del mod">
          <ac:chgData name="Breno Nicelatchi" userId="495d62745e7169d0" providerId="LiveId" clId="{4E968075-5F8C-4C6C-B86C-AE40581AF6E6}" dt="2023-08-25T00:17:21.472" v="376" actId="478"/>
          <ac:spMkLst>
            <pc:docMk/>
            <pc:sldMk cId="413274871" sldId="298"/>
            <ac:spMk id="14" creationId="{3B8472A9-3995-F1AD-5583-C86DA6B77C6E}"/>
          </ac:spMkLst>
        </pc:spChg>
        <pc:spChg chg="add mod">
          <ac:chgData name="Breno Nicelatchi" userId="495d62745e7169d0" providerId="LiveId" clId="{4E968075-5F8C-4C6C-B86C-AE40581AF6E6}" dt="2023-08-25T00:26:40.336" v="618" actId="1037"/>
          <ac:spMkLst>
            <pc:docMk/>
            <pc:sldMk cId="413274871" sldId="298"/>
            <ac:spMk id="15" creationId="{8223F941-9051-4E94-DD81-5B0B6E4BC8E4}"/>
          </ac:spMkLst>
        </pc:spChg>
        <pc:spChg chg="add mod">
          <ac:chgData name="Breno Nicelatchi" userId="495d62745e7169d0" providerId="LiveId" clId="{4E968075-5F8C-4C6C-B86C-AE40581AF6E6}" dt="2023-08-25T00:26:40.336" v="618" actId="1037"/>
          <ac:spMkLst>
            <pc:docMk/>
            <pc:sldMk cId="413274871" sldId="298"/>
            <ac:spMk id="16" creationId="{C9828B4B-A703-57B2-55EC-AFC9F598C094}"/>
          </ac:spMkLst>
        </pc:spChg>
        <pc:spChg chg="add mod">
          <ac:chgData name="Breno Nicelatchi" userId="495d62745e7169d0" providerId="LiveId" clId="{4E968075-5F8C-4C6C-B86C-AE40581AF6E6}" dt="2023-08-25T00:26:27.467" v="596" actId="1038"/>
          <ac:spMkLst>
            <pc:docMk/>
            <pc:sldMk cId="413274871" sldId="298"/>
            <ac:spMk id="17" creationId="{55EA3175-5583-F40B-ADB0-9264F8993419}"/>
          </ac:spMkLst>
        </pc:spChg>
        <pc:spChg chg="add mod">
          <ac:chgData name="Breno Nicelatchi" userId="495d62745e7169d0" providerId="LiveId" clId="{4E968075-5F8C-4C6C-B86C-AE40581AF6E6}" dt="2023-08-25T00:26:27.467" v="596" actId="1038"/>
          <ac:spMkLst>
            <pc:docMk/>
            <pc:sldMk cId="413274871" sldId="298"/>
            <ac:spMk id="18" creationId="{0AA9A7B5-852A-F56D-B852-1254D20A57D9}"/>
          </ac:spMkLst>
        </pc:spChg>
        <pc:spChg chg="add mod ord">
          <ac:chgData name="Breno Nicelatchi" userId="495d62745e7169d0" providerId="LiveId" clId="{4E968075-5F8C-4C6C-B86C-AE40581AF6E6}" dt="2023-08-25T00:26:27.467" v="596" actId="1038"/>
          <ac:spMkLst>
            <pc:docMk/>
            <pc:sldMk cId="413274871" sldId="298"/>
            <ac:spMk id="19" creationId="{15EC65DB-96F5-F73C-DEB4-42B1542C282E}"/>
          </ac:spMkLst>
        </pc:spChg>
        <pc:spChg chg="add mod ord">
          <ac:chgData name="Breno Nicelatchi" userId="495d62745e7169d0" providerId="LiveId" clId="{4E968075-5F8C-4C6C-B86C-AE40581AF6E6}" dt="2023-08-25T00:26:27.467" v="596" actId="1038"/>
          <ac:spMkLst>
            <pc:docMk/>
            <pc:sldMk cId="413274871" sldId="298"/>
            <ac:spMk id="20" creationId="{60392F30-A926-692E-E987-39E88C18369A}"/>
          </ac:spMkLst>
        </pc:spChg>
        <pc:spChg chg="add mod">
          <ac:chgData name="Breno Nicelatchi" userId="495d62745e7169d0" providerId="LiveId" clId="{4E968075-5F8C-4C6C-B86C-AE40581AF6E6}" dt="2023-08-25T00:26:27.467" v="596" actId="1038"/>
          <ac:spMkLst>
            <pc:docMk/>
            <pc:sldMk cId="413274871" sldId="298"/>
            <ac:spMk id="21" creationId="{2CBF2CFB-7350-A28E-7EFC-D8F1990EE142}"/>
          </ac:spMkLst>
        </pc:spChg>
        <pc:spChg chg="add mod">
          <ac:chgData name="Breno Nicelatchi" userId="495d62745e7169d0" providerId="LiveId" clId="{4E968075-5F8C-4C6C-B86C-AE40581AF6E6}" dt="2023-08-25T00:26:27.467" v="596" actId="1038"/>
          <ac:spMkLst>
            <pc:docMk/>
            <pc:sldMk cId="413274871" sldId="298"/>
            <ac:spMk id="22" creationId="{8C2B16FF-1375-30D5-19E4-BAC995A62DE8}"/>
          </ac:spMkLst>
        </pc:spChg>
        <pc:spChg chg="mod topLvl">
          <ac:chgData name="Breno Nicelatchi" userId="495d62745e7169d0" providerId="LiveId" clId="{4E968075-5F8C-4C6C-B86C-AE40581AF6E6}" dt="2023-08-25T00:26:27.467" v="596" actId="1038"/>
          <ac:spMkLst>
            <pc:docMk/>
            <pc:sldMk cId="413274871" sldId="298"/>
            <ac:spMk id="31" creationId="{08BC7C95-1102-452C-91D0-0BEFB0A3860D}"/>
          </ac:spMkLst>
        </pc:spChg>
        <pc:spChg chg="del mod topLvl">
          <ac:chgData name="Breno Nicelatchi" userId="495d62745e7169d0" providerId="LiveId" clId="{4E968075-5F8C-4C6C-B86C-AE40581AF6E6}" dt="2023-08-25T00:14:23.068" v="209" actId="478"/>
          <ac:spMkLst>
            <pc:docMk/>
            <pc:sldMk cId="413274871" sldId="298"/>
            <ac:spMk id="32" creationId="{984B1DD2-5E0E-401E-AF04-E13886632DC1}"/>
          </ac:spMkLst>
        </pc:spChg>
        <pc:spChg chg="mod topLvl">
          <ac:chgData name="Breno Nicelatchi" userId="495d62745e7169d0" providerId="LiveId" clId="{4E968075-5F8C-4C6C-B86C-AE40581AF6E6}" dt="2023-08-25T00:26:40.336" v="618" actId="1037"/>
          <ac:spMkLst>
            <pc:docMk/>
            <pc:sldMk cId="413274871" sldId="298"/>
            <ac:spMk id="35" creationId="{AD6801E4-5333-4D9F-9D4C-AF4E16E0CB68}"/>
          </ac:spMkLst>
        </pc:spChg>
        <pc:spChg chg="del mod topLvl">
          <ac:chgData name="Breno Nicelatchi" userId="495d62745e7169d0" providerId="LiveId" clId="{4E968075-5F8C-4C6C-B86C-AE40581AF6E6}" dt="2023-08-25T00:14:23.068" v="209" actId="478"/>
          <ac:spMkLst>
            <pc:docMk/>
            <pc:sldMk cId="413274871" sldId="298"/>
            <ac:spMk id="36" creationId="{CAED5374-EA6C-48D1-84AC-0E5205763CA8}"/>
          </ac:spMkLst>
        </pc:spChg>
        <pc:spChg chg="mod ord topLvl">
          <ac:chgData name="Breno Nicelatchi" userId="495d62745e7169d0" providerId="LiveId" clId="{4E968075-5F8C-4C6C-B86C-AE40581AF6E6}" dt="2023-08-25T00:26:27.467" v="596" actId="1038"/>
          <ac:spMkLst>
            <pc:docMk/>
            <pc:sldMk cId="413274871" sldId="298"/>
            <ac:spMk id="39" creationId="{92B4A24D-64D9-4B6E-BDED-C0D3F18F5321}"/>
          </ac:spMkLst>
        </pc:spChg>
        <pc:spChg chg="del mod topLvl">
          <ac:chgData name="Breno Nicelatchi" userId="495d62745e7169d0" providerId="LiveId" clId="{4E968075-5F8C-4C6C-B86C-AE40581AF6E6}" dt="2023-08-25T00:14:23.068" v="209" actId="478"/>
          <ac:spMkLst>
            <pc:docMk/>
            <pc:sldMk cId="413274871" sldId="298"/>
            <ac:spMk id="40" creationId="{0F392641-9894-4962-990A-34607E314E38}"/>
          </ac:spMkLst>
        </pc:spChg>
        <pc:spChg chg="del mod topLvl">
          <ac:chgData name="Breno Nicelatchi" userId="495d62745e7169d0" providerId="LiveId" clId="{4E968075-5F8C-4C6C-B86C-AE40581AF6E6}" dt="2023-08-25T00:13:26.381" v="155" actId="478"/>
          <ac:spMkLst>
            <pc:docMk/>
            <pc:sldMk cId="413274871" sldId="298"/>
            <ac:spMk id="43" creationId="{C560B40D-32EC-4245-A81D-FEB55CF32942}"/>
          </ac:spMkLst>
        </pc:spChg>
        <pc:spChg chg="del mod topLvl">
          <ac:chgData name="Breno Nicelatchi" userId="495d62745e7169d0" providerId="LiveId" clId="{4E968075-5F8C-4C6C-B86C-AE40581AF6E6}" dt="2023-08-25T00:13:26.381" v="155" actId="478"/>
          <ac:spMkLst>
            <pc:docMk/>
            <pc:sldMk cId="413274871" sldId="298"/>
            <ac:spMk id="44" creationId="{2D770987-CC95-441D-9BA7-07D9DE69D16E}"/>
          </ac:spMkLst>
        </pc:spChg>
        <pc:spChg chg="mod">
          <ac:chgData name="Breno Nicelatchi" userId="495d62745e7169d0" providerId="LiveId" clId="{4E968075-5F8C-4C6C-B86C-AE40581AF6E6}" dt="2023-08-25T00:26:20.817" v="576" actId="1036"/>
          <ac:spMkLst>
            <pc:docMk/>
            <pc:sldMk cId="413274871" sldId="298"/>
            <ac:spMk id="45" creationId="{37A86689-B763-4913-9A8E-2301A25C98DB}"/>
          </ac:spMkLst>
        </pc:spChg>
        <pc:spChg chg="mod">
          <ac:chgData name="Breno Nicelatchi" userId="495d62745e7169d0" providerId="LiveId" clId="{4E968075-5F8C-4C6C-B86C-AE40581AF6E6}" dt="2023-08-25T00:26:20.817" v="576" actId="1036"/>
          <ac:spMkLst>
            <pc:docMk/>
            <pc:sldMk cId="413274871" sldId="298"/>
            <ac:spMk id="46" creationId="{88B15EBC-443D-4839-830E-2F1FC5FD73BE}"/>
          </ac:spMkLst>
        </pc:spChg>
        <pc:spChg chg="mod ord topLvl">
          <ac:chgData name="Breno Nicelatchi" userId="495d62745e7169d0" providerId="LiveId" clId="{4E968075-5F8C-4C6C-B86C-AE40581AF6E6}" dt="2023-08-25T00:26:27.467" v="596" actId="1038"/>
          <ac:spMkLst>
            <pc:docMk/>
            <pc:sldMk cId="413274871" sldId="298"/>
            <ac:spMk id="47" creationId="{4EC5757D-1FFC-4D8F-968B-B16A1A5740B0}"/>
          </ac:spMkLst>
        </pc:spChg>
        <pc:spChg chg="del mod topLvl">
          <ac:chgData name="Breno Nicelatchi" userId="495d62745e7169d0" providerId="LiveId" clId="{4E968075-5F8C-4C6C-B86C-AE40581AF6E6}" dt="2023-08-25T00:14:23.068" v="209" actId="478"/>
          <ac:spMkLst>
            <pc:docMk/>
            <pc:sldMk cId="413274871" sldId="298"/>
            <ac:spMk id="48" creationId="{BE48FC3C-59A8-4D88-B153-DB856AF67E51}"/>
          </ac:spMkLst>
        </pc:spChg>
        <pc:spChg chg="mod">
          <ac:chgData name="Breno Nicelatchi" userId="495d62745e7169d0" providerId="LiveId" clId="{4E968075-5F8C-4C6C-B86C-AE40581AF6E6}" dt="2023-08-25T00:26:20.817" v="576" actId="1036"/>
          <ac:spMkLst>
            <pc:docMk/>
            <pc:sldMk cId="413274871" sldId="298"/>
            <ac:spMk id="49" creationId="{CC99D770-5086-4C63-8CBE-CB4BDA781FC3}"/>
          </ac:spMkLst>
        </pc:spChg>
        <pc:spChg chg="del mod topLvl">
          <ac:chgData name="Breno Nicelatchi" userId="495d62745e7169d0" providerId="LiveId" clId="{4E968075-5F8C-4C6C-B86C-AE40581AF6E6}" dt="2023-08-25T00:13:18.200" v="154" actId="478"/>
          <ac:spMkLst>
            <pc:docMk/>
            <pc:sldMk cId="413274871" sldId="298"/>
            <ac:spMk id="50" creationId="{6F6E1ED4-8BCB-4535-ABF1-E5E35B1CE183}"/>
          </ac:spMkLst>
        </pc:spChg>
        <pc:spChg chg="del mod topLvl">
          <ac:chgData name="Breno Nicelatchi" userId="495d62745e7169d0" providerId="LiveId" clId="{4E968075-5F8C-4C6C-B86C-AE40581AF6E6}" dt="2023-08-25T00:14:13.548" v="207" actId="478"/>
          <ac:spMkLst>
            <pc:docMk/>
            <pc:sldMk cId="413274871" sldId="298"/>
            <ac:spMk id="51" creationId="{4EDF7896-A569-46B1-A743-58984A6FF01E}"/>
          </ac:spMkLst>
        </pc:spChg>
        <pc:spChg chg="del mod topLvl">
          <ac:chgData name="Breno Nicelatchi" userId="495d62745e7169d0" providerId="LiveId" clId="{4E968075-5F8C-4C6C-B86C-AE40581AF6E6}" dt="2023-08-25T00:13:18.200" v="154" actId="478"/>
          <ac:spMkLst>
            <pc:docMk/>
            <pc:sldMk cId="413274871" sldId="298"/>
            <ac:spMk id="52" creationId="{3495E061-7575-4D44-BBC3-664BA0311E5A}"/>
          </ac:spMkLst>
        </pc:spChg>
        <pc:spChg chg="del mod topLvl">
          <ac:chgData name="Breno Nicelatchi" userId="495d62745e7169d0" providerId="LiveId" clId="{4E968075-5F8C-4C6C-B86C-AE40581AF6E6}" dt="2023-08-25T00:13:26.381" v="155" actId="478"/>
          <ac:spMkLst>
            <pc:docMk/>
            <pc:sldMk cId="413274871" sldId="298"/>
            <ac:spMk id="53" creationId="{118E6A59-5866-4D34-8C9B-DAD54D09D874}"/>
          </ac:spMkLst>
        </pc:spChg>
        <pc:spChg chg="del mod topLvl">
          <ac:chgData name="Breno Nicelatchi" userId="495d62745e7169d0" providerId="LiveId" clId="{4E968075-5F8C-4C6C-B86C-AE40581AF6E6}" dt="2023-08-25T00:14:15.957" v="208" actId="478"/>
          <ac:spMkLst>
            <pc:docMk/>
            <pc:sldMk cId="413274871" sldId="298"/>
            <ac:spMk id="54" creationId="{0E0BF7F1-6506-4085-BEBD-D0FBEC6747A3}"/>
          </ac:spMkLst>
        </pc:spChg>
        <pc:spChg chg="del mod topLvl">
          <ac:chgData name="Breno Nicelatchi" userId="495d62745e7169d0" providerId="LiveId" clId="{4E968075-5F8C-4C6C-B86C-AE40581AF6E6}" dt="2023-08-25T00:14:15.957" v="208" actId="478"/>
          <ac:spMkLst>
            <pc:docMk/>
            <pc:sldMk cId="413274871" sldId="298"/>
            <ac:spMk id="55" creationId="{2CD28497-F1C0-47D2-8347-29AC2AB22FE0}"/>
          </ac:spMkLst>
        </pc:spChg>
        <pc:spChg chg="del mod topLvl">
          <ac:chgData name="Breno Nicelatchi" userId="495d62745e7169d0" providerId="LiveId" clId="{4E968075-5F8C-4C6C-B86C-AE40581AF6E6}" dt="2023-08-25T00:14:15.957" v="208" actId="478"/>
          <ac:spMkLst>
            <pc:docMk/>
            <pc:sldMk cId="413274871" sldId="298"/>
            <ac:spMk id="56" creationId="{1DFC5954-5482-4808-BFEC-CC35A75C2E81}"/>
          </ac:spMkLst>
        </pc:spChg>
        <pc:spChg chg="mod">
          <ac:chgData name="Breno Nicelatchi" userId="495d62745e7169d0" providerId="LiveId" clId="{4E968075-5F8C-4C6C-B86C-AE40581AF6E6}" dt="2023-08-25T00:26:20.817" v="576" actId="1036"/>
          <ac:spMkLst>
            <pc:docMk/>
            <pc:sldMk cId="413274871" sldId="298"/>
            <ac:spMk id="71" creationId="{4CB1D6DC-730A-4DD8-9AE9-5E3E5C5A0F27}"/>
          </ac:spMkLst>
        </pc:spChg>
        <pc:spChg chg="mod">
          <ac:chgData name="Breno Nicelatchi" userId="495d62745e7169d0" providerId="LiveId" clId="{4E968075-5F8C-4C6C-B86C-AE40581AF6E6}" dt="2023-08-25T00:26:20.817" v="576" actId="1036"/>
          <ac:spMkLst>
            <pc:docMk/>
            <pc:sldMk cId="413274871" sldId="298"/>
            <ac:spMk id="77" creationId="{98F3D9F8-54AA-4EEA-B0E7-E725F1808E89}"/>
          </ac:spMkLst>
        </pc:spChg>
        <pc:grpChg chg="add del mod">
          <ac:chgData name="Breno Nicelatchi" userId="495d62745e7169d0" providerId="LiveId" clId="{4E968075-5F8C-4C6C-B86C-AE40581AF6E6}" dt="2023-08-25T00:11:20.390" v="153" actId="165"/>
          <ac:grpSpMkLst>
            <pc:docMk/>
            <pc:sldMk cId="413274871" sldId="298"/>
            <ac:grpSpMk id="6" creationId="{077A687B-A376-E8C4-5BA5-F6A3E2BCFD22}"/>
          </ac:grpSpMkLst>
        </pc:grpChg>
        <pc:grpChg chg="del">
          <ac:chgData name="Breno Nicelatchi" userId="495d62745e7169d0" providerId="LiveId" clId="{4E968075-5F8C-4C6C-B86C-AE40581AF6E6}" dt="2023-08-25T00:10:43.663" v="149" actId="478"/>
          <ac:grpSpMkLst>
            <pc:docMk/>
            <pc:sldMk cId="413274871" sldId="298"/>
            <ac:grpSpMk id="37" creationId="{82828ACB-4626-4AF9-AD36-214C5BEC1D8D}"/>
          </ac:grpSpMkLst>
        </pc:grpChg>
        <pc:grpChg chg="del">
          <ac:chgData name="Breno Nicelatchi" userId="495d62745e7169d0" providerId="LiveId" clId="{4E968075-5F8C-4C6C-B86C-AE40581AF6E6}" dt="2023-08-25T00:11:20.390" v="153" actId="165"/>
          <ac:grpSpMkLst>
            <pc:docMk/>
            <pc:sldMk cId="413274871" sldId="298"/>
            <ac:grpSpMk id="63" creationId="{851C208D-99F2-42ED-B803-5AB4BAA2E047}"/>
          </ac:grpSpMkLst>
        </pc:grpChg>
        <pc:grpChg chg="del">
          <ac:chgData name="Breno Nicelatchi" userId="495d62745e7169d0" providerId="LiveId" clId="{4E968075-5F8C-4C6C-B86C-AE40581AF6E6}" dt="2023-08-25T00:11:20.390" v="153" actId="165"/>
          <ac:grpSpMkLst>
            <pc:docMk/>
            <pc:sldMk cId="413274871" sldId="298"/>
            <ac:grpSpMk id="64" creationId="{F0A5A9B9-45A3-464B-AC64-DFE8E105E76F}"/>
          </ac:grpSpMkLst>
        </pc:grpChg>
        <pc:grpChg chg="del">
          <ac:chgData name="Breno Nicelatchi" userId="495d62745e7169d0" providerId="LiveId" clId="{4E968075-5F8C-4C6C-B86C-AE40581AF6E6}" dt="2023-08-25T00:11:20.390" v="153" actId="165"/>
          <ac:grpSpMkLst>
            <pc:docMk/>
            <pc:sldMk cId="413274871" sldId="298"/>
            <ac:grpSpMk id="65" creationId="{1D27B68E-CF6E-4014-8359-186280877785}"/>
          </ac:grpSpMkLst>
        </pc:grpChg>
        <pc:grpChg chg="del">
          <ac:chgData name="Breno Nicelatchi" userId="495d62745e7169d0" providerId="LiveId" clId="{4E968075-5F8C-4C6C-B86C-AE40581AF6E6}" dt="2023-08-25T00:11:20.390" v="153" actId="165"/>
          <ac:grpSpMkLst>
            <pc:docMk/>
            <pc:sldMk cId="413274871" sldId="298"/>
            <ac:grpSpMk id="66" creationId="{3CF244E9-F23A-4338-8FF3-CFAAA2A9AA08}"/>
          </ac:grpSpMkLst>
        </pc:grpChg>
        <pc:grpChg chg="del">
          <ac:chgData name="Breno Nicelatchi" userId="495d62745e7169d0" providerId="LiveId" clId="{4E968075-5F8C-4C6C-B86C-AE40581AF6E6}" dt="2023-08-25T00:11:20.390" v="153" actId="165"/>
          <ac:grpSpMkLst>
            <pc:docMk/>
            <pc:sldMk cId="413274871" sldId="298"/>
            <ac:grpSpMk id="67" creationId="{319570F8-C812-45A1-BEA9-02FB96D219CC}"/>
          </ac:grpSpMkLst>
        </pc:grpChg>
        <pc:grpChg chg="del">
          <ac:chgData name="Breno Nicelatchi" userId="495d62745e7169d0" providerId="LiveId" clId="{4E968075-5F8C-4C6C-B86C-AE40581AF6E6}" dt="2023-08-25T00:11:20.390" v="153" actId="165"/>
          <ac:grpSpMkLst>
            <pc:docMk/>
            <pc:sldMk cId="413274871" sldId="298"/>
            <ac:grpSpMk id="69" creationId="{6C53C89E-1EBF-4FCB-ADCA-70C79AD0CC56}"/>
          </ac:grpSpMkLst>
        </pc:grpChg>
        <pc:grpChg chg="del">
          <ac:chgData name="Breno Nicelatchi" userId="495d62745e7169d0" providerId="LiveId" clId="{4E968075-5F8C-4C6C-B86C-AE40581AF6E6}" dt="2023-08-25T00:11:20.390" v="153" actId="165"/>
          <ac:grpSpMkLst>
            <pc:docMk/>
            <pc:sldMk cId="413274871" sldId="298"/>
            <ac:grpSpMk id="70" creationId="{728529E6-B466-4363-89C9-3AB34EB3B3E7}"/>
          </ac:grpSpMkLst>
        </pc:grpChg>
        <pc:picChg chg="del mod">
          <ac:chgData name="Breno Nicelatchi" userId="495d62745e7169d0" providerId="LiveId" clId="{4E968075-5F8C-4C6C-B86C-AE40581AF6E6}" dt="2023-08-25T00:09:58.689" v="145" actId="478"/>
          <ac:picMkLst>
            <pc:docMk/>
            <pc:sldMk cId="413274871" sldId="298"/>
            <ac:picMk id="9" creationId="{A8A0CF56-B4D1-4B84-886A-799EB586F0F2}"/>
          </ac:picMkLst>
        </pc:picChg>
        <pc:picChg chg="add mod">
          <ac:chgData name="Breno Nicelatchi" userId="495d62745e7169d0" providerId="LiveId" clId="{4E968075-5F8C-4C6C-B86C-AE40581AF6E6}" dt="2023-08-25T00:15:35.790" v="336" actId="166"/>
          <ac:picMkLst>
            <pc:docMk/>
            <pc:sldMk cId="413274871" sldId="298"/>
            <ac:picMk id="2050" creationId="{FA87EADF-9FE9-2021-8B3B-863E3A67131C}"/>
          </ac:picMkLst>
        </pc:picChg>
      </pc:sldChg>
      <pc:sldChg chg="add ord modTransition">
        <pc:chgData name="Breno Nicelatchi" userId="495d62745e7169d0" providerId="LiveId" clId="{4E968075-5F8C-4C6C-B86C-AE40581AF6E6}" dt="2023-08-25T20:46:05.963" v="3979"/>
        <pc:sldMkLst>
          <pc:docMk/>
          <pc:sldMk cId="3236609057" sldId="298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359042170" sldId="302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1339553065" sldId="309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2905815243" sldId="310"/>
        </pc:sldMkLst>
      </pc:sldChg>
      <pc:sldChg chg="addSp delSp modSp del mod modTransition">
        <pc:chgData name="Breno Nicelatchi" userId="495d62745e7169d0" providerId="LiveId" clId="{4E968075-5F8C-4C6C-B86C-AE40581AF6E6}" dt="2023-08-26T18:33:50.474" v="6742" actId="47"/>
        <pc:sldMkLst>
          <pc:docMk/>
          <pc:sldMk cId="1140931748" sldId="315"/>
        </pc:sldMkLst>
        <pc:spChg chg="add del mod">
          <ac:chgData name="Breno Nicelatchi" userId="495d62745e7169d0" providerId="LiveId" clId="{4E968075-5F8C-4C6C-B86C-AE40581AF6E6}" dt="2023-08-25T02:52:33.214" v="1692" actId="478"/>
          <ac:spMkLst>
            <pc:docMk/>
            <pc:sldMk cId="1140931748" sldId="315"/>
            <ac:spMk id="3" creationId="{6F2A7F01-1467-4D2D-C1CB-B41EE3BDC5B4}"/>
          </ac:spMkLst>
        </pc:spChg>
        <pc:picChg chg="add del">
          <ac:chgData name="Breno Nicelatchi" userId="495d62745e7169d0" providerId="LiveId" clId="{4E968075-5F8C-4C6C-B86C-AE40581AF6E6}" dt="2023-08-25T02:52:33.214" v="1692" actId="478"/>
          <ac:picMkLst>
            <pc:docMk/>
            <pc:sldMk cId="1140931748" sldId="315"/>
            <ac:picMk id="6" creationId="{A0CEDE02-2610-4E76-84FD-788D9ADECD20}"/>
          </ac:picMkLst>
        </pc:picChg>
      </pc:sldChg>
      <pc:sldChg chg="addSp delSp modSp del mod ord modAnim">
        <pc:chgData name="Breno Nicelatchi" userId="495d62745e7169d0" providerId="LiveId" clId="{4E968075-5F8C-4C6C-B86C-AE40581AF6E6}" dt="2023-08-25T01:03:20.238" v="1096" actId="2696"/>
        <pc:sldMkLst>
          <pc:docMk/>
          <pc:sldMk cId="951998895" sldId="319"/>
        </pc:sldMkLst>
        <pc:spChg chg="add del mod">
          <ac:chgData name="Breno Nicelatchi" userId="495d62745e7169d0" providerId="LiveId" clId="{4E968075-5F8C-4C6C-B86C-AE40581AF6E6}" dt="2023-08-25T00:34:09.589" v="620" actId="931"/>
          <ac:spMkLst>
            <pc:docMk/>
            <pc:sldMk cId="951998895" sldId="319"/>
            <ac:spMk id="3" creationId="{C79D59B7-48F7-07A0-F8D1-E89535ADE678}"/>
          </ac:spMkLst>
        </pc:spChg>
        <pc:spChg chg="mod ord">
          <ac:chgData name="Breno Nicelatchi" userId="495d62745e7169d0" providerId="LiveId" clId="{4E968075-5F8C-4C6C-B86C-AE40581AF6E6}" dt="2023-08-25T00:35:41.415" v="641"/>
          <ac:spMkLst>
            <pc:docMk/>
            <pc:sldMk cId="951998895" sldId="319"/>
            <ac:spMk id="32" creationId="{072460F6-9530-45BF-B5CE-9B111A88DA5D}"/>
          </ac:spMkLst>
        </pc:spChg>
        <pc:spChg chg="mod ord">
          <ac:chgData name="Breno Nicelatchi" userId="495d62745e7169d0" providerId="LiveId" clId="{4E968075-5F8C-4C6C-B86C-AE40581AF6E6}" dt="2023-08-25T00:35:00.922" v="627" actId="20577"/>
          <ac:spMkLst>
            <pc:docMk/>
            <pc:sldMk cId="951998895" sldId="319"/>
            <ac:spMk id="33" creationId="{60D34A72-0885-4908-8E33-29EA67FABC95}"/>
          </ac:spMkLst>
        </pc:spChg>
        <pc:spChg chg="mod ord">
          <ac:chgData name="Breno Nicelatchi" userId="495d62745e7169d0" providerId="LiveId" clId="{4E968075-5F8C-4C6C-B86C-AE40581AF6E6}" dt="2023-08-25T00:35:49.171" v="642" actId="14100"/>
          <ac:spMkLst>
            <pc:docMk/>
            <pc:sldMk cId="951998895" sldId="319"/>
            <ac:spMk id="39" creationId="{6D4DB275-CFE0-4DC8-BDCD-809CFEB52457}"/>
          </ac:spMkLst>
        </pc:spChg>
        <pc:grpChg chg="del">
          <ac:chgData name="Breno Nicelatchi" userId="495d62745e7169d0" providerId="LiveId" clId="{4E968075-5F8C-4C6C-B86C-AE40581AF6E6}" dt="2023-08-25T00:35:06.939" v="628" actId="478"/>
          <ac:grpSpMkLst>
            <pc:docMk/>
            <pc:sldMk cId="951998895" sldId="319"/>
            <ac:grpSpMk id="48" creationId="{5B8B311D-7E0F-4596-8549-9D48EFA08734}"/>
          </ac:grpSpMkLst>
        </pc:grpChg>
        <pc:picChg chg="del">
          <ac:chgData name="Breno Nicelatchi" userId="495d62745e7169d0" providerId="LiveId" clId="{4E968075-5F8C-4C6C-B86C-AE40581AF6E6}" dt="2023-08-25T00:27:04.395" v="619" actId="478"/>
          <ac:picMkLst>
            <pc:docMk/>
            <pc:sldMk cId="951998895" sldId="319"/>
            <ac:picMk id="5" creationId="{C195CBC7-1083-46A2-A441-A6D08AF0403B}"/>
          </ac:picMkLst>
        </pc:picChg>
        <pc:picChg chg="add mod modCrop">
          <ac:chgData name="Breno Nicelatchi" userId="495d62745e7169d0" providerId="LiveId" clId="{4E968075-5F8C-4C6C-B86C-AE40581AF6E6}" dt="2023-08-25T00:36:25.178" v="646" actId="14100"/>
          <ac:picMkLst>
            <pc:docMk/>
            <pc:sldMk cId="951998895" sldId="319"/>
            <ac:picMk id="6" creationId="{054AC21C-354E-DF82-64D2-EF79E3CD8442}"/>
          </ac:picMkLst>
        </pc:picChg>
      </pc:sldChg>
      <pc:sldChg chg="add ord modTransition">
        <pc:chgData name="Breno Nicelatchi" userId="495d62745e7169d0" providerId="LiveId" clId="{4E968075-5F8C-4C6C-B86C-AE40581AF6E6}" dt="2023-08-25T20:46:05.963" v="3979"/>
        <pc:sldMkLst>
          <pc:docMk/>
          <pc:sldMk cId="2182819573" sldId="319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4059383642" sldId="320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1473094601" sldId="325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4223883267" sldId="327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505181941" sldId="340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2656410569" sldId="342"/>
        </pc:sldMkLst>
      </pc:sldChg>
      <pc:sldChg chg="addSp modSp add mod modTransition modAnim">
        <pc:chgData name="Breno Nicelatchi" userId="495d62745e7169d0" providerId="LiveId" clId="{4E968075-5F8C-4C6C-B86C-AE40581AF6E6}" dt="2023-08-26T18:32:56.400" v="6725" actId="20577"/>
        <pc:sldMkLst>
          <pc:docMk/>
          <pc:sldMk cId="811388608" sldId="344"/>
        </pc:sldMkLst>
        <pc:spChg chg="add mod">
          <ac:chgData name="Breno Nicelatchi" userId="495d62745e7169d0" providerId="LiveId" clId="{4E968075-5F8C-4C6C-B86C-AE40581AF6E6}" dt="2023-08-26T18:32:56.400" v="6725" actId="20577"/>
          <ac:spMkLst>
            <pc:docMk/>
            <pc:sldMk cId="811388608" sldId="344"/>
            <ac:spMk id="2" creationId="{D6C73DF2-65CE-B4B9-3441-CB8091720825}"/>
          </ac:spMkLst>
        </pc:spChg>
        <pc:picChg chg="mod">
          <ac:chgData name="Breno Nicelatchi" userId="495d62745e7169d0" providerId="LiveId" clId="{4E968075-5F8C-4C6C-B86C-AE40581AF6E6}" dt="2023-08-25T01:04:05.498" v="1101" actId="14100"/>
          <ac:picMkLst>
            <pc:docMk/>
            <pc:sldMk cId="811388608" sldId="344"/>
            <ac:picMk id="4100" creationId="{95A2FD72-F94B-0F2F-4FDA-F162384E9408}"/>
          </ac:picMkLst>
        </pc:picChg>
      </pc:sldChg>
      <pc:sldChg chg="addSp delSp modSp del mod delAnim modAnim">
        <pc:chgData name="Breno Nicelatchi" userId="495d62745e7169d0" providerId="LiveId" clId="{4E968075-5F8C-4C6C-B86C-AE40581AF6E6}" dt="2023-08-25T01:03:56.803" v="1099" actId="2696"/>
        <pc:sldMkLst>
          <pc:docMk/>
          <pc:sldMk cId="1725168454" sldId="344"/>
        </pc:sldMkLst>
        <pc:spChg chg="add del mod">
          <ac:chgData name="Breno Nicelatchi" userId="495d62745e7169d0" providerId="LiveId" clId="{4E968075-5F8C-4C6C-B86C-AE40581AF6E6}" dt="2023-08-25T00:45:01.268" v="681" actId="478"/>
          <ac:spMkLst>
            <pc:docMk/>
            <pc:sldMk cId="1725168454" sldId="344"/>
            <ac:spMk id="4" creationId="{F3D2B916-3365-FC39-F09D-CD9C92C066D1}"/>
          </ac:spMkLst>
        </pc:spChg>
        <pc:spChg chg="add mod ord">
          <ac:chgData name="Breno Nicelatchi" userId="495d62745e7169d0" providerId="LiveId" clId="{4E968075-5F8C-4C6C-B86C-AE40581AF6E6}" dt="2023-08-25T00:52:52.704" v="976" actId="167"/>
          <ac:spMkLst>
            <pc:docMk/>
            <pc:sldMk cId="1725168454" sldId="344"/>
            <ac:spMk id="5" creationId="{BC75C916-EA12-6207-CDC0-0A708492A060}"/>
          </ac:spMkLst>
        </pc:spChg>
        <pc:spChg chg="add del mod">
          <ac:chgData name="Breno Nicelatchi" userId="495d62745e7169d0" providerId="LiveId" clId="{4E968075-5F8C-4C6C-B86C-AE40581AF6E6}" dt="2023-08-25T00:52:00.860" v="957" actId="478"/>
          <ac:spMkLst>
            <pc:docMk/>
            <pc:sldMk cId="1725168454" sldId="344"/>
            <ac:spMk id="6" creationId="{5D9238CE-E538-5D7B-DB6F-689A68E9E6E0}"/>
          </ac:spMkLst>
        </pc:spChg>
        <pc:spChg chg="add mod ord">
          <ac:chgData name="Breno Nicelatchi" userId="495d62745e7169d0" providerId="LiveId" clId="{4E968075-5F8C-4C6C-B86C-AE40581AF6E6}" dt="2023-08-25T00:55:04.917" v="1066" actId="1035"/>
          <ac:spMkLst>
            <pc:docMk/>
            <pc:sldMk cId="1725168454" sldId="344"/>
            <ac:spMk id="7" creationId="{D6D5154B-C4C3-46B1-50FF-D409E1CBDB5B}"/>
          </ac:spMkLst>
        </pc:spChg>
        <pc:spChg chg="mod">
          <ac:chgData name="Breno Nicelatchi" userId="495d62745e7169d0" providerId="LiveId" clId="{4E968075-5F8C-4C6C-B86C-AE40581AF6E6}" dt="2023-08-25T00:55:04.917" v="1066" actId="1035"/>
          <ac:spMkLst>
            <pc:docMk/>
            <pc:sldMk cId="1725168454" sldId="344"/>
            <ac:spMk id="10" creationId="{CB2F1E56-E2D2-933E-826B-9D42DB2A0B4B}"/>
          </ac:spMkLst>
        </pc:spChg>
        <pc:spChg chg="mod">
          <ac:chgData name="Breno Nicelatchi" userId="495d62745e7169d0" providerId="LiveId" clId="{4E968075-5F8C-4C6C-B86C-AE40581AF6E6}" dt="2023-08-25T00:55:04.917" v="1066" actId="1035"/>
          <ac:spMkLst>
            <pc:docMk/>
            <pc:sldMk cId="1725168454" sldId="344"/>
            <ac:spMk id="11" creationId="{2E1C8932-A39A-7557-AE12-FED1CC5D4C4B}"/>
          </ac:spMkLst>
        </pc:spChg>
        <pc:spChg chg="mod">
          <ac:chgData name="Breno Nicelatchi" userId="495d62745e7169d0" providerId="LiveId" clId="{4E968075-5F8C-4C6C-B86C-AE40581AF6E6}" dt="2023-08-25T00:55:04.917" v="1066" actId="1035"/>
          <ac:spMkLst>
            <pc:docMk/>
            <pc:sldMk cId="1725168454" sldId="344"/>
            <ac:spMk id="12" creationId="{D6DDF92C-C521-D232-B21D-BF75DE2AADD0}"/>
          </ac:spMkLst>
        </pc:spChg>
        <pc:spChg chg="mod">
          <ac:chgData name="Breno Nicelatchi" userId="495d62745e7169d0" providerId="LiveId" clId="{4E968075-5F8C-4C6C-B86C-AE40581AF6E6}" dt="2023-08-25T00:55:04.917" v="1066" actId="1035"/>
          <ac:spMkLst>
            <pc:docMk/>
            <pc:sldMk cId="1725168454" sldId="344"/>
            <ac:spMk id="13" creationId="{244C49E4-AF61-C8CF-4C9D-77D471836950}"/>
          </ac:spMkLst>
        </pc:spChg>
        <pc:spChg chg="mod">
          <ac:chgData name="Breno Nicelatchi" userId="495d62745e7169d0" providerId="LiveId" clId="{4E968075-5F8C-4C6C-B86C-AE40581AF6E6}" dt="2023-08-25T00:55:04.917" v="1066" actId="1035"/>
          <ac:spMkLst>
            <pc:docMk/>
            <pc:sldMk cId="1725168454" sldId="344"/>
            <ac:spMk id="14" creationId="{3226FDE0-A778-5093-F268-C68E114ED946}"/>
          </ac:spMkLst>
        </pc:spChg>
        <pc:spChg chg="mod">
          <ac:chgData name="Breno Nicelatchi" userId="495d62745e7169d0" providerId="LiveId" clId="{4E968075-5F8C-4C6C-B86C-AE40581AF6E6}" dt="2023-08-25T00:55:04.917" v="1066" actId="1035"/>
          <ac:spMkLst>
            <pc:docMk/>
            <pc:sldMk cId="1725168454" sldId="344"/>
            <ac:spMk id="16" creationId="{9E7035BB-E771-3BC0-D640-4E402E92FB86}"/>
          </ac:spMkLst>
        </pc:spChg>
        <pc:spChg chg="del mod">
          <ac:chgData name="Breno Nicelatchi" userId="495d62745e7169d0" providerId="LiveId" clId="{4E968075-5F8C-4C6C-B86C-AE40581AF6E6}" dt="2023-08-25T00:51:56.710" v="955" actId="478"/>
          <ac:spMkLst>
            <pc:docMk/>
            <pc:sldMk cId="1725168454" sldId="344"/>
            <ac:spMk id="17" creationId="{9DCA2172-C99F-4B4A-9635-20AF572D0CDA}"/>
          </ac:spMkLst>
        </pc:spChg>
        <pc:spChg chg="mod">
          <ac:chgData name="Breno Nicelatchi" userId="495d62745e7169d0" providerId="LiveId" clId="{4E968075-5F8C-4C6C-B86C-AE40581AF6E6}" dt="2023-08-25T00:55:04.917" v="1066" actId="1035"/>
          <ac:spMkLst>
            <pc:docMk/>
            <pc:sldMk cId="1725168454" sldId="344"/>
            <ac:spMk id="18" creationId="{E9A03273-A1D0-5142-90A3-61F7D6A785C6}"/>
          </ac:spMkLst>
        </pc:spChg>
        <pc:spChg chg="del mod">
          <ac:chgData name="Breno Nicelatchi" userId="495d62745e7169d0" providerId="LiveId" clId="{4E968075-5F8C-4C6C-B86C-AE40581AF6E6}" dt="2023-08-25T00:53:54.648" v="1005" actId="478"/>
          <ac:spMkLst>
            <pc:docMk/>
            <pc:sldMk cId="1725168454" sldId="344"/>
            <ac:spMk id="19" creationId="{D9BE1370-974F-D6C6-BEE4-B443DDA35A42}"/>
          </ac:spMkLst>
        </pc:spChg>
        <pc:spChg chg="del mod">
          <ac:chgData name="Breno Nicelatchi" userId="495d62745e7169d0" providerId="LiveId" clId="{4E968075-5F8C-4C6C-B86C-AE40581AF6E6}" dt="2023-08-25T00:54:34.403" v="1022" actId="478"/>
          <ac:spMkLst>
            <pc:docMk/>
            <pc:sldMk cId="1725168454" sldId="344"/>
            <ac:spMk id="26" creationId="{947DBCC3-2ADA-4BC2-AD86-B27F13BA8D5F}"/>
          </ac:spMkLst>
        </pc:spChg>
        <pc:spChg chg="mod ord topLvl">
          <ac:chgData name="Breno Nicelatchi" userId="495d62745e7169d0" providerId="LiveId" clId="{4E968075-5F8C-4C6C-B86C-AE40581AF6E6}" dt="2023-08-25T00:55:09.991" v="1067" actId="12"/>
          <ac:spMkLst>
            <pc:docMk/>
            <pc:sldMk cId="1725168454" sldId="344"/>
            <ac:spMk id="27" creationId="{20E9599D-FE68-45BD-8464-882C081CAAB8}"/>
          </ac:spMkLst>
        </pc:spChg>
        <pc:spChg chg="del topLvl">
          <ac:chgData name="Breno Nicelatchi" userId="495d62745e7169d0" providerId="LiveId" clId="{4E968075-5F8C-4C6C-B86C-AE40581AF6E6}" dt="2023-08-25T00:49:34.692" v="718" actId="478"/>
          <ac:spMkLst>
            <pc:docMk/>
            <pc:sldMk cId="1725168454" sldId="344"/>
            <ac:spMk id="28" creationId="{1C85B166-ABD2-4026-8472-66D720207D7A}"/>
          </ac:spMkLst>
        </pc:spChg>
        <pc:spChg chg="del mod">
          <ac:chgData name="Breno Nicelatchi" userId="495d62745e7169d0" providerId="LiveId" clId="{4E968075-5F8C-4C6C-B86C-AE40581AF6E6}" dt="2023-08-25T00:52:08.463" v="958" actId="478"/>
          <ac:spMkLst>
            <pc:docMk/>
            <pc:sldMk cId="1725168454" sldId="344"/>
            <ac:spMk id="29" creationId="{A242F42B-D461-4094-8516-B57DC63235E0}"/>
          </ac:spMkLst>
        </pc:spChg>
        <pc:spChg chg="mod topLvl">
          <ac:chgData name="Breno Nicelatchi" userId="495d62745e7169d0" providerId="LiveId" clId="{4E968075-5F8C-4C6C-B86C-AE40581AF6E6}" dt="2023-08-25T00:55:04.917" v="1066" actId="1035"/>
          <ac:spMkLst>
            <pc:docMk/>
            <pc:sldMk cId="1725168454" sldId="344"/>
            <ac:spMk id="30" creationId="{9CE4D72C-056E-490F-BA54-990E1617C215}"/>
          </ac:spMkLst>
        </pc:spChg>
        <pc:spChg chg="del mod topLvl">
          <ac:chgData name="Breno Nicelatchi" userId="495d62745e7169d0" providerId="LiveId" clId="{4E968075-5F8C-4C6C-B86C-AE40581AF6E6}" dt="2023-08-25T00:45:08.701" v="684" actId="478"/>
          <ac:spMkLst>
            <pc:docMk/>
            <pc:sldMk cId="1725168454" sldId="344"/>
            <ac:spMk id="31" creationId="{6F23CD9D-FE00-4947-A71F-1614BE488CE4}"/>
          </ac:spMkLst>
        </pc:spChg>
        <pc:grpChg chg="del">
          <ac:chgData name="Breno Nicelatchi" userId="495d62745e7169d0" providerId="LiveId" clId="{4E968075-5F8C-4C6C-B86C-AE40581AF6E6}" dt="2023-08-25T00:49:34.692" v="718" actId="478"/>
          <ac:grpSpMkLst>
            <pc:docMk/>
            <pc:sldMk cId="1725168454" sldId="344"/>
            <ac:grpSpMk id="2" creationId="{94B2601C-BEA3-459C-A141-7278284DBF69}"/>
          </ac:grpSpMkLst>
        </pc:grpChg>
        <pc:grpChg chg="add mod ord">
          <ac:chgData name="Breno Nicelatchi" userId="495d62745e7169d0" providerId="LiveId" clId="{4E968075-5F8C-4C6C-B86C-AE40581AF6E6}" dt="2023-08-25T00:55:04.917" v="1066" actId="1035"/>
          <ac:grpSpMkLst>
            <pc:docMk/>
            <pc:sldMk cId="1725168454" sldId="344"/>
            <ac:grpSpMk id="9" creationId="{68B61D57-665D-BB3B-6809-1ABD71C4B668}"/>
          </ac:grpSpMkLst>
        </pc:grpChg>
        <pc:grpChg chg="add mod">
          <ac:chgData name="Breno Nicelatchi" userId="495d62745e7169d0" providerId="LiveId" clId="{4E968075-5F8C-4C6C-B86C-AE40581AF6E6}" dt="2023-08-25T00:55:17.910" v="1081" actId="1036"/>
          <ac:grpSpMkLst>
            <pc:docMk/>
            <pc:sldMk cId="1725168454" sldId="344"/>
            <ac:grpSpMk id="15" creationId="{73F78A47-67A1-2410-7F7C-CA4B11E2C02C}"/>
          </ac:grpSpMkLst>
        </pc:grpChg>
        <pc:grpChg chg="del mod">
          <ac:chgData name="Breno Nicelatchi" userId="495d62745e7169d0" providerId="LiveId" clId="{4E968075-5F8C-4C6C-B86C-AE40581AF6E6}" dt="2023-08-25T00:45:08.701" v="684" actId="478"/>
          <ac:grpSpMkLst>
            <pc:docMk/>
            <pc:sldMk cId="1725168454" sldId="344"/>
            <ac:grpSpMk id="32" creationId="{2CE5F8FC-D430-412A-AEC3-7EEFE53F8439}"/>
          </ac:grpSpMkLst>
        </pc:grpChg>
        <pc:picChg chg="del">
          <ac:chgData name="Breno Nicelatchi" userId="495d62745e7169d0" providerId="LiveId" clId="{4E968075-5F8C-4C6C-B86C-AE40581AF6E6}" dt="2023-08-25T00:44:59.443" v="680" actId="478"/>
          <ac:picMkLst>
            <pc:docMk/>
            <pc:sldMk cId="1725168454" sldId="344"/>
            <ac:picMk id="8" creationId="{FF19ECA6-BCFF-4106-8BE8-D23ED35D0B94}"/>
          </ac:picMkLst>
        </pc:picChg>
        <pc:picChg chg="add mod">
          <ac:chgData name="Breno Nicelatchi" userId="495d62745e7169d0" providerId="LiveId" clId="{4E968075-5F8C-4C6C-B86C-AE40581AF6E6}" dt="2023-08-25T00:57:48.545" v="1082"/>
          <ac:picMkLst>
            <pc:docMk/>
            <pc:sldMk cId="1725168454" sldId="344"/>
            <ac:picMk id="4098" creationId="{7E207BEF-9067-AE6C-E4FF-E8FE0592007B}"/>
          </ac:picMkLst>
        </pc:picChg>
        <pc:picChg chg="add mod">
          <ac:chgData name="Breno Nicelatchi" userId="495d62745e7169d0" providerId="LiveId" clId="{4E968075-5F8C-4C6C-B86C-AE40581AF6E6}" dt="2023-08-25T01:03:53.312" v="1098"/>
          <ac:picMkLst>
            <pc:docMk/>
            <pc:sldMk cId="1725168454" sldId="344"/>
            <ac:picMk id="4100" creationId="{95A2FD72-F94B-0F2F-4FDA-F162384E9408}"/>
          </ac:picMkLst>
        </pc:picChg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3725498667" sldId="346"/>
        </pc:sldMkLst>
      </pc:sldChg>
      <pc:sldChg chg="del ord modTransition">
        <pc:chgData name="Breno Nicelatchi" userId="495d62745e7169d0" providerId="LiveId" clId="{4E968075-5F8C-4C6C-B86C-AE40581AF6E6}" dt="2023-08-26T18:33:50.474" v="6742" actId="47"/>
        <pc:sldMkLst>
          <pc:docMk/>
          <pc:sldMk cId="1900592875" sldId="350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1454526742" sldId="353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21860017" sldId="362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1849250160" sldId="363"/>
        </pc:sldMkLst>
      </pc:sldChg>
      <pc:sldChg chg="del modTransition">
        <pc:chgData name="Breno Nicelatchi" userId="495d62745e7169d0" providerId="LiveId" clId="{4E968075-5F8C-4C6C-B86C-AE40581AF6E6}" dt="2023-08-26T18:33:50.474" v="6742" actId="47"/>
        <pc:sldMkLst>
          <pc:docMk/>
          <pc:sldMk cId="1862363506" sldId="364"/>
        </pc:sldMkLst>
      </pc:sldChg>
      <pc:sldChg chg="addSp delSp modSp new mod ord modTransition addAnim delAnim modAnim">
        <pc:chgData name="Breno Nicelatchi" userId="495d62745e7169d0" providerId="LiveId" clId="{4E968075-5F8C-4C6C-B86C-AE40581AF6E6}" dt="2023-08-25T20:46:05.963" v="3979"/>
        <pc:sldMkLst>
          <pc:docMk/>
          <pc:sldMk cId="1409021503" sldId="365"/>
        </pc:sldMkLst>
        <pc:spChg chg="add del mod">
          <ac:chgData name="Breno Nicelatchi" userId="495d62745e7169d0" providerId="LiveId" clId="{4E968075-5F8C-4C6C-B86C-AE40581AF6E6}" dt="2023-08-25T01:09:06.773" v="1152"/>
          <ac:spMkLst>
            <pc:docMk/>
            <pc:sldMk cId="1409021503" sldId="365"/>
            <ac:spMk id="2" creationId="{74672ABF-F7C4-6131-2782-F60491F46BA1}"/>
          </ac:spMkLst>
        </pc:spChg>
        <pc:spChg chg="add mod">
          <ac:chgData name="Breno Nicelatchi" userId="495d62745e7169d0" providerId="LiveId" clId="{4E968075-5F8C-4C6C-B86C-AE40581AF6E6}" dt="2023-08-25T01:10:56.271" v="1175" actId="14100"/>
          <ac:spMkLst>
            <pc:docMk/>
            <pc:sldMk cId="1409021503" sldId="365"/>
            <ac:spMk id="4" creationId="{B184E528-C9A9-BD6A-9800-B0B93E8443CD}"/>
          </ac:spMkLst>
        </pc:spChg>
        <pc:spChg chg="del mod topLvl">
          <ac:chgData name="Breno Nicelatchi" userId="495d62745e7169d0" providerId="LiveId" clId="{4E968075-5F8C-4C6C-B86C-AE40581AF6E6}" dt="2023-08-25T01:10:19.443" v="1164" actId="478"/>
          <ac:spMkLst>
            <pc:docMk/>
            <pc:sldMk cId="1409021503" sldId="365"/>
            <ac:spMk id="6" creationId="{85C91054-048D-C0FB-696B-149495CFEEB1}"/>
          </ac:spMkLst>
        </pc:spChg>
        <pc:spChg chg="mod topLvl">
          <ac:chgData name="Breno Nicelatchi" userId="495d62745e7169d0" providerId="LiveId" clId="{4E968075-5F8C-4C6C-B86C-AE40581AF6E6}" dt="2023-08-25T01:11:02.529" v="1188" actId="1036"/>
          <ac:spMkLst>
            <pc:docMk/>
            <pc:sldMk cId="1409021503" sldId="365"/>
            <ac:spMk id="7" creationId="{ADCF7427-7901-23C2-35AA-6479A2C5CE1C}"/>
          </ac:spMkLst>
        </pc:spChg>
        <pc:spChg chg="add mod">
          <ac:chgData name="Breno Nicelatchi" userId="495d62745e7169d0" providerId="LiveId" clId="{4E968075-5F8C-4C6C-B86C-AE40581AF6E6}" dt="2023-08-25T01:10:48.159" v="1172" actId="1076"/>
          <ac:spMkLst>
            <pc:docMk/>
            <pc:sldMk cId="1409021503" sldId="365"/>
            <ac:spMk id="8" creationId="{EF4C13F7-103F-84B3-5606-B54F963316BF}"/>
          </ac:spMkLst>
        </pc:spChg>
        <pc:spChg chg="add mod">
          <ac:chgData name="Breno Nicelatchi" userId="495d62745e7169d0" providerId="LiveId" clId="{4E968075-5F8C-4C6C-B86C-AE40581AF6E6}" dt="2023-08-25T01:10:48.159" v="1172" actId="1076"/>
          <ac:spMkLst>
            <pc:docMk/>
            <pc:sldMk cId="1409021503" sldId="365"/>
            <ac:spMk id="9" creationId="{4BDF2160-70A1-36F4-0200-4A0A664173DB}"/>
          </ac:spMkLst>
        </pc:spChg>
        <pc:grpChg chg="add del mod">
          <ac:chgData name="Breno Nicelatchi" userId="495d62745e7169d0" providerId="LiveId" clId="{4E968075-5F8C-4C6C-B86C-AE40581AF6E6}" dt="2023-08-25T01:10:19.443" v="1164" actId="478"/>
          <ac:grpSpMkLst>
            <pc:docMk/>
            <pc:sldMk cId="1409021503" sldId="365"/>
            <ac:grpSpMk id="5" creationId="{26038A8D-6EED-AA87-C672-FE8A82DCD439}"/>
          </ac:grpSpMkLst>
        </pc:grpChg>
        <pc:picChg chg="add del mod">
          <ac:chgData name="Breno Nicelatchi" userId="495d62745e7169d0" providerId="LiveId" clId="{4E968075-5F8C-4C6C-B86C-AE40581AF6E6}" dt="2023-08-25T01:09:48.819" v="1156" actId="478"/>
          <ac:picMkLst>
            <pc:docMk/>
            <pc:sldMk cId="1409021503" sldId="365"/>
            <ac:picMk id="3" creationId="{E6B34E94-61AD-4758-E89A-93D47DBDF120}"/>
          </ac:picMkLst>
        </pc:picChg>
      </pc:sldChg>
      <pc:sldChg chg="addSp delSp modSp add del mod modTransition delAnim modAnim">
        <pc:chgData name="Breno Nicelatchi" userId="495d62745e7169d0" providerId="LiveId" clId="{4E968075-5F8C-4C6C-B86C-AE40581AF6E6}" dt="2023-08-26T18:33:50.474" v="6742" actId="47"/>
        <pc:sldMkLst>
          <pc:docMk/>
          <pc:sldMk cId="2509674713" sldId="366"/>
        </pc:sldMkLst>
        <pc:spChg chg="del">
          <ac:chgData name="Breno Nicelatchi" userId="495d62745e7169d0" providerId="LiveId" clId="{4E968075-5F8C-4C6C-B86C-AE40581AF6E6}" dt="2023-08-24T22:37:20.185" v="2" actId="478"/>
          <ac:spMkLst>
            <pc:docMk/>
            <pc:sldMk cId="2509674713" sldId="366"/>
            <ac:spMk id="76" creationId="{F0856F18-8F60-4A1E-A54C-4BACED599B60}"/>
          </ac:spMkLst>
        </pc:spChg>
        <pc:spChg chg="del">
          <ac:chgData name="Breno Nicelatchi" userId="495d62745e7169d0" providerId="LiveId" clId="{4E968075-5F8C-4C6C-B86C-AE40581AF6E6}" dt="2023-08-24T22:37:20.185" v="2" actId="478"/>
          <ac:spMkLst>
            <pc:docMk/>
            <pc:sldMk cId="2509674713" sldId="366"/>
            <ac:spMk id="78" creationId="{DE30CA5F-7720-4F74-AEA6-3B22A7D079DF}"/>
          </ac:spMkLst>
        </pc:spChg>
        <pc:spChg chg="del">
          <ac:chgData name="Breno Nicelatchi" userId="495d62745e7169d0" providerId="LiveId" clId="{4E968075-5F8C-4C6C-B86C-AE40581AF6E6}" dt="2023-08-24T22:37:20.185" v="2" actId="478"/>
          <ac:spMkLst>
            <pc:docMk/>
            <pc:sldMk cId="2509674713" sldId="366"/>
            <ac:spMk id="79" creationId="{9D6115F0-48DE-455D-8C86-912B9213A886}"/>
          </ac:spMkLst>
        </pc:spChg>
        <pc:spChg chg="del">
          <ac:chgData name="Breno Nicelatchi" userId="495d62745e7169d0" providerId="LiveId" clId="{4E968075-5F8C-4C6C-B86C-AE40581AF6E6}" dt="2023-08-24T22:37:20.185" v="2" actId="478"/>
          <ac:spMkLst>
            <pc:docMk/>
            <pc:sldMk cId="2509674713" sldId="366"/>
            <ac:spMk id="80" creationId="{B7EEA104-8EFC-42B5-A434-0AD699CDF9EB}"/>
          </ac:spMkLst>
        </pc:spChg>
        <pc:grpChg chg="mod">
          <ac:chgData name="Breno Nicelatchi" userId="495d62745e7169d0" providerId="LiveId" clId="{4E968075-5F8C-4C6C-B86C-AE40581AF6E6}" dt="2023-08-24T22:37:25.173" v="3" actId="164"/>
          <ac:grpSpMkLst>
            <pc:docMk/>
            <pc:sldMk cId="2509674713" sldId="366"/>
            <ac:grpSpMk id="2" creationId="{AA0FDB48-D222-47B6-834E-9BFEB6D7DB5A}"/>
          </ac:grpSpMkLst>
        </pc:grpChg>
        <pc:grpChg chg="mod">
          <ac:chgData name="Breno Nicelatchi" userId="495d62745e7169d0" providerId="LiveId" clId="{4E968075-5F8C-4C6C-B86C-AE40581AF6E6}" dt="2023-08-24T22:37:25.173" v="3" actId="164"/>
          <ac:grpSpMkLst>
            <pc:docMk/>
            <pc:sldMk cId="2509674713" sldId="366"/>
            <ac:grpSpMk id="3" creationId="{09DD8D8A-C625-4342-943F-6764EE41A5D1}"/>
          </ac:grpSpMkLst>
        </pc:grpChg>
        <pc:grpChg chg="mod">
          <ac:chgData name="Breno Nicelatchi" userId="495d62745e7169d0" providerId="LiveId" clId="{4E968075-5F8C-4C6C-B86C-AE40581AF6E6}" dt="2023-08-24T22:37:25.173" v="3" actId="164"/>
          <ac:grpSpMkLst>
            <pc:docMk/>
            <pc:sldMk cId="2509674713" sldId="366"/>
            <ac:grpSpMk id="4" creationId="{B634A50B-B389-463B-A38F-2AA0AE383C36}"/>
          </ac:grpSpMkLst>
        </pc:grpChg>
        <pc:grpChg chg="mod">
          <ac:chgData name="Breno Nicelatchi" userId="495d62745e7169d0" providerId="LiveId" clId="{4E968075-5F8C-4C6C-B86C-AE40581AF6E6}" dt="2023-08-24T22:37:25.173" v="3" actId="164"/>
          <ac:grpSpMkLst>
            <pc:docMk/>
            <pc:sldMk cId="2509674713" sldId="366"/>
            <ac:grpSpMk id="5" creationId="{110DC21B-6AF6-4E4B-A069-CC47436950FD}"/>
          </ac:grpSpMkLst>
        </pc:grpChg>
        <pc:grpChg chg="add mod">
          <ac:chgData name="Breno Nicelatchi" userId="495d62745e7169d0" providerId="LiveId" clId="{4E968075-5F8C-4C6C-B86C-AE40581AF6E6}" dt="2023-08-24T22:37:44.769" v="7" actId="14100"/>
          <ac:grpSpMkLst>
            <pc:docMk/>
            <pc:sldMk cId="2509674713" sldId="366"/>
            <ac:grpSpMk id="6" creationId="{0E84D342-7A00-D913-A52D-B397FCB2303D}"/>
          </ac:grpSpMkLst>
        </pc:grpChg>
        <pc:picChg chg="mod">
          <ac:chgData name="Breno Nicelatchi" userId="495d62745e7169d0" providerId="LiveId" clId="{4E968075-5F8C-4C6C-B86C-AE40581AF6E6}" dt="2023-08-24T22:37:25.173" v="3" actId="164"/>
          <ac:picMkLst>
            <pc:docMk/>
            <pc:sldMk cId="2509674713" sldId="366"/>
            <ac:picMk id="75" creationId="{F413A145-E85D-40F6-9986-07B8D5872400}"/>
          </ac:picMkLst>
        </pc:picChg>
      </pc:sldChg>
      <pc:sldChg chg="new del ord modTransition">
        <pc:chgData name="Breno Nicelatchi" userId="495d62745e7169d0" providerId="LiveId" clId="{4E968075-5F8C-4C6C-B86C-AE40581AF6E6}" dt="2023-08-26T18:33:50.474" v="6742" actId="47"/>
        <pc:sldMkLst>
          <pc:docMk/>
          <pc:sldMk cId="1607140306" sldId="367"/>
        </pc:sldMkLst>
      </pc:sldChg>
      <pc:sldChg chg="new del modTransition">
        <pc:chgData name="Breno Nicelatchi" userId="495d62745e7169d0" providerId="LiveId" clId="{4E968075-5F8C-4C6C-B86C-AE40581AF6E6}" dt="2023-08-26T18:33:50.474" v="6742" actId="47"/>
        <pc:sldMkLst>
          <pc:docMk/>
          <pc:sldMk cId="1556426333" sldId="368"/>
        </pc:sldMkLst>
      </pc:sldChg>
      <pc:sldChg chg="add del modTransition">
        <pc:chgData name="Breno Nicelatchi" userId="495d62745e7169d0" providerId="LiveId" clId="{4E968075-5F8C-4C6C-B86C-AE40581AF6E6}" dt="2023-08-26T18:33:50.474" v="6742" actId="47"/>
        <pc:sldMkLst>
          <pc:docMk/>
          <pc:sldMk cId="1254351565" sldId="369"/>
        </pc:sldMkLst>
      </pc:sldChg>
      <pc:sldChg chg="addSp delSp modSp add del mod modTransition addAnim delAnim">
        <pc:chgData name="Breno Nicelatchi" userId="495d62745e7169d0" providerId="LiveId" clId="{4E968075-5F8C-4C6C-B86C-AE40581AF6E6}" dt="2023-08-26T18:33:50.474" v="6742" actId="47"/>
        <pc:sldMkLst>
          <pc:docMk/>
          <pc:sldMk cId="640035987" sldId="370"/>
        </pc:sldMkLst>
        <pc:spChg chg="add mod ord">
          <ac:chgData name="Breno Nicelatchi" userId="495d62745e7169d0" providerId="LiveId" clId="{4E968075-5F8C-4C6C-B86C-AE40581AF6E6}" dt="2023-08-25T00:21:10.563" v="443" actId="167"/>
          <ac:spMkLst>
            <pc:docMk/>
            <pc:sldMk cId="640035987" sldId="370"/>
            <ac:spMk id="2" creationId="{749C28D7-B198-AD4D-6FCB-81B9739EA903}"/>
          </ac:spMkLst>
        </pc:spChg>
        <pc:spChg chg="add del mod">
          <ac:chgData name="Breno Nicelatchi" userId="495d62745e7169d0" providerId="LiveId" clId="{4E968075-5F8C-4C6C-B86C-AE40581AF6E6}" dt="2023-08-25T00:23:53.508" v="498" actId="207"/>
          <ac:spMkLst>
            <pc:docMk/>
            <pc:sldMk cId="640035987" sldId="370"/>
            <ac:spMk id="3" creationId="{00000000-0000-0000-0000-000000000000}"/>
          </ac:spMkLst>
        </pc:spChg>
        <pc:spChg chg="mod">
          <ac:chgData name="Breno Nicelatchi" userId="495d62745e7169d0" providerId="LiveId" clId="{4E968075-5F8C-4C6C-B86C-AE40581AF6E6}" dt="2023-08-25T00:23:49.689" v="497" actId="208"/>
          <ac:spMkLst>
            <pc:docMk/>
            <pc:sldMk cId="640035987" sldId="370"/>
            <ac:spMk id="5" creationId="{00000000-0000-0000-0000-000000000000}"/>
          </ac:spMkLst>
        </pc:spChg>
        <pc:spChg chg="mod">
          <ac:chgData name="Breno Nicelatchi" userId="495d62745e7169d0" providerId="LiveId" clId="{4E968075-5F8C-4C6C-B86C-AE40581AF6E6}" dt="2023-08-25T00:24:40.117" v="531" actId="1037"/>
          <ac:spMkLst>
            <pc:docMk/>
            <pc:sldMk cId="640035987" sldId="370"/>
            <ac:spMk id="6" creationId="{00000000-0000-0000-0000-000000000000}"/>
          </ac:spMkLst>
        </pc:spChg>
        <pc:spChg chg="mod">
          <ac:chgData name="Breno Nicelatchi" userId="495d62745e7169d0" providerId="LiveId" clId="{4E968075-5F8C-4C6C-B86C-AE40581AF6E6}" dt="2023-08-25T00:24:27.518" v="505" actId="207"/>
          <ac:spMkLst>
            <pc:docMk/>
            <pc:sldMk cId="640035987" sldId="370"/>
            <ac:spMk id="8" creationId="{00000000-0000-0000-0000-000000000000}"/>
          </ac:spMkLst>
        </pc:spChg>
        <pc:picChg chg="add del mod">
          <ac:chgData name="Breno Nicelatchi" userId="495d62745e7169d0" providerId="LiveId" clId="{4E968075-5F8C-4C6C-B86C-AE40581AF6E6}" dt="2023-08-25T00:22:28.701" v="474" actId="478"/>
          <ac:picMkLst>
            <pc:docMk/>
            <pc:sldMk cId="640035987" sldId="370"/>
            <ac:picMk id="3074" creationId="{3A3C6A5C-8763-C228-14CA-D26A0AE9D03C}"/>
          </ac:picMkLst>
        </pc:picChg>
        <pc:picChg chg="add mod">
          <ac:chgData name="Breno Nicelatchi" userId="495d62745e7169d0" providerId="LiveId" clId="{4E968075-5F8C-4C6C-B86C-AE40581AF6E6}" dt="2023-08-25T00:23:31.916" v="494" actId="14861"/>
          <ac:picMkLst>
            <pc:docMk/>
            <pc:sldMk cId="640035987" sldId="370"/>
            <ac:picMk id="3076" creationId="{BC000373-B36A-C7D4-7976-CF202473D505}"/>
          </ac:picMkLst>
        </pc:picChg>
      </pc:sldChg>
      <pc:sldChg chg="add del modTransition">
        <pc:chgData name="Breno Nicelatchi" userId="495d62745e7169d0" providerId="LiveId" clId="{4E968075-5F8C-4C6C-B86C-AE40581AF6E6}" dt="2023-08-26T18:33:50.474" v="6742" actId="47"/>
        <pc:sldMkLst>
          <pc:docMk/>
          <pc:sldMk cId="2126957180" sldId="371"/>
        </pc:sldMkLst>
      </pc:sldChg>
      <pc:sldChg chg="addSp delSp modSp add mod ord modTransition modAnim">
        <pc:chgData name="Breno Nicelatchi" userId="495d62745e7169d0" providerId="LiveId" clId="{4E968075-5F8C-4C6C-B86C-AE40581AF6E6}" dt="2023-08-25T20:46:05.963" v="3979"/>
        <pc:sldMkLst>
          <pc:docMk/>
          <pc:sldMk cId="2347317524" sldId="372"/>
        </pc:sldMkLst>
        <pc:spChg chg="mod">
          <ac:chgData name="Breno Nicelatchi" userId="495d62745e7169d0" providerId="LiveId" clId="{4E968075-5F8C-4C6C-B86C-AE40581AF6E6}" dt="2023-08-25T01:32:03.601" v="1544" actId="1036"/>
          <ac:spMkLst>
            <pc:docMk/>
            <pc:sldMk cId="2347317524" sldId="372"/>
            <ac:spMk id="4" creationId="{96AB5CFF-C777-3CCA-7E98-0960C4C1DDBB}"/>
          </ac:spMkLst>
        </pc:spChg>
        <pc:spChg chg="mod">
          <ac:chgData name="Breno Nicelatchi" userId="495d62745e7169d0" providerId="LiveId" clId="{4E968075-5F8C-4C6C-B86C-AE40581AF6E6}" dt="2023-08-25T01:32:22.419" v="1551" actId="20577"/>
          <ac:spMkLst>
            <pc:docMk/>
            <pc:sldMk cId="2347317524" sldId="372"/>
            <ac:spMk id="5" creationId="{EBF33F9C-2B7B-F260-3DD0-3BBA39BBEFA3}"/>
          </ac:spMkLst>
        </pc:spChg>
        <pc:spChg chg="del mod">
          <ac:chgData name="Breno Nicelatchi" userId="495d62745e7169d0" providerId="LiveId" clId="{4E968075-5F8C-4C6C-B86C-AE40581AF6E6}" dt="2023-08-25T01:31:56.154" v="1526" actId="478"/>
          <ac:spMkLst>
            <pc:docMk/>
            <pc:sldMk cId="2347317524" sldId="372"/>
            <ac:spMk id="6" creationId="{7C5989B3-E9D6-B645-78DE-D456B413A41F}"/>
          </ac:spMkLst>
        </pc:spChg>
        <pc:spChg chg="mod">
          <ac:chgData name="Breno Nicelatchi" userId="495d62745e7169d0" providerId="LiveId" clId="{4E968075-5F8C-4C6C-B86C-AE40581AF6E6}" dt="2023-08-25T01:32:03.601" v="1544" actId="1036"/>
          <ac:spMkLst>
            <pc:docMk/>
            <pc:sldMk cId="2347317524" sldId="372"/>
            <ac:spMk id="7" creationId="{86A5974C-A572-DAB1-C426-50665E40433B}"/>
          </ac:spMkLst>
        </pc:spChg>
        <pc:spChg chg="mod">
          <ac:chgData name="Breno Nicelatchi" userId="495d62745e7169d0" providerId="LiveId" clId="{4E968075-5F8C-4C6C-B86C-AE40581AF6E6}" dt="2023-08-25T01:32:03.601" v="1544" actId="1036"/>
          <ac:spMkLst>
            <pc:docMk/>
            <pc:sldMk cId="2347317524" sldId="372"/>
            <ac:spMk id="8" creationId="{24878437-337F-A340-E593-DF8A1ED97DFF}"/>
          </ac:spMkLst>
        </pc:spChg>
        <pc:spChg chg="mod">
          <ac:chgData name="Breno Nicelatchi" userId="495d62745e7169d0" providerId="LiveId" clId="{4E968075-5F8C-4C6C-B86C-AE40581AF6E6}" dt="2023-08-25T01:32:03.601" v="1544" actId="1036"/>
          <ac:spMkLst>
            <pc:docMk/>
            <pc:sldMk cId="2347317524" sldId="372"/>
            <ac:spMk id="9" creationId="{AEFEBB9E-302A-3707-36EC-7768FB11BD84}"/>
          </ac:spMkLst>
        </pc:spChg>
        <pc:spChg chg="add mod ord">
          <ac:chgData name="Breno Nicelatchi" userId="495d62745e7169d0" providerId="LiveId" clId="{4E968075-5F8C-4C6C-B86C-AE40581AF6E6}" dt="2023-08-25T01:34:30.757" v="1576" actId="207"/>
          <ac:spMkLst>
            <pc:docMk/>
            <pc:sldMk cId="2347317524" sldId="372"/>
            <ac:spMk id="10" creationId="{EF28EECE-28E8-CA82-56C2-7BA2541A1654}"/>
          </ac:spMkLst>
        </pc:spChg>
        <pc:spChg chg="del mod">
          <ac:chgData name="Breno Nicelatchi" userId="495d62745e7169d0" providerId="LiveId" clId="{4E968075-5F8C-4C6C-B86C-AE40581AF6E6}" dt="2023-08-25T01:34:28.232" v="1575" actId="478"/>
          <ac:spMkLst>
            <pc:docMk/>
            <pc:sldMk cId="2347317524" sldId="372"/>
            <ac:spMk id="13" creationId="{A911DCD9-7BCB-9C7B-E064-0046C1ADC420}"/>
          </ac:spMkLst>
        </pc:spChg>
        <pc:spChg chg="mod">
          <ac:chgData name="Breno Nicelatchi" userId="495d62745e7169d0" providerId="LiveId" clId="{4E968075-5F8C-4C6C-B86C-AE40581AF6E6}" dt="2023-08-25T01:34:47.474" v="1578" actId="14100"/>
          <ac:spMkLst>
            <pc:docMk/>
            <pc:sldMk cId="2347317524" sldId="372"/>
            <ac:spMk id="14" creationId="{9C91C314-420E-8B85-74D8-C4FC2598E072}"/>
          </ac:spMkLst>
        </pc:spChg>
        <pc:spChg chg="del mod">
          <ac:chgData name="Breno Nicelatchi" userId="495d62745e7169d0" providerId="LiveId" clId="{4E968075-5F8C-4C6C-B86C-AE40581AF6E6}" dt="2023-08-25T01:33:59.321" v="1567" actId="478"/>
          <ac:spMkLst>
            <pc:docMk/>
            <pc:sldMk cId="2347317524" sldId="372"/>
            <ac:spMk id="15" creationId="{DF546344-D9EB-F053-0EAD-54E39CE4C346}"/>
          </ac:spMkLst>
        </pc:spChg>
        <pc:grpChg chg="add mod">
          <ac:chgData name="Breno Nicelatchi" userId="495d62745e7169d0" providerId="LiveId" clId="{4E968075-5F8C-4C6C-B86C-AE40581AF6E6}" dt="2023-08-25T01:32:03.601" v="1544" actId="1036"/>
          <ac:grpSpMkLst>
            <pc:docMk/>
            <pc:sldMk cId="2347317524" sldId="372"/>
            <ac:grpSpMk id="2" creationId="{CC6D76A7-D986-C20B-194A-2AC1807226A8}"/>
          </ac:grpSpMkLst>
        </pc:grpChg>
        <pc:grpChg chg="mod">
          <ac:chgData name="Breno Nicelatchi" userId="495d62745e7169d0" providerId="LiveId" clId="{4E968075-5F8C-4C6C-B86C-AE40581AF6E6}" dt="2023-08-25T01:32:03.601" v="1544" actId="1036"/>
          <ac:grpSpMkLst>
            <pc:docMk/>
            <pc:sldMk cId="2347317524" sldId="372"/>
            <ac:grpSpMk id="3" creationId="{5AADA102-EE42-7606-4049-64935060662B}"/>
          </ac:grpSpMkLst>
        </pc:grpChg>
        <pc:grpChg chg="add del mod">
          <ac:chgData name="Breno Nicelatchi" userId="495d62745e7169d0" providerId="LiveId" clId="{4E968075-5F8C-4C6C-B86C-AE40581AF6E6}" dt="2023-08-25T01:34:28.232" v="1575" actId="478"/>
          <ac:grpSpMkLst>
            <pc:docMk/>
            <pc:sldMk cId="2347317524" sldId="372"/>
            <ac:grpSpMk id="11" creationId="{CB7A7437-2061-6B6E-77C8-B0602C1F2DD6}"/>
          </ac:grpSpMkLst>
        </pc:grpChg>
        <pc:grpChg chg="del mod">
          <ac:chgData name="Breno Nicelatchi" userId="495d62745e7169d0" providerId="LiveId" clId="{4E968075-5F8C-4C6C-B86C-AE40581AF6E6}" dt="2023-08-25T01:33:59.321" v="1567" actId="478"/>
          <ac:grpSpMkLst>
            <pc:docMk/>
            <pc:sldMk cId="2347317524" sldId="372"/>
            <ac:grpSpMk id="12" creationId="{465B093A-CDF5-3AE4-2404-3A3BC2259AE8}"/>
          </ac:grpSpMkLst>
        </pc:grpChg>
      </pc:sldChg>
      <pc:sldChg chg="addSp delSp modSp add del mod addAnim delAnim">
        <pc:chgData name="Breno Nicelatchi" userId="495d62745e7169d0" providerId="LiveId" clId="{4E968075-5F8C-4C6C-B86C-AE40581AF6E6}" dt="2023-08-25T01:03:07.117" v="1086"/>
        <pc:sldMkLst>
          <pc:docMk/>
          <pc:sldMk cId="2573583155" sldId="372"/>
        </pc:sldMkLst>
        <pc:spChg chg="add del mod">
          <ac:chgData name="Breno Nicelatchi" userId="495d62745e7169d0" providerId="LiveId" clId="{4E968075-5F8C-4C6C-B86C-AE40581AF6E6}" dt="2023-08-25T01:03:05.570" v="1085" actId="478"/>
          <ac:spMkLst>
            <pc:docMk/>
            <pc:sldMk cId="2573583155" sldId="372"/>
            <ac:spMk id="3" creationId="{41394872-EAF8-AD01-D4C1-2C33B386B533}"/>
          </ac:spMkLst>
        </pc:spChg>
        <pc:spChg chg="add del">
          <ac:chgData name="Breno Nicelatchi" userId="495d62745e7169d0" providerId="LiveId" clId="{4E968075-5F8C-4C6C-B86C-AE40581AF6E6}" dt="2023-08-25T01:03:05.570" v="1085" actId="478"/>
          <ac:spMkLst>
            <pc:docMk/>
            <pc:sldMk cId="2573583155" sldId="372"/>
            <ac:spMk id="32" creationId="{072460F6-9530-45BF-B5CE-9B111A88DA5D}"/>
          </ac:spMkLst>
        </pc:spChg>
        <pc:spChg chg="add del">
          <ac:chgData name="Breno Nicelatchi" userId="495d62745e7169d0" providerId="LiveId" clId="{4E968075-5F8C-4C6C-B86C-AE40581AF6E6}" dt="2023-08-25T01:03:05.570" v="1085" actId="478"/>
          <ac:spMkLst>
            <pc:docMk/>
            <pc:sldMk cId="2573583155" sldId="372"/>
            <ac:spMk id="33" creationId="{60D34A72-0885-4908-8E33-29EA67FABC95}"/>
          </ac:spMkLst>
        </pc:spChg>
        <pc:spChg chg="add del">
          <ac:chgData name="Breno Nicelatchi" userId="495d62745e7169d0" providerId="LiveId" clId="{4E968075-5F8C-4C6C-B86C-AE40581AF6E6}" dt="2023-08-25T01:03:05.570" v="1085" actId="478"/>
          <ac:spMkLst>
            <pc:docMk/>
            <pc:sldMk cId="2573583155" sldId="372"/>
            <ac:spMk id="39" creationId="{6D4DB275-CFE0-4DC8-BDCD-809CFEB52457}"/>
          </ac:spMkLst>
        </pc:spChg>
        <pc:spChg chg="add del">
          <ac:chgData name="Breno Nicelatchi" userId="495d62745e7169d0" providerId="LiveId" clId="{4E968075-5F8C-4C6C-B86C-AE40581AF6E6}" dt="2023-08-25T01:03:05.570" v="1085" actId="478"/>
          <ac:spMkLst>
            <pc:docMk/>
            <pc:sldMk cId="2573583155" sldId="372"/>
            <ac:spMk id="40" creationId="{F5204749-E588-43AC-A0F4-71CECD5B84C1}"/>
          </ac:spMkLst>
        </pc:spChg>
        <pc:picChg chg="add del">
          <ac:chgData name="Breno Nicelatchi" userId="495d62745e7169d0" providerId="LiveId" clId="{4E968075-5F8C-4C6C-B86C-AE40581AF6E6}" dt="2023-08-25T01:03:05.570" v="1085" actId="478"/>
          <ac:picMkLst>
            <pc:docMk/>
            <pc:sldMk cId="2573583155" sldId="372"/>
            <ac:picMk id="6" creationId="{054AC21C-354E-DF82-64D2-EF79E3CD8442}"/>
          </ac:picMkLst>
        </pc:picChg>
      </pc:sldChg>
      <pc:sldChg chg="addSp delSp modSp add mod modTransition delAnim modAnim">
        <pc:chgData name="Breno Nicelatchi" userId="495d62745e7169d0" providerId="LiveId" clId="{4E968075-5F8C-4C6C-B86C-AE40581AF6E6}" dt="2023-08-25T20:46:05.963" v="3979"/>
        <pc:sldMkLst>
          <pc:docMk/>
          <pc:sldMk cId="3845544809" sldId="373"/>
        </pc:sldMkLst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" creationId="{C13D7143-7265-6DFA-D4CF-3FB392BF6C8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" creationId="{CC252F0A-4A33-70CF-F123-42253BBD21A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" creationId="{E198DFC4-043D-75D0-2029-DA3FDB50E33F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" creationId="{F22D85B1-84F6-4131-A3B2-CA2896A8547A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" creationId="{B778DBBF-3768-C1F4-20D9-30281F3B39B9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" creationId="{8218D34B-2862-780F-45D1-17A4BDCF3A92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" creationId="{8B264251-B2DB-B0C5-EE33-BC68820D79D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0" creationId="{78D535DE-D8B8-79C0-1395-0ED1EFC6513A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" creationId="{A0E69A52-F910-DAD7-2A96-10E20F72CC0A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" creationId="{8A8423C5-9E34-A2E6-29BB-FF9F2A5FCB5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" creationId="{4DF7F661-C783-B03A-19EA-216BDD1073D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" creationId="{93D54482-87CB-6139-9A9F-1186E6043A8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5" creationId="{F01A024A-B7FA-5897-57B6-EF9FF463826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6" creationId="{CA89BDCC-1C11-B05E-7034-F99A6FCED24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7" creationId="{84EC7BB7-0A6D-549D-B61C-03E78396BC1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8" creationId="{80848E83-8FA5-CE49-D9B9-D3A5FED8BB52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9" creationId="{FC6495E7-9BE2-742D-3F0E-D9701147442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20" creationId="{F7266219-14D0-F877-387E-52B4BFBBFF6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21" creationId="{853478E0-C73C-C41F-A227-C360399DD0EA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22" creationId="{7997A52E-BC9F-1009-B811-9BD5CC0EFB2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23" creationId="{2D1FBEA3-F79F-F85E-BC34-D115A31CACD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24" creationId="{49BE63C2-4315-CD11-C266-5FAE32A9D13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25" creationId="{14B3B04B-D188-05D3-726B-D1B9FBD90DFF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26" creationId="{DDB38450-4B30-D533-FE4F-960C9D2D23B0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27" creationId="{BB14F46E-62E3-A78A-885B-0C59833C116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28" creationId="{B4B87C1F-65B0-41F4-476C-86A02654482E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29" creationId="{BD381360-36AA-341B-A0BB-47822675BA6F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0" creationId="{98CBDDB5-4E57-38B5-9B61-75FEB41E647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1" creationId="{09FFFF1B-DF12-DB8F-07EE-4D0F4862310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2" creationId="{2B129775-00D8-AD88-AC43-956BAC05E66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3" creationId="{2DB38C5E-4D55-5287-E5D4-6410279CAB48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4" creationId="{6FBE2698-BEF9-016E-3DA8-88F95DC5FE2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5" creationId="{CED6CDB9-F40F-4EF7-0C98-78DB12F6F93E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6" creationId="{D90E2A6F-AD2C-7C38-3653-19F469253BC0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7" creationId="{FFB7EAD1-5E0A-82D5-BA93-EA22B9778448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8" creationId="{5C4BE687-AE0D-09E3-B909-BF2170471476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39" creationId="{94B73512-12A1-ECF8-D16F-721261940A5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0" creationId="{FC0E8136-844B-DB03-B9BC-AA925A38CFF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1" creationId="{75006996-849B-ED18-D51A-BBCD3229BD25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2" creationId="{4CD40C98-AD3C-B3BB-9363-87C4EEC0E09D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3" creationId="{A18494C2-B83E-508E-30B7-5815DE467B2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4" creationId="{915BAC2B-3250-755B-4090-82EE81EEE84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5" creationId="{0517BFE2-4562-402A-BE65-882CA020E40E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6" creationId="{F5A55474-FEF1-D063-AA4A-F2750B50B792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7" creationId="{04FEE18C-4133-BBEC-2C8E-6A783BA674A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8" creationId="{096A24A1-14B7-C8E8-AD44-D2D70A76AC40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49" creationId="{95F8CB4E-63FD-170A-4B89-0A26AAE64392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0" creationId="{5F06D701-C6FA-8871-5A43-026CC105AE22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1" creationId="{3D9DC76C-767E-579D-16ED-170A9683DBF8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2" creationId="{3F100303-BCEE-9873-E28E-308C22C52EAE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3" creationId="{6CBAEDEF-727C-4587-AD70-6EB3BADD81F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4" creationId="{8E5EB259-B725-3602-4085-6D65B79DA4D9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5" creationId="{4E464611-1E04-5729-9F68-B2E5360482B9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6" creationId="{9E278392-21A2-B9FA-7FEE-D0593CFF55EA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7" creationId="{B07F9C8C-FABF-8D49-A06B-7EE5237F7A2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8" creationId="{6E1453C5-DF2F-9728-D5D5-D81FD274204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59" creationId="{08503D30-F263-B1FF-1B80-4A07CEA1BCD0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0" creationId="{DEB73AB2-3B8B-34D8-A2EF-F493A62AD0C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1" creationId="{86CFA57C-35AC-9DF2-CF63-1524CA093B3F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2" creationId="{539ACDFB-9103-354A-63FF-154C2A7DEF7F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3" creationId="{989CB0D6-1E5C-9157-1D87-6D33D142AC45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4" creationId="{13433F62-3A73-6F28-9BF1-6BA4D85FB21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5" creationId="{D3899AF1-0320-D33C-105B-897CFE965BC6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6" creationId="{71A90D76-6042-0CB2-AB5A-50D360D48A95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7" creationId="{F1CA9E93-4A5C-C41F-C3F0-91A842BD25D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8" creationId="{F3A47271-20B7-5631-0A28-BF35245AAB56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69" creationId="{E8421515-D8EA-8239-6CD3-5F23ABC1802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0" creationId="{BB51DC66-D2E2-9BB6-06D3-FA49A7D64D08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1" creationId="{3EEB8058-91FC-2AB2-F368-3067FC564082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2" creationId="{8638E87E-D2A2-1850-8320-5FDCB355704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3" creationId="{C52EB863-145F-38F4-295C-6EE6E92D52B5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4" creationId="{9DACE36D-F86C-1240-6427-F61611B2E9F5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5" creationId="{2CDABB93-7CE3-A9EC-E582-D437D06ABF32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6" creationId="{0476EEC1-F531-1F9C-ECD2-99054379E9F5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7" creationId="{7CFC3CAB-CFD0-AA8A-C3DC-4EAC7C19C04E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8" creationId="{DB56FE27-08B4-4F78-4112-BEFFD641C68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79" creationId="{83FF6D61-6786-068C-B3C1-6ED7267CEC38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0" creationId="{AE704517-256C-4CB6-7F04-F6353D186A80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1" creationId="{50A1A54B-29F9-4982-2694-4DEA6A4A6F2F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2" creationId="{3C6F5A86-E063-B382-C981-78DD7D610E4F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3" creationId="{FD985C9A-6D91-2DA4-B446-CA4EE819397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4" creationId="{9907FC76-FE75-E460-D477-01C94EE163CA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5" creationId="{2B79605F-A669-E5E0-0462-5DFF71899259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6" creationId="{93491FDA-58FB-F616-4905-BDC11BDE8250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7" creationId="{BD383DD8-C494-9551-A7B3-7CBC4CA9BF99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8" creationId="{215A5F1A-5566-1460-7098-D863179EB00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89" creationId="{05E09CFE-F6E1-E366-9A0B-851B639D8DC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0" creationId="{A17DE8DF-33CA-30C5-0FF4-C89ABBEE388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1" creationId="{44E443E5-F69F-EB9E-417F-759A6321723A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2" creationId="{319F1D24-CD2C-B13E-8C56-86D72F10FE9D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3" creationId="{9C7A7F49-2E01-73E5-E666-E5498F3DB9CD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4" creationId="{99E797E6-EBA9-B984-82C5-2F70F2E4A88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5" creationId="{C45113C1-5D9D-3B8A-0203-262AE5F8A3B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6" creationId="{C65F7F5B-C88F-D3ED-E44B-907255D5F64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7" creationId="{B4AD7A44-71FD-BC86-4256-A2E16275C65E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8" creationId="{6C55ADED-0572-FA6F-10BD-77BF1BF203D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99" creationId="{0651C4E1-0C2F-ED30-FB15-482BCB4738A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00" creationId="{852DA114-F297-BA1C-FD67-0C8016D06F7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01" creationId="{00D25876-47E1-3A64-4C20-94CCF7A8BBBE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02" creationId="{A0D581DA-D3EF-9D9D-550B-AD3E8D0562DB}"/>
          </ac:spMkLst>
        </pc:spChg>
        <pc:spChg chg="mod">
          <ac:chgData name="Breno Nicelatchi" userId="495d62745e7169d0" providerId="LiveId" clId="{4E968075-5F8C-4C6C-B86C-AE40581AF6E6}" dt="2023-08-25T17:34:23.044" v="2169" actId="14861"/>
          <ac:spMkLst>
            <pc:docMk/>
            <pc:sldMk cId="3845544809" sldId="373"/>
            <ac:spMk id="103" creationId="{E23FE752-F962-1DA0-6F6C-D462B57A32A9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04" creationId="{854E5280-A09A-3178-2229-7A7B996A3D4E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05" creationId="{07E69615-C904-0B8D-5BEB-600B8D010AA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06" creationId="{4311FB39-5FD5-E3D3-23D9-9EEBAD3940C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07" creationId="{6918B5BB-ACF1-FF92-DD24-6CCF50982EA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08" creationId="{A20EFAFB-28DC-1B45-9FEA-FB8AC772E6E8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09" creationId="{D50FEEEA-0223-7C2C-3B91-F1EF67925A4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0" creationId="{F0076578-0E0E-5E97-7B43-4572CDE572D6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1" creationId="{FACC2576-1BBE-53BA-7D49-1368D292FBC6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2" creationId="{615D9BCB-6EC1-125F-68EE-DD03C3D8ABE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3" creationId="{20CF4DC7-6091-8507-40EC-9B6A5F3BE6C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4" creationId="{0040A93E-5CC0-292E-D9DB-D1E521075BB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5" creationId="{528A661B-90AC-2E29-DAFD-F89A5B0FFD8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6" creationId="{805C318E-FE28-BADD-88D2-10260DFBB8A5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7" creationId="{34C63B1B-6CC8-9296-E6A4-88D309BAC6E6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8" creationId="{FFE4EB96-B68B-D230-93E8-DD2F8173B97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19" creationId="{CDAFC818-29C4-53AB-7825-064589411F7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0" creationId="{890FC50C-3AD8-39D3-EAFF-28D87A7FF895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1" creationId="{F30EC43A-EC31-1DC8-9F87-1E67BB76AE10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2" creationId="{EC4E1D4F-4AD0-1438-994B-C03CDD4C651A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3" creationId="{E27576FE-4F87-F6D2-0941-EA493F92770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4" creationId="{E445B782-EB78-02D8-1B29-A855C5BCC05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5" creationId="{E26C32F2-3E65-B900-28DD-B93BB4EC4EB2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6" creationId="{546B0E0A-429E-92C3-877A-4C5D37EC971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7" creationId="{852895BF-03B7-A62F-FCF8-30E7BD7672E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8" creationId="{B11A0D9C-A8A8-5491-AC8C-26AC78F263A2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29" creationId="{AE57DBAE-4587-BD9B-4D8A-D3D315AC576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0" creationId="{67022E57-E76B-B7FD-92F4-8267DF498350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1" creationId="{EC0BE5AB-23CA-03F6-0E68-8E064DAA21D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2" creationId="{290AE9E5-CABD-4F64-537F-652BA4329F0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3" creationId="{861591CC-B8B1-BE67-900B-4A7EC327FB63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4" creationId="{865554C2-F243-14E8-892D-5D4A7FA15C26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5" creationId="{6794B858-B914-5DF6-2571-4173B426542A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6" creationId="{1B0E5C2E-D0DB-C0B7-6050-497053CED51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7" creationId="{A3527B1C-CE83-0831-2201-4533D2D7E182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8" creationId="{B2A94191-388E-D53E-B5B7-B0EE2A92D98D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39" creationId="{BC15C29F-8CF0-6012-808E-3F2641CEE2F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0" creationId="{FCFFACD3-C86E-CFE5-B609-57EBC2CF6CD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1" creationId="{797453DD-A2F3-F112-89E8-C4CE8B8DD56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2" creationId="{077766F5-69D8-3BF1-5C0B-33802A67BF7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3" creationId="{CF5CC3EB-576D-B3D5-0086-330862CAF26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4" creationId="{5D0E5FE3-5B17-F1B2-2528-AD3283A6666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5" creationId="{46F94EB9-8547-D997-1C03-B3DCDB77215C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6" creationId="{6A6B6A74-8BB4-8564-17ED-3197B3E57387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7" creationId="{43B860C2-7989-A79D-7889-6F35D4ED723E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8" creationId="{06990947-1C51-DD8D-1C8E-3EBB905A90B8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49" creationId="{F8043732-C5D3-529D-6695-39E29696E7B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50" creationId="{97BAB965-F938-D53B-716A-0DA63214B639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51" creationId="{FC71CF5F-E455-8193-A0A6-CBA482BE8730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52" creationId="{6E8F17E6-0ADB-CAC7-8AD6-7B2D78EE5220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53" creationId="{A2FD1EB7-F00B-59F6-D650-969258FEA4D8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54" creationId="{E6657A78-7C98-64A0-6A73-EBC7D7EA5819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55" creationId="{61B573DD-1815-6B9A-EF2C-5641157FEAAB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56" creationId="{20D8C214-84FD-CB22-99ED-5FF001986521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57" creationId="{689EB172-71BD-45C7-F6F1-1E21A4DE6004}"/>
          </ac:spMkLst>
        </pc:spChg>
        <pc:spChg chg="mod">
          <ac:chgData name="Breno Nicelatchi" userId="495d62745e7169d0" providerId="LiveId" clId="{4E968075-5F8C-4C6C-B86C-AE40581AF6E6}" dt="2023-08-25T17:25:53.694" v="1874" actId="1582"/>
          <ac:spMkLst>
            <pc:docMk/>
            <pc:sldMk cId="3845544809" sldId="373"/>
            <ac:spMk id="158" creationId="{FCB4DB56-D9BA-9853-BCFF-D6BE3EC79451}"/>
          </ac:spMkLst>
        </pc:spChg>
        <pc:spChg chg="mod ord topLvl">
          <ac:chgData name="Breno Nicelatchi" userId="495d62745e7169d0" providerId="LiveId" clId="{4E968075-5F8C-4C6C-B86C-AE40581AF6E6}" dt="2023-08-25T17:34:09.519" v="2167" actId="1037"/>
          <ac:spMkLst>
            <pc:docMk/>
            <pc:sldMk cId="3845544809" sldId="373"/>
            <ac:spMk id="160" creationId="{9E48A058-E43D-C735-8E5B-95185320AD1F}"/>
          </ac:spMkLst>
        </pc:spChg>
        <pc:spChg chg="del mod topLvl">
          <ac:chgData name="Breno Nicelatchi" userId="495d62745e7169d0" providerId="LiveId" clId="{4E968075-5F8C-4C6C-B86C-AE40581AF6E6}" dt="2023-08-25T17:27:19.872" v="1908" actId="478"/>
          <ac:spMkLst>
            <pc:docMk/>
            <pc:sldMk cId="3845544809" sldId="373"/>
            <ac:spMk id="161" creationId="{39A32B7E-615C-7E26-97A6-F1A0C5FFD1F2}"/>
          </ac:spMkLst>
        </pc:spChg>
        <pc:spChg chg="mod ord topLvl">
          <ac:chgData name="Breno Nicelatchi" userId="495d62745e7169d0" providerId="LiveId" clId="{4E968075-5F8C-4C6C-B86C-AE40581AF6E6}" dt="2023-08-25T17:34:09.519" v="2167" actId="1037"/>
          <ac:spMkLst>
            <pc:docMk/>
            <pc:sldMk cId="3845544809" sldId="373"/>
            <ac:spMk id="163" creationId="{414D12DE-3E2D-49CF-36F1-55CD69925740}"/>
          </ac:spMkLst>
        </pc:spChg>
        <pc:spChg chg="del mod topLvl">
          <ac:chgData name="Breno Nicelatchi" userId="495d62745e7169d0" providerId="LiveId" clId="{4E968075-5F8C-4C6C-B86C-AE40581AF6E6}" dt="2023-08-25T17:26:50.839" v="1890" actId="478"/>
          <ac:spMkLst>
            <pc:docMk/>
            <pc:sldMk cId="3845544809" sldId="373"/>
            <ac:spMk id="164" creationId="{AE27A9B8-54DC-46A0-54F2-A8CDE855F29C}"/>
          </ac:spMkLst>
        </pc:spChg>
        <pc:spChg chg="add mod">
          <ac:chgData name="Breno Nicelatchi" userId="495d62745e7169d0" providerId="LiveId" clId="{4E968075-5F8C-4C6C-B86C-AE40581AF6E6}" dt="2023-08-25T17:34:09.519" v="2167" actId="1037"/>
          <ac:spMkLst>
            <pc:docMk/>
            <pc:sldMk cId="3845544809" sldId="373"/>
            <ac:spMk id="174" creationId="{F30068C9-994B-368E-74A1-6F9B357C62A9}"/>
          </ac:spMkLst>
        </pc:spChg>
        <pc:spChg chg="mod topLvl">
          <ac:chgData name="Breno Nicelatchi" userId="495d62745e7169d0" providerId="LiveId" clId="{4E968075-5F8C-4C6C-B86C-AE40581AF6E6}" dt="2023-08-25T17:34:09.519" v="2167" actId="1037"/>
          <ac:spMkLst>
            <pc:docMk/>
            <pc:sldMk cId="3845544809" sldId="373"/>
            <ac:spMk id="180" creationId="{21091F0B-B3CE-5541-F23E-1F956E8C4D82}"/>
          </ac:spMkLst>
        </pc:spChg>
        <pc:spChg chg="mod topLvl">
          <ac:chgData name="Breno Nicelatchi" userId="495d62745e7169d0" providerId="LiveId" clId="{4E968075-5F8C-4C6C-B86C-AE40581AF6E6}" dt="2023-08-25T17:42:25.658" v="2170" actId="14100"/>
          <ac:spMkLst>
            <pc:docMk/>
            <pc:sldMk cId="3845544809" sldId="373"/>
            <ac:spMk id="181" creationId="{4B1626CE-AA76-4438-FC42-CC1A2C997097}"/>
          </ac:spMkLst>
        </pc:spChg>
        <pc:spChg chg="del mod topLvl">
          <ac:chgData name="Breno Nicelatchi" userId="495d62745e7169d0" providerId="LiveId" clId="{4E968075-5F8C-4C6C-B86C-AE40581AF6E6}" dt="2023-08-25T17:32:09.312" v="1999" actId="478"/>
          <ac:spMkLst>
            <pc:docMk/>
            <pc:sldMk cId="3845544809" sldId="373"/>
            <ac:spMk id="182" creationId="{145D9E6E-DAA6-2190-6054-91DB75E385F5}"/>
          </ac:spMkLst>
        </pc:spChg>
        <pc:grpChg chg="add mod">
          <ac:chgData name="Breno Nicelatchi" userId="495d62745e7169d0" providerId="LiveId" clId="{4E968075-5F8C-4C6C-B86C-AE40581AF6E6}" dt="2023-08-25T17:25:32.050" v="1870" actId="14100"/>
          <ac:grpSpMkLst>
            <pc:docMk/>
            <pc:sldMk cId="3845544809" sldId="373"/>
            <ac:grpSpMk id="2" creationId="{F535DEA2-5856-4205-92A2-F79C3A6A55E0}"/>
          </ac:grpSpMkLst>
        </pc:grpChg>
        <pc:grpChg chg="add del mod">
          <ac:chgData name="Breno Nicelatchi" userId="495d62745e7169d0" providerId="LiveId" clId="{4E968075-5F8C-4C6C-B86C-AE40581AF6E6}" dt="2023-08-25T17:27:19.872" v="1908" actId="478"/>
          <ac:grpSpMkLst>
            <pc:docMk/>
            <pc:sldMk cId="3845544809" sldId="373"/>
            <ac:grpSpMk id="159" creationId="{E9E11853-B834-5333-848E-60BCEFDB9F9F}"/>
          </ac:grpSpMkLst>
        </pc:grpChg>
        <pc:grpChg chg="add del mod">
          <ac:chgData name="Breno Nicelatchi" userId="495d62745e7169d0" providerId="LiveId" clId="{4E968075-5F8C-4C6C-B86C-AE40581AF6E6}" dt="2023-08-25T17:26:50.839" v="1890" actId="478"/>
          <ac:grpSpMkLst>
            <pc:docMk/>
            <pc:sldMk cId="3845544809" sldId="373"/>
            <ac:grpSpMk id="162" creationId="{46A153C2-7345-9CAA-601A-90378BD7FE5D}"/>
          </ac:grpSpMkLst>
        </pc:grpChg>
        <pc:grpChg chg="add mod">
          <ac:chgData name="Breno Nicelatchi" userId="495d62745e7169d0" providerId="LiveId" clId="{4E968075-5F8C-4C6C-B86C-AE40581AF6E6}" dt="2023-08-25T17:26:35.596" v="1877" actId="1076"/>
          <ac:grpSpMkLst>
            <pc:docMk/>
            <pc:sldMk cId="3845544809" sldId="373"/>
            <ac:grpSpMk id="165" creationId="{0D83EC2A-9881-4B4A-76EA-A012E56413F1}"/>
          </ac:grpSpMkLst>
        </pc:grpChg>
        <pc:grpChg chg="add del mod">
          <ac:chgData name="Breno Nicelatchi" userId="495d62745e7169d0" providerId="LiveId" clId="{4E968075-5F8C-4C6C-B86C-AE40581AF6E6}" dt="2023-08-25T17:31:06.073" v="1953" actId="165"/>
          <ac:grpSpMkLst>
            <pc:docMk/>
            <pc:sldMk cId="3845544809" sldId="373"/>
            <ac:grpSpMk id="178" creationId="{EEF62329-298F-FF96-7F4A-A0BDA4EB73AE}"/>
          </ac:grpSpMkLst>
        </pc:grpChg>
        <pc:grpChg chg="del mod topLvl">
          <ac:chgData name="Breno Nicelatchi" userId="495d62745e7169d0" providerId="LiveId" clId="{4E968075-5F8C-4C6C-B86C-AE40581AF6E6}" dt="2023-08-25T17:31:49.073" v="1996" actId="165"/>
          <ac:grpSpMkLst>
            <pc:docMk/>
            <pc:sldMk cId="3845544809" sldId="373"/>
            <ac:grpSpMk id="179" creationId="{2AD782C6-0AAA-3B40-CF4E-ED7DE4B84C66}"/>
          </ac:grpSpMkLst>
        </pc:grpChg>
        <pc:cxnChg chg="mod">
          <ac:chgData name="Breno Nicelatchi" userId="495d62745e7169d0" providerId="LiveId" clId="{4E968075-5F8C-4C6C-B86C-AE40581AF6E6}" dt="2023-08-25T17:26:33.121" v="1876"/>
          <ac:cxnSpMkLst>
            <pc:docMk/>
            <pc:sldMk cId="3845544809" sldId="373"/>
            <ac:cxnSpMk id="166" creationId="{BBB15FEC-3C1B-EB09-F1A1-1C035CD48209}"/>
          </ac:cxnSpMkLst>
        </pc:cxnChg>
        <pc:cxnChg chg="mod">
          <ac:chgData name="Breno Nicelatchi" userId="495d62745e7169d0" providerId="LiveId" clId="{4E968075-5F8C-4C6C-B86C-AE40581AF6E6}" dt="2023-08-25T17:26:33.121" v="1876"/>
          <ac:cxnSpMkLst>
            <pc:docMk/>
            <pc:sldMk cId="3845544809" sldId="373"/>
            <ac:cxnSpMk id="167" creationId="{ADD78D0A-F507-290D-0757-3E98261F4DDF}"/>
          </ac:cxnSpMkLst>
        </pc:cxnChg>
        <pc:cxnChg chg="add mod ord">
          <ac:chgData name="Breno Nicelatchi" userId="495d62745e7169d0" providerId="LiveId" clId="{4E968075-5F8C-4C6C-B86C-AE40581AF6E6}" dt="2023-08-25T17:34:09.519" v="2167" actId="1037"/>
          <ac:cxnSpMkLst>
            <pc:docMk/>
            <pc:sldMk cId="3845544809" sldId="373"/>
            <ac:cxnSpMk id="169" creationId="{9A2785EA-FB3F-44B2-A551-19B15AC36BA1}"/>
          </ac:cxnSpMkLst>
        </pc:cxnChg>
        <pc:cxnChg chg="add del mod">
          <ac:chgData name="Breno Nicelatchi" userId="495d62745e7169d0" providerId="LiveId" clId="{4E968075-5F8C-4C6C-B86C-AE40581AF6E6}" dt="2023-08-25T17:33:21.727" v="2038" actId="478"/>
          <ac:cxnSpMkLst>
            <pc:docMk/>
            <pc:sldMk cId="3845544809" sldId="373"/>
            <ac:cxnSpMk id="170" creationId="{92EB1DB0-8AA4-4AB6-14F9-1CEF879437B1}"/>
          </ac:cxnSpMkLst>
        </pc:cxnChg>
        <pc:cxnChg chg="add del mod">
          <ac:chgData name="Breno Nicelatchi" userId="495d62745e7169d0" providerId="LiveId" clId="{4E968075-5F8C-4C6C-B86C-AE40581AF6E6}" dt="2023-08-25T17:33:19.106" v="2037" actId="478"/>
          <ac:cxnSpMkLst>
            <pc:docMk/>
            <pc:sldMk cId="3845544809" sldId="373"/>
            <ac:cxnSpMk id="172" creationId="{77A9DB57-DC82-59A0-0903-7BF8D5CA7565}"/>
          </ac:cxnSpMkLst>
        </pc:cxnChg>
      </pc:sldChg>
      <pc:sldChg chg="addSp delSp modSp add mod modTransition delAnim modAnim">
        <pc:chgData name="Breno Nicelatchi" userId="495d62745e7169d0" providerId="LiveId" clId="{4E968075-5F8C-4C6C-B86C-AE40581AF6E6}" dt="2023-08-25T20:46:05.963" v="3979"/>
        <pc:sldMkLst>
          <pc:docMk/>
          <pc:sldMk cId="3790171797" sldId="374"/>
        </pc:sldMkLst>
        <pc:spChg chg="add mod">
          <ac:chgData name="Breno Nicelatchi" userId="495d62745e7169d0" providerId="LiveId" clId="{4E968075-5F8C-4C6C-B86C-AE40581AF6E6}" dt="2023-08-25T18:42:44.754" v="3175" actId="207"/>
          <ac:spMkLst>
            <pc:docMk/>
            <pc:sldMk cId="3790171797" sldId="374"/>
            <ac:spMk id="2" creationId="{7D3D06D5-AA13-A72C-674C-B2650A00704C}"/>
          </ac:spMkLst>
        </pc:spChg>
        <pc:spChg chg="add mod">
          <ac:chgData name="Breno Nicelatchi" userId="495d62745e7169d0" providerId="LiveId" clId="{4E968075-5F8C-4C6C-B86C-AE40581AF6E6}" dt="2023-08-25T18:42:54.690" v="3176" actId="207"/>
          <ac:spMkLst>
            <pc:docMk/>
            <pc:sldMk cId="3790171797" sldId="374"/>
            <ac:spMk id="3" creationId="{F4E34D44-97FF-88BF-ABB8-560C9EB799C0}"/>
          </ac:spMkLst>
        </pc:spChg>
        <pc:spChg chg="add mod">
          <ac:chgData name="Breno Nicelatchi" userId="495d62745e7169d0" providerId="LiveId" clId="{4E968075-5F8C-4C6C-B86C-AE40581AF6E6}" dt="2023-08-25T18:47:44.486" v="3199" actId="1076"/>
          <ac:spMkLst>
            <pc:docMk/>
            <pc:sldMk cId="3790171797" sldId="374"/>
            <ac:spMk id="4" creationId="{EFC9F954-377F-E2CB-93FF-9CAB1E677411}"/>
          </ac:spMkLst>
        </pc:spChg>
        <pc:spChg chg="mod">
          <ac:chgData name="Breno Nicelatchi" userId="495d62745e7169d0" providerId="LiveId" clId="{4E968075-5F8C-4C6C-B86C-AE40581AF6E6}" dt="2023-08-25T18:47:01.597" v="3197"/>
          <ac:spMkLst>
            <pc:docMk/>
            <pc:sldMk cId="3790171797" sldId="374"/>
            <ac:spMk id="6" creationId="{44BB40F5-E27C-5616-0249-D9FCFC2A2C22}"/>
          </ac:spMkLst>
        </pc:spChg>
        <pc:spChg chg="mod">
          <ac:chgData name="Breno Nicelatchi" userId="495d62745e7169d0" providerId="LiveId" clId="{4E968075-5F8C-4C6C-B86C-AE40581AF6E6}" dt="2023-08-25T18:47:01.597" v="3197"/>
          <ac:spMkLst>
            <pc:docMk/>
            <pc:sldMk cId="3790171797" sldId="374"/>
            <ac:spMk id="7" creationId="{FD947CF6-39FD-242E-A0AC-D48D7C0D3424}"/>
          </ac:spMkLst>
        </pc:spChg>
        <pc:spChg chg="mod">
          <ac:chgData name="Breno Nicelatchi" userId="495d62745e7169d0" providerId="LiveId" clId="{4E968075-5F8C-4C6C-B86C-AE40581AF6E6}" dt="2023-08-25T18:49:09.442" v="3303"/>
          <ac:spMkLst>
            <pc:docMk/>
            <pc:sldMk cId="3790171797" sldId="374"/>
            <ac:spMk id="10" creationId="{5B876264-6B6E-F1A7-2417-25A05AE3A7AE}"/>
          </ac:spMkLst>
        </pc:spChg>
        <pc:spChg chg="mod">
          <ac:chgData name="Breno Nicelatchi" userId="495d62745e7169d0" providerId="LiveId" clId="{4E968075-5F8C-4C6C-B86C-AE40581AF6E6}" dt="2023-08-25T18:49:09.442" v="3303"/>
          <ac:spMkLst>
            <pc:docMk/>
            <pc:sldMk cId="3790171797" sldId="374"/>
            <ac:spMk id="11" creationId="{26AEC695-7F43-FC66-D065-4F5B04673AA1}"/>
          </ac:spMkLst>
        </pc:spChg>
        <pc:spChg chg="mod">
          <ac:chgData name="Breno Nicelatchi" userId="495d62745e7169d0" providerId="LiveId" clId="{4E968075-5F8C-4C6C-B86C-AE40581AF6E6}" dt="2023-08-25T18:49:09.442" v="3303"/>
          <ac:spMkLst>
            <pc:docMk/>
            <pc:sldMk cId="3790171797" sldId="374"/>
            <ac:spMk id="12" creationId="{3F6DA049-9CD4-185F-E344-41FA511CE769}"/>
          </ac:spMkLst>
        </pc:spChg>
        <pc:spChg chg="mod">
          <ac:chgData name="Breno Nicelatchi" userId="495d62745e7169d0" providerId="LiveId" clId="{4E968075-5F8C-4C6C-B86C-AE40581AF6E6}" dt="2023-08-25T18:49:09.442" v="3303"/>
          <ac:spMkLst>
            <pc:docMk/>
            <pc:sldMk cId="3790171797" sldId="374"/>
            <ac:spMk id="13" creationId="{BDF92804-395C-24EC-9698-8BB4B30683F7}"/>
          </ac:spMkLst>
        </pc:spChg>
        <pc:spChg chg="mod">
          <ac:chgData name="Breno Nicelatchi" userId="495d62745e7169d0" providerId="LiveId" clId="{4E968075-5F8C-4C6C-B86C-AE40581AF6E6}" dt="2023-08-25T18:49:09.442" v="3303"/>
          <ac:spMkLst>
            <pc:docMk/>
            <pc:sldMk cId="3790171797" sldId="374"/>
            <ac:spMk id="14" creationId="{EA10EF5D-F662-D317-D88B-CDF3BFEA2045}"/>
          </ac:spMkLst>
        </pc:spChg>
        <pc:spChg chg="mod">
          <ac:chgData name="Breno Nicelatchi" userId="495d62745e7169d0" providerId="LiveId" clId="{4E968075-5F8C-4C6C-B86C-AE40581AF6E6}" dt="2023-08-25T18:49:09.442" v="3303"/>
          <ac:spMkLst>
            <pc:docMk/>
            <pc:sldMk cId="3790171797" sldId="374"/>
            <ac:spMk id="15" creationId="{691F6135-7E19-2169-D4A5-27DFD4F5940E}"/>
          </ac:spMkLst>
        </pc:spChg>
        <pc:spChg chg="mod">
          <ac:chgData name="Breno Nicelatchi" userId="495d62745e7169d0" providerId="LiveId" clId="{4E968075-5F8C-4C6C-B86C-AE40581AF6E6}" dt="2023-08-25T18:49:45.534" v="3310"/>
          <ac:spMkLst>
            <pc:docMk/>
            <pc:sldMk cId="3790171797" sldId="374"/>
            <ac:spMk id="17" creationId="{8D047364-3C0F-31F0-6294-CA4B9FE05FE8}"/>
          </ac:spMkLst>
        </pc:spChg>
        <pc:spChg chg="mod">
          <ac:chgData name="Breno Nicelatchi" userId="495d62745e7169d0" providerId="LiveId" clId="{4E968075-5F8C-4C6C-B86C-AE40581AF6E6}" dt="2023-08-25T18:49:45.534" v="3310"/>
          <ac:spMkLst>
            <pc:docMk/>
            <pc:sldMk cId="3790171797" sldId="374"/>
            <ac:spMk id="18" creationId="{2F3C74B1-2C60-D91C-8652-67411C265359}"/>
          </ac:spMkLst>
        </pc:spChg>
        <pc:spChg chg="mod">
          <ac:chgData name="Breno Nicelatchi" userId="495d62745e7169d0" providerId="LiveId" clId="{4E968075-5F8C-4C6C-B86C-AE40581AF6E6}" dt="2023-08-25T18:49:45.534" v="3310"/>
          <ac:spMkLst>
            <pc:docMk/>
            <pc:sldMk cId="3790171797" sldId="374"/>
            <ac:spMk id="19" creationId="{B1784FAE-08E5-5AC9-F167-A013017EDEDE}"/>
          </ac:spMkLst>
        </pc:spChg>
        <pc:spChg chg="mod">
          <ac:chgData name="Breno Nicelatchi" userId="495d62745e7169d0" providerId="LiveId" clId="{4E968075-5F8C-4C6C-B86C-AE40581AF6E6}" dt="2023-08-25T20:11:13.298" v="3678" actId="207"/>
          <ac:spMkLst>
            <pc:docMk/>
            <pc:sldMk cId="3790171797" sldId="374"/>
            <ac:spMk id="20" creationId="{B17A7137-E9E6-AF7E-1582-F5C2A51846C6}"/>
          </ac:spMkLst>
        </pc:spChg>
        <pc:spChg chg="mod">
          <ac:chgData name="Breno Nicelatchi" userId="495d62745e7169d0" providerId="LiveId" clId="{4E968075-5F8C-4C6C-B86C-AE40581AF6E6}" dt="2023-08-25T20:11:20.947" v="3680" actId="207"/>
          <ac:spMkLst>
            <pc:docMk/>
            <pc:sldMk cId="3790171797" sldId="374"/>
            <ac:spMk id="21" creationId="{298ADCC0-28D1-D40F-46BE-54C708581AC6}"/>
          </ac:spMkLst>
        </pc:spChg>
        <pc:spChg chg="mod">
          <ac:chgData name="Breno Nicelatchi" userId="495d62745e7169d0" providerId="LiveId" clId="{4E968075-5F8C-4C6C-B86C-AE40581AF6E6}" dt="2023-08-25T20:11:24.656" v="3681" actId="207"/>
          <ac:spMkLst>
            <pc:docMk/>
            <pc:sldMk cId="3790171797" sldId="374"/>
            <ac:spMk id="22" creationId="{48F71FB6-CC08-F188-6F32-DBA36712CAD9}"/>
          </ac:spMkLst>
        </pc:spChg>
        <pc:spChg chg="add mod">
          <ac:chgData name="Breno Nicelatchi" userId="495d62745e7169d0" providerId="LiveId" clId="{4E968075-5F8C-4C6C-B86C-AE40581AF6E6}" dt="2023-08-25T18:51:27.304" v="3338" actId="1037"/>
          <ac:spMkLst>
            <pc:docMk/>
            <pc:sldMk cId="3790171797" sldId="374"/>
            <ac:spMk id="23" creationId="{919B32E7-7BD8-6805-A39B-1E06220830BD}"/>
          </ac:spMkLst>
        </pc:spChg>
        <pc:spChg chg="add mod">
          <ac:chgData name="Breno Nicelatchi" userId="495d62745e7169d0" providerId="LiveId" clId="{4E968075-5F8C-4C6C-B86C-AE40581AF6E6}" dt="2023-08-25T18:51:13.445" v="3334" actId="164"/>
          <ac:spMkLst>
            <pc:docMk/>
            <pc:sldMk cId="3790171797" sldId="374"/>
            <ac:spMk id="24" creationId="{4DE749A2-121C-122B-4BB0-76410D7806FF}"/>
          </ac:spMkLst>
        </pc:spChg>
        <pc:spChg chg="add mod">
          <ac:chgData name="Breno Nicelatchi" userId="495d62745e7169d0" providerId="LiveId" clId="{4E968075-5F8C-4C6C-B86C-AE40581AF6E6}" dt="2023-08-25T18:51:13.445" v="3334" actId="164"/>
          <ac:spMkLst>
            <pc:docMk/>
            <pc:sldMk cId="3790171797" sldId="374"/>
            <ac:spMk id="25" creationId="{1392D904-FC12-F82C-1F80-4FAD40AA100D}"/>
          </ac:spMkLst>
        </pc:spChg>
        <pc:spChg chg="add mod">
          <ac:chgData name="Breno Nicelatchi" userId="495d62745e7169d0" providerId="LiveId" clId="{4E968075-5F8C-4C6C-B86C-AE40581AF6E6}" dt="2023-08-25T20:11:17.413" v="3679" actId="207"/>
          <ac:spMkLst>
            <pc:docMk/>
            <pc:sldMk cId="3790171797" sldId="374"/>
            <ac:spMk id="26" creationId="{26352450-160C-E7C8-441D-D3085FE29B2A}"/>
          </ac:spMkLst>
        </pc:spChg>
        <pc:spChg chg="del mod">
          <ac:chgData name="Breno Nicelatchi" userId="495d62745e7169d0" providerId="LiveId" clId="{4E968075-5F8C-4C6C-B86C-AE40581AF6E6}" dt="2023-08-25T18:51:53.731" v="3344" actId="478"/>
          <ac:spMkLst>
            <pc:docMk/>
            <pc:sldMk cId="3790171797" sldId="374"/>
            <ac:spMk id="28" creationId="{D6B44F7C-0AD4-74EF-9AA9-03078E2CA2A8}"/>
          </ac:spMkLst>
        </pc:spChg>
        <pc:spChg chg="del mod">
          <ac:chgData name="Breno Nicelatchi" userId="495d62745e7169d0" providerId="LiveId" clId="{4E968075-5F8C-4C6C-B86C-AE40581AF6E6}" dt="2023-08-25T18:51:56.706" v="3345" actId="478"/>
          <ac:spMkLst>
            <pc:docMk/>
            <pc:sldMk cId="3790171797" sldId="374"/>
            <ac:spMk id="29" creationId="{823F1621-1BBF-B95B-1190-21B16C6475D4}"/>
          </ac:spMkLst>
        </pc:spChg>
        <pc:spChg chg="mod">
          <ac:chgData name="Breno Nicelatchi" userId="495d62745e7169d0" providerId="LiveId" clId="{4E968075-5F8C-4C6C-B86C-AE40581AF6E6}" dt="2023-08-25T18:49:59.172" v="3316" actId="20577"/>
          <ac:spMkLst>
            <pc:docMk/>
            <pc:sldMk cId="3790171797" sldId="374"/>
            <ac:spMk id="31" creationId="{18CAB528-773A-BB6D-C801-4ED4E26A8DAD}"/>
          </ac:spMkLst>
        </pc:spChg>
        <pc:spChg chg="mod">
          <ac:chgData name="Breno Nicelatchi" userId="495d62745e7169d0" providerId="LiveId" clId="{4E968075-5F8C-4C6C-B86C-AE40581AF6E6}" dt="2023-08-25T18:49:45.534" v="3310"/>
          <ac:spMkLst>
            <pc:docMk/>
            <pc:sldMk cId="3790171797" sldId="374"/>
            <ac:spMk id="32" creationId="{D65216AB-F376-D0D5-90D1-64D170B7C354}"/>
          </ac:spMkLst>
        </pc:spChg>
        <pc:spChg chg="mod">
          <ac:chgData name="Breno Nicelatchi" userId="495d62745e7169d0" providerId="LiveId" clId="{4E968075-5F8C-4C6C-B86C-AE40581AF6E6}" dt="2023-08-25T18:49:45.534" v="3310"/>
          <ac:spMkLst>
            <pc:docMk/>
            <pc:sldMk cId="3790171797" sldId="374"/>
            <ac:spMk id="34" creationId="{EF491626-4346-08E2-F83E-2FE7E24C1BD2}"/>
          </ac:spMkLst>
        </pc:spChg>
        <pc:spChg chg="mod">
          <ac:chgData name="Breno Nicelatchi" userId="495d62745e7169d0" providerId="LiveId" clId="{4E968075-5F8C-4C6C-B86C-AE40581AF6E6}" dt="2023-08-25T18:49:45.534" v="3310"/>
          <ac:spMkLst>
            <pc:docMk/>
            <pc:sldMk cId="3790171797" sldId="374"/>
            <ac:spMk id="35" creationId="{5B1F0D2A-C750-9AA5-5863-B3A20162755C}"/>
          </ac:spMkLst>
        </pc:spChg>
        <pc:spChg chg="mod">
          <ac:chgData name="Breno Nicelatchi" userId="495d62745e7169d0" providerId="LiveId" clId="{4E968075-5F8C-4C6C-B86C-AE40581AF6E6}" dt="2023-08-25T18:49:45.534" v="3310"/>
          <ac:spMkLst>
            <pc:docMk/>
            <pc:sldMk cId="3790171797" sldId="374"/>
            <ac:spMk id="37" creationId="{30251AE0-43AD-74C8-04D4-E50EBD3A65CF}"/>
          </ac:spMkLst>
        </pc:spChg>
        <pc:spChg chg="mod">
          <ac:chgData name="Breno Nicelatchi" userId="495d62745e7169d0" providerId="LiveId" clId="{4E968075-5F8C-4C6C-B86C-AE40581AF6E6}" dt="2023-08-25T18:49:45.534" v="3310"/>
          <ac:spMkLst>
            <pc:docMk/>
            <pc:sldMk cId="3790171797" sldId="374"/>
            <ac:spMk id="38" creationId="{960B0335-B75F-FB99-B33C-352CA10704E2}"/>
          </ac:spMkLst>
        </pc:spChg>
        <pc:grpChg chg="add del mod">
          <ac:chgData name="Breno Nicelatchi" userId="495d62745e7169d0" providerId="LiveId" clId="{4E968075-5F8C-4C6C-B86C-AE40581AF6E6}" dt="2023-08-25T18:47:04.277" v="3198"/>
          <ac:grpSpMkLst>
            <pc:docMk/>
            <pc:sldMk cId="3790171797" sldId="374"/>
            <ac:grpSpMk id="5" creationId="{51739084-744D-0031-5B71-7CBB75362980}"/>
          </ac:grpSpMkLst>
        </pc:grpChg>
        <pc:grpChg chg="add del mod">
          <ac:chgData name="Breno Nicelatchi" userId="495d62745e7169d0" providerId="LiveId" clId="{4E968075-5F8C-4C6C-B86C-AE40581AF6E6}" dt="2023-08-25T18:49:45.156" v="3309" actId="478"/>
          <ac:grpSpMkLst>
            <pc:docMk/>
            <pc:sldMk cId="3790171797" sldId="374"/>
            <ac:grpSpMk id="9" creationId="{C9A3DDF4-178C-3197-03F9-9DABEE2F7A20}"/>
          </ac:grpSpMkLst>
        </pc:grpChg>
        <pc:grpChg chg="add mod">
          <ac:chgData name="Breno Nicelatchi" userId="495d62745e7169d0" providerId="LiveId" clId="{4E968075-5F8C-4C6C-B86C-AE40581AF6E6}" dt="2023-08-25T18:51:13.445" v="3334" actId="164"/>
          <ac:grpSpMkLst>
            <pc:docMk/>
            <pc:sldMk cId="3790171797" sldId="374"/>
            <ac:grpSpMk id="16" creationId="{1ADDBBF1-E7E5-EE41-5FC9-AFF35BED651C}"/>
          </ac:grpSpMkLst>
        </pc:grpChg>
        <pc:grpChg chg="add del mod">
          <ac:chgData name="Breno Nicelatchi" userId="495d62745e7169d0" providerId="LiveId" clId="{4E968075-5F8C-4C6C-B86C-AE40581AF6E6}" dt="2023-08-25T18:51:53.731" v="3344" actId="478"/>
          <ac:grpSpMkLst>
            <pc:docMk/>
            <pc:sldMk cId="3790171797" sldId="374"/>
            <ac:grpSpMk id="27" creationId="{3514C831-0660-8B34-BDC0-CB416A809992}"/>
          </ac:grpSpMkLst>
        </pc:grpChg>
        <pc:grpChg chg="add mod">
          <ac:chgData name="Breno Nicelatchi" userId="495d62745e7169d0" providerId="LiveId" clId="{4E968075-5F8C-4C6C-B86C-AE40581AF6E6}" dt="2023-08-25T18:51:13.445" v="3334" actId="164"/>
          <ac:grpSpMkLst>
            <pc:docMk/>
            <pc:sldMk cId="3790171797" sldId="374"/>
            <ac:grpSpMk id="30" creationId="{1F9C36C5-23DB-735C-3E98-1382C02BBD57}"/>
          </ac:grpSpMkLst>
        </pc:grpChg>
        <pc:grpChg chg="add del mod">
          <ac:chgData name="Breno Nicelatchi" userId="495d62745e7169d0" providerId="LiveId" clId="{4E968075-5F8C-4C6C-B86C-AE40581AF6E6}" dt="2023-08-25T18:51:03.650" v="3333" actId="478"/>
          <ac:grpSpMkLst>
            <pc:docMk/>
            <pc:sldMk cId="3790171797" sldId="374"/>
            <ac:grpSpMk id="33" creationId="{E9854335-B015-F56E-8136-9CEF589FA738}"/>
          </ac:grpSpMkLst>
        </pc:grpChg>
        <pc:grpChg chg="add del mod">
          <ac:chgData name="Breno Nicelatchi" userId="495d62745e7169d0" providerId="LiveId" clId="{4E968075-5F8C-4C6C-B86C-AE40581AF6E6}" dt="2023-08-25T18:51:00.601" v="3332" actId="478"/>
          <ac:grpSpMkLst>
            <pc:docMk/>
            <pc:sldMk cId="3790171797" sldId="374"/>
            <ac:grpSpMk id="36" creationId="{3B89D43E-A896-5FC6-49DE-B6A656C1713C}"/>
          </ac:grpSpMkLst>
        </pc:grpChg>
        <pc:grpChg chg="add mod">
          <ac:chgData name="Breno Nicelatchi" userId="495d62745e7169d0" providerId="LiveId" clId="{4E968075-5F8C-4C6C-B86C-AE40581AF6E6}" dt="2023-08-25T18:51:13.445" v="3334" actId="164"/>
          <ac:grpSpMkLst>
            <pc:docMk/>
            <pc:sldMk cId="3790171797" sldId="374"/>
            <ac:grpSpMk id="39" creationId="{36D326C4-1999-6DD5-76AB-0F18DAB6FBB3}"/>
          </ac:grpSpMkLst>
        </pc:grpChg>
        <pc:cxnChg chg="add del mod">
          <ac:chgData name="Breno Nicelatchi" userId="495d62745e7169d0" providerId="LiveId" clId="{4E968075-5F8C-4C6C-B86C-AE40581AF6E6}" dt="2023-08-25T18:49:09.042" v="3302" actId="478"/>
          <ac:cxnSpMkLst>
            <pc:docMk/>
            <pc:sldMk cId="3790171797" sldId="374"/>
            <ac:cxnSpMk id="8" creationId="{075D70CF-8DF7-16C4-F4B9-28EACF3494AC}"/>
          </ac:cxnSpMkLst>
        </pc:cxnChg>
      </pc:sldChg>
      <pc:sldChg chg="addSp delSp modSp add mod modTransition modAnim">
        <pc:chgData name="Breno Nicelatchi" userId="495d62745e7169d0" providerId="LiveId" clId="{4E968075-5F8C-4C6C-B86C-AE40581AF6E6}" dt="2023-08-25T20:46:05.963" v="3979"/>
        <pc:sldMkLst>
          <pc:docMk/>
          <pc:sldMk cId="9512149" sldId="375"/>
        </pc:sldMkLst>
        <pc:spChg chg="add del mod">
          <ac:chgData name="Breno Nicelatchi" userId="495d62745e7169d0" providerId="LiveId" clId="{4E968075-5F8C-4C6C-B86C-AE40581AF6E6}" dt="2023-08-25T19:19:26.672" v="3612" actId="478"/>
          <ac:spMkLst>
            <pc:docMk/>
            <pc:sldMk cId="9512149" sldId="375"/>
            <ac:spMk id="2" creationId="{3E2A949B-3FF2-D87C-D722-720ADA979A11}"/>
          </ac:spMkLst>
        </pc:spChg>
        <pc:spChg chg="add del mod">
          <ac:chgData name="Breno Nicelatchi" userId="495d62745e7169d0" providerId="LiveId" clId="{4E968075-5F8C-4C6C-B86C-AE40581AF6E6}" dt="2023-08-25T19:19:26.672" v="3612" actId="478"/>
          <ac:spMkLst>
            <pc:docMk/>
            <pc:sldMk cId="9512149" sldId="375"/>
            <ac:spMk id="3" creationId="{C388D7ED-5DC0-5240-DF67-D6089CB82E03}"/>
          </ac:spMkLst>
        </pc:spChg>
        <pc:spChg chg="add del mod">
          <ac:chgData name="Breno Nicelatchi" userId="495d62745e7169d0" providerId="LiveId" clId="{4E968075-5F8C-4C6C-B86C-AE40581AF6E6}" dt="2023-08-25T19:19:26.672" v="3612" actId="478"/>
          <ac:spMkLst>
            <pc:docMk/>
            <pc:sldMk cId="9512149" sldId="375"/>
            <ac:spMk id="4" creationId="{84B3CA47-8CAA-9587-ED6B-A5FB210208D4}"/>
          </ac:spMkLst>
        </pc:spChg>
        <pc:spChg chg="add del mod">
          <ac:chgData name="Breno Nicelatchi" userId="495d62745e7169d0" providerId="LiveId" clId="{4E968075-5F8C-4C6C-B86C-AE40581AF6E6}" dt="2023-08-25T19:19:26.672" v="3612" actId="478"/>
          <ac:spMkLst>
            <pc:docMk/>
            <pc:sldMk cId="9512149" sldId="375"/>
            <ac:spMk id="5" creationId="{B68C360A-C54C-1370-BD86-A0F6438669DD}"/>
          </ac:spMkLst>
        </pc:spChg>
        <pc:spChg chg="add del mod">
          <ac:chgData name="Breno Nicelatchi" userId="495d62745e7169d0" providerId="LiveId" clId="{4E968075-5F8C-4C6C-B86C-AE40581AF6E6}" dt="2023-08-25T19:19:26.672" v="3612" actId="478"/>
          <ac:spMkLst>
            <pc:docMk/>
            <pc:sldMk cId="9512149" sldId="375"/>
            <ac:spMk id="6" creationId="{601B2F80-B9C3-2510-1792-CF2E189D491D}"/>
          </ac:spMkLst>
        </pc:spChg>
        <pc:spChg chg="add del mod">
          <ac:chgData name="Breno Nicelatchi" userId="495d62745e7169d0" providerId="LiveId" clId="{4E968075-5F8C-4C6C-B86C-AE40581AF6E6}" dt="2023-08-25T19:19:26.672" v="3612" actId="478"/>
          <ac:spMkLst>
            <pc:docMk/>
            <pc:sldMk cId="9512149" sldId="375"/>
            <ac:spMk id="7" creationId="{C661E170-52D8-8B99-BA53-1E458ACFFD71}"/>
          </ac:spMkLst>
        </pc:spChg>
        <pc:spChg chg="add mod">
          <ac:chgData name="Breno Nicelatchi" userId="495d62745e7169d0" providerId="LiveId" clId="{4E968075-5F8C-4C6C-B86C-AE40581AF6E6}" dt="2023-08-25T19:19:52.192" v="3659" actId="1036"/>
          <ac:spMkLst>
            <pc:docMk/>
            <pc:sldMk cId="9512149" sldId="375"/>
            <ac:spMk id="8" creationId="{223782CB-E090-D028-793D-90C6B2F9C44F}"/>
          </ac:spMkLst>
        </pc:spChg>
        <pc:spChg chg="add mod">
          <ac:chgData name="Breno Nicelatchi" userId="495d62745e7169d0" providerId="LiveId" clId="{4E968075-5F8C-4C6C-B86C-AE40581AF6E6}" dt="2023-08-25T19:19:52.192" v="3659" actId="1036"/>
          <ac:spMkLst>
            <pc:docMk/>
            <pc:sldMk cId="9512149" sldId="375"/>
            <ac:spMk id="9" creationId="{79DCDB5E-1E4E-2511-3594-31332D175BEC}"/>
          </ac:spMkLst>
        </pc:spChg>
        <pc:spChg chg="add mod">
          <ac:chgData name="Breno Nicelatchi" userId="495d62745e7169d0" providerId="LiveId" clId="{4E968075-5F8C-4C6C-B86C-AE40581AF6E6}" dt="2023-08-25T19:19:48.937" v="3651" actId="1037"/>
          <ac:spMkLst>
            <pc:docMk/>
            <pc:sldMk cId="9512149" sldId="375"/>
            <ac:spMk id="10" creationId="{CAD177C9-ED40-01D0-9142-27A150BD51BF}"/>
          </ac:spMkLst>
        </pc:spChg>
        <pc:picChg chg="add del mod">
          <ac:chgData name="Breno Nicelatchi" userId="495d62745e7169d0" providerId="LiveId" clId="{4E968075-5F8C-4C6C-B86C-AE40581AF6E6}" dt="2023-08-25T19:16:50.154" v="3606" actId="478"/>
          <ac:picMkLst>
            <pc:docMk/>
            <pc:sldMk cId="9512149" sldId="375"/>
            <ac:picMk id="2050" creationId="{80CEF692-F996-21A0-53A5-66EA995B602C}"/>
          </ac:picMkLst>
        </pc:picChg>
        <pc:picChg chg="add mod">
          <ac:chgData name="Breno Nicelatchi" userId="495d62745e7169d0" providerId="LiveId" clId="{4E968075-5F8C-4C6C-B86C-AE40581AF6E6}" dt="2023-08-25T19:58:13.563" v="3660" actId="1076"/>
          <ac:picMkLst>
            <pc:docMk/>
            <pc:sldMk cId="9512149" sldId="375"/>
            <ac:picMk id="2052" creationId="{18C3149F-3207-03BD-5537-FEB0CE862386}"/>
          </ac:picMkLst>
        </pc:picChg>
      </pc:sldChg>
      <pc:sldChg chg="addSp delSp modSp add mod modTransition modAnim">
        <pc:chgData name="Breno Nicelatchi" userId="495d62745e7169d0" providerId="LiveId" clId="{4E968075-5F8C-4C6C-B86C-AE40581AF6E6}" dt="2023-08-25T20:46:05.963" v="3979"/>
        <pc:sldMkLst>
          <pc:docMk/>
          <pc:sldMk cId="3461124626" sldId="376"/>
        </pc:sldMkLst>
        <pc:spChg chg="add mod">
          <ac:chgData name="Breno Nicelatchi" userId="495d62745e7169d0" providerId="LiveId" clId="{4E968075-5F8C-4C6C-B86C-AE40581AF6E6}" dt="2023-08-25T20:11:49.027" v="3683" actId="164"/>
          <ac:spMkLst>
            <pc:docMk/>
            <pc:sldMk cId="3461124626" sldId="376"/>
            <ac:spMk id="2" creationId="{B8DEEB21-1CEB-9521-0C8C-C98858EC4A6D}"/>
          </ac:spMkLst>
        </pc:spChg>
        <pc:spChg chg="add mod">
          <ac:chgData name="Breno Nicelatchi" userId="495d62745e7169d0" providerId="LiveId" clId="{4E968075-5F8C-4C6C-B86C-AE40581AF6E6}" dt="2023-08-25T20:11:49.027" v="3683" actId="164"/>
          <ac:spMkLst>
            <pc:docMk/>
            <pc:sldMk cId="3461124626" sldId="376"/>
            <ac:spMk id="3" creationId="{078FD21E-855A-958B-A5FB-C7E011D2814A}"/>
          </ac:spMkLst>
        </pc:spChg>
        <pc:spChg chg="add mod">
          <ac:chgData name="Breno Nicelatchi" userId="495d62745e7169d0" providerId="LiveId" clId="{4E968075-5F8C-4C6C-B86C-AE40581AF6E6}" dt="2023-08-25T20:11:49.027" v="3683" actId="164"/>
          <ac:spMkLst>
            <pc:docMk/>
            <pc:sldMk cId="3461124626" sldId="376"/>
            <ac:spMk id="4" creationId="{E745FFD4-DB38-4896-5923-9A7AFF8B7D9F}"/>
          </ac:spMkLst>
        </pc:spChg>
        <pc:spChg chg="add mod">
          <ac:chgData name="Breno Nicelatchi" userId="495d62745e7169d0" providerId="LiveId" clId="{4E968075-5F8C-4C6C-B86C-AE40581AF6E6}" dt="2023-08-25T20:11:49.027" v="3683" actId="164"/>
          <ac:spMkLst>
            <pc:docMk/>
            <pc:sldMk cId="3461124626" sldId="376"/>
            <ac:spMk id="5" creationId="{FA30965B-7C22-6FB7-DEA8-8E2B1EF809C1}"/>
          </ac:spMkLst>
        </pc:spChg>
        <pc:spChg chg="add mod">
          <ac:chgData name="Breno Nicelatchi" userId="495d62745e7169d0" providerId="LiveId" clId="{4E968075-5F8C-4C6C-B86C-AE40581AF6E6}" dt="2023-08-25T20:11:49.027" v="3683" actId="164"/>
          <ac:spMkLst>
            <pc:docMk/>
            <pc:sldMk cId="3461124626" sldId="376"/>
            <ac:spMk id="6" creationId="{FF02B5A8-DB7F-99F9-FDEF-EB85D7BE405A}"/>
          </ac:spMkLst>
        </pc:spChg>
        <pc:spChg chg="add mod">
          <ac:chgData name="Breno Nicelatchi" userId="495d62745e7169d0" providerId="LiveId" clId="{4E968075-5F8C-4C6C-B86C-AE40581AF6E6}" dt="2023-08-25T20:11:49.027" v="3683" actId="164"/>
          <ac:spMkLst>
            <pc:docMk/>
            <pc:sldMk cId="3461124626" sldId="376"/>
            <ac:spMk id="7" creationId="{8AA8DB8B-8879-5D69-2832-05A057F23E0E}"/>
          </ac:spMkLst>
        </pc:spChg>
        <pc:spChg chg="add mod">
          <ac:chgData name="Breno Nicelatchi" userId="495d62745e7169d0" providerId="LiveId" clId="{4E968075-5F8C-4C6C-B86C-AE40581AF6E6}" dt="2023-08-25T20:15:44.569" v="3730" actId="14100"/>
          <ac:spMkLst>
            <pc:docMk/>
            <pc:sldMk cId="3461124626" sldId="376"/>
            <ac:spMk id="8" creationId="{2126D69A-71F4-D2B9-62E0-72177F165120}"/>
          </ac:spMkLst>
        </pc:spChg>
        <pc:spChg chg="mod">
          <ac:chgData name="Breno Nicelatchi" userId="495d62745e7169d0" providerId="LiveId" clId="{4E968075-5F8C-4C6C-B86C-AE40581AF6E6}" dt="2023-08-25T20:11:53.916" v="3685"/>
          <ac:spMkLst>
            <pc:docMk/>
            <pc:sldMk cId="3461124626" sldId="376"/>
            <ac:spMk id="11" creationId="{E163D96A-9DB8-3833-BBE7-A45A5D4A9A7D}"/>
          </ac:spMkLst>
        </pc:spChg>
        <pc:spChg chg="mod">
          <ac:chgData name="Breno Nicelatchi" userId="495d62745e7169d0" providerId="LiveId" clId="{4E968075-5F8C-4C6C-B86C-AE40581AF6E6}" dt="2023-08-25T20:11:53.916" v="3685"/>
          <ac:spMkLst>
            <pc:docMk/>
            <pc:sldMk cId="3461124626" sldId="376"/>
            <ac:spMk id="12" creationId="{5512E7FE-0466-B061-8A62-46C628B98E81}"/>
          </ac:spMkLst>
        </pc:spChg>
        <pc:spChg chg="mod">
          <ac:chgData name="Breno Nicelatchi" userId="495d62745e7169d0" providerId="LiveId" clId="{4E968075-5F8C-4C6C-B86C-AE40581AF6E6}" dt="2023-08-25T20:11:53.916" v="3685"/>
          <ac:spMkLst>
            <pc:docMk/>
            <pc:sldMk cId="3461124626" sldId="376"/>
            <ac:spMk id="13" creationId="{6593C1A0-5D17-1F42-844A-8FC3781DC16F}"/>
          </ac:spMkLst>
        </pc:spChg>
        <pc:spChg chg="mod">
          <ac:chgData name="Breno Nicelatchi" userId="495d62745e7169d0" providerId="LiveId" clId="{4E968075-5F8C-4C6C-B86C-AE40581AF6E6}" dt="2023-08-25T20:11:53.916" v="3685"/>
          <ac:spMkLst>
            <pc:docMk/>
            <pc:sldMk cId="3461124626" sldId="376"/>
            <ac:spMk id="14" creationId="{03C95B0A-2D67-4573-7212-D0024A7E1361}"/>
          </ac:spMkLst>
        </pc:spChg>
        <pc:spChg chg="mod">
          <ac:chgData name="Breno Nicelatchi" userId="495d62745e7169d0" providerId="LiveId" clId="{4E968075-5F8C-4C6C-B86C-AE40581AF6E6}" dt="2023-08-25T20:11:53.916" v="3685"/>
          <ac:spMkLst>
            <pc:docMk/>
            <pc:sldMk cId="3461124626" sldId="376"/>
            <ac:spMk id="15" creationId="{160D5B76-2650-0478-975B-BC2A82A0099F}"/>
          </ac:spMkLst>
        </pc:spChg>
        <pc:spChg chg="mod">
          <ac:chgData name="Breno Nicelatchi" userId="495d62745e7169d0" providerId="LiveId" clId="{4E968075-5F8C-4C6C-B86C-AE40581AF6E6}" dt="2023-08-25T20:11:53.916" v="3685"/>
          <ac:spMkLst>
            <pc:docMk/>
            <pc:sldMk cId="3461124626" sldId="376"/>
            <ac:spMk id="16" creationId="{B36AFDF2-17B9-7D77-94A4-1CE05A6B0DEE}"/>
          </ac:spMkLst>
        </pc:spChg>
        <pc:spChg chg="mod">
          <ac:chgData name="Breno Nicelatchi" userId="495d62745e7169d0" providerId="LiveId" clId="{4E968075-5F8C-4C6C-B86C-AE40581AF6E6}" dt="2023-08-25T20:14:43.743" v="3709"/>
          <ac:spMkLst>
            <pc:docMk/>
            <pc:sldMk cId="3461124626" sldId="376"/>
            <ac:spMk id="18" creationId="{8EBDF61C-476A-660A-8A67-71DD1EFDB7F4}"/>
          </ac:spMkLst>
        </pc:spChg>
        <pc:spChg chg="mod">
          <ac:chgData name="Breno Nicelatchi" userId="495d62745e7169d0" providerId="LiveId" clId="{4E968075-5F8C-4C6C-B86C-AE40581AF6E6}" dt="2023-08-25T20:14:43.743" v="3709"/>
          <ac:spMkLst>
            <pc:docMk/>
            <pc:sldMk cId="3461124626" sldId="376"/>
            <ac:spMk id="19" creationId="{91F2F0E2-5F18-7B03-E608-ECE70AEDF8F8}"/>
          </ac:spMkLst>
        </pc:spChg>
        <pc:spChg chg="mod">
          <ac:chgData name="Breno Nicelatchi" userId="495d62745e7169d0" providerId="LiveId" clId="{4E968075-5F8C-4C6C-B86C-AE40581AF6E6}" dt="2023-08-25T20:14:43.743" v="3709"/>
          <ac:spMkLst>
            <pc:docMk/>
            <pc:sldMk cId="3461124626" sldId="376"/>
            <ac:spMk id="20" creationId="{602B3B3B-9136-B4ED-09BA-9B9E77276D8B}"/>
          </ac:spMkLst>
        </pc:spChg>
        <pc:spChg chg="mod">
          <ac:chgData name="Breno Nicelatchi" userId="495d62745e7169d0" providerId="LiveId" clId="{4E968075-5F8C-4C6C-B86C-AE40581AF6E6}" dt="2023-08-25T20:14:43.743" v="3709"/>
          <ac:spMkLst>
            <pc:docMk/>
            <pc:sldMk cId="3461124626" sldId="376"/>
            <ac:spMk id="21" creationId="{78E86299-9C7F-7969-E371-72C7949E1B51}"/>
          </ac:spMkLst>
        </pc:spChg>
        <pc:spChg chg="mod">
          <ac:chgData name="Breno Nicelatchi" userId="495d62745e7169d0" providerId="LiveId" clId="{4E968075-5F8C-4C6C-B86C-AE40581AF6E6}" dt="2023-08-25T20:14:43.743" v="3709"/>
          <ac:spMkLst>
            <pc:docMk/>
            <pc:sldMk cId="3461124626" sldId="376"/>
            <ac:spMk id="22" creationId="{4693BD63-3714-B000-741F-817076EF7452}"/>
          </ac:spMkLst>
        </pc:spChg>
        <pc:spChg chg="mod">
          <ac:chgData name="Breno Nicelatchi" userId="495d62745e7169d0" providerId="LiveId" clId="{4E968075-5F8C-4C6C-B86C-AE40581AF6E6}" dt="2023-08-25T20:14:43.743" v="3709"/>
          <ac:spMkLst>
            <pc:docMk/>
            <pc:sldMk cId="3461124626" sldId="376"/>
            <ac:spMk id="23" creationId="{AC740104-0F9A-D40A-29AA-D342626685C8}"/>
          </ac:spMkLst>
        </pc:spChg>
        <pc:spChg chg="mod">
          <ac:chgData name="Breno Nicelatchi" userId="495d62745e7169d0" providerId="LiveId" clId="{4E968075-5F8C-4C6C-B86C-AE40581AF6E6}" dt="2023-08-25T20:15:06.147" v="3719"/>
          <ac:spMkLst>
            <pc:docMk/>
            <pc:sldMk cId="3461124626" sldId="376"/>
            <ac:spMk id="25" creationId="{057B5ED4-A62A-7DD7-41F9-99076C52B70C}"/>
          </ac:spMkLst>
        </pc:spChg>
        <pc:spChg chg="mod">
          <ac:chgData name="Breno Nicelatchi" userId="495d62745e7169d0" providerId="LiveId" clId="{4E968075-5F8C-4C6C-B86C-AE40581AF6E6}" dt="2023-08-25T20:15:06.147" v="3719"/>
          <ac:spMkLst>
            <pc:docMk/>
            <pc:sldMk cId="3461124626" sldId="376"/>
            <ac:spMk id="26" creationId="{66080697-8765-2473-EFEF-FB4C4840C0D0}"/>
          </ac:spMkLst>
        </pc:spChg>
        <pc:spChg chg="mod">
          <ac:chgData name="Breno Nicelatchi" userId="495d62745e7169d0" providerId="LiveId" clId="{4E968075-5F8C-4C6C-B86C-AE40581AF6E6}" dt="2023-08-25T20:15:06.147" v="3719"/>
          <ac:spMkLst>
            <pc:docMk/>
            <pc:sldMk cId="3461124626" sldId="376"/>
            <ac:spMk id="27" creationId="{907AF18C-DEB4-F28F-B3BC-819804387626}"/>
          </ac:spMkLst>
        </pc:spChg>
        <pc:spChg chg="mod">
          <ac:chgData name="Breno Nicelatchi" userId="495d62745e7169d0" providerId="LiveId" clId="{4E968075-5F8C-4C6C-B86C-AE40581AF6E6}" dt="2023-08-25T20:15:06.147" v="3719"/>
          <ac:spMkLst>
            <pc:docMk/>
            <pc:sldMk cId="3461124626" sldId="376"/>
            <ac:spMk id="28" creationId="{AB950BE3-D6D0-DE11-B7D7-5AD31999682B}"/>
          </ac:spMkLst>
        </pc:spChg>
        <pc:spChg chg="mod">
          <ac:chgData name="Breno Nicelatchi" userId="495d62745e7169d0" providerId="LiveId" clId="{4E968075-5F8C-4C6C-B86C-AE40581AF6E6}" dt="2023-08-25T20:15:06.147" v="3719"/>
          <ac:spMkLst>
            <pc:docMk/>
            <pc:sldMk cId="3461124626" sldId="376"/>
            <ac:spMk id="29" creationId="{7BE5BA21-46E1-3563-ECFE-30E104B238D6}"/>
          </ac:spMkLst>
        </pc:spChg>
        <pc:spChg chg="mod">
          <ac:chgData name="Breno Nicelatchi" userId="495d62745e7169d0" providerId="LiveId" clId="{4E968075-5F8C-4C6C-B86C-AE40581AF6E6}" dt="2023-08-25T20:15:06.147" v="3719"/>
          <ac:spMkLst>
            <pc:docMk/>
            <pc:sldMk cId="3461124626" sldId="376"/>
            <ac:spMk id="30" creationId="{75F4068E-0920-2CF4-ACA1-E9D4D0C18236}"/>
          </ac:spMkLst>
        </pc:spChg>
        <pc:grpChg chg="add mod">
          <ac:chgData name="Breno Nicelatchi" userId="495d62745e7169d0" providerId="LiveId" clId="{4E968075-5F8C-4C6C-B86C-AE40581AF6E6}" dt="2023-08-25T20:14:43.036" v="3708" actId="1076"/>
          <ac:grpSpMkLst>
            <pc:docMk/>
            <pc:sldMk cId="3461124626" sldId="376"/>
            <ac:grpSpMk id="9" creationId="{76DEF396-BCFB-B318-F9E5-290FC2F96314}"/>
          </ac:grpSpMkLst>
        </pc:grpChg>
        <pc:grpChg chg="add del mod">
          <ac:chgData name="Breno Nicelatchi" userId="495d62745e7169d0" providerId="LiveId" clId="{4E968075-5F8C-4C6C-B86C-AE40581AF6E6}" dt="2023-08-25T20:14:30.662" v="3705" actId="478"/>
          <ac:grpSpMkLst>
            <pc:docMk/>
            <pc:sldMk cId="3461124626" sldId="376"/>
            <ac:grpSpMk id="10" creationId="{EF0E86E7-61C3-B451-0986-59EF1E5694D5}"/>
          </ac:grpSpMkLst>
        </pc:grpChg>
        <pc:grpChg chg="add mod">
          <ac:chgData name="Breno Nicelatchi" userId="495d62745e7169d0" providerId="LiveId" clId="{4E968075-5F8C-4C6C-B86C-AE40581AF6E6}" dt="2023-08-25T20:15:11.636" v="3722" actId="1076"/>
          <ac:grpSpMkLst>
            <pc:docMk/>
            <pc:sldMk cId="3461124626" sldId="376"/>
            <ac:grpSpMk id="17" creationId="{E9ED1F78-70BE-96C4-D294-9E2D0420957D}"/>
          </ac:grpSpMkLst>
        </pc:grpChg>
        <pc:grpChg chg="add mod">
          <ac:chgData name="Breno Nicelatchi" userId="495d62745e7169d0" providerId="LiveId" clId="{4E968075-5F8C-4C6C-B86C-AE40581AF6E6}" dt="2023-08-25T20:15:15.560" v="3723" actId="688"/>
          <ac:grpSpMkLst>
            <pc:docMk/>
            <pc:sldMk cId="3461124626" sldId="376"/>
            <ac:grpSpMk id="24" creationId="{B95CA358-6951-C2A4-C13E-3D094EEED062}"/>
          </ac:grpSpMkLst>
        </pc:grpChg>
        <pc:picChg chg="add mod">
          <ac:chgData name="Breno Nicelatchi" userId="495d62745e7169d0" providerId="LiveId" clId="{4E968075-5F8C-4C6C-B86C-AE40581AF6E6}" dt="2023-08-25T20:15:32.141" v="3728" actId="1076"/>
          <ac:picMkLst>
            <pc:docMk/>
            <pc:sldMk cId="3461124626" sldId="376"/>
            <ac:picMk id="3074" creationId="{67979EC3-0AE3-1066-9740-33D5DF8674F0}"/>
          </ac:picMkLst>
        </pc:picChg>
      </pc:sldChg>
      <pc:sldChg chg="add del modTransition">
        <pc:chgData name="Breno Nicelatchi" userId="495d62745e7169d0" providerId="LiveId" clId="{4E968075-5F8C-4C6C-B86C-AE40581AF6E6}" dt="2023-08-26T20:14:23.535" v="7293" actId="47"/>
        <pc:sldMkLst>
          <pc:docMk/>
          <pc:sldMk cId="2637988226" sldId="377"/>
        </pc:sldMkLst>
      </pc:sldChg>
      <pc:sldChg chg="add del modTransition">
        <pc:chgData name="Breno Nicelatchi" userId="495d62745e7169d0" providerId="LiveId" clId="{4E968075-5F8C-4C6C-B86C-AE40581AF6E6}" dt="2023-08-26T20:14:23.535" v="7293" actId="47"/>
        <pc:sldMkLst>
          <pc:docMk/>
          <pc:sldMk cId="796256117" sldId="378"/>
        </pc:sldMkLst>
      </pc:sldChg>
      <pc:sldChg chg="addSp delSp modSp add mod modTransition">
        <pc:chgData name="Breno Nicelatchi" userId="495d62745e7169d0" providerId="LiveId" clId="{4E968075-5F8C-4C6C-B86C-AE40581AF6E6}" dt="2023-08-25T20:46:05.963" v="3979"/>
        <pc:sldMkLst>
          <pc:docMk/>
          <pc:sldMk cId="2230074486" sldId="379"/>
        </pc:sldMkLst>
        <pc:spChg chg="add mod">
          <ac:chgData name="Breno Nicelatchi" userId="495d62745e7169d0" providerId="LiveId" clId="{4E968075-5F8C-4C6C-B86C-AE40581AF6E6}" dt="2023-08-25T01:13:48.790" v="1251" actId="1038"/>
          <ac:spMkLst>
            <pc:docMk/>
            <pc:sldMk cId="2230074486" sldId="379"/>
            <ac:spMk id="2" creationId="{CFDC0D77-399B-7D71-41A0-04472B85B17C}"/>
          </ac:spMkLst>
        </pc:spChg>
        <pc:spChg chg="mod">
          <ac:chgData name="Breno Nicelatchi" userId="495d62745e7169d0" providerId="LiveId" clId="{4E968075-5F8C-4C6C-B86C-AE40581AF6E6}" dt="2023-08-25T01:13:36.850" v="1230" actId="14100"/>
          <ac:spMkLst>
            <pc:docMk/>
            <pc:sldMk cId="2230074486" sldId="379"/>
            <ac:spMk id="4" creationId="{B184E528-C9A9-BD6A-9800-B0B93E8443CD}"/>
          </ac:spMkLst>
        </pc:spChg>
        <pc:spChg chg="mod">
          <ac:chgData name="Breno Nicelatchi" userId="495d62745e7169d0" providerId="LiveId" clId="{4E968075-5F8C-4C6C-B86C-AE40581AF6E6}" dt="2023-08-25T01:13:43.506" v="1231" actId="122"/>
          <ac:spMkLst>
            <pc:docMk/>
            <pc:sldMk cId="2230074486" sldId="379"/>
            <ac:spMk id="7" creationId="{ADCF7427-7901-23C2-35AA-6479A2C5CE1C}"/>
          </ac:spMkLst>
        </pc:spChg>
        <pc:spChg chg="mod">
          <ac:chgData name="Breno Nicelatchi" userId="495d62745e7169d0" providerId="LiveId" clId="{4E968075-5F8C-4C6C-B86C-AE40581AF6E6}" dt="2023-08-25T01:13:48.790" v="1251" actId="1038"/>
          <ac:spMkLst>
            <pc:docMk/>
            <pc:sldMk cId="2230074486" sldId="379"/>
            <ac:spMk id="8" creationId="{EF4C13F7-103F-84B3-5606-B54F963316BF}"/>
          </ac:spMkLst>
        </pc:spChg>
        <pc:spChg chg="del">
          <ac:chgData name="Breno Nicelatchi" userId="495d62745e7169d0" providerId="LiveId" clId="{4E968075-5F8C-4C6C-B86C-AE40581AF6E6}" dt="2023-08-25T01:11:18.145" v="1190" actId="478"/>
          <ac:spMkLst>
            <pc:docMk/>
            <pc:sldMk cId="2230074486" sldId="379"/>
            <ac:spMk id="9" creationId="{4BDF2160-70A1-36F4-0200-4A0A664173DB}"/>
          </ac:spMkLst>
        </pc:spChg>
        <pc:picChg chg="add mod">
          <ac:chgData name="Breno Nicelatchi" userId="495d62745e7169d0" providerId="LiveId" clId="{4E968075-5F8C-4C6C-B86C-AE40581AF6E6}" dt="2023-08-25T01:13:08.017" v="1223" actId="14100"/>
          <ac:picMkLst>
            <pc:docMk/>
            <pc:sldMk cId="2230074486" sldId="379"/>
            <ac:picMk id="3" creationId="{8F244CEA-B513-49E4-72A7-96B9474F1EEE}"/>
          </ac:picMkLst>
        </pc:picChg>
      </pc:sldChg>
      <pc:sldChg chg="addSp delSp modSp add mod modTransition delAnim">
        <pc:chgData name="Breno Nicelatchi" userId="495d62745e7169d0" providerId="LiveId" clId="{4E968075-5F8C-4C6C-B86C-AE40581AF6E6}" dt="2023-08-26T16:50:12.699" v="6131" actId="14100"/>
        <pc:sldMkLst>
          <pc:docMk/>
          <pc:sldMk cId="2458283160" sldId="380"/>
        </pc:sldMkLst>
        <pc:spChg chg="mod">
          <ac:chgData name="Breno Nicelatchi" userId="495d62745e7169d0" providerId="LiveId" clId="{4E968075-5F8C-4C6C-B86C-AE40581AF6E6}" dt="2023-08-26T16:50:12.699" v="6131" actId="14100"/>
          <ac:spMkLst>
            <pc:docMk/>
            <pc:sldMk cId="2458283160" sldId="380"/>
            <ac:spMk id="2" creationId="{7797ED11-98DD-4A35-9978-6B9D22EF1EE2}"/>
          </ac:spMkLst>
        </pc:spChg>
        <pc:spChg chg="mod">
          <ac:chgData name="Breno Nicelatchi" userId="495d62745e7169d0" providerId="LiveId" clId="{4E968075-5F8C-4C6C-B86C-AE40581AF6E6}" dt="2023-08-25T01:16:50.104" v="1300"/>
          <ac:spMkLst>
            <pc:docMk/>
            <pc:sldMk cId="2458283160" sldId="380"/>
            <ac:spMk id="6" creationId="{92D9B43B-6F25-4890-9C86-25CAE0F35D22}"/>
          </ac:spMkLst>
        </pc:spChg>
        <pc:spChg chg="add del mod">
          <ac:chgData name="Breno Nicelatchi" userId="495d62745e7169d0" providerId="LiveId" clId="{4E968075-5F8C-4C6C-B86C-AE40581AF6E6}" dt="2023-08-25T01:16:07.722" v="1271" actId="478"/>
          <ac:spMkLst>
            <pc:docMk/>
            <pc:sldMk cId="2458283160" sldId="380"/>
            <ac:spMk id="7" creationId="{383707C9-B450-E3C6-BA5D-562BC51FDD23}"/>
          </ac:spMkLst>
        </pc:spChg>
        <pc:spChg chg="mod">
          <ac:chgData name="Breno Nicelatchi" userId="495d62745e7169d0" providerId="LiveId" clId="{4E968075-5F8C-4C6C-B86C-AE40581AF6E6}" dt="2023-08-25T01:17:48.272" v="1301" actId="403"/>
          <ac:spMkLst>
            <pc:docMk/>
            <pc:sldMk cId="2458283160" sldId="380"/>
            <ac:spMk id="40" creationId="{43C48023-48A6-43DD-95FC-E173DC4C36EB}"/>
          </ac:spMkLst>
        </pc:spChg>
        <pc:grpChg chg="del">
          <ac:chgData name="Breno Nicelatchi" userId="495d62745e7169d0" providerId="LiveId" clId="{4E968075-5F8C-4C6C-B86C-AE40581AF6E6}" dt="2023-08-25T01:16:04.422" v="1269" actId="478"/>
          <ac:grpSpMkLst>
            <pc:docMk/>
            <pc:sldMk cId="2458283160" sldId="380"/>
            <ac:grpSpMk id="3" creationId="{B4EBB8CE-E054-473C-9AB8-76C34997AF85}"/>
          </ac:grpSpMkLst>
        </pc:grpChg>
        <pc:grpChg chg="del">
          <ac:chgData name="Breno Nicelatchi" userId="495d62745e7169d0" providerId="LiveId" clId="{4E968075-5F8C-4C6C-B86C-AE40581AF6E6}" dt="2023-08-25T01:16:01.729" v="1268" actId="478"/>
          <ac:grpSpMkLst>
            <pc:docMk/>
            <pc:sldMk cId="2458283160" sldId="380"/>
            <ac:grpSpMk id="15" creationId="{7C0D7653-DCC2-42AD-8944-43923C316926}"/>
          </ac:grpSpMkLst>
        </pc:grpChg>
        <pc:grpChg chg="del">
          <ac:chgData name="Breno Nicelatchi" userId="495d62745e7169d0" providerId="LiveId" clId="{4E968075-5F8C-4C6C-B86C-AE40581AF6E6}" dt="2023-08-25T01:16:01.729" v="1268" actId="478"/>
          <ac:grpSpMkLst>
            <pc:docMk/>
            <pc:sldMk cId="2458283160" sldId="380"/>
            <ac:grpSpMk id="18" creationId="{2D690525-788A-4A0B-BEC1-DA3C5709C5CA}"/>
          </ac:grpSpMkLst>
        </pc:grpChg>
        <pc:grpChg chg="del">
          <ac:chgData name="Breno Nicelatchi" userId="495d62745e7169d0" providerId="LiveId" clId="{4E968075-5F8C-4C6C-B86C-AE40581AF6E6}" dt="2023-08-25T01:16:01.729" v="1268" actId="478"/>
          <ac:grpSpMkLst>
            <pc:docMk/>
            <pc:sldMk cId="2458283160" sldId="380"/>
            <ac:grpSpMk id="21" creationId="{DD0D6898-9825-4FDA-B285-7331F9DBCFC9}"/>
          </ac:grpSpMkLst>
        </pc:grpChg>
        <pc:grpChg chg="del">
          <ac:chgData name="Breno Nicelatchi" userId="495d62745e7169d0" providerId="LiveId" clId="{4E968075-5F8C-4C6C-B86C-AE40581AF6E6}" dt="2023-08-25T01:16:01.729" v="1268" actId="478"/>
          <ac:grpSpMkLst>
            <pc:docMk/>
            <pc:sldMk cId="2458283160" sldId="380"/>
            <ac:grpSpMk id="39" creationId="{9E1040B3-C61E-430C-8F6C-BDE4274B84FB}"/>
          </ac:grpSpMkLst>
        </pc:grpChg>
        <pc:picChg chg="del">
          <ac:chgData name="Breno Nicelatchi" userId="495d62745e7169d0" providerId="LiveId" clId="{4E968075-5F8C-4C6C-B86C-AE40581AF6E6}" dt="2023-08-25T01:16:06.158" v="1270" actId="478"/>
          <ac:picMkLst>
            <pc:docMk/>
            <pc:sldMk cId="2458283160" sldId="380"/>
            <ac:picMk id="5" creationId="{FDE27B02-1BC0-4786-8046-CE162D644B5F}"/>
          </ac:picMkLst>
        </pc:picChg>
        <pc:picChg chg="add mod">
          <ac:chgData name="Breno Nicelatchi" userId="495d62745e7169d0" providerId="LiveId" clId="{4E968075-5F8C-4C6C-B86C-AE40581AF6E6}" dt="2023-08-25T01:16:29.852" v="1275" actId="167"/>
          <ac:picMkLst>
            <pc:docMk/>
            <pc:sldMk cId="2458283160" sldId="380"/>
            <ac:picMk id="5122" creationId="{D3FF68D5-DAF4-783F-4BEE-B62504B3C8E7}"/>
          </ac:picMkLst>
        </pc:picChg>
      </pc:sldChg>
      <pc:sldChg chg="addSp delSp modSp add mod ord modTransition delAnim modAnim">
        <pc:chgData name="Breno Nicelatchi" userId="495d62745e7169d0" providerId="LiveId" clId="{4E968075-5F8C-4C6C-B86C-AE40581AF6E6}" dt="2023-08-25T20:46:05.963" v="3979"/>
        <pc:sldMkLst>
          <pc:docMk/>
          <pc:sldMk cId="1885279039" sldId="381"/>
        </pc:sldMkLst>
        <pc:spChg chg="mod topLvl">
          <ac:chgData name="Breno Nicelatchi" userId="495d62745e7169d0" providerId="LiveId" clId="{4E968075-5F8C-4C6C-B86C-AE40581AF6E6}" dt="2023-08-25T01:19:37.895" v="1309" actId="165"/>
          <ac:spMkLst>
            <pc:docMk/>
            <pc:sldMk cId="1885279039" sldId="381"/>
            <ac:spMk id="7" creationId="{130B9F51-6588-44C7-A3FC-48CC7F419EEA}"/>
          </ac:spMkLst>
        </pc:spChg>
        <pc:spChg chg="mod">
          <ac:chgData name="Breno Nicelatchi" userId="495d62745e7169d0" providerId="LiveId" clId="{4E968075-5F8C-4C6C-B86C-AE40581AF6E6}" dt="2023-08-25T01:24:36.100" v="1470" actId="1036"/>
          <ac:spMkLst>
            <pc:docMk/>
            <pc:sldMk cId="1885279039" sldId="381"/>
            <ac:spMk id="12" creationId="{7708CBAD-5A27-4A72-AF5D-33742181CBF2}"/>
          </ac:spMkLst>
        </pc:spChg>
        <pc:spChg chg="del">
          <ac:chgData name="Breno Nicelatchi" userId="495d62745e7169d0" providerId="LiveId" clId="{4E968075-5F8C-4C6C-B86C-AE40581AF6E6}" dt="2023-08-25T01:18:55.712" v="1306" actId="478"/>
          <ac:spMkLst>
            <pc:docMk/>
            <pc:sldMk cId="1885279039" sldId="381"/>
            <ac:spMk id="13" creationId="{01D34471-6CDF-4D38-91FE-05F0268345CC}"/>
          </ac:spMkLst>
        </pc:spChg>
        <pc:spChg chg="del mod">
          <ac:chgData name="Breno Nicelatchi" userId="495d62745e7169d0" providerId="LiveId" clId="{4E968075-5F8C-4C6C-B86C-AE40581AF6E6}" dt="2023-08-25T01:19:47.909" v="1310" actId="478"/>
          <ac:spMkLst>
            <pc:docMk/>
            <pc:sldMk cId="1885279039" sldId="381"/>
            <ac:spMk id="14" creationId="{DA8A3669-57E5-4C23-B229-E00157AF827E}"/>
          </ac:spMkLst>
        </pc:spChg>
        <pc:spChg chg="del">
          <ac:chgData name="Breno Nicelatchi" userId="495d62745e7169d0" providerId="LiveId" clId="{4E968075-5F8C-4C6C-B86C-AE40581AF6E6}" dt="2023-08-25T01:18:55.712" v="1306" actId="478"/>
          <ac:spMkLst>
            <pc:docMk/>
            <pc:sldMk cId="1885279039" sldId="381"/>
            <ac:spMk id="15" creationId="{F6770906-B2B3-4A37-86CA-342964F65820}"/>
          </ac:spMkLst>
        </pc:spChg>
        <pc:spChg chg="del mod">
          <ac:chgData name="Breno Nicelatchi" userId="495d62745e7169d0" providerId="LiveId" clId="{4E968075-5F8C-4C6C-B86C-AE40581AF6E6}" dt="2023-08-25T01:19:50.941" v="1311" actId="478"/>
          <ac:spMkLst>
            <pc:docMk/>
            <pc:sldMk cId="1885279039" sldId="381"/>
            <ac:spMk id="27" creationId="{27B74CA3-B283-4596-AE24-1926961B3475}"/>
          </ac:spMkLst>
        </pc:spChg>
        <pc:spChg chg="del">
          <ac:chgData name="Breno Nicelatchi" userId="495d62745e7169d0" providerId="LiveId" clId="{4E968075-5F8C-4C6C-B86C-AE40581AF6E6}" dt="2023-08-25T01:18:55.712" v="1306" actId="478"/>
          <ac:spMkLst>
            <pc:docMk/>
            <pc:sldMk cId="1885279039" sldId="381"/>
            <ac:spMk id="28" creationId="{ECC5FDAF-C08B-4D69-AB9B-7C15782D5AD3}"/>
          </ac:spMkLst>
        </pc:spChg>
        <pc:spChg chg="del mod">
          <ac:chgData name="Breno Nicelatchi" userId="495d62745e7169d0" providerId="LiveId" clId="{4E968075-5F8C-4C6C-B86C-AE40581AF6E6}" dt="2023-08-25T01:19:55.804" v="1312" actId="478"/>
          <ac:spMkLst>
            <pc:docMk/>
            <pc:sldMk cId="1885279039" sldId="381"/>
            <ac:spMk id="30" creationId="{39661E8B-63C3-458B-8FC7-F97E85C0E50D}"/>
          </ac:spMkLst>
        </pc:spChg>
        <pc:spChg chg="del">
          <ac:chgData name="Breno Nicelatchi" userId="495d62745e7169d0" providerId="LiveId" clId="{4E968075-5F8C-4C6C-B86C-AE40581AF6E6}" dt="2023-08-25T01:18:55.712" v="1306" actId="478"/>
          <ac:spMkLst>
            <pc:docMk/>
            <pc:sldMk cId="1885279039" sldId="381"/>
            <ac:spMk id="31" creationId="{3117808E-A8B4-4697-92F0-B1C206E1C1C8}"/>
          </ac:spMkLst>
        </pc:spChg>
        <pc:spChg chg="mod topLvl">
          <ac:chgData name="Breno Nicelatchi" userId="495d62745e7169d0" providerId="LiveId" clId="{4E968075-5F8C-4C6C-B86C-AE40581AF6E6}" dt="2023-08-25T01:24:43.095" v="1475" actId="404"/>
          <ac:spMkLst>
            <pc:docMk/>
            <pc:sldMk cId="1885279039" sldId="381"/>
            <ac:spMk id="35" creationId="{E855B688-2671-4223-834B-96FEFD27A7DA}"/>
          </ac:spMkLst>
        </pc:spChg>
        <pc:spChg chg="del">
          <ac:chgData name="Breno Nicelatchi" userId="495d62745e7169d0" providerId="LiveId" clId="{4E968075-5F8C-4C6C-B86C-AE40581AF6E6}" dt="2023-08-25T01:19:11.064" v="1307" actId="478"/>
          <ac:spMkLst>
            <pc:docMk/>
            <pc:sldMk cId="1885279039" sldId="381"/>
            <ac:spMk id="36" creationId="{1D60C70F-2478-47E8-AF01-EAE506157031}"/>
          </ac:spMkLst>
        </pc:spChg>
        <pc:spChg chg="mod topLvl">
          <ac:chgData name="Breno Nicelatchi" userId="495d62745e7169d0" providerId="LiveId" clId="{4E968075-5F8C-4C6C-B86C-AE40581AF6E6}" dt="2023-08-25T01:19:37.895" v="1309" actId="165"/>
          <ac:spMkLst>
            <pc:docMk/>
            <pc:sldMk cId="1885279039" sldId="381"/>
            <ac:spMk id="39" creationId="{F54A816D-EC40-471C-8642-37C0A672C467}"/>
          </ac:spMkLst>
        </pc:spChg>
        <pc:spChg chg="mod">
          <ac:chgData name="Breno Nicelatchi" userId="495d62745e7169d0" providerId="LiveId" clId="{4E968075-5F8C-4C6C-B86C-AE40581AF6E6}" dt="2023-08-25T01:24:32.189" v="1449" actId="1036"/>
          <ac:spMkLst>
            <pc:docMk/>
            <pc:sldMk cId="1885279039" sldId="381"/>
            <ac:spMk id="40" creationId="{4CD64688-BCC5-4F77-B5F5-74B27F9CC340}"/>
          </ac:spMkLst>
        </pc:spChg>
        <pc:spChg chg="add del mod">
          <ac:chgData name="Breno Nicelatchi" userId="495d62745e7169d0" providerId="LiveId" clId="{4E968075-5F8C-4C6C-B86C-AE40581AF6E6}" dt="2023-08-25T01:20:16.495" v="1315" actId="478"/>
          <ac:spMkLst>
            <pc:docMk/>
            <pc:sldMk cId="1885279039" sldId="381"/>
            <ac:spMk id="41" creationId="{DCB6567D-3EFD-4474-8D04-947560E657D6}"/>
          </ac:spMkLst>
        </pc:spChg>
        <pc:spChg chg="mod topLvl">
          <ac:chgData name="Breno Nicelatchi" userId="495d62745e7169d0" providerId="LiveId" clId="{4E968075-5F8C-4C6C-B86C-AE40581AF6E6}" dt="2023-08-25T01:24:57.947" v="1478" actId="113"/>
          <ac:spMkLst>
            <pc:docMk/>
            <pc:sldMk cId="1885279039" sldId="381"/>
            <ac:spMk id="45" creationId="{F4C24DBF-205D-42ED-9566-96F96C0F95B7}"/>
          </ac:spMkLst>
        </pc:spChg>
        <pc:spChg chg="add del mod">
          <ac:chgData name="Breno Nicelatchi" userId="495d62745e7169d0" providerId="LiveId" clId="{4E968075-5F8C-4C6C-B86C-AE40581AF6E6}" dt="2023-08-25T01:20:16.495" v="1315" actId="478"/>
          <ac:spMkLst>
            <pc:docMk/>
            <pc:sldMk cId="1885279039" sldId="381"/>
            <ac:spMk id="46" creationId="{F58B6D78-FE3B-45F3-A22B-B6F263C15432}"/>
          </ac:spMkLst>
        </pc:spChg>
        <pc:spChg chg="del mod">
          <ac:chgData name="Breno Nicelatchi" userId="495d62745e7169d0" providerId="LiveId" clId="{4E968075-5F8C-4C6C-B86C-AE40581AF6E6}" dt="2023-08-25T01:20:45.729" v="1323" actId="478"/>
          <ac:spMkLst>
            <pc:docMk/>
            <pc:sldMk cId="1885279039" sldId="381"/>
            <ac:spMk id="47" creationId="{46B9FC49-20D9-4F15-87B2-DF536FBF944A}"/>
          </ac:spMkLst>
        </pc:spChg>
        <pc:spChg chg="add del mod">
          <ac:chgData name="Breno Nicelatchi" userId="495d62745e7169d0" providerId="LiveId" clId="{4E968075-5F8C-4C6C-B86C-AE40581AF6E6}" dt="2023-08-25T01:20:16.495" v="1315" actId="478"/>
          <ac:spMkLst>
            <pc:docMk/>
            <pc:sldMk cId="1885279039" sldId="381"/>
            <ac:spMk id="48" creationId="{E2A664B0-34D7-4057-B676-C5BE2FA7624E}"/>
          </ac:spMkLst>
        </pc:spChg>
        <pc:spChg chg="del mod">
          <ac:chgData name="Breno Nicelatchi" userId="495d62745e7169d0" providerId="LiveId" clId="{4E968075-5F8C-4C6C-B86C-AE40581AF6E6}" dt="2023-08-25T01:20:42.312" v="1322" actId="478"/>
          <ac:spMkLst>
            <pc:docMk/>
            <pc:sldMk cId="1885279039" sldId="381"/>
            <ac:spMk id="49" creationId="{4C4A00EE-421C-4D98-9C63-1BFC0B69D396}"/>
          </ac:spMkLst>
        </pc:spChg>
        <pc:spChg chg="del mod">
          <ac:chgData name="Breno Nicelatchi" userId="495d62745e7169d0" providerId="LiveId" clId="{4E968075-5F8C-4C6C-B86C-AE40581AF6E6}" dt="2023-08-25T01:20:33.249" v="1320" actId="478"/>
          <ac:spMkLst>
            <pc:docMk/>
            <pc:sldMk cId="1885279039" sldId="381"/>
            <ac:spMk id="50" creationId="{760EB263-0FC1-42EE-B3CC-0C3B3CF94F15}"/>
          </ac:spMkLst>
        </pc:spChg>
        <pc:spChg chg="del mod">
          <ac:chgData name="Breno Nicelatchi" userId="495d62745e7169d0" providerId="LiveId" clId="{4E968075-5F8C-4C6C-B86C-AE40581AF6E6}" dt="2023-08-25T01:20:37.563" v="1321" actId="478"/>
          <ac:spMkLst>
            <pc:docMk/>
            <pc:sldMk cId="1885279039" sldId="381"/>
            <ac:spMk id="51" creationId="{C892A875-92E5-4ED5-9D78-1EADE02B1C48}"/>
          </ac:spMkLst>
        </pc:spChg>
        <pc:spChg chg="add del mod">
          <ac:chgData name="Breno Nicelatchi" userId="495d62745e7169d0" providerId="LiveId" clId="{4E968075-5F8C-4C6C-B86C-AE40581AF6E6}" dt="2023-08-25T01:20:16.495" v="1315" actId="478"/>
          <ac:spMkLst>
            <pc:docMk/>
            <pc:sldMk cId="1885279039" sldId="381"/>
            <ac:spMk id="52" creationId="{C384CC52-A0E1-430F-A06B-3799943379AC}"/>
          </ac:spMkLst>
        </pc:spChg>
        <pc:spChg chg="mod topLvl">
          <ac:chgData name="Breno Nicelatchi" userId="495d62745e7169d0" providerId="LiveId" clId="{4E968075-5F8C-4C6C-B86C-AE40581AF6E6}" dt="2023-08-25T01:29:04.150" v="1516" actId="108"/>
          <ac:spMkLst>
            <pc:docMk/>
            <pc:sldMk cId="1885279039" sldId="381"/>
            <ac:spMk id="54" creationId="{6C469162-4CB0-46B4-8C37-C7ED4A4ABF5A}"/>
          </ac:spMkLst>
        </pc:spChg>
        <pc:spChg chg="mod">
          <ac:chgData name="Breno Nicelatchi" userId="495d62745e7169d0" providerId="LiveId" clId="{4E968075-5F8C-4C6C-B86C-AE40581AF6E6}" dt="2023-08-25T01:29:04.150" v="1516" actId="108"/>
          <ac:spMkLst>
            <pc:docMk/>
            <pc:sldMk cId="1885279039" sldId="381"/>
            <ac:spMk id="55" creationId="{027934BF-B08C-47AF-871C-DA81538F02A8}"/>
          </ac:spMkLst>
        </pc:spChg>
        <pc:spChg chg="del mod">
          <ac:chgData name="Breno Nicelatchi" userId="495d62745e7169d0" providerId="LiveId" clId="{4E968075-5F8C-4C6C-B86C-AE40581AF6E6}" dt="2023-08-25T01:20:23.788" v="1317" actId="478"/>
          <ac:spMkLst>
            <pc:docMk/>
            <pc:sldMk cId="1885279039" sldId="381"/>
            <ac:spMk id="56" creationId="{BB86F87A-D37D-4B4E-ABC7-B1C4AF25A7B2}"/>
          </ac:spMkLst>
        </pc:spChg>
        <pc:spChg chg="mod topLvl">
          <ac:chgData name="Breno Nicelatchi" userId="495d62745e7169d0" providerId="LiveId" clId="{4E968075-5F8C-4C6C-B86C-AE40581AF6E6}" dt="2023-08-25T01:29:04.150" v="1516" actId="108"/>
          <ac:spMkLst>
            <pc:docMk/>
            <pc:sldMk cId="1885279039" sldId="381"/>
            <ac:spMk id="60" creationId="{060FA83D-5AAA-418B-89ED-40417B89B60E}"/>
          </ac:spMkLst>
        </pc:spChg>
        <pc:spChg chg="del mod">
          <ac:chgData name="Breno Nicelatchi" userId="495d62745e7169d0" providerId="LiveId" clId="{4E968075-5F8C-4C6C-B86C-AE40581AF6E6}" dt="2023-08-25T01:20:55.959" v="1325" actId="478"/>
          <ac:spMkLst>
            <pc:docMk/>
            <pc:sldMk cId="1885279039" sldId="381"/>
            <ac:spMk id="61" creationId="{20BB9A67-A909-429E-BEEA-DE9EA340F186}"/>
          </ac:spMkLst>
        </pc:spChg>
        <pc:spChg chg="del mod">
          <ac:chgData name="Breno Nicelatchi" userId="495d62745e7169d0" providerId="LiveId" clId="{4E968075-5F8C-4C6C-B86C-AE40581AF6E6}" dt="2023-08-25T01:20:52.844" v="1324" actId="478"/>
          <ac:spMkLst>
            <pc:docMk/>
            <pc:sldMk cId="1885279039" sldId="381"/>
            <ac:spMk id="62" creationId="{586EB149-3846-445E-AFCA-5DB6329E6B15}"/>
          </ac:spMkLst>
        </pc:spChg>
        <pc:spChg chg="del mod">
          <ac:chgData name="Breno Nicelatchi" userId="495d62745e7169d0" providerId="LiveId" clId="{4E968075-5F8C-4C6C-B86C-AE40581AF6E6}" dt="2023-08-25T01:20:20.296" v="1316" actId="478"/>
          <ac:spMkLst>
            <pc:docMk/>
            <pc:sldMk cId="1885279039" sldId="381"/>
            <ac:spMk id="63" creationId="{312E8B32-E8C1-45F0-8B93-D72B78BC69B9}"/>
          </ac:spMkLst>
        </pc:spChg>
        <pc:spChg chg="del mod">
          <ac:chgData name="Breno Nicelatchi" userId="495d62745e7169d0" providerId="LiveId" clId="{4E968075-5F8C-4C6C-B86C-AE40581AF6E6}" dt="2023-08-25T01:20:30.840" v="1319" actId="478"/>
          <ac:spMkLst>
            <pc:docMk/>
            <pc:sldMk cId="1885279039" sldId="381"/>
            <ac:spMk id="64" creationId="{814B93EC-4D2D-4B6C-B3F5-2D45244610F8}"/>
          </ac:spMkLst>
        </pc:spChg>
        <pc:spChg chg="del mod">
          <ac:chgData name="Breno Nicelatchi" userId="495d62745e7169d0" providerId="LiveId" clId="{4E968075-5F8C-4C6C-B86C-AE40581AF6E6}" dt="2023-08-25T01:20:23.788" v="1317" actId="478"/>
          <ac:spMkLst>
            <pc:docMk/>
            <pc:sldMk cId="1885279039" sldId="381"/>
            <ac:spMk id="65" creationId="{C957DC0F-CD54-4B87-A3A4-ABE066277593}"/>
          </ac:spMkLst>
        </pc:spChg>
        <pc:spChg chg="del mod">
          <ac:chgData name="Breno Nicelatchi" userId="495d62745e7169d0" providerId="LiveId" clId="{4E968075-5F8C-4C6C-B86C-AE40581AF6E6}" dt="2023-08-25T01:20:27.231" v="1318" actId="478"/>
          <ac:spMkLst>
            <pc:docMk/>
            <pc:sldMk cId="1885279039" sldId="381"/>
            <ac:spMk id="66" creationId="{27809EB5-C900-4EB8-9432-9A3552B47113}"/>
          </ac:spMkLst>
        </pc:spChg>
        <pc:spChg chg="del mod">
          <ac:chgData name="Breno Nicelatchi" userId="495d62745e7169d0" providerId="LiveId" clId="{4E968075-5F8C-4C6C-B86C-AE40581AF6E6}" dt="2023-08-25T01:20:20.296" v="1316" actId="478"/>
          <ac:spMkLst>
            <pc:docMk/>
            <pc:sldMk cId="1885279039" sldId="381"/>
            <ac:spMk id="67" creationId="{314B7D1E-7338-4F28-9369-AA30115655FC}"/>
          </ac:spMkLst>
        </pc:spChg>
        <pc:spChg chg="mod topLvl">
          <ac:chgData name="Breno Nicelatchi" userId="495d62745e7169d0" providerId="LiveId" clId="{4E968075-5F8C-4C6C-B86C-AE40581AF6E6}" dt="2023-08-25T01:19:37.895" v="1309" actId="165"/>
          <ac:spMkLst>
            <pc:docMk/>
            <pc:sldMk cId="1885279039" sldId="381"/>
            <ac:spMk id="69" creationId="{A2829B95-CA7C-41C0-B2BA-1BE3F1130738}"/>
          </ac:spMkLst>
        </pc:spChg>
        <pc:spChg chg="mod">
          <ac:chgData name="Breno Nicelatchi" userId="495d62745e7169d0" providerId="LiveId" clId="{4E968075-5F8C-4C6C-B86C-AE40581AF6E6}" dt="2023-08-25T01:24:22.487" v="1394" actId="1036"/>
          <ac:spMkLst>
            <pc:docMk/>
            <pc:sldMk cId="1885279039" sldId="381"/>
            <ac:spMk id="70" creationId="{C74E5A60-F164-4E3C-9159-F105FF01F46F}"/>
          </ac:spMkLst>
        </pc:spChg>
        <pc:spChg chg="del mod">
          <ac:chgData name="Breno Nicelatchi" userId="495d62745e7169d0" providerId="LiveId" clId="{4E968075-5F8C-4C6C-B86C-AE40581AF6E6}" dt="2023-08-25T01:21:04.732" v="1328" actId="478"/>
          <ac:spMkLst>
            <pc:docMk/>
            <pc:sldMk cId="1885279039" sldId="381"/>
            <ac:spMk id="71" creationId="{E3CDD8FF-4DFD-41B7-B017-693F00B53910}"/>
          </ac:spMkLst>
        </pc:spChg>
        <pc:spChg chg="mod topLvl">
          <ac:chgData name="Breno Nicelatchi" userId="495d62745e7169d0" providerId="LiveId" clId="{4E968075-5F8C-4C6C-B86C-AE40581AF6E6}" dt="2023-08-25T01:25:10.174" v="1484" actId="403"/>
          <ac:spMkLst>
            <pc:docMk/>
            <pc:sldMk cId="1885279039" sldId="381"/>
            <ac:spMk id="75" creationId="{A657ADEF-9682-47F1-A30B-39D202BECCD1}"/>
          </ac:spMkLst>
        </pc:spChg>
        <pc:spChg chg="del mod">
          <ac:chgData name="Breno Nicelatchi" userId="495d62745e7169d0" providerId="LiveId" clId="{4E968075-5F8C-4C6C-B86C-AE40581AF6E6}" dt="2023-08-25T01:21:13.575" v="1330" actId="478"/>
          <ac:spMkLst>
            <pc:docMk/>
            <pc:sldMk cId="1885279039" sldId="381"/>
            <ac:spMk id="76" creationId="{5F9B076C-2DA5-4898-B242-D724AFE1BE5C}"/>
          </ac:spMkLst>
        </pc:spChg>
        <pc:spChg chg="del mod">
          <ac:chgData name="Breno Nicelatchi" userId="495d62745e7169d0" providerId="LiveId" clId="{4E968075-5F8C-4C6C-B86C-AE40581AF6E6}" dt="2023-08-25T01:21:27.157" v="1332" actId="478"/>
          <ac:spMkLst>
            <pc:docMk/>
            <pc:sldMk cId="1885279039" sldId="381"/>
            <ac:spMk id="77" creationId="{8A1B2F9A-A041-4D79-968B-8143D3AF7A4B}"/>
          </ac:spMkLst>
        </pc:spChg>
        <pc:spChg chg="del mod">
          <ac:chgData name="Breno Nicelatchi" userId="495d62745e7169d0" providerId="LiveId" clId="{4E968075-5F8C-4C6C-B86C-AE40581AF6E6}" dt="2023-08-25T01:21:08.105" v="1329" actId="478"/>
          <ac:spMkLst>
            <pc:docMk/>
            <pc:sldMk cId="1885279039" sldId="381"/>
            <ac:spMk id="78" creationId="{052B3D92-A810-4D06-AAEB-CD893D174A4D}"/>
          </ac:spMkLst>
        </pc:spChg>
        <pc:spChg chg="del mod">
          <ac:chgData name="Breno Nicelatchi" userId="495d62745e7169d0" providerId="LiveId" clId="{4E968075-5F8C-4C6C-B86C-AE40581AF6E6}" dt="2023-08-25T01:21:21.472" v="1331" actId="478"/>
          <ac:spMkLst>
            <pc:docMk/>
            <pc:sldMk cId="1885279039" sldId="381"/>
            <ac:spMk id="79" creationId="{7069AA3D-E59B-481F-A691-45856A8C0AA1}"/>
          </ac:spMkLst>
        </pc:spChg>
        <pc:spChg chg="del mod">
          <ac:chgData name="Breno Nicelatchi" userId="495d62745e7169d0" providerId="LiveId" clId="{4E968075-5F8C-4C6C-B86C-AE40581AF6E6}" dt="2023-08-25T01:20:58.779" v="1326" actId="478"/>
          <ac:spMkLst>
            <pc:docMk/>
            <pc:sldMk cId="1885279039" sldId="381"/>
            <ac:spMk id="80" creationId="{45496005-687D-41C1-BD50-F26C9749B956}"/>
          </ac:spMkLst>
        </pc:spChg>
        <pc:spChg chg="del mod">
          <ac:chgData name="Breno Nicelatchi" userId="495d62745e7169d0" providerId="LiveId" clId="{4E968075-5F8C-4C6C-B86C-AE40581AF6E6}" dt="2023-08-25T01:21:21.472" v="1331" actId="478"/>
          <ac:spMkLst>
            <pc:docMk/>
            <pc:sldMk cId="1885279039" sldId="381"/>
            <ac:spMk id="81" creationId="{A95D1A0C-5F7D-45E6-A51B-58723041509F}"/>
          </ac:spMkLst>
        </pc:spChg>
        <pc:spChg chg="del mod">
          <ac:chgData name="Breno Nicelatchi" userId="495d62745e7169d0" providerId="LiveId" clId="{4E968075-5F8C-4C6C-B86C-AE40581AF6E6}" dt="2023-08-25T01:21:02.231" v="1327" actId="478"/>
          <ac:spMkLst>
            <pc:docMk/>
            <pc:sldMk cId="1885279039" sldId="381"/>
            <ac:spMk id="82" creationId="{C5FA034D-A9B7-4A62-8544-356BAF86AF46}"/>
          </ac:spMkLst>
        </pc:spChg>
        <pc:spChg chg="del">
          <ac:chgData name="Breno Nicelatchi" userId="495d62745e7169d0" providerId="LiveId" clId="{4E968075-5F8C-4C6C-B86C-AE40581AF6E6}" dt="2023-08-25T01:18:25.864" v="1305" actId="478"/>
          <ac:spMkLst>
            <pc:docMk/>
            <pc:sldMk cId="1885279039" sldId="381"/>
            <ac:spMk id="88" creationId="{C4809651-B8B4-4C8E-B03C-F4E9D01419F8}"/>
          </ac:spMkLst>
        </pc:spChg>
        <pc:spChg chg="del">
          <ac:chgData name="Breno Nicelatchi" userId="495d62745e7169d0" providerId="LiveId" clId="{4E968075-5F8C-4C6C-B86C-AE40581AF6E6}" dt="2023-08-25T01:18:25.864" v="1305" actId="478"/>
          <ac:spMkLst>
            <pc:docMk/>
            <pc:sldMk cId="1885279039" sldId="381"/>
            <ac:spMk id="89" creationId="{C3694700-6FCB-4F26-8992-BEB107D788FB}"/>
          </ac:spMkLst>
        </pc:spChg>
        <pc:grpChg chg="add del mod">
          <ac:chgData name="Breno Nicelatchi" userId="495d62745e7169d0" providerId="LiveId" clId="{4E968075-5F8C-4C6C-B86C-AE40581AF6E6}" dt="2023-08-25T01:19:37.895" v="1309" actId="165"/>
          <ac:grpSpMkLst>
            <pc:docMk/>
            <pc:sldMk cId="1885279039" sldId="381"/>
            <ac:grpSpMk id="2" creationId="{472F334B-3E98-4639-AA81-695CB1168EA1}"/>
          </ac:grpSpMkLst>
        </pc:grpChg>
        <pc:grpChg chg="add del mod">
          <ac:chgData name="Breno Nicelatchi" userId="495d62745e7169d0" providerId="LiveId" clId="{4E968075-5F8C-4C6C-B86C-AE40581AF6E6}" dt="2023-08-25T01:19:37.895" v="1309" actId="165"/>
          <ac:grpSpMkLst>
            <pc:docMk/>
            <pc:sldMk cId="1885279039" sldId="381"/>
            <ac:grpSpMk id="3" creationId="{1D4DB7A5-1E4D-4875-B8F9-D84278B49A1C}"/>
          </ac:grpSpMkLst>
        </pc:grpChg>
        <pc:grpChg chg="add del mod">
          <ac:chgData name="Breno Nicelatchi" userId="495d62745e7169d0" providerId="LiveId" clId="{4E968075-5F8C-4C6C-B86C-AE40581AF6E6}" dt="2023-08-25T01:19:37.895" v="1309" actId="165"/>
          <ac:grpSpMkLst>
            <pc:docMk/>
            <pc:sldMk cId="1885279039" sldId="381"/>
            <ac:grpSpMk id="4" creationId="{6C7A3725-7077-42D6-B149-972AB27EF874}"/>
          </ac:grpSpMkLst>
        </pc:grpChg>
        <pc:grpChg chg="add del mod">
          <ac:chgData name="Breno Nicelatchi" userId="495d62745e7169d0" providerId="LiveId" clId="{4E968075-5F8C-4C6C-B86C-AE40581AF6E6}" dt="2023-08-25T01:19:37.895" v="1309" actId="165"/>
          <ac:grpSpMkLst>
            <pc:docMk/>
            <pc:sldMk cId="1885279039" sldId="381"/>
            <ac:grpSpMk id="5" creationId="{21FB1352-3FEE-4B86-A353-A6BD51007235}"/>
          </ac:grpSpMkLst>
        </pc:grpChg>
        <pc:grpChg chg="del">
          <ac:chgData name="Breno Nicelatchi" userId="495d62745e7169d0" providerId="LiveId" clId="{4E968075-5F8C-4C6C-B86C-AE40581AF6E6}" dt="2023-08-25T01:18:55.712" v="1306" actId="478"/>
          <ac:grpSpMkLst>
            <pc:docMk/>
            <pc:sldMk cId="1885279039" sldId="381"/>
            <ac:grpSpMk id="16" creationId="{FD7D6D1C-241D-4982-9012-3B52FB152944}"/>
          </ac:grpSpMkLst>
        </pc:grpChg>
        <pc:grpChg chg="del">
          <ac:chgData name="Breno Nicelatchi" userId="495d62745e7169d0" providerId="LiveId" clId="{4E968075-5F8C-4C6C-B86C-AE40581AF6E6}" dt="2023-08-25T01:18:55.712" v="1306" actId="478"/>
          <ac:grpSpMkLst>
            <pc:docMk/>
            <pc:sldMk cId="1885279039" sldId="381"/>
            <ac:grpSpMk id="33" creationId="{9758DA61-B209-4338-93AE-CB9190384C51}"/>
          </ac:grpSpMkLst>
        </pc:grpChg>
        <pc:grpChg chg="del">
          <ac:chgData name="Breno Nicelatchi" userId="495d62745e7169d0" providerId="LiveId" clId="{4E968075-5F8C-4C6C-B86C-AE40581AF6E6}" dt="2023-08-25T01:18:55.712" v="1306" actId="478"/>
          <ac:grpSpMkLst>
            <pc:docMk/>
            <pc:sldMk cId="1885279039" sldId="381"/>
            <ac:grpSpMk id="34" creationId="{2D42ECF2-370E-457B-9E04-2161D13C9A9A}"/>
          </ac:grpSpMkLst>
        </pc:grpChg>
        <pc:grpChg chg="add del mod">
          <ac:chgData name="Breno Nicelatchi" userId="495d62745e7169d0" providerId="LiveId" clId="{4E968075-5F8C-4C6C-B86C-AE40581AF6E6}" dt="2023-08-25T01:20:16.495" v="1315" actId="478"/>
          <ac:grpSpMkLst>
            <pc:docMk/>
            <pc:sldMk cId="1885279039" sldId="381"/>
            <ac:grpSpMk id="42" creationId="{16AD4311-38F7-4B52-96B2-1C7C8CCE8DFE}"/>
          </ac:grpSpMkLst>
        </pc:grpChg>
        <pc:grpChg chg="del mod">
          <ac:chgData name="Breno Nicelatchi" userId="495d62745e7169d0" providerId="LiveId" clId="{4E968075-5F8C-4C6C-B86C-AE40581AF6E6}" dt="2023-08-25T01:20:33.249" v="1320" actId="478"/>
          <ac:grpSpMkLst>
            <pc:docMk/>
            <pc:sldMk cId="1885279039" sldId="381"/>
            <ac:grpSpMk id="43" creationId="{0495FE40-28F5-4CC1-855F-90651BC78B35}"/>
          </ac:grpSpMkLst>
        </pc:grpChg>
        <pc:grpChg chg="add del mod">
          <ac:chgData name="Breno Nicelatchi" userId="495d62745e7169d0" providerId="LiveId" clId="{4E968075-5F8C-4C6C-B86C-AE40581AF6E6}" dt="2023-08-25T01:20:16.495" v="1315" actId="478"/>
          <ac:grpSpMkLst>
            <pc:docMk/>
            <pc:sldMk cId="1885279039" sldId="381"/>
            <ac:grpSpMk id="44" creationId="{70EDAC9A-370D-4A90-B229-1A9A805BC02E}"/>
          </ac:grpSpMkLst>
        </pc:grpChg>
        <pc:grpChg chg="del mod">
          <ac:chgData name="Breno Nicelatchi" userId="495d62745e7169d0" providerId="LiveId" clId="{4E968075-5F8C-4C6C-B86C-AE40581AF6E6}" dt="2023-08-25T01:20:20.296" v="1316" actId="478"/>
          <ac:grpSpMkLst>
            <pc:docMk/>
            <pc:sldMk cId="1885279039" sldId="381"/>
            <ac:grpSpMk id="57" creationId="{5C7A8EC7-C501-4B84-9886-B8EAE3E91AB9}"/>
          </ac:grpSpMkLst>
        </pc:grpChg>
        <pc:grpChg chg="del mod">
          <ac:chgData name="Breno Nicelatchi" userId="495d62745e7169d0" providerId="LiveId" clId="{4E968075-5F8C-4C6C-B86C-AE40581AF6E6}" dt="2023-08-25T01:20:23.788" v="1317" actId="478"/>
          <ac:grpSpMkLst>
            <pc:docMk/>
            <pc:sldMk cId="1885279039" sldId="381"/>
            <ac:grpSpMk id="58" creationId="{28025A86-A63A-42B3-8502-ED1788D1E275}"/>
          </ac:grpSpMkLst>
        </pc:grpChg>
        <pc:grpChg chg="del mod">
          <ac:chgData name="Breno Nicelatchi" userId="495d62745e7169d0" providerId="LiveId" clId="{4E968075-5F8C-4C6C-B86C-AE40581AF6E6}" dt="2023-08-25T01:20:20.296" v="1316" actId="478"/>
          <ac:grpSpMkLst>
            <pc:docMk/>
            <pc:sldMk cId="1885279039" sldId="381"/>
            <ac:grpSpMk id="59" creationId="{A429E4E3-D33F-48BC-A795-F8E4FCA968FE}"/>
          </ac:grpSpMkLst>
        </pc:grpChg>
        <pc:grpChg chg="del mod">
          <ac:chgData name="Breno Nicelatchi" userId="495d62745e7169d0" providerId="LiveId" clId="{4E968075-5F8C-4C6C-B86C-AE40581AF6E6}" dt="2023-08-25T01:21:02.231" v="1327" actId="478"/>
          <ac:grpSpMkLst>
            <pc:docMk/>
            <pc:sldMk cId="1885279039" sldId="381"/>
            <ac:grpSpMk id="72" creationId="{86E0E587-152B-4C77-93DA-A7B6E80034D6}"/>
          </ac:grpSpMkLst>
        </pc:grpChg>
        <pc:grpChg chg="del mod">
          <ac:chgData name="Breno Nicelatchi" userId="495d62745e7169d0" providerId="LiveId" clId="{4E968075-5F8C-4C6C-B86C-AE40581AF6E6}" dt="2023-08-25T01:20:58.779" v="1326" actId="478"/>
          <ac:grpSpMkLst>
            <pc:docMk/>
            <pc:sldMk cId="1885279039" sldId="381"/>
            <ac:grpSpMk id="73" creationId="{D875B751-E082-43DF-B05F-86623A31751B}"/>
          </ac:grpSpMkLst>
        </pc:grpChg>
        <pc:grpChg chg="del mod">
          <ac:chgData name="Breno Nicelatchi" userId="495d62745e7169d0" providerId="LiveId" clId="{4E968075-5F8C-4C6C-B86C-AE40581AF6E6}" dt="2023-08-25T01:21:08.105" v="1329" actId="478"/>
          <ac:grpSpMkLst>
            <pc:docMk/>
            <pc:sldMk cId="1885279039" sldId="381"/>
            <ac:grpSpMk id="74" creationId="{AFEDD8BA-4613-4AD5-81D9-1C9C5BDC8C9A}"/>
          </ac:grpSpMkLst>
        </pc:grpChg>
        <pc:grpChg chg="del mod topLvl">
          <ac:chgData name="Breno Nicelatchi" userId="495d62745e7169d0" providerId="LiveId" clId="{4E968075-5F8C-4C6C-B86C-AE40581AF6E6}" dt="2023-08-25T01:19:55.804" v="1312" actId="478"/>
          <ac:grpSpMkLst>
            <pc:docMk/>
            <pc:sldMk cId="1885279039" sldId="381"/>
            <ac:grpSpMk id="90" creationId="{C65F6873-03C0-4BE0-81A2-BFBBEDD83CC2}"/>
          </ac:grpSpMkLst>
        </pc:grpChg>
        <pc:grpChg chg="del mod topLvl">
          <ac:chgData name="Breno Nicelatchi" userId="495d62745e7169d0" providerId="LiveId" clId="{4E968075-5F8C-4C6C-B86C-AE40581AF6E6}" dt="2023-08-25T01:20:45.729" v="1323" actId="478"/>
          <ac:grpSpMkLst>
            <pc:docMk/>
            <pc:sldMk cId="1885279039" sldId="381"/>
            <ac:grpSpMk id="91" creationId="{DD22FB7D-A3B4-4A4C-A81B-312B85398033}"/>
          </ac:grpSpMkLst>
        </pc:grpChg>
        <pc:grpChg chg="del mod topLvl">
          <ac:chgData name="Breno Nicelatchi" userId="495d62745e7169d0" providerId="LiveId" clId="{4E968075-5F8C-4C6C-B86C-AE40581AF6E6}" dt="2023-08-25T01:20:55.959" v="1325" actId="478"/>
          <ac:grpSpMkLst>
            <pc:docMk/>
            <pc:sldMk cId="1885279039" sldId="381"/>
            <ac:grpSpMk id="92" creationId="{C10A7D8A-A2FC-4401-A662-79E0FEF4CCDA}"/>
          </ac:grpSpMkLst>
        </pc:grpChg>
        <pc:grpChg chg="del mod topLvl">
          <ac:chgData name="Breno Nicelatchi" userId="495d62745e7169d0" providerId="LiveId" clId="{4E968075-5F8C-4C6C-B86C-AE40581AF6E6}" dt="2023-08-25T01:21:27.157" v="1332" actId="478"/>
          <ac:grpSpMkLst>
            <pc:docMk/>
            <pc:sldMk cId="1885279039" sldId="381"/>
            <ac:grpSpMk id="93" creationId="{273D8BE2-C4C4-4912-8568-36C56AB97AE1}"/>
          </ac:grpSpMkLst>
        </pc:grpChg>
      </pc:sldChg>
      <pc:sldChg chg="modSp add mod modTransition modAnim">
        <pc:chgData name="Breno Nicelatchi" userId="495d62745e7169d0" providerId="LiveId" clId="{4E968075-5F8C-4C6C-B86C-AE40581AF6E6}" dt="2023-08-25T20:46:05.963" v="3979"/>
        <pc:sldMkLst>
          <pc:docMk/>
          <pc:sldMk cId="4114205483" sldId="382"/>
        </pc:sldMkLst>
        <pc:spChg chg="mod">
          <ac:chgData name="Breno Nicelatchi" userId="495d62745e7169d0" providerId="LiveId" clId="{4E968075-5F8C-4C6C-B86C-AE40581AF6E6}" dt="2023-08-25T01:25:50.216" v="1488" actId="207"/>
          <ac:spMkLst>
            <pc:docMk/>
            <pc:sldMk cId="4114205483" sldId="382"/>
            <ac:spMk id="7" creationId="{130B9F51-6588-44C7-A3FC-48CC7F419EEA}"/>
          </ac:spMkLst>
        </pc:spChg>
        <pc:spChg chg="mod">
          <ac:chgData name="Breno Nicelatchi" userId="495d62745e7169d0" providerId="LiveId" clId="{4E968075-5F8C-4C6C-B86C-AE40581AF6E6}" dt="2023-08-25T01:25:50.216" v="1488" actId="207"/>
          <ac:spMkLst>
            <pc:docMk/>
            <pc:sldMk cId="4114205483" sldId="382"/>
            <ac:spMk id="12" creationId="{7708CBAD-5A27-4A72-AF5D-33742181CBF2}"/>
          </ac:spMkLst>
        </pc:spChg>
        <pc:spChg chg="mod">
          <ac:chgData name="Breno Nicelatchi" userId="495d62745e7169d0" providerId="LiveId" clId="{4E968075-5F8C-4C6C-B86C-AE40581AF6E6}" dt="2023-08-25T01:26:01.684" v="1490" actId="207"/>
          <ac:spMkLst>
            <pc:docMk/>
            <pc:sldMk cId="4114205483" sldId="382"/>
            <ac:spMk id="35" creationId="{E855B688-2671-4223-834B-96FEFD27A7DA}"/>
          </ac:spMkLst>
        </pc:spChg>
        <pc:grpChg chg="mod">
          <ac:chgData name="Breno Nicelatchi" userId="495d62745e7169d0" providerId="LiveId" clId="{4E968075-5F8C-4C6C-B86C-AE40581AF6E6}" dt="2023-08-25T01:25:48.626" v="1487" actId="207"/>
          <ac:grpSpMkLst>
            <pc:docMk/>
            <pc:sldMk cId="4114205483" sldId="382"/>
            <ac:grpSpMk id="2" creationId="{472F334B-3E98-4639-AA81-695CB1168EA1}"/>
          </ac:grpSpMkLst>
        </pc:grpChg>
      </pc:sldChg>
      <pc:sldChg chg="delSp modSp add mod modTransition">
        <pc:chgData name="Breno Nicelatchi" userId="495d62745e7169d0" providerId="LiveId" clId="{4E968075-5F8C-4C6C-B86C-AE40581AF6E6}" dt="2023-08-25T20:46:05.963" v="3979"/>
        <pc:sldMkLst>
          <pc:docMk/>
          <pc:sldMk cId="781252058" sldId="383"/>
        </pc:sldMkLst>
        <pc:spChg chg="mod topLvl">
          <ac:chgData name="Breno Nicelatchi" userId="495d62745e7169d0" providerId="LiveId" clId="{4E968075-5F8C-4C6C-B86C-AE40581AF6E6}" dt="2023-08-25T01:26:40.922" v="1502" actId="108"/>
          <ac:spMkLst>
            <pc:docMk/>
            <pc:sldMk cId="781252058" sldId="383"/>
            <ac:spMk id="7" creationId="{130B9F51-6588-44C7-A3FC-48CC7F419EEA}"/>
          </ac:spMkLst>
        </pc:spChg>
        <pc:spChg chg="mod topLvl">
          <ac:chgData name="Breno Nicelatchi" userId="495d62745e7169d0" providerId="LiveId" clId="{4E968075-5F8C-4C6C-B86C-AE40581AF6E6}" dt="2023-08-25T01:27:10.855" v="1509" actId="108"/>
          <ac:spMkLst>
            <pc:docMk/>
            <pc:sldMk cId="781252058" sldId="383"/>
            <ac:spMk id="12" creationId="{7708CBAD-5A27-4A72-AF5D-33742181CBF2}"/>
          </ac:spMkLst>
        </pc:spChg>
        <pc:spChg chg="mod topLvl">
          <ac:chgData name="Breno Nicelatchi" userId="495d62745e7169d0" providerId="LiveId" clId="{4E968075-5F8C-4C6C-B86C-AE40581AF6E6}" dt="2023-08-25T01:27:40.202" v="1510" actId="108"/>
          <ac:spMkLst>
            <pc:docMk/>
            <pc:sldMk cId="781252058" sldId="383"/>
            <ac:spMk id="35" creationId="{E855B688-2671-4223-834B-96FEFD27A7DA}"/>
          </ac:spMkLst>
        </pc:spChg>
        <pc:spChg chg="mod topLvl">
          <ac:chgData name="Breno Nicelatchi" userId="495d62745e7169d0" providerId="LiveId" clId="{4E968075-5F8C-4C6C-B86C-AE40581AF6E6}" dt="2023-08-25T01:26:24.491" v="1495" actId="108"/>
          <ac:spMkLst>
            <pc:docMk/>
            <pc:sldMk cId="781252058" sldId="383"/>
            <ac:spMk id="39" creationId="{F54A816D-EC40-471C-8642-37C0A672C467}"/>
          </ac:spMkLst>
        </pc:spChg>
        <pc:spChg chg="mod topLvl">
          <ac:chgData name="Breno Nicelatchi" userId="495d62745e7169d0" providerId="LiveId" clId="{4E968075-5F8C-4C6C-B86C-AE40581AF6E6}" dt="2023-08-25T01:29:18.935" v="1517" actId="207"/>
          <ac:spMkLst>
            <pc:docMk/>
            <pc:sldMk cId="781252058" sldId="383"/>
            <ac:spMk id="40" creationId="{4CD64688-BCC5-4F77-B5F5-74B27F9CC340}"/>
          </ac:spMkLst>
        </pc:spChg>
        <pc:spChg chg="mod topLvl">
          <ac:chgData name="Breno Nicelatchi" userId="495d62745e7169d0" providerId="LiveId" clId="{4E968075-5F8C-4C6C-B86C-AE40581AF6E6}" dt="2023-08-25T01:26:50.632" v="1503" actId="108"/>
          <ac:spMkLst>
            <pc:docMk/>
            <pc:sldMk cId="781252058" sldId="383"/>
            <ac:spMk id="45" creationId="{F4C24DBF-205D-42ED-9566-96F96C0F95B7}"/>
          </ac:spMkLst>
        </pc:spChg>
        <pc:spChg chg="mod topLvl">
          <ac:chgData name="Breno Nicelatchi" userId="495d62745e7169d0" providerId="LiveId" clId="{4E968075-5F8C-4C6C-B86C-AE40581AF6E6}" dt="2023-08-25T01:26:10.501" v="1492" actId="165"/>
          <ac:spMkLst>
            <pc:docMk/>
            <pc:sldMk cId="781252058" sldId="383"/>
            <ac:spMk id="54" creationId="{6C469162-4CB0-46B4-8C37-C7ED4A4ABF5A}"/>
          </ac:spMkLst>
        </pc:spChg>
        <pc:spChg chg="mod topLvl">
          <ac:chgData name="Breno Nicelatchi" userId="495d62745e7169d0" providerId="LiveId" clId="{4E968075-5F8C-4C6C-B86C-AE40581AF6E6}" dt="2023-08-25T01:26:10.501" v="1492" actId="165"/>
          <ac:spMkLst>
            <pc:docMk/>
            <pc:sldMk cId="781252058" sldId="383"/>
            <ac:spMk id="55" creationId="{027934BF-B08C-47AF-871C-DA81538F02A8}"/>
          </ac:spMkLst>
        </pc:spChg>
        <pc:spChg chg="mod topLvl">
          <ac:chgData name="Breno Nicelatchi" userId="495d62745e7169d0" providerId="LiveId" clId="{4E968075-5F8C-4C6C-B86C-AE40581AF6E6}" dt="2023-08-25T01:26:10.501" v="1492" actId="165"/>
          <ac:spMkLst>
            <pc:docMk/>
            <pc:sldMk cId="781252058" sldId="383"/>
            <ac:spMk id="60" creationId="{060FA83D-5AAA-418B-89ED-40417B89B60E}"/>
          </ac:spMkLst>
        </pc:spChg>
        <pc:spChg chg="mod topLvl">
          <ac:chgData name="Breno Nicelatchi" userId="495d62745e7169d0" providerId="LiveId" clId="{4E968075-5F8C-4C6C-B86C-AE40581AF6E6}" dt="2023-08-25T01:26:10.501" v="1492" actId="165"/>
          <ac:spMkLst>
            <pc:docMk/>
            <pc:sldMk cId="781252058" sldId="383"/>
            <ac:spMk id="69" creationId="{A2829B95-CA7C-41C0-B2BA-1BE3F1130738}"/>
          </ac:spMkLst>
        </pc:spChg>
        <pc:spChg chg="mod topLvl">
          <ac:chgData name="Breno Nicelatchi" userId="495d62745e7169d0" providerId="LiveId" clId="{4E968075-5F8C-4C6C-B86C-AE40581AF6E6}" dt="2023-08-25T01:26:10.501" v="1492" actId="165"/>
          <ac:spMkLst>
            <pc:docMk/>
            <pc:sldMk cId="781252058" sldId="383"/>
            <ac:spMk id="70" creationId="{C74E5A60-F164-4E3C-9159-F105FF01F46F}"/>
          </ac:spMkLst>
        </pc:spChg>
        <pc:spChg chg="mod topLvl">
          <ac:chgData name="Breno Nicelatchi" userId="495d62745e7169d0" providerId="LiveId" clId="{4E968075-5F8C-4C6C-B86C-AE40581AF6E6}" dt="2023-08-25T01:26:10.501" v="1492" actId="165"/>
          <ac:spMkLst>
            <pc:docMk/>
            <pc:sldMk cId="781252058" sldId="383"/>
            <ac:spMk id="75" creationId="{A657ADEF-9682-47F1-A30B-39D202BECCD1}"/>
          </ac:spMkLst>
        </pc:spChg>
        <pc:grpChg chg="del">
          <ac:chgData name="Breno Nicelatchi" userId="495d62745e7169d0" providerId="LiveId" clId="{4E968075-5F8C-4C6C-B86C-AE40581AF6E6}" dt="2023-08-25T01:26:10.501" v="1492" actId="165"/>
          <ac:grpSpMkLst>
            <pc:docMk/>
            <pc:sldMk cId="781252058" sldId="383"/>
            <ac:grpSpMk id="2" creationId="{472F334B-3E98-4639-AA81-695CB1168EA1}"/>
          </ac:grpSpMkLst>
        </pc:grpChg>
        <pc:grpChg chg="del">
          <ac:chgData name="Breno Nicelatchi" userId="495d62745e7169d0" providerId="LiveId" clId="{4E968075-5F8C-4C6C-B86C-AE40581AF6E6}" dt="2023-08-25T01:26:10.501" v="1492" actId="165"/>
          <ac:grpSpMkLst>
            <pc:docMk/>
            <pc:sldMk cId="781252058" sldId="383"/>
            <ac:grpSpMk id="3" creationId="{1D4DB7A5-1E4D-4875-B8F9-D84278B49A1C}"/>
          </ac:grpSpMkLst>
        </pc:grpChg>
        <pc:grpChg chg="del">
          <ac:chgData name="Breno Nicelatchi" userId="495d62745e7169d0" providerId="LiveId" clId="{4E968075-5F8C-4C6C-B86C-AE40581AF6E6}" dt="2023-08-25T01:26:10.501" v="1492" actId="165"/>
          <ac:grpSpMkLst>
            <pc:docMk/>
            <pc:sldMk cId="781252058" sldId="383"/>
            <ac:grpSpMk id="4" creationId="{6C7A3725-7077-42D6-B149-972AB27EF874}"/>
          </ac:grpSpMkLst>
        </pc:grpChg>
        <pc:grpChg chg="del">
          <ac:chgData name="Breno Nicelatchi" userId="495d62745e7169d0" providerId="LiveId" clId="{4E968075-5F8C-4C6C-B86C-AE40581AF6E6}" dt="2023-08-25T01:26:10.501" v="1492" actId="165"/>
          <ac:grpSpMkLst>
            <pc:docMk/>
            <pc:sldMk cId="781252058" sldId="383"/>
            <ac:grpSpMk id="5" creationId="{21FB1352-3FEE-4B86-A353-A6BD51007235}"/>
          </ac:grpSpMkLst>
        </pc:grpChg>
      </pc:sldChg>
      <pc:sldChg chg="modSp add mod modTransition">
        <pc:chgData name="Breno Nicelatchi" userId="495d62745e7169d0" providerId="LiveId" clId="{4E968075-5F8C-4C6C-B86C-AE40581AF6E6}" dt="2023-08-25T20:46:05.963" v="3979"/>
        <pc:sldMkLst>
          <pc:docMk/>
          <pc:sldMk cId="1693469902" sldId="384"/>
        </pc:sldMkLst>
        <pc:spChg chg="mod">
          <ac:chgData name="Breno Nicelatchi" userId="495d62745e7169d0" providerId="LiveId" clId="{4E968075-5F8C-4C6C-B86C-AE40581AF6E6}" dt="2023-08-25T01:26:38.932" v="1501" actId="108"/>
          <ac:spMkLst>
            <pc:docMk/>
            <pc:sldMk cId="1693469902" sldId="384"/>
            <ac:spMk id="7" creationId="{130B9F51-6588-44C7-A3FC-48CC7F419EEA}"/>
          </ac:spMkLst>
        </pc:spChg>
        <pc:spChg chg="mod">
          <ac:chgData name="Breno Nicelatchi" userId="495d62745e7169d0" providerId="LiveId" clId="{4E968075-5F8C-4C6C-B86C-AE40581AF6E6}" dt="2023-08-25T01:27:09.090" v="1508" actId="108"/>
          <ac:spMkLst>
            <pc:docMk/>
            <pc:sldMk cId="1693469902" sldId="384"/>
            <ac:spMk id="12" creationId="{7708CBAD-5A27-4A72-AF5D-33742181CBF2}"/>
          </ac:spMkLst>
        </pc:spChg>
        <pc:spChg chg="mod">
          <ac:chgData name="Breno Nicelatchi" userId="495d62745e7169d0" providerId="LiveId" clId="{4E968075-5F8C-4C6C-B86C-AE40581AF6E6}" dt="2023-08-25T01:27:46.864" v="1511" actId="108"/>
          <ac:spMkLst>
            <pc:docMk/>
            <pc:sldMk cId="1693469902" sldId="384"/>
            <ac:spMk id="35" creationId="{E855B688-2671-4223-834B-96FEFD27A7DA}"/>
          </ac:spMkLst>
        </pc:spChg>
        <pc:spChg chg="mod">
          <ac:chgData name="Breno Nicelatchi" userId="495d62745e7169d0" providerId="LiveId" clId="{4E968075-5F8C-4C6C-B86C-AE40581AF6E6}" dt="2023-08-25T01:26:28.633" v="1497" actId="108"/>
          <ac:spMkLst>
            <pc:docMk/>
            <pc:sldMk cId="1693469902" sldId="384"/>
            <ac:spMk id="39" creationId="{F54A816D-EC40-471C-8642-37C0A672C467}"/>
          </ac:spMkLst>
        </pc:spChg>
        <pc:spChg chg="mod">
          <ac:chgData name="Breno Nicelatchi" userId="495d62745e7169d0" providerId="LiveId" clId="{4E968075-5F8C-4C6C-B86C-AE40581AF6E6}" dt="2023-08-25T01:26:29.560" v="1498" actId="108"/>
          <ac:spMkLst>
            <pc:docMk/>
            <pc:sldMk cId="1693469902" sldId="384"/>
            <ac:spMk id="54" creationId="{6C469162-4CB0-46B4-8C37-C7ED4A4ABF5A}"/>
          </ac:spMkLst>
        </pc:spChg>
        <pc:spChg chg="mod">
          <ac:chgData name="Breno Nicelatchi" userId="495d62745e7169d0" providerId="LiveId" clId="{4E968075-5F8C-4C6C-B86C-AE40581AF6E6}" dt="2023-08-25T01:29:25.555" v="1518" actId="207"/>
          <ac:spMkLst>
            <pc:docMk/>
            <pc:sldMk cId="1693469902" sldId="384"/>
            <ac:spMk id="55" creationId="{027934BF-B08C-47AF-871C-DA81538F02A8}"/>
          </ac:spMkLst>
        </pc:spChg>
        <pc:spChg chg="mod">
          <ac:chgData name="Breno Nicelatchi" userId="495d62745e7169d0" providerId="LiveId" clId="{4E968075-5F8C-4C6C-B86C-AE40581AF6E6}" dt="2023-08-25T01:26:53.106" v="1504" actId="108"/>
          <ac:spMkLst>
            <pc:docMk/>
            <pc:sldMk cId="1693469902" sldId="384"/>
            <ac:spMk id="60" creationId="{060FA83D-5AAA-418B-89ED-40417B89B60E}"/>
          </ac:spMkLst>
        </pc:spChg>
      </pc:sldChg>
      <pc:sldChg chg="modSp add mod modTransition">
        <pc:chgData name="Breno Nicelatchi" userId="495d62745e7169d0" providerId="LiveId" clId="{4E968075-5F8C-4C6C-B86C-AE40581AF6E6}" dt="2023-08-25T20:46:05.963" v="3979"/>
        <pc:sldMkLst>
          <pc:docMk/>
          <pc:sldMk cId="1256839692" sldId="385"/>
        </pc:sldMkLst>
        <pc:spChg chg="mod">
          <ac:chgData name="Breno Nicelatchi" userId="495d62745e7169d0" providerId="LiveId" clId="{4E968075-5F8C-4C6C-B86C-AE40581AF6E6}" dt="2023-08-25T01:26:35.570" v="1500" actId="108"/>
          <ac:spMkLst>
            <pc:docMk/>
            <pc:sldMk cId="1256839692" sldId="385"/>
            <ac:spMk id="7" creationId="{130B9F51-6588-44C7-A3FC-48CC7F419EEA}"/>
          </ac:spMkLst>
        </pc:spChg>
        <pc:spChg chg="mod">
          <ac:chgData name="Breno Nicelatchi" userId="495d62745e7169d0" providerId="LiveId" clId="{4E968075-5F8C-4C6C-B86C-AE40581AF6E6}" dt="2023-08-25T01:27:04.948" v="1507" actId="207"/>
          <ac:spMkLst>
            <pc:docMk/>
            <pc:sldMk cId="1256839692" sldId="385"/>
            <ac:spMk id="12" creationId="{7708CBAD-5A27-4A72-AF5D-33742181CBF2}"/>
          </ac:spMkLst>
        </pc:spChg>
        <pc:spChg chg="mod">
          <ac:chgData name="Breno Nicelatchi" userId="495d62745e7169d0" providerId="LiveId" clId="{4E968075-5F8C-4C6C-B86C-AE40581AF6E6}" dt="2023-08-25T01:27:51.632" v="1514" actId="108"/>
          <ac:spMkLst>
            <pc:docMk/>
            <pc:sldMk cId="1256839692" sldId="385"/>
            <ac:spMk id="35" creationId="{E855B688-2671-4223-834B-96FEFD27A7DA}"/>
          </ac:spMkLst>
        </pc:spChg>
        <pc:spChg chg="mod">
          <ac:chgData name="Breno Nicelatchi" userId="495d62745e7169d0" providerId="LiveId" clId="{4E968075-5F8C-4C6C-B86C-AE40581AF6E6}" dt="2023-08-25T01:27:50.676" v="1513" actId="108"/>
          <ac:spMkLst>
            <pc:docMk/>
            <pc:sldMk cId="1256839692" sldId="385"/>
            <ac:spMk id="45" creationId="{F4C24DBF-205D-42ED-9566-96F96C0F95B7}"/>
          </ac:spMkLst>
        </pc:spChg>
        <pc:spChg chg="mod">
          <ac:chgData name="Breno Nicelatchi" userId="495d62745e7169d0" providerId="LiveId" clId="{4E968075-5F8C-4C6C-B86C-AE40581AF6E6}" dt="2023-08-25T01:26:31.889" v="1499" actId="108"/>
          <ac:spMkLst>
            <pc:docMk/>
            <pc:sldMk cId="1256839692" sldId="385"/>
            <ac:spMk id="69" creationId="{A2829B95-CA7C-41C0-B2BA-1BE3F1130738}"/>
          </ac:spMkLst>
        </pc:spChg>
        <pc:spChg chg="mod">
          <ac:chgData name="Breno Nicelatchi" userId="495d62745e7169d0" providerId="LiveId" clId="{4E968075-5F8C-4C6C-B86C-AE40581AF6E6}" dt="2023-08-25T01:29:29.842" v="1519" actId="207"/>
          <ac:spMkLst>
            <pc:docMk/>
            <pc:sldMk cId="1256839692" sldId="385"/>
            <ac:spMk id="70" creationId="{C74E5A60-F164-4E3C-9159-F105FF01F46F}"/>
          </ac:spMkLst>
        </pc:spChg>
        <pc:spChg chg="mod">
          <ac:chgData name="Breno Nicelatchi" userId="495d62745e7169d0" providerId="LiveId" clId="{4E968075-5F8C-4C6C-B86C-AE40581AF6E6}" dt="2023-08-25T01:26:55.341" v="1505" actId="108"/>
          <ac:spMkLst>
            <pc:docMk/>
            <pc:sldMk cId="1256839692" sldId="385"/>
            <ac:spMk id="75" creationId="{A657ADEF-9682-47F1-A30B-39D202BECCD1}"/>
          </ac:spMkLst>
        </pc:spChg>
      </pc:sldChg>
      <pc:sldChg chg="addSp delSp modSp add mod modTransition delAnim modAnim">
        <pc:chgData name="Breno Nicelatchi" userId="495d62745e7169d0" providerId="LiveId" clId="{4E968075-5F8C-4C6C-B86C-AE40581AF6E6}" dt="2023-08-25T20:46:05.963" v="3979"/>
        <pc:sldMkLst>
          <pc:docMk/>
          <pc:sldMk cId="3231496643" sldId="386"/>
        </pc:sldMkLst>
        <pc:spChg chg="add mod">
          <ac:chgData name="Breno Nicelatchi" userId="495d62745e7169d0" providerId="LiveId" clId="{4E968075-5F8C-4C6C-B86C-AE40581AF6E6}" dt="2023-08-25T01:35:32.097" v="1585" actId="1076"/>
          <ac:spMkLst>
            <pc:docMk/>
            <pc:sldMk cId="3231496643" sldId="386"/>
            <ac:spMk id="3" creationId="{D205CD94-3E13-34B4-AF23-37E94FEB37B3}"/>
          </ac:spMkLst>
        </pc:spChg>
        <pc:spChg chg="add del mod">
          <ac:chgData name="Breno Nicelatchi" userId="495d62745e7169d0" providerId="LiveId" clId="{4E968075-5F8C-4C6C-B86C-AE40581AF6E6}" dt="2023-08-25T01:35:45.080" v="1589"/>
          <ac:spMkLst>
            <pc:docMk/>
            <pc:sldMk cId="3231496643" sldId="386"/>
            <ac:spMk id="4" creationId="{9464A6CD-8C83-905F-0156-408285EC4EF1}"/>
          </ac:spMkLst>
        </pc:spChg>
        <pc:spChg chg="add del mod">
          <ac:chgData name="Breno Nicelatchi" userId="495d62745e7169d0" providerId="LiveId" clId="{4E968075-5F8C-4C6C-B86C-AE40581AF6E6}" dt="2023-08-25T02:40:50.188" v="1610" actId="478"/>
          <ac:spMkLst>
            <pc:docMk/>
            <pc:sldMk cId="3231496643" sldId="386"/>
            <ac:spMk id="6" creationId="{5F57B21C-A8C3-890E-D80C-0E366C827699}"/>
          </ac:spMkLst>
        </pc:spChg>
        <pc:spChg chg="add del mod">
          <ac:chgData name="Breno Nicelatchi" userId="495d62745e7169d0" providerId="LiveId" clId="{4E968075-5F8C-4C6C-B86C-AE40581AF6E6}" dt="2023-08-25T02:43:48.467" v="1612" actId="931"/>
          <ac:spMkLst>
            <pc:docMk/>
            <pc:sldMk cId="3231496643" sldId="386"/>
            <ac:spMk id="8" creationId="{7E0E680B-A147-2FDA-2278-C4E4A607C716}"/>
          </ac:spMkLst>
        </pc:spChg>
        <pc:spChg chg="del">
          <ac:chgData name="Breno Nicelatchi" userId="495d62745e7169d0" providerId="LiveId" clId="{4E968075-5F8C-4C6C-B86C-AE40581AF6E6}" dt="2023-08-25T01:36:03.164" v="1594" actId="478"/>
          <ac:spMkLst>
            <pc:docMk/>
            <pc:sldMk cId="3231496643" sldId="386"/>
            <ac:spMk id="13" creationId="{934E40F3-BCAE-40E1-B64D-6BE59836D1F6}"/>
          </ac:spMkLst>
        </pc:spChg>
        <pc:spChg chg="mod">
          <ac:chgData name="Breno Nicelatchi" userId="495d62745e7169d0" providerId="LiveId" clId="{4E968075-5F8C-4C6C-B86C-AE40581AF6E6}" dt="2023-08-25T02:46:26.936" v="1637" actId="14100"/>
          <ac:spMkLst>
            <pc:docMk/>
            <pc:sldMk cId="3231496643" sldId="386"/>
            <ac:spMk id="14" creationId="{BE539A05-3110-4F1F-93ED-10941FD6A7B4}"/>
          </ac:spMkLst>
        </pc:spChg>
        <pc:spChg chg="del">
          <ac:chgData name="Breno Nicelatchi" userId="495d62745e7169d0" providerId="LiveId" clId="{4E968075-5F8C-4C6C-B86C-AE40581AF6E6}" dt="2023-08-25T01:36:03.164" v="1594" actId="478"/>
          <ac:spMkLst>
            <pc:docMk/>
            <pc:sldMk cId="3231496643" sldId="386"/>
            <ac:spMk id="15" creationId="{1C76AE54-0CB3-432A-A885-352486584E50}"/>
          </ac:spMkLst>
        </pc:spChg>
        <pc:spChg chg="add del mod">
          <ac:chgData name="Breno Nicelatchi" userId="495d62745e7169d0" providerId="LiveId" clId="{4E968075-5F8C-4C6C-B86C-AE40581AF6E6}" dt="2023-08-25T02:44:08.487" v="1616" actId="931"/>
          <ac:spMkLst>
            <pc:docMk/>
            <pc:sldMk cId="3231496643" sldId="386"/>
            <ac:spMk id="16" creationId="{3F8CCC8E-1FC3-3A65-6C82-CA20E37E8D0D}"/>
          </ac:spMkLst>
        </pc:spChg>
        <pc:spChg chg="add del mod">
          <ac:chgData name="Breno Nicelatchi" userId="495d62745e7169d0" providerId="LiveId" clId="{4E968075-5F8C-4C6C-B86C-AE40581AF6E6}" dt="2023-08-25T02:44:27.903" v="1618" actId="931"/>
          <ac:spMkLst>
            <pc:docMk/>
            <pc:sldMk cId="3231496643" sldId="386"/>
            <ac:spMk id="21" creationId="{EEF52713-30DA-86CB-10B0-29DF6081F210}"/>
          </ac:spMkLst>
        </pc:spChg>
        <pc:spChg chg="add del mod">
          <ac:chgData name="Breno Nicelatchi" userId="495d62745e7169d0" providerId="LiveId" clId="{4E968075-5F8C-4C6C-B86C-AE40581AF6E6}" dt="2023-08-25T02:44:45.686" v="1621" actId="478"/>
          <ac:spMkLst>
            <pc:docMk/>
            <pc:sldMk cId="3231496643" sldId="386"/>
            <ac:spMk id="27" creationId="{381BEE2F-7A97-9064-118F-1F3B1C64A232}"/>
          </ac:spMkLst>
        </pc:spChg>
        <pc:spChg chg="add del mod">
          <ac:chgData name="Breno Nicelatchi" userId="495d62745e7169d0" providerId="LiveId" clId="{4E968075-5F8C-4C6C-B86C-AE40581AF6E6}" dt="2023-08-25T02:45:13.860" v="1624" actId="931"/>
          <ac:spMkLst>
            <pc:docMk/>
            <pc:sldMk cId="3231496643" sldId="386"/>
            <ac:spMk id="29" creationId="{5D224BA4-C78A-E62A-D5D3-9DF38FB13615}"/>
          </ac:spMkLst>
        </pc:spChg>
        <pc:spChg chg="add del mod">
          <ac:chgData name="Breno Nicelatchi" userId="495d62745e7169d0" providerId="LiveId" clId="{4E968075-5F8C-4C6C-B86C-AE40581AF6E6}" dt="2023-08-25T02:45:27.851" v="1626" actId="931"/>
          <ac:spMkLst>
            <pc:docMk/>
            <pc:sldMk cId="3231496643" sldId="386"/>
            <ac:spMk id="33" creationId="{A94B5FA5-3839-D746-B93F-E04768E9DFFB}"/>
          </ac:spMkLst>
        </pc:spChg>
        <pc:spChg chg="mod">
          <ac:chgData name="Breno Nicelatchi" userId="495d62745e7169d0" providerId="LiveId" clId="{4E968075-5F8C-4C6C-B86C-AE40581AF6E6}" dt="2023-08-25T02:43:56.038" v="1614" actId="1076"/>
          <ac:spMkLst>
            <pc:docMk/>
            <pc:sldMk cId="3231496643" sldId="386"/>
            <ac:spMk id="68" creationId="{99A90587-8771-4C1D-8ABC-1623ED4AEF79}"/>
          </ac:spMkLst>
        </pc:spChg>
        <pc:spChg chg="mod">
          <ac:chgData name="Breno Nicelatchi" userId="495d62745e7169d0" providerId="LiveId" clId="{4E968075-5F8C-4C6C-B86C-AE40581AF6E6}" dt="2023-08-25T01:36:21.609" v="1606" actId="20577"/>
          <ac:spMkLst>
            <pc:docMk/>
            <pc:sldMk cId="3231496643" sldId="386"/>
            <ac:spMk id="70" creationId="{CFC9E068-D498-44F3-955B-85D6C0CA6E9B}"/>
          </ac:spMkLst>
        </pc:spChg>
        <pc:spChg chg="del">
          <ac:chgData name="Breno Nicelatchi" userId="495d62745e7169d0" providerId="LiveId" clId="{4E968075-5F8C-4C6C-B86C-AE40581AF6E6}" dt="2023-08-25T01:36:24.090" v="1607" actId="478"/>
          <ac:spMkLst>
            <pc:docMk/>
            <pc:sldMk cId="3231496643" sldId="386"/>
            <ac:spMk id="71" creationId="{D5522E4A-5305-4944-9AB3-F783D07B8B42}"/>
          </ac:spMkLst>
        </pc:spChg>
        <pc:spChg chg="mod">
          <ac:chgData name="Breno Nicelatchi" userId="495d62745e7169d0" providerId="LiveId" clId="{4E968075-5F8C-4C6C-B86C-AE40581AF6E6}" dt="2023-08-25T02:44:57.548" v="1622" actId="207"/>
          <ac:spMkLst>
            <pc:docMk/>
            <pc:sldMk cId="3231496643" sldId="386"/>
            <ac:spMk id="73" creationId="{7339E23C-7D81-4BD9-A464-1EFA16839A07}"/>
          </ac:spMkLst>
        </pc:spChg>
        <pc:grpChg chg="del">
          <ac:chgData name="Breno Nicelatchi" userId="495d62745e7169d0" providerId="LiveId" clId="{4E968075-5F8C-4C6C-B86C-AE40581AF6E6}" dt="2023-08-25T01:36:24.090" v="1607" actId="478"/>
          <ac:grpSpMkLst>
            <pc:docMk/>
            <pc:sldMk cId="3231496643" sldId="386"/>
            <ac:grpSpMk id="72" creationId="{FD8D06AE-FB6A-4E72-9C25-D2979C0F041F}"/>
          </ac:grpSpMkLst>
        </pc:grpChg>
        <pc:picChg chg="add mod ord">
          <ac:chgData name="Breno Nicelatchi" userId="495d62745e7169d0" providerId="LiveId" clId="{4E968075-5F8C-4C6C-B86C-AE40581AF6E6}" dt="2023-08-25T02:43:51.859" v="1613" actId="167"/>
          <ac:picMkLst>
            <pc:docMk/>
            <pc:sldMk cId="3231496643" sldId="386"/>
            <ac:picMk id="10" creationId="{B2B48F0A-4C07-3195-D1F7-99C724067CCD}"/>
          </ac:picMkLst>
        </pc:picChg>
        <pc:picChg chg="del">
          <ac:chgData name="Breno Nicelatchi" userId="495d62745e7169d0" providerId="LiveId" clId="{4E968075-5F8C-4C6C-B86C-AE40581AF6E6}" dt="2023-08-25T02:45:00.241" v="1623" actId="478"/>
          <ac:picMkLst>
            <pc:docMk/>
            <pc:sldMk cId="3231496643" sldId="386"/>
            <ac:picMk id="12" creationId="{CD62E2B9-3815-42CB-B059-4A18D7E74967}"/>
          </ac:picMkLst>
        </pc:picChg>
        <pc:picChg chg="add mod">
          <ac:chgData name="Breno Nicelatchi" userId="495d62745e7169d0" providerId="LiveId" clId="{4E968075-5F8C-4C6C-B86C-AE40581AF6E6}" dt="2023-08-25T02:48:11.740" v="1641" actId="1366"/>
          <ac:picMkLst>
            <pc:docMk/>
            <pc:sldMk cId="3231496643" sldId="386"/>
            <ac:picMk id="18" creationId="{B650F3F3-0558-1E30-097F-9E20FFFF03A6}"/>
          </ac:picMkLst>
        </pc:picChg>
        <pc:picChg chg="add del">
          <ac:chgData name="Breno Nicelatchi" userId="495d62745e7169d0" providerId="LiveId" clId="{4E968075-5F8C-4C6C-B86C-AE40581AF6E6}" dt="2023-08-25T02:40:52.888" v="1611" actId="478"/>
          <ac:picMkLst>
            <pc:docMk/>
            <pc:sldMk cId="3231496643" sldId="386"/>
            <ac:picMk id="20" creationId="{BD5A8E6C-DDAC-48FA-9D3F-E9B56D50CDA5}"/>
          </ac:picMkLst>
        </pc:picChg>
        <pc:picChg chg="add mod">
          <ac:chgData name="Breno Nicelatchi" userId="495d62745e7169d0" providerId="LiveId" clId="{4E968075-5F8C-4C6C-B86C-AE40581AF6E6}" dt="2023-08-25T02:44:27.903" v="1618" actId="931"/>
          <ac:picMkLst>
            <pc:docMk/>
            <pc:sldMk cId="3231496643" sldId="386"/>
            <ac:picMk id="23" creationId="{A3994979-FE7D-2AA6-A805-1D180A49F2CB}"/>
          </ac:picMkLst>
        </pc:picChg>
        <pc:picChg chg="del">
          <ac:chgData name="Breno Nicelatchi" userId="495d62745e7169d0" providerId="LiveId" clId="{4E968075-5F8C-4C6C-B86C-AE40581AF6E6}" dt="2023-08-25T02:44:14.904" v="1617" actId="478"/>
          <ac:picMkLst>
            <pc:docMk/>
            <pc:sldMk cId="3231496643" sldId="386"/>
            <ac:picMk id="25" creationId="{7F635B3B-AFD5-4D65-99AE-578714557E87}"/>
          </ac:picMkLst>
        </pc:picChg>
        <pc:picChg chg="del">
          <ac:chgData name="Breno Nicelatchi" userId="495d62745e7169d0" providerId="LiveId" clId="{4E968075-5F8C-4C6C-B86C-AE40581AF6E6}" dt="2023-08-25T02:44:00.252" v="1615" actId="478"/>
          <ac:picMkLst>
            <pc:docMk/>
            <pc:sldMk cId="3231496643" sldId="386"/>
            <ac:picMk id="26" creationId="{42683495-E47F-4AAF-B108-C38E7ED31F35}"/>
          </ac:picMkLst>
        </pc:picChg>
        <pc:picChg chg="add mod">
          <ac:chgData name="Breno Nicelatchi" userId="495d62745e7169d0" providerId="LiveId" clId="{4E968075-5F8C-4C6C-B86C-AE40581AF6E6}" dt="2023-08-25T02:47:54.068" v="1640"/>
          <ac:picMkLst>
            <pc:docMk/>
            <pc:sldMk cId="3231496643" sldId="386"/>
            <ac:picMk id="31" creationId="{5B2584A7-9427-68D9-B517-BFB0E68F75B6}"/>
          </ac:picMkLst>
        </pc:picChg>
        <pc:picChg chg="add mod">
          <ac:chgData name="Breno Nicelatchi" userId="495d62745e7169d0" providerId="LiveId" clId="{4E968075-5F8C-4C6C-B86C-AE40581AF6E6}" dt="2023-08-25T02:47:32.716" v="1638"/>
          <ac:picMkLst>
            <pc:docMk/>
            <pc:sldMk cId="3231496643" sldId="386"/>
            <ac:picMk id="35" creationId="{815F718E-225E-07A4-A391-470C84AFF132}"/>
          </ac:picMkLst>
        </pc:picChg>
        <pc:picChg chg="del">
          <ac:chgData name="Breno Nicelatchi" userId="495d62745e7169d0" providerId="LiveId" clId="{4E968075-5F8C-4C6C-B86C-AE40581AF6E6}" dt="2023-08-25T02:45:20.970" v="1625" actId="478"/>
          <ac:picMkLst>
            <pc:docMk/>
            <pc:sldMk cId="3231496643" sldId="386"/>
            <ac:picMk id="91" creationId="{0E214842-B354-4533-9564-BBC48B478EA4}"/>
          </ac:picMkLst>
        </pc:picChg>
        <pc:picChg chg="del">
          <ac:chgData name="Breno Nicelatchi" userId="495d62745e7169d0" providerId="LiveId" clId="{4E968075-5F8C-4C6C-B86C-AE40581AF6E6}" dt="2023-08-25T02:44:34.574" v="1619" actId="478"/>
          <ac:picMkLst>
            <pc:docMk/>
            <pc:sldMk cId="3231496643" sldId="386"/>
            <ac:picMk id="99" creationId="{31107489-ED1C-4EB9-8611-9E56EF75304C}"/>
          </ac:picMkLst>
        </pc:picChg>
      </pc:sldChg>
      <pc:sldChg chg="addSp delSp modSp add mod modTransition modAnim">
        <pc:chgData name="Breno Nicelatchi" userId="495d62745e7169d0" providerId="LiveId" clId="{4E968075-5F8C-4C6C-B86C-AE40581AF6E6}" dt="2023-08-25T20:46:05.963" v="3979"/>
        <pc:sldMkLst>
          <pc:docMk/>
          <pc:sldMk cId="3954137362" sldId="387"/>
        </pc:sldMkLst>
        <pc:spChg chg="add mod">
          <ac:chgData name="Breno Nicelatchi" userId="495d62745e7169d0" providerId="LiveId" clId="{4E968075-5F8C-4C6C-B86C-AE40581AF6E6}" dt="2023-08-25T02:50:53.313" v="1690" actId="1076"/>
          <ac:spMkLst>
            <pc:docMk/>
            <pc:sldMk cId="3954137362" sldId="387"/>
            <ac:spMk id="7" creationId="{DFCE7CE0-0A8E-3A37-927F-DB758E139900}"/>
          </ac:spMkLst>
        </pc:spChg>
        <pc:spChg chg="mod">
          <ac:chgData name="Breno Nicelatchi" userId="495d62745e7169d0" providerId="LiveId" clId="{4E968075-5F8C-4C6C-B86C-AE40581AF6E6}" dt="2023-08-25T02:49:29.403" v="1648" actId="207"/>
          <ac:spMkLst>
            <pc:docMk/>
            <pc:sldMk cId="3954137362" sldId="387"/>
            <ac:spMk id="53" creationId="{ED66D9FD-D1FE-44D5-A446-1BCBDEB0DE79}"/>
          </ac:spMkLst>
        </pc:spChg>
        <pc:spChg chg="mod">
          <ac:chgData name="Breno Nicelatchi" userId="495d62745e7169d0" providerId="LiveId" clId="{4E968075-5F8C-4C6C-B86C-AE40581AF6E6}" dt="2023-08-25T02:49:26.531" v="1647" actId="207"/>
          <ac:spMkLst>
            <pc:docMk/>
            <pc:sldMk cId="3954137362" sldId="387"/>
            <ac:spMk id="54" creationId="{D87DC7F0-B1D8-406E-981C-965673DF9DDB}"/>
          </ac:spMkLst>
        </pc:spChg>
        <pc:spChg chg="del">
          <ac:chgData name="Breno Nicelatchi" userId="495d62745e7169d0" providerId="LiveId" clId="{4E968075-5F8C-4C6C-B86C-AE40581AF6E6}" dt="2023-08-25T02:50:36.639" v="1686" actId="478"/>
          <ac:spMkLst>
            <pc:docMk/>
            <pc:sldMk cId="3954137362" sldId="387"/>
            <ac:spMk id="81" creationId="{DE2C18F3-3F18-48E9-B46E-91B1FC1B6D91}"/>
          </ac:spMkLst>
        </pc:spChg>
        <pc:spChg chg="del">
          <ac:chgData name="Breno Nicelatchi" userId="495d62745e7169d0" providerId="LiveId" clId="{4E968075-5F8C-4C6C-B86C-AE40581AF6E6}" dt="2023-08-25T02:50:39.430" v="1687" actId="478"/>
          <ac:spMkLst>
            <pc:docMk/>
            <pc:sldMk cId="3954137362" sldId="387"/>
            <ac:spMk id="82" creationId="{14002C67-973A-4D52-B9A2-E01D2072ACB2}"/>
          </ac:spMkLst>
        </pc:spChg>
        <pc:spChg chg="del">
          <ac:chgData name="Breno Nicelatchi" userId="495d62745e7169d0" providerId="LiveId" clId="{4E968075-5F8C-4C6C-B86C-AE40581AF6E6}" dt="2023-08-25T02:50:43.331" v="1688" actId="478"/>
          <ac:spMkLst>
            <pc:docMk/>
            <pc:sldMk cId="3954137362" sldId="387"/>
            <ac:spMk id="83" creationId="{C7C15D88-4915-4954-86EE-4FC58458C98A}"/>
          </ac:spMkLst>
        </pc:spChg>
        <pc:spChg chg="del">
          <ac:chgData name="Breno Nicelatchi" userId="495d62745e7169d0" providerId="LiveId" clId="{4E968075-5F8C-4C6C-B86C-AE40581AF6E6}" dt="2023-08-25T02:50:48.898" v="1689" actId="478"/>
          <ac:spMkLst>
            <pc:docMk/>
            <pc:sldMk cId="3954137362" sldId="387"/>
            <ac:spMk id="84" creationId="{79723D1C-5A43-4C83-BBF4-4A159E683ABD}"/>
          </ac:spMkLst>
        </pc:spChg>
        <pc:spChg chg="del">
          <ac:chgData name="Breno Nicelatchi" userId="495d62745e7169d0" providerId="LiveId" clId="{4E968075-5F8C-4C6C-B86C-AE40581AF6E6}" dt="2023-08-25T02:49:10.888" v="1643" actId="478"/>
          <ac:spMkLst>
            <pc:docMk/>
            <pc:sldMk cId="3954137362" sldId="387"/>
            <ac:spMk id="85" creationId="{C4A96440-9496-477F-A6E2-8A9B1C400EEE}"/>
          </ac:spMkLst>
        </pc:spChg>
        <pc:spChg chg="del">
          <ac:chgData name="Breno Nicelatchi" userId="495d62745e7169d0" providerId="LiveId" clId="{4E968075-5F8C-4C6C-B86C-AE40581AF6E6}" dt="2023-08-25T02:49:13.732" v="1644" actId="478"/>
          <ac:spMkLst>
            <pc:docMk/>
            <pc:sldMk cId="3954137362" sldId="387"/>
            <ac:spMk id="86" creationId="{0B8DE7E5-7064-496D-A0F5-6A41ECC82957}"/>
          </ac:spMkLst>
        </pc:spChg>
        <pc:spChg chg="del">
          <ac:chgData name="Breno Nicelatchi" userId="495d62745e7169d0" providerId="LiveId" clId="{4E968075-5F8C-4C6C-B86C-AE40581AF6E6}" dt="2023-08-25T02:49:16.385" v="1645" actId="478"/>
          <ac:spMkLst>
            <pc:docMk/>
            <pc:sldMk cId="3954137362" sldId="387"/>
            <ac:spMk id="89" creationId="{0BC968D7-87C2-451E-8158-221B620A3E30}"/>
          </ac:spMkLst>
        </pc:spChg>
        <pc:spChg chg="del">
          <ac:chgData name="Breno Nicelatchi" userId="495d62745e7169d0" providerId="LiveId" clId="{4E968075-5F8C-4C6C-B86C-AE40581AF6E6}" dt="2023-08-25T02:49:18.838" v="1646" actId="478"/>
          <ac:spMkLst>
            <pc:docMk/>
            <pc:sldMk cId="3954137362" sldId="387"/>
            <ac:spMk id="91" creationId="{68A2AAF8-64A1-4F5A-AD67-8ACD9E55FDBC}"/>
          </ac:spMkLst>
        </pc:spChg>
        <pc:grpChg chg="del">
          <ac:chgData name="Breno Nicelatchi" userId="495d62745e7169d0" providerId="LiveId" clId="{4E968075-5F8C-4C6C-B86C-AE40581AF6E6}" dt="2023-08-25T02:50:36.639" v="1686" actId="478"/>
          <ac:grpSpMkLst>
            <pc:docMk/>
            <pc:sldMk cId="3954137362" sldId="387"/>
            <ac:grpSpMk id="2" creationId="{AA0FDB48-D222-47B6-834E-9BFEB6D7DB5A}"/>
          </ac:grpSpMkLst>
        </pc:grpChg>
        <pc:grpChg chg="del">
          <ac:chgData name="Breno Nicelatchi" userId="495d62745e7169d0" providerId="LiveId" clId="{4E968075-5F8C-4C6C-B86C-AE40581AF6E6}" dt="2023-08-25T02:50:39.430" v="1687" actId="478"/>
          <ac:grpSpMkLst>
            <pc:docMk/>
            <pc:sldMk cId="3954137362" sldId="387"/>
            <ac:grpSpMk id="3" creationId="{09DD8D8A-C625-4342-943F-6764EE41A5D1}"/>
          </ac:grpSpMkLst>
        </pc:grpChg>
        <pc:grpChg chg="del">
          <ac:chgData name="Breno Nicelatchi" userId="495d62745e7169d0" providerId="LiveId" clId="{4E968075-5F8C-4C6C-B86C-AE40581AF6E6}" dt="2023-08-25T02:50:43.331" v="1688" actId="478"/>
          <ac:grpSpMkLst>
            <pc:docMk/>
            <pc:sldMk cId="3954137362" sldId="387"/>
            <ac:grpSpMk id="4" creationId="{B634A50B-B389-463B-A38F-2AA0AE383C36}"/>
          </ac:grpSpMkLst>
        </pc:grpChg>
        <pc:grpChg chg="del">
          <ac:chgData name="Breno Nicelatchi" userId="495d62745e7169d0" providerId="LiveId" clId="{4E968075-5F8C-4C6C-B86C-AE40581AF6E6}" dt="2023-08-25T02:50:48.898" v="1689" actId="478"/>
          <ac:grpSpMkLst>
            <pc:docMk/>
            <pc:sldMk cId="3954137362" sldId="387"/>
            <ac:grpSpMk id="5" creationId="{110DC21B-6AF6-4E4B-A069-CC47436950FD}"/>
          </ac:grpSpMkLst>
        </pc:grpChg>
        <pc:grpChg chg="mod">
          <ac:chgData name="Breno Nicelatchi" userId="495d62745e7169d0" providerId="LiveId" clId="{4E968075-5F8C-4C6C-B86C-AE40581AF6E6}" dt="2023-08-25T02:50:03.940" v="1676" actId="1036"/>
          <ac:grpSpMkLst>
            <pc:docMk/>
            <pc:sldMk cId="3954137362" sldId="387"/>
            <ac:grpSpMk id="6" creationId="{0E84D342-7A00-D913-A52D-B397FCB2303D}"/>
          </ac:grpSpMkLst>
        </pc:grpChg>
      </pc:sldChg>
      <pc:sldChg chg="addSp delSp modSp add mod modTransition delAnim modAnim">
        <pc:chgData name="Breno Nicelatchi" userId="495d62745e7169d0" providerId="LiveId" clId="{4E968075-5F8C-4C6C-B86C-AE40581AF6E6}" dt="2023-08-25T20:46:05.963" v="3979"/>
        <pc:sldMkLst>
          <pc:docMk/>
          <pc:sldMk cId="246646147" sldId="388"/>
        </pc:sldMkLst>
        <pc:spChg chg="add del mod">
          <ac:chgData name="Breno Nicelatchi" userId="495d62745e7169d0" providerId="LiveId" clId="{4E968075-5F8C-4C6C-B86C-AE40581AF6E6}" dt="2023-08-25T02:53:31.672" v="1701" actId="931"/>
          <ac:spMkLst>
            <pc:docMk/>
            <pc:sldMk cId="246646147" sldId="388"/>
            <ac:spMk id="3" creationId="{784456F4-082B-BA86-0437-6B1ED19A9951}"/>
          </ac:spMkLst>
        </pc:spChg>
        <pc:spChg chg="add del mod">
          <ac:chgData name="Breno Nicelatchi" userId="495d62745e7169d0" providerId="LiveId" clId="{4E968075-5F8C-4C6C-B86C-AE40581AF6E6}" dt="2023-08-25T02:53:23.631" v="1700" actId="478"/>
          <ac:spMkLst>
            <pc:docMk/>
            <pc:sldMk cId="246646147" sldId="388"/>
            <ac:spMk id="7" creationId="{0C53C3E7-CD2B-A808-6F1B-B26D2137AC14}"/>
          </ac:spMkLst>
        </pc:spChg>
        <pc:spChg chg="add del mod">
          <ac:chgData name="Breno Nicelatchi" userId="495d62745e7169d0" providerId="LiveId" clId="{4E968075-5F8C-4C6C-B86C-AE40581AF6E6}" dt="2023-08-25T02:53:23.068" v="1699" actId="478"/>
          <ac:spMkLst>
            <pc:docMk/>
            <pc:sldMk cId="246646147" sldId="388"/>
            <ac:spMk id="9" creationId="{3E197BD5-F141-F31D-CCBB-EA1E1BCBD613}"/>
          </ac:spMkLst>
        </pc:spChg>
        <pc:spChg chg="del">
          <ac:chgData name="Breno Nicelatchi" userId="495d62745e7169d0" providerId="LiveId" clId="{4E968075-5F8C-4C6C-B86C-AE40581AF6E6}" dt="2023-08-25T02:55:26.641" v="1818" actId="478"/>
          <ac:spMkLst>
            <pc:docMk/>
            <pc:sldMk cId="246646147" sldId="388"/>
            <ac:spMk id="15" creationId="{147DE7D4-D9B3-450F-9024-69503843D62F}"/>
          </ac:spMkLst>
        </pc:spChg>
        <pc:spChg chg="mod">
          <ac:chgData name="Breno Nicelatchi" userId="495d62745e7169d0" providerId="LiveId" clId="{4E968075-5F8C-4C6C-B86C-AE40581AF6E6}" dt="2023-08-25T02:56:35.889" v="1864" actId="14100"/>
          <ac:spMkLst>
            <pc:docMk/>
            <pc:sldMk cId="246646147" sldId="388"/>
            <ac:spMk id="16" creationId="{A52D618B-9774-4D89-89D8-4D7351BC98E0}"/>
          </ac:spMkLst>
        </pc:spChg>
        <pc:spChg chg="add del mod">
          <ac:chgData name="Breno Nicelatchi" userId="495d62745e7169d0" providerId="LiveId" clId="{4E968075-5F8C-4C6C-B86C-AE40581AF6E6}" dt="2023-08-25T02:53:39.470" v="1703" actId="931"/>
          <ac:spMkLst>
            <pc:docMk/>
            <pc:sldMk cId="246646147" sldId="388"/>
            <ac:spMk id="26" creationId="{B39A5A14-0551-F359-E5BF-3C281DACA172}"/>
          </ac:spMkLst>
        </pc:spChg>
        <pc:spChg chg="add del mod">
          <ac:chgData name="Breno Nicelatchi" userId="495d62745e7169d0" providerId="LiveId" clId="{4E968075-5F8C-4C6C-B86C-AE40581AF6E6}" dt="2023-08-25T02:53:50.172" v="1705" actId="931"/>
          <ac:spMkLst>
            <pc:docMk/>
            <pc:sldMk cId="246646147" sldId="388"/>
            <ac:spMk id="30" creationId="{BD3205DF-BD58-B38E-FA42-D267A59E989B}"/>
          </ac:spMkLst>
        </pc:spChg>
        <pc:grpChg chg="del">
          <ac:chgData name="Breno Nicelatchi" userId="495d62745e7169d0" providerId="LiveId" clId="{4E968075-5F8C-4C6C-B86C-AE40581AF6E6}" dt="2023-08-25T02:55:26.641" v="1818" actId="478"/>
          <ac:grpSpMkLst>
            <pc:docMk/>
            <pc:sldMk cId="246646147" sldId="388"/>
            <ac:grpSpMk id="17" creationId="{36F73656-D744-4F36-ADCC-50E0B7E2CA52}"/>
          </ac:grpSpMkLst>
        </pc:grpChg>
        <pc:grpChg chg="del">
          <ac:chgData name="Breno Nicelatchi" userId="495d62745e7169d0" providerId="LiveId" clId="{4E968075-5F8C-4C6C-B86C-AE40581AF6E6}" dt="2023-08-25T02:55:26.641" v="1818" actId="478"/>
          <ac:grpSpMkLst>
            <pc:docMk/>
            <pc:sldMk cId="246646147" sldId="388"/>
            <ac:grpSpMk id="21" creationId="{EFB20B30-C328-4B10-B8A9-D4259B36DE63}"/>
          </ac:grpSpMkLst>
        </pc:grpChg>
        <pc:picChg chg="add del">
          <ac:chgData name="Breno Nicelatchi" userId="495d62745e7169d0" providerId="LiveId" clId="{4E968075-5F8C-4C6C-B86C-AE40581AF6E6}" dt="2023-08-25T02:53:43.249" v="1704" actId="478"/>
          <ac:picMkLst>
            <pc:docMk/>
            <pc:sldMk cId="246646147" sldId="388"/>
            <ac:picMk id="4" creationId="{C6B7FAEA-0B8C-441B-B101-079AA1B7858F}"/>
          </ac:picMkLst>
        </pc:picChg>
        <pc:picChg chg="del">
          <ac:chgData name="Breno Nicelatchi" userId="495d62745e7169d0" providerId="LiveId" clId="{4E968075-5F8C-4C6C-B86C-AE40581AF6E6}" dt="2023-08-25T02:52:46.640" v="1694" actId="478"/>
          <ac:picMkLst>
            <pc:docMk/>
            <pc:sldMk cId="246646147" sldId="388"/>
            <ac:picMk id="6" creationId="{A0CEDE02-2610-4E76-84FD-788D9ADECD20}"/>
          </ac:picMkLst>
        </pc:picChg>
        <pc:picChg chg="add del">
          <ac:chgData name="Breno Nicelatchi" userId="495d62745e7169d0" providerId="LiveId" clId="{4E968075-5F8C-4C6C-B86C-AE40581AF6E6}" dt="2023-08-25T02:53:34.038" v="1702" actId="478"/>
          <ac:picMkLst>
            <pc:docMk/>
            <pc:sldMk cId="246646147" sldId="388"/>
            <ac:picMk id="11" creationId="{4787C41B-BF1D-4FDC-B23E-344E919217A5}"/>
          </ac:picMkLst>
        </pc:picChg>
        <pc:picChg chg="add del mod">
          <ac:chgData name="Breno Nicelatchi" userId="495d62745e7169d0" providerId="LiveId" clId="{4E968075-5F8C-4C6C-B86C-AE40581AF6E6}" dt="2023-08-25T02:53:15.152" v="1698" actId="931"/>
          <ac:picMkLst>
            <pc:docMk/>
            <pc:sldMk cId="246646147" sldId="388"/>
            <ac:picMk id="12" creationId="{11BFEC64-50D5-CAC0-7648-C0A0A3236A66}"/>
          </ac:picMkLst>
        </pc:picChg>
        <pc:picChg chg="add mod ord">
          <ac:chgData name="Breno Nicelatchi" userId="495d62745e7169d0" providerId="LiveId" clId="{4E968075-5F8C-4C6C-B86C-AE40581AF6E6}" dt="2023-08-25T02:54:30.652" v="1809" actId="1076"/>
          <ac:picMkLst>
            <pc:docMk/>
            <pc:sldMk cId="246646147" sldId="388"/>
            <ac:picMk id="14" creationId="{A4906E78-3CEB-21E8-3E04-8B5438574E9A}"/>
          </ac:picMkLst>
        </pc:picChg>
        <pc:picChg chg="add mod ord">
          <ac:chgData name="Breno Nicelatchi" userId="495d62745e7169d0" providerId="LiveId" clId="{4E968075-5F8C-4C6C-B86C-AE40581AF6E6}" dt="2023-08-25T02:56:12.370" v="1856" actId="1035"/>
          <ac:picMkLst>
            <pc:docMk/>
            <pc:sldMk cId="246646147" sldId="388"/>
            <ac:picMk id="28" creationId="{9603F2C8-7975-8556-0284-EA89E53BAB5D}"/>
          </ac:picMkLst>
        </pc:picChg>
        <pc:picChg chg="add mod modCrop">
          <ac:chgData name="Breno Nicelatchi" userId="495d62745e7169d0" providerId="LiveId" clId="{4E968075-5F8C-4C6C-B86C-AE40581AF6E6}" dt="2023-08-25T02:56:12.370" v="1856" actId="1035"/>
          <ac:picMkLst>
            <pc:docMk/>
            <pc:sldMk cId="246646147" sldId="388"/>
            <ac:picMk id="32" creationId="{12AEE635-C2C4-3364-04B1-9D630431CE4B}"/>
          </ac:picMkLst>
        </pc:picChg>
      </pc:sldChg>
      <pc:sldChg chg="addSp delSp modSp add mod ord modTransition delAnim modAnim">
        <pc:chgData name="Breno Nicelatchi" userId="495d62745e7169d0" providerId="LiveId" clId="{4E968075-5F8C-4C6C-B86C-AE40581AF6E6}" dt="2023-08-25T20:46:05.963" v="3979"/>
        <pc:sldMkLst>
          <pc:docMk/>
          <pc:sldMk cId="859750775" sldId="389"/>
        </pc:sldMkLst>
        <pc:spChg chg="del">
          <ac:chgData name="Breno Nicelatchi" userId="495d62745e7169d0" providerId="LiveId" clId="{4E968075-5F8C-4C6C-B86C-AE40581AF6E6}" dt="2023-08-25T17:44:51.167" v="2246" actId="478"/>
          <ac:spMkLst>
            <pc:docMk/>
            <pc:sldMk cId="859750775" sldId="389"/>
            <ac:spMk id="11" creationId="{ECFE4B3F-A3F7-4008-B7D8-91BD5E464532}"/>
          </ac:spMkLst>
        </pc:spChg>
        <pc:spChg chg="del">
          <ac:chgData name="Breno Nicelatchi" userId="495d62745e7169d0" providerId="LiveId" clId="{4E968075-5F8C-4C6C-B86C-AE40581AF6E6}" dt="2023-08-25T17:44:51.167" v="2246" actId="478"/>
          <ac:spMkLst>
            <pc:docMk/>
            <pc:sldMk cId="859750775" sldId="389"/>
            <ac:spMk id="12" creationId="{143E9A36-21F2-4916-867A-3943CE4819A1}"/>
          </ac:spMkLst>
        </pc:spChg>
        <pc:spChg chg="del">
          <ac:chgData name="Breno Nicelatchi" userId="495d62745e7169d0" providerId="LiveId" clId="{4E968075-5F8C-4C6C-B86C-AE40581AF6E6}" dt="2023-08-25T17:44:51.167" v="2246" actId="478"/>
          <ac:spMkLst>
            <pc:docMk/>
            <pc:sldMk cId="859750775" sldId="389"/>
            <ac:spMk id="13" creationId="{5AF76977-70DA-4CF6-9B34-FE3C79918215}"/>
          </ac:spMkLst>
        </pc:spChg>
        <pc:spChg chg="del">
          <ac:chgData name="Breno Nicelatchi" userId="495d62745e7169d0" providerId="LiveId" clId="{4E968075-5F8C-4C6C-B86C-AE40581AF6E6}" dt="2023-08-25T17:44:51.167" v="2246" actId="478"/>
          <ac:spMkLst>
            <pc:docMk/>
            <pc:sldMk cId="859750775" sldId="389"/>
            <ac:spMk id="14" creationId="{FE9DAAE7-86C7-4126-8E22-0CCB2A4E6192}"/>
          </ac:spMkLst>
        </pc:spChg>
        <pc:spChg chg="del">
          <ac:chgData name="Breno Nicelatchi" userId="495d62745e7169d0" providerId="LiveId" clId="{4E968075-5F8C-4C6C-B86C-AE40581AF6E6}" dt="2023-08-25T17:44:54.211" v="2247" actId="478"/>
          <ac:spMkLst>
            <pc:docMk/>
            <pc:sldMk cId="859750775" sldId="389"/>
            <ac:spMk id="28" creationId="{4A6611C3-698D-485B-9834-D352DB4998AE}"/>
          </ac:spMkLst>
        </pc:spChg>
        <pc:spChg chg="del">
          <ac:chgData name="Breno Nicelatchi" userId="495d62745e7169d0" providerId="LiveId" clId="{4E968075-5F8C-4C6C-B86C-AE40581AF6E6}" dt="2023-08-25T17:44:51.167" v="2246" actId="478"/>
          <ac:spMkLst>
            <pc:docMk/>
            <pc:sldMk cId="859750775" sldId="389"/>
            <ac:spMk id="29" creationId="{4CA0EBE2-F957-44DC-A672-C4BE742744E3}"/>
          </ac:spMkLst>
        </pc:spChg>
        <pc:spChg chg="add del mod">
          <ac:chgData name="Breno Nicelatchi" userId="495d62745e7169d0" providerId="LiveId" clId="{4E968075-5F8C-4C6C-B86C-AE40581AF6E6}" dt="2023-08-25T17:43:51.492" v="2175" actId="931"/>
          <ac:spMkLst>
            <pc:docMk/>
            <pc:sldMk cId="859750775" sldId="389"/>
            <ac:spMk id="32" creationId="{07D85D42-72DD-2D6A-9076-B68EF75572C3}"/>
          </ac:spMkLst>
        </pc:spChg>
        <pc:spChg chg="add mod">
          <ac:chgData name="Breno Nicelatchi" userId="495d62745e7169d0" providerId="LiveId" clId="{4E968075-5F8C-4C6C-B86C-AE40581AF6E6}" dt="2023-08-25T17:45:48.352" v="2263" actId="14100"/>
          <ac:spMkLst>
            <pc:docMk/>
            <pc:sldMk cId="859750775" sldId="389"/>
            <ac:spMk id="35" creationId="{AB3C7805-2C39-C96E-1824-5ACE9DC5455C}"/>
          </ac:spMkLst>
        </pc:spChg>
        <pc:spChg chg="add del mod">
          <ac:chgData name="Breno Nicelatchi" userId="495d62745e7169d0" providerId="LiveId" clId="{4E968075-5F8C-4C6C-B86C-AE40581AF6E6}" dt="2023-08-25T17:45:40.971" v="2260" actId="478"/>
          <ac:spMkLst>
            <pc:docMk/>
            <pc:sldMk cId="859750775" sldId="389"/>
            <ac:spMk id="36" creationId="{682AC491-CD42-3423-FBB0-CA5DDC49F3D6}"/>
          </ac:spMkLst>
        </pc:spChg>
        <pc:spChg chg="add mod">
          <ac:chgData name="Breno Nicelatchi" userId="495d62745e7169d0" providerId="LiveId" clId="{4E968075-5F8C-4C6C-B86C-AE40581AF6E6}" dt="2023-08-25T17:46:16.706" v="2272" actId="1076"/>
          <ac:spMkLst>
            <pc:docMk/>
            <pc:sldMk cId="859750775" sldId="389"/>
            <ac:spMk id="37" creationId="{B9B0DF15-D345-BAE9-0C6F-5230B45267C0}"/>
          </ac:spMkLst>
        </pc:spChg>
        <pc:grpChg chg="del">
          <ac:chgData name="Breno Nicelatchi" userId="495d62745e7169d0" providerId="LiveId" clId="{4E968075-5F8C-4C6C-B86C-AE40581AF6E6}" dt="2023-08-25T17:44:51.167" v="2246" actId="478"/>
          <ac:grpSpMkLst>
            <pc:docMk/>
            <pc:sldMk cId="859750775" sldId="389"/>
            <ac:grpSpMk id="2" creationId="{FE4D6A5C-6981-42A2-977D-0CAC39BD9CCB}"/>
          </ac:grpSpMkLst>
        </pc:grpChg>
        <pc:grpChg chg="del">
          <ac:chgData name="Breno Nicelatchi" userId="495d62745e7169d0" providerId="LiveId" clId="{4E968075-5F8C-4C6C-B86C-AE40581AF6E6}" dt="2023-08-25T17:44:51.167" v="2246" actId="478"/>
          <ac:grpSpMkLst>
            <pc:docMk/>
            <pc:sldMk cId="859750775" sldId="389"/>
            <ac:grpSpMk id="9" creationId="{218237C1-DD98-4B3B-952D-F50E27E89A5F}"/>
          </ac:grpSpMkLst>
        </pc:grpChg>
        <pc:grpChg chg="del">
          <ac:chgData name="Breno Nicelatchi" userId="495d62745e7169d0" providerId="LiveId" clId="{4E968075-5F8C-4C6C-B86C-AE40581AF6E6}" dt="2023-08-25T17:44:51.167" v="2246" actId="478"/>
          <ac:grpSpMkLst>
            <pc:docMk/>
            <pc:sldMk cId="859750775" sldId="389"/>
            <ac:grpSpMk id="15" creationId="{A1D850CF-3C23-447C-959A-443C15F7D2C1}"/>
          </ac:grpSpMkLst>
        </pc:grpChg>
        <pc:grpChg chg="del">
          <ac:chgData name="Breno Nicelatchi" userId="495d62745e7169d0" providerId="LiveId" clId="{4E968075-5F8C-4C6C-B86C-AE40581AF6E6}" dt="2023-08-25T17:44:51.167" v="2246" actId="478"/>
          <ac:grpSpMkLst>
            <pc:docMk/>
            <pc:sldMk cId="859750775" sldId="389"/>
            <ac:grpSpMk id="18" creationId="{B6B69A7D-EAAF-4513-9748-B1D48ED0DD1A}"/>
          </ac:grpSpMkLst>
        </pc:grpChg>
        <pc:grpChg chg="del">
          <ac:chgData name="Breno Nicelatchi" userId="495d62745e7169d0" providerId="LiveId" clId="{4E968075-5F8C-4C6C-B86C-AE40581AF6E6}" dt="2023-08-25T17:44:51.167" v="2246" actId="478"/>
          <ac:grpSpMkLst>
            <pc:docMk/>
            <pc:sldMk cId="859750775" sldId="389"/>
            <ac:grpSpMk id="22" creationId="{ED3E8C9B-98B6-4D85-9B32-4D036284E20A}"/>
          </ac:grpSpMkLst>
        </pc:grpChg>
        <pc:grpChg chg="del">
          <ac:chgData name="Breno Nicelatchi" userId="495d62745e7169d0" providerId="LiveId" clId="{4E968075-5F8C-4C6C-B86C-AE40581AF6E6}" dt="2023-08-25T17:44:51.167" v="2246" actId="478"/>
          <ac:grpSpMkLst>
            <pc:docMk/>
            <pc:sldMk cId="859750775" sldId="389"/>
            <ac:grpSpMk id="25" creationId="{B2239C1F-E1FE-4092-B33B-EC92586DE9CC}"/>
          </ac:grpSpMkLst>
        </pc:grpChg>
        <pc:picChg chg="mod">
          <ac:chgData name="Breno Nicelatchi" userId="495d62745e7169d0" providerId="LiveId" clId="{4E968075-5F8C-4C6C-B86C-AE40581AF6E6}" dt="2023-08-25T17:44:29.612" v="2244" actId="1076"/>
          <ac:picMkLst>
            <pc:docMk/>
            <pc:sldMk cId="859750775" sldId="389"/>
            <ac:picMk id="10" creationId="{505438B7-DCBC-4552-A357-7D5BCDAB0F8A}"/>
          </ac:picMkLst>
        </pc:picChg>
        <pc:picChg chg="add mod">
          <ac:chgData name="Breno Nicelatchi" userId="495d62745e7169d0" providerId="LiveId" clId="{4E968075-5F8C-4C6C-B86C-AE40581AF6E6}" dt="2023-08-25T17:44:35.033" v="2245" actId="1076"/>
          <ac:picMkLst>
            <pc:docMk/>
            <pc:sldMk cId="859750775" sldId="389"/>
            <ac:picMk id="34" creationId="{B22BF7EB-A36B-DEE5-F791-6ECA92147A69}"/>
          </ac:picMkLst>
        </pc:picChg>
        <pc:picChg chg="del">
          <ac:chgData name="Breno Nicelatchi" userId="495d62745e7169d0" providerId="LiveId" clId="{4E968075-5F8C-4C6C-B86C-AE40581AF6E6}" dt="2023-08-25T17:43:39.214" v="2174" actId="478"/>
          <ac:picMkLst>
            <pc:docMk/>
            <pc:sldMk cId="859750775" sldId="389"/>
            <ac:picMk id="3073" creationId="{3890B7CA-807C-4617-93BF-6200C431D8B4}"/>
          </ac:picMkLst>
        </pc:picChg>
      </pc:sldChg>
      <pc:sldChg chg="addSp delSp modSp add mod modTransition delAnim modAnim">
        <pc:chgData name="Breno Nicelatchi" userId="495d62745e7169d0" providerId="LiveId" clId="{4E968075-5F8C-4C6C-B86C-AE40581AF6E6}" dt="2023-08-25T20:46:05.963" v="3979"/>
        <pc:sldMkLst>
          <pc:docMk/>
          <pc:sldMk cId="4032751756" sldId="390"/>
        </pc:sldMkLst>
        <pc:spChg chg="del">
          <ac:chgData name="Breno Nicelatchi" userId="495d62745e7169d0" providerId="LiveId" clId="{4E968075-5F8C-4C6C-B86C-AE40581AF6E6}" dt="2023-08-25T17:50:28.769" v="2274" actId="478"/>
          <ac:spMkLst>
            <pc:docMk/>
            <pc:sldMk cId="4032751756" sldId="390"/>
            <ac:spMk id="5" creationId="{22E95CB9-6360-428C-BAD6-3FE3A2EAC379}"/>
          </ac:spMkLst>
        </pc:spChg>
        <pc:spChg chg="mod topLvl">
          <ac:chgData name="Breno Nicelatchi" userId="495d62745e7169d0" providerId="LiveId" clId="{4E968075-5F8C-4C6C-B86C-AE40581AF6E6}" dt="2023-08-25T17:55:19.182" v="2403" actId="1036"/>
          <ac:spMkLst>
            <pc:docMk/>
            <pc:sldMk cId="4032751756" sldId="390"/>
            <ac:spMk id="7" creationId="{6637FB7B-EFC8-4A28-B0C2-F5D61CB6DAFD}"/>
          </ac:spMkLst>
        </pc:spChg>
        <pc:spChg chg="mod topLvl">
          <ac:chgData name="Breno Nicelatchi" userId="495d62745e7169d0" providerId="LiveId" clId="{4E968075-5F8C-4C6C-B86C-AE40581AF6E6}" dt="2023-08-25T17:55:19.182" v="2403" actId="1036"/>
          <ac:spMkLst>
            <pc:docMk/>
            <pc:sldMk cId="4032751756" sldId="390"/>
            <ac:spMk id="9" creationId="{D590A500-464B-4263-8951-4E6A0192889F}"/>
          </ac:spMkLst>
        </pc:spChg>
        <pc:spChg chg="del mod topLvl">
          <ac:chgData name="Breno Nicelatchi" userId="495d62745e7169d0" providerId="LiveId" clId="{4E968075-5F8C-4C6C-B86C-AE40581AF6E6}" dt="2023-08-25T17:51:24.868" v="2296" actId="478"/>
          <ac:spMkLst>
            <pc:docMk/>
            <pc:sldMk cId="4032751756" sldId="390"/>
            <ac:spMk id="10" creationId="{D236FA6E-1E1B-4EDF-BBC9-47A0E9A9738B}"/>
          </ac:spMkLst>
        </pc:spChg>
        <pc:spChg chg="add mod ord">
          <ac:chgData name="Breno Nicelatchi" userId="495d62745e7169d0" providerId="LiveId" clId="{4E968075-5F8C-4C6C-B86C-AE40581AF6E6}" dt="2023-08-25T17:50:43.179" v="2276" actId="167"/>
          <ac:spMkLst>
            <pc:docMk/>
            <pc:sldMk cId="4032751756" sldId="390"/>
            <ac:spMk id="12" creationId="{2F3947D2-F9E6-7EA0-D968-B4E2A3924311}"/>
          </ac:spMkLst>
        </pc:spChg>
        <pc:spChg chg="del mod topLvl">
          <ac:chgData name="Breno Nicelatchi" userId="495d62745e7169d0" providerId="LiveId" clId="{4E968075-5F8C-4C6C-B86C-AE40581AF6E6}" dt="2023-08-25T17:53:05.741" v="2328" actId="478"/>
          <ac:spMkLst>
            <pc:docMk/>
            <pc:sldMk cId="4032751756" sldId="390"/>
            <ac:spMk id="28" creationId="{748C52E9-3612-4D0B-AA0D-DE741CEDF894}"/>
          </ac:spMkLst>
        </pc:spChg>
        <pc:spChg chg="mod topLvl">
          <ac:chgData name="Breno Nicelatchi" userId="495d62745e7169d0" providerId="LiveId" clId="{4E968075-5F8C-4C6C-B86C-AE40581AF6E6}" dt="2023-08-25T17:55:19.182" v="2403" actId="1036"/>
          <ac:spMkLst>
            <pc:docMk/>
            <pc:sldMk cId="4032751756" sldId="390"/>
            <ac:spMk id="31" creationId="{2E7830D2-34CE-4BD4-BF37-799B1F760980}"/>
          </ac:spMkLst>
        </pc:spChg>
        <pc:spChg chg="mod topLvl">
          <ac:chgData name="Breno Nicelatchi" userId="495d62745e7169d0" providerId="LiveId" clId="{4E968075-5F8C-4C6C-B86C-AE40581AF6E6}" dt="2023-08-25T17:55:19.182" v="2403" actId="1036"/>
          <ac:spMkLst>
            <pc:docMk/>
            <pc:sldMk cId="4032751756" sldId="390"/>
            <ac:spMk id="32" creationId="{90FB8E2F-219A-4C33-949E-C9CFF7E7C76B}"/>
          </ac:spMkLst>
        </pc:spChg>
        <pc:spChg chg="del mod topLvl">
          <ac:chgData name="Breno Nicelatchi" userId="495d62745e7169d0" providerId="LiveId" clId="{4E968075-5F8C-4C6C-B86C-AE40581AF6E6}" dt="2023-08-25T17:51:24.868" v="2296" actId="478"/>
          <ac:spMkLst>
            <pc:docMk/>
            <pc:sldMk cId="4032751756" sldId="390"/>
            <ac:spMk id="33" creationId="{AC8FBFB6-72DF-4ECE-A51F-2EA1F2693C3B}"/>
          </ac:spMkLst>
        </pc:spChg>
        <pc:spChg chg="del mod topLvl">
          <ac:chgData name="Breno Nicelatchi" userId="495d62745e7169d0" providerId="LiveId" clId="{4E968075-5F8C-4C6C-B86C-AE40581AF6E6}" dt="2023-08-25T17:53:05.741" v="2328" actId="478"/>
          <ac:spMkLst>
            <pc:docMk/>
            <pc:sldMk cId="4032751756" sldId="390"/>
            <ac:spMk id="38" creationId="{518825E7-0240-4E2D-B445-9C1B69036415}"/>
          </ac:spMkLst>
        </pc:spChg>
        <pc:spChg chg="mod topLvl">
          <ac:chgData name="Breno Nicelatchi" userId="495d62745e7169d0" providerId="LiveId" clId="{4E968075-5F8C-4C6C-B86C-AE40581AF6E6}" dt="2023-08-25T17:55:27.836" v="2404" actId="207"/>
          <ac:spMkLst>
            <pc:docMk/>
            <pc:sldMk cId="4032751756" sldId="390"/>
            <ac:spMk id="41" creationId="{D843C7A9-45DB-4690-ACA0-E55E0D045EF3}"/>
          </ac:spMkLst>
        </pc:spChg>
        <pc:spChg chg="mod topLvl">
          <ac:chgData name="Breno Nicelatchi" userId="495d62745e7169d0" providerId="LiveId" clId="{4E968075-5F8C-4C6C-B86C-AE40581AF6E6}" dt="2023-08-25T17:55:19.182" v="2403" actId="1036"/>
          <ac:spMkLst>
            <pc:docMk/>
            <pc:sldMk cId="4032751756" sldId="390"/>
            <ac:spMk id="42" creationId="{2702398D-3CE9-4D1B-AAD7-91C912829B0F}"/>
          </ac:spMkLst>
        </pc:spChg>
        <pc:spChg chg="del mod topLvl">
          <ac:chgData name="Breno Nicelatchi" userId="495d62745e7169d0" providerId="LiveId" clId="{4E968075-5F8C-4C6C-B86C-AE40581AF6E6}" dt="2023-08-25T17:51:24.868" v="2296" actId="478"/>
          <ac:spMkLst>
            <pc:docMk/>
            <pc:sldMk cId="4032751756" sldId="390"/>
            <ac:spMk id="43" creationId="{048A811F-306F-4D86-BFCF-A57B10655F81}"/>
          </ac:spMkLst>
        </pc:spChg>
        <pc:spChg chg="mod topLvl">
          <ac:chgData name="Breno Nicelatchi" userId="495d62745e7169d0" providerId="LiveId" clId="{4E968075-5F8C-4C6C-B86C-AE40581AF6E6}" dt="2023-08-25T17:55:19.182" v="2403" actId="1036"/>
          <ac:spMkLst>
            <pc:docMk/>
            <pc:sldMk cId="4032751756" sldId="390"/>
            <ac:spMk id="44" creationId="{3534B4C8-5856-4FA2-920F-AF3387808C1E}"/>
          </ac:spMkLst>
        </pc:spChg>
        <pc:spChg chg="del mod topLvl">
          <ac:chgData name="Breno Nicelatchi" userId="495d62745e7169d0" providerId="LiveId" clId="{4E968075-5F8C-4C6C-B86C-AE40581AF6E6}" dt="2023-08-25T17:53:54.239" v="2358" actId="478"/>
          <ac:spMkLst>
            <pc:docMk/>
            <pc:sldMk cId="4032751756" sldId="390"/>
            <ac:spMk id="56" creationId="{15E8BE32-EE5A-4571-A049-CCD3BB999415}"/>
          </ac:spMkLst>
        </pc:spChg>
        <pc:spChg chg="del mod topLvl">
          <ac:chgData name="Breno Nicelatchi" userId="495d62745e7169d0" providerId="LiveId" clId="{4E968075-5F8C-4C6C-B86C-AE40581AF6E6}" dt="2023-08-25T17:53:54.239" v="2358" actId="478"/>
          <ac:spMkLst>
            <pc:docMk/>
            <pc:sldMk cId="4032751756" sldId="390"/>
            <ac:spMk id="57" creationId="{C7783074-C821-42AB-AB81-6F10D502506A}"/>
          </ac:spMkLst>
        </pc:spChg>
        <pc:spChg chg="del mod topLvl">
          <ac:chgData name="Breno Nicelatchi" userId="495d62745e7169d0" providerId="LiveId" clId="{4E968075-5F8C-4C6C-B86C-AE40581AF6E6}" dt="2023-08-25T17:51:24.868" v="2296" actId="478"/>
          <ac:spMkLst>
            <pc:docMk/>
            <pc:sldMk cId="4032751756" sldId="390"/>
            <ac:spMk id="58" creationId="{3DB05425-3DEA-4496-8366-3A3B156A4CA5}"/>
          </ac:spMkLst>
        </pc:spChg>
        <pc:spChg chg="del mod topLvl">
          <ac:chgData name="Breno Nicelatchi" userId="495d62745e7169d0" providerId="LiveId" clId="{4E968075-5F8C-4C6C-B86C-AE40581AF6E6}" dt="2023-08-25T17:53:54.239" v="2358" actId="478"/>
          <ac:spMkLst>
            <pc:docMk/>
            <pc:sldMk cId="4032751756" sldId="390"/>
            <ac:spMk id="62" creationId="{C482397A-D907-461E-AB26-EFA2B9B7820A}"/>
          </ac:spMkLst>
        </pc:spChg>
        <pc:spChg chg="del mod topLvl">
          <ac:chgData name="Breno Nicelatchi" userId="495d62745e7169d0" providerId="LiveId" clId="{4E968075-5F8C-4C6C-B86C-AE40581AF6E6}" dt="2023-08-25T17:53:54.239" v="2358" actId="478"/>
          <ac:spMkLst>
            <pc:docMk/>
            <pc:sldMk cId="4032751756" sldId="390"/>
            <ac:spMk id="65" creationId="{61420A0D-E24B-4EB4-85E3-2DAA377172A7}"/>
          </ac:spMkLst>
        </pc:spChg>
        <pc:spChg chg="del mod topLvl">
          <ac:chgData name="Breno Nicelatchi" userId="495d62745e7169d0" providerId="LiveId" clId="{4E968075-5F8C-4C6C-B86C-AE40581AF6E6}" dt="2023-08-25T17:53:54.239" v="2358" actId="478"/>
          <ac:spMkLst>
            <pc:docMk/>
            <pc:sldMk cId="4032751756" sldId="390"/>
            <ac:spMk id="66" creationId="{C96E10FD-5EA3-4874-AB35-F5E0D646BB30}"/>
          </ac:spMkLst>
        </pc:spChg>
        <pc:spChg chg="del mod topLvl">
          <ac:chgData name="Breno Nicelatchi" userId="495d62745e7169d0" providerId="LiveId" clId="{4E968075-5F8C-4C6C-B86C-AE40581AF6E6}" dt="2023-08-25T17:51:24.868" v="2296" actId="478"/>
          <ac:spMkLst>
            <pc:docMk/>
            <pc:sldMk cId="4032751756" sldId="390"/>
            <ac:spMk id="67" creationId="{0E7CE6D8-2E1D-4F1C-AF17-4529FD6FDE8B}"/>
          </ac:spMkLst>
        </pc:spChg>
        <pc:spChg chg="del mod topLvl">
          <ac:chgData name="Breno Nicelatchi" userId="495d62745e7169d0" providerId="LiveId" clId="{4E968075-5F8C-4C6C-B86C-AE40581AF6E6}" dt="2023-08-25T17:53:54.239" v="2358" actId="478"/>
          <ac:spMkLst>
            <pc:docMk/>
            <pc:sldMk cId="4032751756" sldId="390"/>
            <ac:spMk id="70" creationId="{749359A9-1A26-46E3-98CB-65288476C49C}"/>
          </ac:spMkLst>
        </pc:spChg>
        <pc:spChg chg="del mod topLvl">
          <ac:chgData name="Breno Nicelatchi" userId="495d62745e7169d0" providerId="LiveId" clId="{4E968075-5F8C-4C6C-B86C-AE40581AF6E6}" dt="2023-08-25T17:53:54.239" v="2358" actId="478"/>
          <ac:spMkLst>
            <pc:docMk/>
            <pc:sldMk cId="4032751756" sldId="390"/>
            <ac:spMk id="74" creationId="{1541C9A2-2910-4CEC-96D0-4BF756707710}"/>
          </ac:spMkLst>
        </pc:spChg>
        <pc:spChg chg="del mod topLvl">
          <ac:chgData name="Breno Nicelatchi" userId="495d62745e7169d0" providerId="LiveId" clId="{4E968075-5F8C-4C6C-B86C-AE40581AF6E6}" dt="2023-08-25T17:53:54.239" v="2358" actId="478"/>
          <ac:spMkLst>
            <pc:docMk/>
            <pc:sldMk cId="4032751756" sldId="390"/>
            <ac:spMk id="75" creationId="{97A66DF0-326B-4369-803C-76B5B37B3B17}"/>
          </ac:spMkLst>
        </pc:spChg>
        <pc:spChg chg="del mod topLvl">
          <ac:chgData name="Breno Nicelatchi" userId="495d62745e7169d0" providerId="LiveId" clId="{4E968075-5F8C-4C6C-B86C-AE40581AF6E6}" dt="2023-08-25T17:51:24.868" v="2296" actId="478"/>
          <ac:spMkLst>
            <pc:docMk/>
            <pc:sldMk cId="4032751756" sldId="390"/>
            <ac:spMk id="76" creationId="{8352D4E3-2E50-4625-B87E-1EDFBAF3380A}"/>
          </ac:spMkLst>
        </pc:spChg>
        <pc:spChg chg="del mod topLvl">
          <ac:chgData name="Breno Nicelatchi" userId="495d62745e7169d0" providerId="LiveId" clId="{4E968075-5F8C-4C6C-B86C-AE40581AF6E6}" dt="2023-08-25T17:53:54.239" v="2358" actId="478"/>
          <ac:spMkLst>
            <pc:docMk/>
            <pc:sldMk cId="4032751756" sldId="390"/>
            <ac:spMk id="78" creationId="{FDCF3235-98B8-4DD4-9CA6-84F8CA8B870D}"/>
          </ac:spMkLst>
        </pc:spChg>
        <pc:grpChg chg="del mod">
          <ac:chgData name="Breno Nicelatchi" userId="495d62745e7169d0" providerId="LiveId" clId="{4E968075-5F8C-4C6C-B86C-AE40581AF6E6}" dt="2023-08-25T17:51:17.188" v="2295" actId="165"/>
          <ac:grpSpMkLst>
            <pc:docMk/>
            <pc:sldMk cId="4032751756" sldId="390"/>
            <ac:grpSpMk id="2" creationId="{B5C92EED-246E-49E2-B335-22372C541ED6}"/>
          </ac:grpSpMkLst>
        </pc:grpChg>
        <pc:grpChg chg="del mod">
          <ac:chgData name="Breno Nicelatchi" userId="495d62745e7169d0" providerId="LiveId" clId="{4E968075-5F8C-4C6C-B86C-AE40581AF6E6}" dt="2023-08-25T17:51:17.188" v="2295" actId="165"/>
          <ac:grpSpMkLst>
            <pc:docMk/>
            <pc:sldMk cId="4032751756" sldId="390"/>
            <ac:grpSpMk id="3" creationId="{8DF408A2-A4B8-4DAF-AEEA-7AE55A4D14F0}"/>
          </ac:grpSpMkLst>
        </pc:grpChg>
        <pc:grpChg chg="del mod">
          <ac:chgData name="Breno Nicelatchi" userId="495d62745e7169d0" providerId="LiveId" clId="{4E968075-5F8C-4C6C-B86C-AE40581AF6E6}" dt="2023-08-25T17:51:17.188" v="2295" actId="165"/>
          <ac:grpSpMkLst>
            <pc:docMk/>
            <pc:sldMk cId="4032751756" sldId="390"/>
            <ac:grpSpMk id="4" creationId="{AED55CF3-0719-41F9-B961-4E74553D6475}"/>
          </ac:grpSpMkLst>
        </pc:grpChg>
        <pc:grpChg chg="del mod">
          <ac:chgData name="Breno Nicelatchi" userId="495d62745e7169d0" providerId="LiveId" clId="{4E968075-5F8C-4C6C-B86C-AE40581AF6E6}" dt="2023-08-25T17:51:17.188" v="2295" actId="165"/>
          <ac:grpSpMkLst>
            <pc:docMk/>
            <pc:sldMk cId="4032751756" sldId="390"/>
            <ac:grpSpMk id="6" creationId="{87C63DB0-7B16-402B-8231-DA337F0FF2B3}"/>
          </ac:grpSpMkLst>
        </pc:grpChg>
        <pc:grpChg chg="del mod">
          <ac:chgData name="Breno Nicelatchi" userId="495d62745e7169d0" providerId="LiveId" clId="{4E968075-5F8C-4C6C-B86C-AE40581AF6E6}" dt="2023-08-25T17:51:17.188" v="2295" actId="165"/>
          <ac:grpSpMkLst>
            <pc:docMk/>
            <pc:sldMk cId="4032751756" sldId="390"/>
            <ac:grpSpMk id="8" creationId="{DEB06E84-5576-4E6E-A51A-2087E96B305A}"/>
          </ac:grpSpMkLst>
        </pc:grpChg>
        <pc:grpChg chg="del mod">
          <ac:chgData name="Breno Nicelatchi" userId="495d62745e7169d0" providerId="LiveId" clId="{4E968075-5F8C-4C6C-B86C-AE40581AF6E6}" dt="2023-08-25T17:51:17.188" v="2295" actId="165"/>
          <ac:grpSpMkLst>
            <pc:docMk/>
            <pc:sldMk cId="4032751756" sldId="390"/>
            <ac:grpSpMk id="11" creationId="{41DD8DB9-9862-4CC6-B29E-56EA197A3E34}"/>
          </ac:grpSpMkLst>
        </pc:grpChg>
      </pc:sldChg>
      <pc:sldChg chg="addSp delSp modSp add mod modTransition delAnim">
        <pc:chgData name="Breno Nicelatchi" userId="495d62745e7169d0" providerId="LiveId" clId="{4E968075-5F8C-4C6C-B86C-AE40581AF6E6}" dt="2023-08-25T20:46:05.963" v="3979"/>
        <pc:sldMkLst>
          <pc:docMk/>
          <pc:sldMk cId="1355658643" sldId="391"/>
        </pc:sldMkLst>
        <pc:spChg chg="mod">
          <ac:chgData name="Breno Nicelatchi" userId="495d62745e7169d0" providerId="LiveId" clId="{4E968075-5F8C-4C6C-B86C-AE40581AF6E6}" dt="2023-08-25T18:21:17.403" v="2895" actId="207"/>
          <ac:spMkLst>
            <pc:docMk/>
            <pc:sldMk cId="1355658643" sldId="391"/>
            <ac:spMk id="2" creationId="{7797ED11-98DD-4A35-9978-6B9D22EF1EE2}"/>
          </ac:spMkLst>
        </pc:spChg>
        <pc:spChg chg="del">
          <ac:chgData name="Breno Nicelatchi" userId="495d62745e7169d0" providerId="LiveId" clId="{4E968075-5F8C-4C6C-B86C-AE40581AF6E6}" dt="2023-08-25T17:57:09.302" v="2422" actId="478"/>
          <ac:spMkLst>
            <pc:docMk/>
            <pc:sldMk cId="1355658643" sldId="391"/>
            <ac:spMk id="6" creationId="{92D9B43B-6F25-4890-9C86-25CAE0F35D22}"/>
          </ac:spMkLst>
        </pc:spChg>
        <pc:spChg chg="add del mod">
          <ac:chgData name="Breno Nicelatchi" userId="495d62745e7169d0" providerId="LiveId" clId="{4E968075-5F8C-4C6C-B86C-AE40581AF6E6}" dt="2023-08-25T17:56:37.544" v="2414" actId="931"/>
          <ac:spMkLst>
            <pc:docMk/>
            <pc:sldMk cId="1355658643" sldId="391"/>
            <ac:spMk id="7" creationId="{C690267E-895D-AB1B-0A92-6D01F6B7B665}"/>
          </ac:spMkLst>
        </pc:spChg>
        <pc:spChg chg="mod">
          <ac:chgData name="Breno Nicelatchi" userId="495d62745e7169d0" providerId="LiveId" clId="{4E968075-5F8C-4C6C-B86C-AE40581AF6E6}" dt="2023-08-25T18:10:49.985" v="2759" actId="403"/>
          <ac:spMkLst>
            <pc:docMk/>
            <pc:sldMk cId="1355658643" sldId="391"/>
            <ac:spMk id="16" creationId="{460A56CD-9A81-415B-9EDD-0D3952EAAECD}"/>
          </ac:spMkLst>
        </pc:spChg>
        <pc:spChg chg="mod">
          <ac:chgData name="Breno Nicelatchi" userId="495d62745e7169d0" providerId="LiveId" clId="{4E968075-5F8C-4C6C-B86C-AE40581AF6E6}" dt="2023-08-25T18:10:49.985" v="2759" actId="403"/>
          <ac:spMkLst>
            <pc:docMk/>
            <pc:sldMk cId="1355658643" sldId="391"/>
            <ac:spMk id="17" creationId="{7DA86C7E-30C0-4418-9295-A84B71D2F6F3}"/>
          </ac:spMkLst>
        </pc:spChg>
        <pc:spChg chg="mod">
          <ac:chgData name="Breno Nicelatchi" userId="495d62745e7169d0" providerId="LiveId" clId="{4E968075-5F8C-4C6C-B86C-AE40581AF6E6}" dt="2023-08-25T18:10:49.985" v="2759" actId="403"/>
          <ac:spMkLst>
            <pc:docMk/>
            <pc:sldMk cId="1355658643" sldId="391"/>
            <ac:spMk id="19" creationId="{82417B36-E758-4925-997E-43E690FD95BC}"/>
          </ac:spMkLst>
        </pc:spChg>
        <pc:spChg chg="mod">
          <ac:chgData name="Breno Nicelatchi" userId="495d62745e7169d0" providerId="LiveId" clId="{4E968075-5F8C-4C6C-B86C-AE40581AF6E6}" dt="2023-08-25T18:10:49.985" v="2759" actId="403"/>
          <ac:spMkLst>
            <pc:docMk/>
            <pc:sldMk cId="1355658643" sldId="391"/>
            <ac:spMk id="20" creationId="{C7E90531-134E-4106-9F8C-F894EEBFDC7C}"/>
          </ac:spMkLst>
        </pc:spChg>
        <pc:spChg chg="mod">
          <ac:chgData name="Breno Nicelatchi" userId="495d62745e7169d0" providerId="LiveId" clId="{4E968075-5F8C-4C6C-B86C-AE40581AF6E6}" dt="2023-08-25T18:10:49.985" v="2759" actId="403"/>
          <ac:spMkLst>
            <pc:docMk/>
            <pc:sldMk cId="1355658643" sldId="391"/>
            <ac:spMk id="22" creationId="{E9715192-A41D-40DA-9EA6-94ABA2213992}"/>
          </ac:spMkLst>
        </pc:spChg>
        <pc:spChg chg="mod">
          <ac:chgData name="Breno Nicelatchi" userId="495d62745e7169d0" providerId="LiveId" clId="{4E968075-5F8C-4C6C-B86C-AE40581AF6E6}" dt="2023-08-25T18:10:49.985" v="2759" actId="403"/>
          <ac:spMkLst>
            <pc:docMk/>
            <pc:sldMk cId="1355658643" sldId="391"/>
            <ac:spMk id="23" creationId="{F6A1D1F3-02F9-47FA-9888-2B738977B918}"/>
          </ac:spMkLst>
        </pc:spChg>
        <pc:spChg chg="del">
          <ac:chgData name="Breno Nicelatchi" userId="495d62745e7169d0" providerId="LiveId" clId="{4E968075-5F8C-4C6C-B86C-AE40581AF6E6}" dt="2023-08-25T17:56:56.705" v="2418" actId="478"/>
          <ac:spMkLst>
            <pc:docMk/>
            <pc:sldMk cId="1355658643" sldId="391"/>
            <ac:spMk id="40" creationId="{43C48023-48A6-43DD-95FC-E173DC4C36EB}"/>
          </ac:spMkLst>
        </pc:spChg>
        <pc:grpChg chg="del">
          <ac:chgData name="Breno Nicelatchi" userId="495d62745e7169d0" providerId="LiveId" clId="{4E968075-5F8C-4C6C-B86C-AE40581AF6E6}" dt="2023-08-25T17:57:09.302" v="2422" actId="478"/>
          <ac:grpSpMkLst>
            <pc:docMk/>
            <pc:sldMk cId="1355658643" sldId="391"/>
            <ac:grpSpMk id="3" creationId="{B4EBB8CE-E054-473C-9AB8-76C34997AF85}"/>
          </ac:grpSpMkLst>
        </pc:grpChg>
        <pc:grpChg chg="del">
          <ac:chgData name="Breno Nicelatchi" userId="495d62745e7169d0" providerId="LiveId" clId="{4E968075-5F8C-4C6C-B86C-AE40581AF6E6}" dt="2023-08-25T17:56:56.705" v="2418" actId="478"/>
          <ac:grpSpMkLst>
            <pc:docMk/>
            <pc:sldMk cId="1355658643" sldId="391"/>
            <ac:grpSpMk id="14" creationId="{E1B73FC2-E635-4452-B16D-8E58668377CA}"/>
          </ac:grpSpMkLst>
        </pc:grpChg>
        <pc:grpChg chg="mod">
          <ac:chgData name="Breno Nicelatchi" userId="495d62745e7169d0" providerId="LiveId" clId="{4E968075-5F8C-4C6C-B86C-AE40581AF6E6}" dt="2023-08-25T18:11:23.324" v="2819" actId="1036"/>
          <ac:grpSpMkLst>
            <pc:docMk/>
            <pc:sldMk cId="1355658643" sldId="391"/>
            <ac:grpSpMk id="15" creationId="{7C0D7653-DCC2-42AD-8944-43923C316926}"/>
          </ac:grpSpMkLst>
        </pc:grpChg>
        <pc:grpChg chg="mod">
          <ac:chgData name="Breno Nicelatchi" userId="495d62745e7169d0" providerId="LiveId" clId="{4E968075-5F8C-4C6C-B86C-AE40581AF6E6}" dt="2023-08-25T18:11:23.324" v="2819" actId="1036"/>
          <ac:grpSpMkLst>
            <pc:docMk/>
            <pc:sldMk cId="1355658643" sldId="391"/>
            <ac:grpSpMk id="18" creationId="{2D690525-788A-4A0B-BEC1-DA3C5709C5CA}"/>
          </ac:grpSpMkLst>
        </pc:grpChg>
        <pc:grpChg chg="mod">
          <ac:chgData name="Breno Nicelatchi" userId="495d62745e7169d0" providerId="LiveId" clId="{4E968075-5F8C-4C6C-B86C-AE40581AF6E6}" dt="2023-08-25T18:11:23.324" v="2819" actId="1036"/>
          <ac:grpSpMkLst>
            <pc:docMk/>
            <pc:sldMk cId="1355658643" sldId="391"/>
            <ac:grpSpMk id="21" creationId="{DD0D6898-9825-4FDA-B285-7331F9DBCFC9}"/>
          </ac:grpSpMkLst>
        </pc:grpChg>
        <pc:grpChg chg="mod">
          <ac:chgData name="Breno Nicelatchi" userId="495d62745e7169d0" providerId="LiveId" clId="{4E968075-5F8C-4C6C-B86C-AE40581AF6E6}" dt="2023-08-25T18:11:23.324" v="2819" actId="1036"/>
          <ac:grpSpMkLst>
            <pc:docMk/>
            <pc:sldMk cId="1355658643" sldId="391"/>
            <ac:grpSpMk id="39" creationId="{9E1040B3-C61E-430C-8F6C-BDE4274B84FB}"/>
          </ac:grpSpMkLst>
        </pc:grpChg>
        <pc:picChg chg="del">
          <ac:chgData name="Breno Nicelatchi" userId="495d62745e7169d0" providerId="LiveId" clId="{4E968075-5F8C-4C6C-B86C-AE40581AF6E6}" dt="2023-08-25T17:56:31.764" v="2413" actId="478"/>
          <ac:picMkLst>
            <pc:docMk/>
            <pc:sldMk cId="1355658643" sldId="391"/>
            <ac:picMk id="5" creationId="{FDE27B02-1BC0-4786-8046-CE162D644B5F}"/>
          </ac:picMkLst>
        </pc:picChg>
        <pc:picChg chg="add mod ord">
          <ac:chgData name="Breno Nicelatchi" userId="495d62745e7169d0" providerId="LiveId" clId="{4E968075-5F8C-4C6C-B86C-AE40581AF6E6}" dt="2023-08-25T17:57:02.063" v="2420" actId="14100"/>
          <ac:picMkLst>
            <pc:docMk/>
            <pc:sldMk cId="1355658643" sldId="391"/>
            <ac:picMk id="12" creationId="{25616880-4C9A-1B97-FFB5-566350C93825}"/>
          </ac:picMkLst>
        </pc:picChg>
      </pc:sldChg>
      <pc:sldChg chg="addSp delSp modSp add mod modTransition addAnim delAnim modAnim">
        <pc:chgData name="Breno Nicelatchi" userId="495d62745e7169d0" providerId="LiveId" clId="{4E968075-5F8C-4C6C-B86C-AE40581AF6E6}" dt="2023-08-25T20:46:05.963" v="3979"/>
        <pc:sldMkLst>
          <pc:docMk/>
          <pc:sldMk cId="1728197610" sldId="392"/>
        </pc:sldMkLst>
        <pc:spChg chg="add del mod">
          <ac:chgData name="Breno Nicelatchi" userId="495d62745e7169d0" providerId="LiveId" clId="{4E968075-5F8C-4C6C-B86C-AE40581AF6E6}" dt="2023-08-25T18:01:49.070" v="2619" actId="478"/>
          <ac:spMkLst>
            <pc:docMk/>
            <pc:sldMk cId="1728197610" sldId="392"/>
            <ac:spMk id="4" creationId="{3C68A239-136B-1ACB-17C4-4FC0DC25FE0A}"/>
          </ac:spMkLst>
        </pc:spChg>
        <pc:spChg chg="add mod ord">
          <ac:chgData name="Breno Nicelatchi" userId="495d62745e7169d0" providerId="LiveId" clId="{4E968075-5F8C-4C6C-B86C-AE40581AF6E6}" dt="2023-08-25T18:05:45.110" v="2743" actId="1036"/>
          <ac:spMkLst>
            <pc:docMk/>
            <pc:sldMk cId="1728197610" sldId="392"/>
            <ac:spMk id="21" creationId="{86AAC15B-0A4F-6AA8-1CC2-2B97665772DF}"/>
          </ac:spMkLst>
        </pc:spChg>
        <pc:spChg chg="add mod">
          <ac:chgData name="Breno Nicelatchi" userId="495d62745e7169d0" providerId="LiveId" clId="{4E968075-5F8C-4C6C-B86C-AE40581AF6E6}" dt="2023-08-25T18:06:30.352" v="2751" actId="14861"/>
          <ac:spMkLst>
            <pc:docMk/>
            <pc:sldMk cId="1728197610" sldId="392"/>
            <ac:spMk id="22" creationId="{2BA9B4C1-8B99-7FBB-53E8-D2619F7F2E89}"/>
          </ac:spMkLst>
        </pc:spChg>
        <pc:spChg chg="add del mod ord">
          <ac:chgData name="Breno Nicelatchi" userId="495d62745e7169d0" providerId="LiveId" clId="{4E968075-5F8C-4C6C-B86C-AE40581AF6E6}" dt="2023-08-25T18:02:46.018" v="2678" actId="478"/>
          <ac:spMkLst>
            <pc:docMk/>
            <pc:sldMk cId="1728197610" sldId="392"/>
            <ac:spMk id="45" creationId="{3C853A6D-B9E9-4F52-A3E5-50EADE56D176}"/>
          </ac:spMkLst>
        </pc:spChg>
        <pc:spChg chg="mod ord">
          <ac:chgData name="Breno Nicelatchi" userId="495d62745e7169d0" providerId="LiveId" clId="{4E968075-5F8C-4C6C-B86C-AE40581AF6E6}" dt="2023-08-25T18:06:06.596" v="2748" actId="166"/>
          <ac:spMkLst>
            <pc:docMk/>
            <pc:sldMk cId="1728197610" sldId="392"/>
            <ac:spMk id="58" creationId="{EA88472E-3D8C-4A1B-9307-34B2CDBAD3CC}"/>
          </ac:spMkLst>
        </pc:spChg>
        <pc:spChg chg="del">
          <ac:chgData name="Breno Nicelatchi" userId="495d62745e7169d0" providerId="LiveId" clId="{4E968075-5F8C-4C6C-B86C-AE40581AF6E6}" dt="2023-08-25T18:00:58.996" v="2606" actId="478"/>
          <ac:spMkLst>
            <pc:docMk/>
            <pc:sldMk cId="1728197610" sldId="392"/>
            <ac:spMk id="79" creationId="{F7A228FF-2C1B-4F04-8D41-55ED47A90DFB}"/>
          </ac:spMkLst>
        </pc:spChg>
        <pc:grpChg chg="del">
          <ac:chgData name="Breno Nicelatchi" userId="495d62745e7169d0" providerId="LiveId" clId="{4E968075-5F8C-4C6C-B86C-AE40581AF6E6}" dt="2023-08-25T18:02:48.695" v="2679" actId="478"/>
          <ac:grpSpMkLst>
            <pc:docMk/>
            <pc:sldMk cId="1728197610" sldId="392"/>
            <ac:grpSpMk id="74" creationId="{229FB3E8-98F7-4F63-82B8-793E3BA1356C}"/>
          </ac:grpSpMkLst>
        </pc:grpChg>
        <pc:grpChg chg="del">
          <ac:chgData name="Breno Nicelatchi" userId="495d62745e7169d0" providerId="LiveId" clId="{4E968075-5F8C-4C6C-B86C-AE40581AF6E6}" dt="2023-08-25T18:01:32.005" v="2616" actId="478"/>
          <ac:grpSpMkLst>
            <pc:docMk/>
            <pc:sldMk cId="1728197610" sldId="392"/>
            <ac:grpSpMk id="75" creationId="{7167AC61-E751-452C-8764-F7C206F6B44E}"/>
          </ac:grpSpMkLst>
        </pc:grpChg>
        <pc:grpChg chg="del">
          <ac:chgData name="Breno Nicelatchi" userId="495d62745e7169d0" providerId="LiveId" clId="{4E968075-5F8C-4C6C-B86C-AE40581AF6E6}" dt="2023-08-25T18:01:28.556" v="2615" actId="478"/>
          <ac:grpSpMkLst>
            <pc:docMk/>
            <pc:sldMk cId="1728197610" sldId="392"/>
            <ac:grpSpMk id="76" creationId="{B38722D3-E62A-4BA5-9B74-BFB8D4B05C3F}"/>
          </ac:grpSpMkLst>
        </pc:grpChg>
        <pc:grpChg chg="del">
          <ac:chgData name="Breno Nicelatchi" userId="495d62745e7169d0" providerId="LiveId" clId="{4E968075-5F8C-4C6C-B86C-AE40581AF6E6}" dt="2023-08-25T18:01:28.556" v="2615" actId="478"/>
          <ac:grpSpMkLst>
            <pc:docMk/>
            <pc:sldMk cId="1728197610" sldId="392"/>
            <ac:grpSpMk id="77" creationId="{4B7264D7-2C32-4416-AC60-F51D6BD110BB}"/>
          </ac:grpSpMkLst>
        </pc:grpChg>
        <pc:grpChg chg="del">
          <ac:chgData name="Breno Nicelatchi" userId="495d62745e7169d0" providerId="LiveId" clId="{4E968075-5F8C-4C6C-B86C-AE40581AF6E6}" dt="2023-08-25T18:01:28.556" v="2615" actId="478"/>
          <ac:grpSpMkLst>
            <pc:docMk/>
            <pc:sldMk cId="1728197610" sldId="392"/>
            <ac:grpSpMk id="78" creationId="{DBB0CD1E-29A8-4BB4-9129-3957A242283C}"/>
          </ac:grpSpMkLst>
        </pc:grpChg>
        <pc:grpChg chg="del">
          <ac:chgData name="Breno Nicelatchi" userId="495d62745e7169d0" providerId="LiveId" clId="{4E968075-5F8C-4C6C-B86C-AE40581AF6E6}" dt="2023-08-25T18:01:25.343" v="2614" actId="478"/>
          <ac:grpSpMkLst>
            <pc:docMk/>
            <pc:sldMk cId="1728197610" sldId="392"/>
            <ac:grpSpMk id="80" creationId="{B024CE60-09FE-4794-8605-CF8B97C2AEF4}"/>
          </ac:grpSpMkLst>
        </pc:grpChg>
        <pc:grpChg chg="del">
          <ac:chgData name="Breno Nicelatchi" userId="495d62745e7169d0" providerId="LiveId" clId="{4E968075-5F8C-4C6C-B86C-AE40581AF6E6}" dt="2023-08-25T18:02:48.695" v="2679" actId="478"/>
          <ac:grpSpMkLst>
            <pc:docMk/>
            <pc:sldMk cId="1728197610" sldId="392"/>
            <ac:grpSpMk id="83" creationId="{2ABC1F89-CD66-418C-B6FC-FF8AC4418085}"/>
          </ac:grpSpMkLst>
        </pc:grpChg>
        <pc:picChg chg="del">
          <ac:chgData name="Breno Nicelatchi" userId="495d62745e7169d0" providerId="LiveId" clId="{4E968075-5F8C-4C6C-B86C-AE40581AF6E6}" dt="2023-08-25T18:01:43.009" v="2618" actId="478"/>
          <ac:picMkLst>
            <pc:docMk/>
            <pc:sldMk cId="1728197610" sldId="392"/>
            <ac:picMk id="3" creationId="{9DA426AF-3AF1-4201-99D9-FF7445C9CAD9}"/>
          </ac:picMkLst>
        </pc:picChg>
        <pc:picChg chg="add del mod">
          <ac:chgData name="Breno Nicelatchi" userId="495d62745e7169d0" providerId="LiveId" clId="{4E968075-5F8C-4C6C-B86C-AE40581AF6E6}" dt="2023-08-25T18:04:11.478" v="2726" actId="1038"/>
          <ac:picMkLst>
            <pc:docMk/>
            <pc:sldMk cId="1728197610" sldId="392"/>
            <ac:picMk id="20" creationId="{C42469E9-0B24-B31A-29A2-AC07D3015AA5}"/>
          </ac:picMkLst>
        </pc:picChg>
        <pc:picChg chg="add mod">
          <ac:chgData name="Breno Nicelatchi" userId="495d62745e7169d0" providerId="LiveId" clId="{4E968075-5F8C-4C6C-B86C-AE40581AF6E6}" dt="2023-08-25T18:10:15.341" v="2756" actId="207"/>
          <ac:picMkLst>
            <pc:docMk/>
            <pc:sldMk cId="1728197610" sldId="392"/>
            <ac:picMk id="24" creationId="{2CC91ED2-D7BB-22A6-EEB3-042002CEE0BE}"/>
          </ac:picMkLst>
        </pc:picChg>
      </pc:sldChg>
      <pc:sldChg chg="modSp add modTransition modAnim">
        <pc:chgData name="Breno Nicelatchi" userId="495d62745e7169d0" providerId="LiveId" clId="{4E968075-5F8C-4C6C-B86C-AE40581AF6E6}" dt="2023-08-25T20:46:05.963" v="3979"/>
        <pc:sldMkLst>
          <pc:docMk/>
          <pc:sldMk cId="1101914878" sldId="393"/>
        </pc:sldMkLst>
        <pc:spChg chg="mod">
          <ac:chgData name="Breno Nicelatchi" userId="495d62745e7169d0" providerId="LiveId" clId="{4E968075-5F8C-4C6C-B86C-AE40581AF6E6}" dt="2023-08-25T18:28:43.303" v="2903" actId="20577"/>
          <ac:spMkLst>
            <pc:docMk/>
            <pc:sldMk cId="1101914878" sldId="393"/>
            <ac:spMk id="32" creationId="{072460F6-9530-45BF-B5CE-9B111A88DA5D}"/>
          </ac:spMkLst>
        </pc:spChg>
        <pc:spChg chg="mod">
          <ac:chgData name="Breno Nicelatchi" userId="495d62745e7169d0" providerId="LiveId" clId="{4E968075-5F8C-4C6C-B86C-AE40581AF6E6}" dt="2023-08-25T18:28:28.771" v="2898" actId="20577"/>
          <ac:spMkLst>
            <pc:docMk/>
            <pc:sldMk cId="1101914878" sldId="393"/>
            <ac:spMk id="33" creationId="{60D34A72-0885-4908-8E33-29EA67FABC95}"/>
          </ac:spMkLst>
        </pc:spChg>
      </pc:sldChg>
      <pc:sldChg chg="addSp delSp modSp add mod modTransition delAnim modAnim">
        <pc:chgData name="Breno Nicelatchi" userId="495d62745e7169d0" providerId="LiveId" clId="{4E968075-5F8C-4C6C-B86C-AE40581AF6E6}" dt="2023-08-25T20:46:05.963" v="3979"/>
        <pc:sldMkLst>
          <pc:docMk/>
          <pc:sldMk cId="4239127257" sldId="394"/>
        </pc:sldMkLst>
        <pc:spChg chg="add del mod">
          <ac:chgData name="Breno Nicelatchi" userId="495d62745e7169d0" providerId="LiveId" clId="{4E968075-5F8C-4C6C-B86C-AE40581AF6E6}" dt="2023-08-25T18:31:23.025" v="2957" actId="478"/>
          <ac:spMkLst>
            <pc:docMk/>
            <pc:sldMk cId="4239127257" sldId="394"/>
            <ac:spMk id="3" creationId="{1F1E6721-A2B1-022B-5B5E-894EDC2E392C}"/>
          </ac:spMkLst>
        </pc:spChg>
        <pc:spChg chg="mod">
          <ac:chgData name="Breno Nicelatchi" userId="495d62745e7169d0" providerId="LiveId" clId="{4E968075-5F8C-4C6C-B86C-AE40581AF6E6}" dt="2023-08-25T18:31:15.926" v="2955" actId="1036"/>
          <ac:spMkLst>
            <pc:docMk/>
            <pc:sldMk cId="4239127257" sldId="394"/>
            <ac:spMk id="11" creationId="{1E73B422-4208-4A2B-875C-8A9AF699110D}"/>
          </ac:spMkLst>
        </pc:spChg>
        <pc:spChg chg="del">
          <ac:chgData name="Breno Nicelatchi" userId="495d62745e7169d0" providerId="LiveId" clId="{4E968075-5F8C-4C6C-B86C-AE40581AF6E6}" dt="2023-08-25T18:30:50.446" v="2918" actId="478"/>
          <ac:spMkLst>
            <pc:docMk/>
            <pc:sldMk cId="4239127257" sldId="394"/>
            <ac:spMk id="12" creationId="{EF3BFBB2-06CB-48C2-B4DC-BCBCA7B3056C}"/>
          </ac:spMkLst>
        </pc:spChg>
        <pc:spChg chg="del">
          <ac:chgData name="Breno Nicelatchi" userId="495d62745e7169d0" providerId="LiveId" clId="{4E968075-5F8C-4C6C-B86C-AE40581AF6E6}" dt="2023-08-25T18:29:52.327" v="2912" actId="478"/>
          <ac:spMkLst>
            <pc:docMk/>
            <pc:sldMk cId="4239127257" sldId="394"/>
            <ac:spMk id="27" creationId="{3B53D2FC-7CD7-4290-A035-32687B80F11B}"/>
          </ac:spMkLst>
        </pc:spChg>
        <pc:spChg chg="mod">
          <ac:chgData name="Breno Nicelatchi" userId="495d62745e7169d0" providerId="LiveId" clId="{4E968075-5F8C-4C6C-B86C-AE40581AF6E6}" dt="2023-08-25T18:32:44.285" v="2973" actId="2710"/>
          <ac:spMkLst>
            <pc:docMk/>
            <pc:sldMk cId="4239127257" sldId="394"/>
            <ac:spMk id="28" creationId="{90D0EB99-DA06-429F-B9CE-0AEB21C56207}"/>
          </ac:spMkLst>
        </pc:spChg>
        <pc:spChg chg="del">
          <ac:chgData name="Breno Nicelatchi" userId="495d62745e7169d0" providerId="LiveId" clId="{4E968075-5F8C-4C6C-B86C-AE40581AF6E6}" dt="2023-08-25T18:30:38.914" v="2915" actId="478"/>
          <ac:spMkLst>
            <pc:docMk/>
            <pc:sldMk cId="4239127257" sldId="394"/>
            <ac:spMk id="29" creationId="{5EB6EDE9-4E2E-4E59-AD6B-5DEEE34924C7}"/>
          </ac:spMkLst>
        </pc:spChg>
        <pc:spChg chg="del">
          <ac:chgData name="Breno Nicelatchi" userId="495d62745e7169d0" providerId="LiveId" clId="{4E968075-5F8C-4C6C-B86C-AE40581AF6E6}" dt="2023-08-25T18:30:38.914" v="2915" actId="478"/>
          <ac:spMkLst>
            <pc:docMk/>
            <pc:sldMk cId="4239127257" sldId="394"/>
            <ac:spMk id="30" creationId="{B9782E6B-8A02-415F-A632-A4E4AB59C1D0}"/>
          </ac:spMkLst>
        </pc:spChg>
        <pc:grpChg chg="del">
          <ac:chgData name="Breno Nicelatchi" userId="495d62745e7169d0" providerId="LiveId" clId="{4E968075-5F8C-4C6C-B86C-AE40581AF6E6}" dt="2023-08-25T18:30:50.446" v="2918" actId="478"/>
          <ac:grpSpMkLst>
            <pc:docMk/>
            <pc:sldMk cId="4239127257" sldId="394"/>
            <ac:grpSpMk id="10" creationId="{6390605A-557C-405E-90B1-860F08C891EB}"/>
          </ac:grpSpMkLst>
        </pc:grpChg>
        <pc:grpChg chg="del">
          <ac:chgData name="Breno Nicelatchi" userId="495d62745e7169d0" providerId="LiveId" clId="{4E968075-5F8C-4C6C-B86C-AE40581AF6E6}" dt="2023-08-25T18:30:41.262" v="2916" actId="478"/>
          <ac:grpSpMkLst>
            <pc:docMk/>
            <pc:sldMk cId="4239127257" sldId="394"/>
            <ac:grpSpMk id="32" creationId="{D75D8EF8-6D72-4A4F-A798-DB58BE7CB528}"/>
          </ac:grpSpMkLst>
        </pc:grpChg>
        <pc:grpChg chg="del">
          <ac:chgData name="Breno Nicelatchi" userId="495d62745e7169d0" providerId="LiveId" clId="{4E968075-5F8C-4C6C-B86C-AE40581AF6E6}" dt="2023-08-25T18:30:36.091" v="2914" actId="478"/>
          <ac:grpSpMkLst>
            <pc:docMk/>
            <pc:sldMk cId="4239127257" sldId="394"/>
            <ac:grpSpMk id="33" creationId="{A47D9287-FD07-4A1F-98E2-5239AC7C5B46}"/>
          </ac:grpSpMkLst>
        </pc:grpChg>
        <pc:grpChg chg="mod">
          <ac:chgData name="Breno Nicelatchi" userId="495d62745e7169d0" providerId="LiveId" clId="{4E968075-5F8C-4C6C-B86C-AE40581AF6E6}" dt="2023-08-25T18:30:47.106" v="2917" actId="14100"/>
          <ac:grpSpMkLst>
            <pc:docMk/>
            <pc:sldMk cId="4239127257" sldId="394"/>
            <ac:grpSpMk id="34" creationId="{1D2569BA-D8E7-4EEF-9A4B-A8AC3E6C9C47}"/>
          </ac:grpSpMkLst>
        </pc:grpChg>
        <pc:picChg chg="del">
          <ac:chgData name="Breno Nicelatchi" userId="495d62745e7169d0" providerId="LiveId" clId="{4E968075-5F8C-4C6C-B86C-AE40581AF6E6}" dt="2023-08-25T18:31:20.779" v="2956" actId="478"/>
          <ac:picMkLst>
            <pc:docMk/>
            <pc:sldMk cId="4239127257" sldId="394"/>
            <ac:picMk id="5" creationId="{A44758D8-61F8-4720-AFE9-B82684B2D563}"/>
          </ac:picMkLst>
        </pc:picChg>
        <pc:picChg chg="add del mod">
          <ac:chgData name="Breno Nicelatchi" userId="495d62745e7169d0" providerId="LiveId" clId="{4E968075-5F8C-4C6C-B86C-AE40581AF6E6}" dt="2023-08-25T18:32:02.271" v="2965" actId="478"/>
          <ac:picMkLst>
            <pc:docMk/>
            <pc:sldMk cId="4239127257" sldId="394"/>
            <ac:picMk id="6" creationId="{160704AD-10BB-09FA-3760-1A676A185819}"/>
          </ac:picMkLst>
        </pc:picChg>
        <pc:picChg chg="add mod modCrop">
          <ac:chgData name="Breno Nicelatchi" userId="495d62745e7169d0" providerId="LiveId" clId="{4E968075-5F8C-4C6C-B86C-AE40581AF6E6}" dt="2023-08-25T18:32:36.846" v="2971" actId="1076"/>
          <ac:picMkLst>
            <pc:docMk/>
            <pc:sldMk cId="4239127257" sldId="394"/>
            <ac:picMk id="8" creationId="{9E7A6B8A-E527-FE7E-7657-A0310B97EC6E}"/>
          </ac:picMkLst>
        </pc:picChg>
      </pc:sldChg>
      <pc:sldChg chg="addSp delSp modSp add mod modTransition delAnim modAnim">
        <pc:chgData name="Breno Nicelatchi" userId="495d62745e7169d0" providerId="LiveId" clId="{4E968075-5F8C-4C6C-B86C-AE40581AF6E6}" dt="2023-08-25T20:46:05.963" v="3979"/>
        <pc:sldMkLst>
          <pc:docMk/>
          <pc:sldMk cId="1454027439" sldId="395"/>
        </pc:sldMkLst>
        <pc:spChg chg="add del mod">
          <ac:chgData name="Breno Nicelatchi" userId="495d62745e7169d0" providerId="LiveId" clId="{4E968075-5F8C-4C6C-B86C-AE40581AF6E6}" dt="2023-08-25T18:34:06.669" v="2978" actId="478"/>
          <ac:spMkLst>
            <pc:docMk/>
            <pc:sldMk cId="1454027439" sldId="395"/>
            <ac:spMk id="3" creationId="{44251778-0AAB-5155-A006-B0A4FE2243BA}"/>
          </ac:spMkLst>
        </pc:spChg>
        <pc:spChg chg="del mod">
          <ac:chgData name="Breno Nicelatchi" userId="495d62745e7169d0" providerId="LiveId" clId="{4E968075-5F8C-4C6C-B86C-AE40581AF6E6}" dt="2023-08-25T18:35:09.914" v="2986" actId="478"/>
          <ac:spMkLst>
            <pc:docMk/>
            <pc:sldMk cId="1454027439" sldId="395"/>
            <ac:spMk id="11" creationId="{A1F3D156-53C1-E9AD-5D53-5BF27C48CAFE}"/>
          </ac:spMkLst>
        </pc:spChg>
        <pc:spChg chg="del mod">
          <ac:chgData name="Breno Nicelatchi" userId="495d62745e7169d0" providerId="LiveId" clId="{4E968075-5F8C-4C6C-B86C-AE40581AF6E6}" dt="2023-08-25T18:35:09.914" v="2986" actId="478"/>
          <ac:spMkLst>
            <pc:docMk/>
            <pc:sldMk cId="1454027439" sldId="395"/>
            <ac:spMk id="12" creationId="{AB747282-AF01-0C2D-C0FC-C5786F72E59F}"/>
          </ac:spMkLst>
        </pc:spChg>
        <pc:spChg chg="mod">
          <ac:chgData name="Breno Nicelatchi" userId="495d62745e7169d0" providerId="LiveId" clId="{4E968075-5F8C-4C6C-B86C-AE40581AF6E6}" dt="2023-08-25T18:34:20.067" v="2979"/>
          <ac:spMkLst>
            <pc:docMk/>
            <pc:sldMk cId="1454027439" sldId="395"/>
            <ac:spMk id="13" creationId="{9ADA7163-90C9-AF8E-FA28-E1AFFA825533}"/>
          </ac:spMkLst>
        </pc:spChg>
        <pc:spChg chg="mod">
          <ac:chgData name="Breno Nicelatchi" userId="495d62745e7169d0" providerId="LiveId" clId="{4E968075-5F8C-4C6C-B86C-AE40581AF6E6}" dt="2023-08-25T18:34:20.067" v="2979"/>
          <ac:spMkLst>
            <pc:docMk/>
            <pc:sldMk cId="1454027439" sldId="395"/>
            <ac:spMk id="14" creationId="{6AEFC34C-591C-F1B3-F9FA-18CEB86E168C}"/>
          </ac:spMkLst>
        </pc:spChg>
        <pc:spChg chg="del mod">
          <ac:chgData name="Breno Nicelatchi" userId="495d62745e7169d0" providerId="LiveId" clId="{4E968075-5F8C-4C6C-B86C-AE40581AF6E6}" dt="2023-08-25T18:35:09.914" v="2986" actId="478"/>
          <ac:spMkLst>
            <pc:docMk/>
            <pc:sldMk cId="1454027439" sldId="395"/>
            <ac:spMk id="15" creationId="{47AA99DC-7A00-5D77-C702-9B6C42848AD0}"/>
          </ac:spMkLst>
        </pc:spChg>
        <pc:spChg chg="del mod">
          <ac:chgData name="Breno Nicelatchi" userId="495d62745e7169d0" providerId="LiveId" clId="{4E968075-5F8C-4C6C-B86C-AE40581AF6E6}" dt="2023-08-25T18:35:09.914" v="2986" actId="478"/>
          <ac:spMkLst>
            <pc:docMk/>
            <pc:sldMk cId="1454027439" sldId="395"/>
            <ac:spMk id="16" creationId="{6E574868-3C76-5BC6-6EFA-5C6FA75235C6}"/>
          </ac:spMkLst>
        </pc:spChg>
        <pc:spChg chg="mod">
          <ac:chgData name="Breno Nicelatchi" userId="495d62745e7169d0" providerId="LiveId" clId="{4E968075-5F8C-4C6C-B86C-AE40581AF6E6}" dt="2023-08-25T18:34:20.067" v="2979"/>
          <ac:spMkLst>
            <pc:docMk/>
            <pc:sldMk cId="1454027439" sldId="395"/>
            <ac:spMk id="17" creationId="{D49DDBBC-50AC-0AE3-F097-D47C54508326}"/>
          </ac:spMkLst>
        </pc:spChg>
        <pc:spChg chg="mod">
          <ac:chgData name="Breno Nicelatchi" userId="495d62745e7169d0" providerId="LiveId" clId="{4E968075-5F8C-4C6C-B86C-AE40581AF6E6}" dt="2023-08-25T18:34:20.067" v="2979"/>
          <ac:spMkLst>
            <pc:docMk/>
            <pc:sldMk cId="1454027439" sldId="395"/>
            <ac:spMk id="18" creationId="{7A19E869-28A7-ED9F-909E-A1584B1EBDAF}"/>
          </ac:spMkLst>
        </pc:spChg>
        <pc:spChg chg="add mod">
          <ac:chgData name="Breno Nicelatchi" userId="495d62745e7169d0" providerId="LiveId" clId="{4E968075-5F8C-4C6C-B86C-AE40581AF6E6}" dt="2023-08-25T18:38:18.249" v="3093" actId="1038"/>
          <ac:spMkLst>
            <pc:docMk/>
            <pc:sldMk cId="1454027439" sldId="395"/>
            <ac:spMk id="19" creationId="{27F174A9-E05B-9675-4CE2-71926E974C61}"/>
          </ac:spMkLst>
        </pc:spChg>
        <pc:spChg chg="add mod">
          <ac:chgData name="Breno Nicelatchi" userId="495d62745e7169d0" providerId="LiveId" clId="{4E968075-5F8C-4C6C-B86C-AE40581AF6E6}" dt="2023-08-25T18:38:18.249" v="3093" actId="1038"/>
          <ac:spMkLst>
            <pc:docMk/>
            <pc:sldMk cId="1454027439" sldId="395"/>
            <ac:spMk id="20" creationId="{A6DC60CE-D404-4DD0-73E2-CCB8600EC5B5}"/>
          </ac:spMkLst>
        </pc:spChg>
        <pc:spChg chg="add mod">
          <ac:chgData name="Breno Nicelatchi" userId="495d62745e7169d0" providerId="LiveId" clId="{4E968075-5F8C-4C6C-B86C-AE40581AF6E6}" dt="2023-08-25T18:38:07.023" v="3081" actId="1076"/>
          <ac:spMkLst>
            <pc:docMk/>
            <pc:sldMk cId="1454027439" sldId="395"/>
            <ac:spMk id="21" creationId="{470F1C58-D1DF-2B30-A055-7704BC0EA4AB}"/>
          </ac:spMkLst>
        </pc:spChg>
        <pc:spChg chg="add mod">
          <ac:chgData name="Breno Nicelatchi" userId="495d62745e7169d0" providerId="LiveId" clId="{4E968075-5F8C-4C6C-B86C-AE40581AF6E6}" dt="2023-08-25T18:38:07.023" v="3081" actId="1076"/>
          <ac:spMkLst>
            <pc:docMk/>
            <pc:sldMk cId="1454027439" sldId="395"/>
            <ac:spMk id="22" creationId="{259AEBF9-BF9F-40FB-0E3F-A05F7EE960C1}"/>
          </ac:spMkLst>
        </pc:spChg>
        <pc:spChg chg="add mod">
          <ac:chgData name="Breno Nicelatchi" userId="495d62745e7169d0" providerId="LiveId" clId="{4E968075-5F8C-4C6C-B86C-AE40581AF6E6}" dt="2023-08-25T18:38:10.327" v="3082" actId="1076"/>
          <ac:spMkLst>
            <pc:docMk/>
            <pc:sldMk cId="1454027439" sldId="395"/>
            <ac:spMk id="23" creationId="{E34F2903-5691-E7A6-39FB-7A660F6C28EF}"/>
          </ac:spMkLst>
        </pc:spChg>
        <pc:spChg chg="del">
          <ac:chgData name="Breno Nicelatchi" userId="495d62745e7169d0" providerId="LiveId" clId="{4E968075-5F8C-4C6C-B86C-AE40581AF6E6}" dt="2023-08-25T18:34:03.850" v="2977" actId="478"/>
          <ac:spMkLst>
            <pc:docMk/>
            <pc:sldMk cId="1454027439" sldId="395"/>
            <ac:spMk id="35" creationId="{AB3C7805-2C39-C96E-1824-5ACE9DC5455C}"/>
          </ac:spMkLst>
        </pc:spChg>
        <pc:spChg chg="del">
          <ac:chgData name="Breno Nicelatchi" userId="495d62745e7169d0" providerId="LiveId" clId="{4E968075-5F8C-4C6C-B86C-AE40581AF6E6}" dt="2023-08-25T18:34:06.669" v="2978" actId="478"/>
          <ac:spMkLst>
            <pc:docMk/>
            <pc:sldMk cId="1454027439" sldId="395"/>
            <ac:spMk id="37" creationId="{B9B0DF15-D345-BAE9-0C6F-5230B45267C0}"/>
          </ac:spMkLst>
        </pc:spChg>
        <pc:grpChg chg="add mod">
          <ac:chgData name="Breno Nicelatchi" userId="495d62745e7169d0" providerId="LiveId" clId="{4E968075-5F8C-4C6C-B86C-AE40581AF6E6}" dt="2023-08-25T18:38:18.249" v="3093" actId="1038"/>
          <ac:grpSpMkLst>
            <pc:docMk/>
            <pc:sldMk cId="1454027439" sldId="395"/>
            <ac:grpSpMk id="4" creationId="{354E1A38-D122-6E6A-C0F2-4514E2C63E7C}"/>
          </ac:grpSpMkLst>
        </pc:grpChg>
        <pc:grpChg chg="mod">
          <ac:chgData name="Breno Nicelatchi" userId="495d62745e7169d0" providerId="LiveId" clId="{4E968075-5F8C-4C6C-B86C-AE40581AF6E6}" dt="2023-08-25T18:34:20.067" v="2979"/>
          <ac:grpSpMkLst>
            <pc:docMk/>
            <pc:sldMk cId="1454027439" sldId="395"/>
            <ac:grpSpMk id="5" creationId="{FC4162D2-CA8F-7CFB-F51B-498B35061A5F}"/>
          </ac:grpSpMkLst>
        </pc:grpChg>
        <pc:grpChg chg="del mod">
          <ac:chgData name="Breno Nicelatchi" userId="495d62745e7169d0" providerId="LiveId" clId="{4E968075-5F8C-4C6C-B86C-AE40581AF6E6}" dt="2023-08-25T18:35:09.914" v="2986" actId="478"/>
          <ac:grpSpMkLst>
            <pc:docMk/>
            <pc:sldMk cId="1454027439" sldId="395"/>
            <ac:grpSpMk id="6" creationId="{811392EE-AFA1-366D-F7AF-D2EFC0EB9886}"/>
          </ac:grpSpMkLst>
        </pc:grpChg>
        <pc:grpChg chg="mod">
          <ac:chgData name="Breno Nicelatchi" userId="495d62745e7169d0" providerId="LiveId" clId="{4E968075-5F8C-4C6C-B86C-AE40581AF6E6}" dt="2023-08-25T18:34:20.067" v="2979"/>
          <ac:grpSpMkLst>
            <pc:docMk/>
            <pc:sldMk cId="1454027439" sldId="395"/>
            <ac:grpSpMk id="7" creationId="{989A45A9-6BCB-D405-BEAE-4FFDF8346243}"/>
          </ac:grpSpMkLst>
        </pc:grpChg>
        <pc:grpChg chg="del mod">
          <ac:chgData name="Breno Nicelatchi" userId="495d62745e7169d0" providerId="LiveId" clId="{4E968075-5F8C-4C6C-B86C-AE40581AF6E6}" dt="2023-08-25T18:35:09.914" v="2986" actId="478"/>
          <ac:grpSpMkLst>
            <pc:docMk/>
            <pc:sldMk cId="1454027439" sldId="395"/>
            <ac:grpSpMk id="8" creationId="{AAB0F9FD-6C56-11B5-98E7-E0B657B821EA}"/>
          </ac:grpSpMkLst>
        </pc:grpChg>
        <pc:picChg chg="mod">
          <ac:chgData name="Breno Nicelatchi" userId="495d62745e7169d0" providerId="LiveId" clId="{4E968075-5F8C-4C6C-B86C-AE40581AF6E6}" dt="2023-08-25T18:35:19.295" v="2987" actId="1076"/>
          <ac:picMkLst>
            <pc:docMk/>
            <pc:sldMk cId="1454027439" sldId="395"/>
            <ac:picMk id="9" creationId="{C80B4258-3166-F232-7C20-C61597B8824F}"/>
          </ac:picMkLst>
        </pc:picChg>
        <pc:picChg chg="del mod">
          <ac:chgData name="Breno Nicelatchi" userId="495d62745e7169d0" providerId="LiveId" clId="{4E968075-5F8C-4C6C-B86C-AE40581AF6E6}" dt="2023-08-25T18:34:01.236" v="2976" actId="478"/>
          <ac:picMkLst>
            <pc:docMk/>
            <pc:sldMk cId="1454027439" sldId="395"/>
            <ac:picMk id="10" creationId="{505438B7-DCBC-4552-A357-7D5BCDAB0F8A}"/>
          </ac:picMkLst>
        </pc:picChg>
        <pc:picChg chg="del">
          <ac:chgData name="Breno Nicelatchi" userId="495d62745e7169d0" providerId="LiveId" clId="{4E968075-5F8C-4C6C-B86C-AE40581AF6E6}" dt="2023-08-25T18:34:03.850" v="2977" actId="478"/>
          <ac:picMkLst>
            <pc:docMk/>
            <pc:sldMk cId="1454027439" sldId="395"/>
            <ac:picMk id="34" creationId="{B22BF7EB-A36B-DEE5-F791-6ECA92147A69}"/>
          </ac:picMkLst>
        </pc:picChg>
      </pc:sldChg>
      <pc:sldChg chg="addSp delSp modSp add mod modTransition modAnim">
        <pc:chgData name="Breno Nicelatchi" userId="495d62745e7169d0" providerId="LiveId" clId="{4E968075-5F8C-4C6C-B86C-AE40581AF6E6}" dt="2023-08-25T20:46:05.963" v="3979"/>
        <pc:sldMkLst>
          <pc:docMk/>
          <pc:sldMk cId="3771382166" sldId="396"/>
        </pc:sldMkLst>
        <pc:spChg chg="add mod ord">
          <ac:chgData name="Breno Nicelatchi" userId="495d62745e7169d0" providerId="LiveId" clId="{4E968075-5F8C-4C6C-B86C-AE40581AF6E6}" dt="2023-08-25T18:40:01.611" v="3138" actId="167"/>
          <ac:spMkLst>
            <pc:docMk/>
            <pc:sldMk cId="3771382166" sldId="396"/>
            <ac:spMk id="2" creationId="{6CC2DE44-5A6E-5928-EF94-0BB75EE1324D}"/>
          </ac:spMkLst>
        </pc:spChg>
        <pc:spChg chg="mod">
          <ac:chgData name="Breno Nicelatchi" userId="495d62745e7169d0" providerId="LiveId" clId="{4E968075-5F8C-4C6C-B86C-AE40581AF6E6}" dt="2023-08-25T18:38:43.463" v="3095" actId="207"/>
          <ac:spMkLst>
            <pc:docMk/>
            <pc:sldMk cId="3771382166" sldId="396"/>
            <ac:spMk id="17" creationId="{D49DDBBC-50AC-0AE3-F097-D47C54508326}"/>
          </ac:spMkLst>
        </pc:spChg>
        <pc:spChg chg="mod">
          <ac:chgData name="Breno Nicelatchi" userId="495d62745e7169d0" providerId="LiveId" clId="{4E968075-5F8C-4C6C-B86C-AE40581AF6E6}" dt="2023-08-25T18:38:45.789" v="3096" actId="207"/>
          <ac:spMkLst>
            <pc:docMk/>
            <pc:sldMk cId="3771382166" sldId="396"/>
            <ac:spMk id="18" creationId="{7A19E869-28A7-ED9F-909E-A1584B1EBDAF}"/>
          </ac:spMkLst>
        </pc:spChg>
        <pc:spChg chg="del">
          <ac:chgData name="Breno Nicelatchi" userId="495d62745e7169d0" providerId="LiveId" clId="{4E968075-5F8C-4C6C-B86C-AE40581AF6E6}" dt="2023-08-25T18:39:20.262" v="3104" actId="478"/>
          <ac:spMkLst>
            <pc:docMk/>
            <pc:sldMk cId="3771382166" sldId="396"/>
            <ac:spMk id="21" creationId="{470F1C58-D1DF-2B30-A055-7704BC0EA4AB}"/>
          </ac:spMkLst>
        </pc:spChg>
        <pc:spChg chg="del">
          <ac:chgData name="Breno Nicelatchi" userId="495d62745e7169d0" providerId="LiveId" clId="{4E968075-5F8C-4C6C-B86C-AE40581AF6E6}" dt="2023-08-25T18:39:20.262" v="3104" actId="478"/>
          <ac:spMkLst>
            <pc:docMk/>
            <pc:sldMk cId="3771382166" sldId="396"/>
            <ac:spMk id="22" creationId="{259AEBF9-BF9F-40FB-0E3F-A05F7EE960C1}"/>
          </ac:spMkLst>
        </pc:spChg>
        <pc:spChg chg="mod">
          <ac:chgData name="Breno Nicelatchi" userId="495d62745e7169d0" providerId="LiveId" clId="{4E968075-5F8C-4C6C-B86C-AE40581AF6E6}" dt="2023-08-25T19:58:35.792" v="3673" actId="1036"/>
          <ac:spMkLst>
            <pc:docMk/>
            <pc:sldMk cId="3771382166" sldId="396"/>
            <ac:spMk id="23" creationId="{E34F2903-5691-E7A6-39FB-7A660F6C28EF}"/>
          </ac:spMkLst>
        </pc:spChg>
      </pc:sldChg>
      <pc:sldChg chg="modSp add mod modTransition modAnim">
        <pc:chgData name="Breno Nicelatchi" userId="495d62745e7169d0" providerId="LiveId" clId="{4E968075-5F8C-4C6C-B86C-AE40581AF6E6}" dt="2023-08-25T20:46:05.963" v="3979"/>
        <pc:sldMkLst>
          <pc:docMk/>
          <pc:sldMk cId="1402522929" sldId="397"/>
        </pc:sldMkLst>
        <pc:spChg chg="mod">
          <ac:chgData name="Breno Nicelatchi" userId="495d62745e7169d0" providerId="LiveId" clId="{4E968075-5F8C-4C6C-B86C-AE40581AF6E6}" dt="2023-08-25T18:40:36.599" v="3143" actId="207"/>
          <ac:spMkLst>
            <pc:docMk/>
            <pc:sldMk cId="1402522929" sldId="397"/>
            <ac:spMk id="13" creationId="{9ADA7163-90C9-AF8E-FA28-E1AFFA825533}"/>
          </ac:spMkLst>
        </pc:spChg>
        <pc:spChg chg="mod">
          <ac:chgData name="Breno Nicelatchi" userId="495d62745e7169d0" providerId="LiveId" clId="{4E968075-5F8C-4C6C-B86C-AE40581AF6E6}" dt="2023-08-25T18:40:32.985" v="3142" actId="207"/>
          <ac:spMkLst>
            <pc:docMk/>
            <pc:sldMk cId="1402522929" sldId="397"/>
            <ac:spMk id="14" creationId="{6AEFC34C-591C-F1B3-F9FA-18CEB86E168C}"/>
          </ac:spMkLst>
        </pc:spChg>
        <pc:spChg chg="mod">
          <ac:chgData name="Breno Nicelatchi" userId="495d62745e7169d0" providerId="LiveId" clId="{4E968075-5F8C-4C6C-B86C-AE40581AF6E6}" dt="2023-08-25T18:40:42.299" v="3144" actId="207"/>
          <ac:spMkLst>
            <pc:docMk/>
            <pc:sldMk cId="1402522929" sldId="397"/>
            <ac:spMk id="17" creationId="{D49DDBBC-50AC-0AE3-F097-D47C54508326}"/>
          </ac:spMkLst>
        </pc:spChg>
        <pc:spChg chg="mod">
          <ac:chgData name="Breno Nicelatchi" userId="495d62745e7169d0" providerId="LiveId" clId="{4E968075-5F8C-4C6C-B86C-AE40581AF6E6}" dt="2023-08-25T18:40:45.577" v="3145" actId="207"/>
          <ac:spMkLst>
            <pc:docMk/>
            <pc:sldMk cId="1402522929" sldId="397"/>
            <ac:spMk id="18" creationId="{7A19E869-28A7-ED9F-909E-A1584B1EBDAF}"/>
          </ac:spMkLst>
        </pc:spChg>
        <pc:spChg chg="mod">
          <ac:chgData name="Breno Nicelatchi" userId="495d62745e7169d0" providerId="LiveId" clId="{4E968075-5F8C-4C6C-B86C-AE40581AF6E6}" dt="2023-08-25T18:41:17.411" v="3166" actId="1036"/>
          <ac:spMkLst>
            <pc:docMk/>
            <pc:sldMk cId="1402522929" sldId="397"/>
            <ac:spMk id="23" creationId="{E34F2903-5691-E7A6-39FB-7A660F6C28EF}"/>
          </ac:spMkLst>
        </pc:spChg>
      </pc:sldChg>
      <pc:sldChg chg="addSp delSp modSp add mod modTransition delAnim modAnim">
        <pc:chgData name="Breno Nicelatchi" userId="495d62745e7169d0" providerId="LiveId" clId="{4E968075-5F8C-4C6C-B86C-AE40581AF6E6}" dt="2023-08-25T20:46:05.963" v="3979"/>
        <pc:sldMkLst>
          <pc:docMk/>
          <pc:sldMk cId="3038140158" sldId="398"/>
        </pc:sldMkLst>
        <pc:spChg chg="del">
          <ac:chgData name="Breno Nicelatchi" userId="495d62745e7169d0" providerId="LiveId" clId="{4E968075-5F8C-4C6C-B86C-AE40581AF6E6}" dt="2023-08-25T18:46:46.811" v="3195" actId="478"/>
          <ac:spMkLst>
            <pc:docMk/>
            <pc:sldMk cId="3038140158" sldId="398"/>
            <ac:spMk id="2" creationId="{7D3D06D5-AA13-A72C-674C-B2650A00704C}"/>
          </ac:spMkLst>
        </pc:spChg>
        <pc:spChg chg="del">
          <ac:chgData name="Breno Nicelatchi" userId="495d62745e7169d0" providerId="LiveId" clId="{4E968075-5F8C-4C6C-B86C-AE40581AF6E6}" dt="2023-08-25T18:46:48.408" v="3196" actId="478"/>
          <ac:spMkLst>
            <pc:docMk/>
            <pc:sldMk cId="3038140158" sldId="398"/>
            <ac:spMk id="3" creationId="{F4E34D44-97FF-88BF-ABB8-560C9EB799C0}"/>
          </ac:spMkLst>
        </pc:spChg>
        <pc:spChg chg="mod">
          <ac:chgData name="Breno Nicelatchi" userId="495d62745e7169d0" providerId="LiveId" clId="{4E968075-5F8C-4C6C-B86C-AE40581AF6E6}" dt="2023-08-25T18:51:48.680" v="3343" actId="1076"/>
          <ac:spMkLst>
            <pc:docMk/>
            <pc:sldMk cId="3038140158" sldId="398"/>
            <ac:spMk id="4" creationId="{EFC9F954-377F-E2CB-93FF-9CAB1E677411}"/>
          </ac:spMkLst>
        </pc:spChg>
        <pc:spChg chg="mod">
          <ac:chgData name="Breno Nicelatchi" userId="495d62745e7169d0" providerId="LiveId" clId="{4E968075-5F8C-4C6C-B86C-AE40581AF6E6}" dt="2023-08-25T18:51:34.705" v="3339"/>
          <ac:spMkLst>
            <pc:docMk/>
            <pc:sldMk cId="3038140158" sldId="398"/>
            <ac:spMk id="7" creationId="{328B6AFA-0012-9CE9-F575-EAD86EC04DE0}"/>
          </ac:spMkLst>
        </pc:spChg>
        <pc:spChg chg="mod">
          <ac:chgData name="Breno Nicelatchi" userId="495d62745e7169d0" providerId="LiveId" clId="{4E968075-5F8C-4C6C-B86C-AE40581AF6E6}" dt="2023-08-25T18:51:34.705" v="3339"/>
          <ac:spMkLst>
            <pc:docMk/>
            <pc:sldMk cId="3038140158" sldId="398"/>
            <ac:spMk id="8" creationId="{6CDE7EF4-B779-A592-1C9D-07D00A8AE344}"/>
          </ac:spMkLst>
        </pc:spChg>
        <pc:spChg chg="mod">
          <ac:chgData name="Breno Nicelatchi" userId="495d62745e7169d0" providerId="LiveId" clId="{4E968075-5F8C-4C6C-B86C-AE40581AF6E6}" dt="2023-08-25T18:51:34.705" v="3339"/>
          <ac:spMkLst>
            <pc:docMk/>
            <pc:sldMk cId="3038140158" sldId="398"/>
            <ac:spMk id="9" creationId="{BFFA32BA-388F-2E90-A732-BFB361FF1F26}"/>
          </ac:spMkLst>
        </pc:spChg>
        <pc:spChg chg="mod">
          <ac:chgData name="Breno Nicelatchi" userId="495d62745e7169d0" providerId="LiveId" clId="{4E968075-5F8C-4C6C-B86C-AE40581AF6E6}" dt="2023-08-25T20:11:01.562" v="3676" actId="207"/>
          <ac:spMkLst>
            <pc:docMk/>
            <pc:sldMk cId="3038140158" sldId="398"/>
            <ac:spMk id="10" creationId="{9F7874AC-25E6-CE65-E6B4-8065D25D9281}"/>
          </ac:spMkLst>
        </pc:spChg>
        <pc:spChg chg="del mod">
          <ac:chgData name="Breno Nicelatchi" userId="495d62745e7169d0" providerId="LiveId" clId="{4E968075-5F8C-4C6C-B86C-AE40581AF6E6}" dt="2023-08-25T18:51:38.484" v="3340" actId="478"/>
          <ac:spMkLst>
            <pc:docMk/>
            <pc:sldMk cId="3038140158" sldId="398"/>
            <ac:spMk id="13" creationId="{9007B0D3-BC24-7304-07CE-DE6A5E9A68BF}"/>
          </ac:spMkLst>
        </pc:spChg>
        <pc:spChg chg="del mod">
          <ac:chgData name="Breno Nicelatchi" userId="495d62745e7169d0" providerId="LiveId" clId="{4E968075-5F8C-4C6C-B86C-AE40581AF6E6}" dt="2023-08-25T18:51:41.925" v="3341" actId="478"/>
          <ac:spMkLst>
            <pc:docMk/>
            <pc:sldMk cId="3038140158" sldId="398"/>
            <ac:spMk id="14" creationId="{1D0AD30D-9B18-9BDD-5364-F993FDE476FE}"/>
          </ac:spMkLst>
        </pc:spChg>
        <pc:spChg chg="mod">
          <ac:chgData name="Breno Nicelatchi" userId="495d62745e7169d0" providerId="LiveId" clId="{4E968075-5F8C-4C6C-B86C-AE40581AF6E6}" dt="2023-08-25T18:51:34.705" v="3339"/>
          <ac:spMkLst>
            <pc:docMk/>
            <pc:sldMk cId="3038140158" sldId="398"/>
            <ac:spMk id="15" creationId="{D972E57E-6D15-DC7B-7303-980EB93E8C18}"/>
          </ac:spMkLst>
        </pc:spChg>
        <pc:spChg chg="mod">
          <ac:chgData name="Breno Nicelatchi" userId="495d62745e7169d0" providerId="LiveId" clId="{4E968075-5F8C-4C6C-B86C-AE40581AF6E6}" dt="2023-08-25T18:51:34.705" v="3339"/>
          <ac:spMkLst>
            <pc:docMk/>
            <pc:sldMk cId="3038140158" sldId="398"/>
            <ac:spMk id="16" creationId="{105F4405-E3C6-B971-0DFA-9C329A1FFD5A}"/>
          </ac:spMkLst>
        </pc:spChg>
        <pc:spChg chg="mod">
          <ac:chgData name="Breno Nicelatchi" userId="495d62745e7169d0" providerId="LiveId" clId="{4E968075-5F8C-4C6C-B86C-AE40581AF6E6}" dt="2023-08-25T18:51:34.705" v="3339"/>
          <ac:spMkLst>
            <pc:docMk/>
            <pc:sldMk cId="3038140158" sldId="398"/>
            <ac:spMk id="17" creationId="{A5907FA3-F071-FBFF-834F-4EAA795B8F12}"/>
          </ac:spMkLst>
        </pc:spChg>
        <pc:spChg chg="mod">
          <ac:chgData name="Breno Nicelatchi" userId="495d62745e7169d0" providerId="LiveId" clId="{4E968075-5F8C-4C6C-B86C-AE40581AF6E6}" dt="2023-08-25T18:51:34.705" v="3339"/>
          <ac:spMkLst>
            <pc:docMk/>
            <pc:sldMk cId="3038140158" sldId="398"/>
            <ac:spMk id="18" creationId="{1D369A35-ABA3-9779-A7CB-5E4AF57EB1F7}"/>
          </ac:spMkLst>
        </pc:spChg>
        <pc:spChg chg="mod">
          <ac:chgData name="Breno Nicelatchi" userId="495d62745e7169d0" providerId="LiveId" clId="{4E968075-5F8C-4C6C-B86C-AE40581AF6E6}" dt="2023-08-25T18:51:34.705" v="3339"/>
          <ac:spMkLst>
            <pc:docMk/>
            <pc:sldMk cId="3038140158" sldId="398"/>
            <ac:spMk id="19" creationId="{A17C2B89-3AFE-0D97-68E4-50F318FE6EAF}"/>
          </ac:spMkLst>
        </pc:spChg>
        <pc:spChg chg="mod">
          <ac:chgData name="Breno Nicelatchi" userId="495d62745e7169d0" providerId="LiveId" clId="{4E968075-5F8C-4C6C-B86C-AE40581AF6E6}" dt="2023-08-25T20:10:50.952" v="3674" actId="207"/>
          <ac:spMkLst>
            <pc:docMk/>
            <pc:sldMk cId="3038140158" sldId="398"/>
            <ac:spMk id="20" creationId="{D71CB8E7-7D16-BBD3-0C65-8D9566EA6B57}"/>
          </ac:spMkLst>
        </pc:spChg>
        <pc:spChg chg="mod">
          <ac:chgData name="Breno Nicelatchi" userId="495d62745e7169d0" providerId="LiveId" clId="{4E968075-5F8C-4C6C-B86C-AE40581AF6E6}" dt="2023-08-25T20:10:57.307" v="3675" actId="207"/>
          <ac:spMkLst>
            <pc:docMk/>
            <pc:sldMk cId="3038140158" sldId="398"/>
            <ac:spMk id="21" creationId="{5C91B4E7-8479-C57C-19C7-3E8E8CA4695A}"/>
          </ac:spMkLst>
        </pc:spChg>
        <pc:spChg chg="mod">
          <ac:chgData name="Breno Nicelatchi" userId="495d62745e7169d0" providerId="LiveId" clId="{4E968075-5F8C-4C6C-B86C-AE40581AF6E6}" dt="2023-08-25T20:11:06.018" v="3677" actId="207"/>
          <ac:spMkLst>
            <pc:docMk/>
            <pc:sldMk cId="3038140158" sldId="398"/>
            <ac:spMk id="22" creationId="{FED6E846-F53A-A868-A28D-0DF0CE17E4DF}"/>
          </ac:spMkLst>
        </pc:spChg>
        <pc:spChg chg="mod">
          <ac:chgData name="Breno Nicelatchi" userId="495d62745e7169d0" providerId="LiveId" clId="{4E968075-5F8C-4C6C-B86C-AE40581AF6E6}" dt="2023-08-25T18:53:03.944" v="3348"/>
          <ac:spMkLst>
            <pc:docMk/>
            <pc:sldMk cId="3038140158" sldId="398"/>
            <ac:spMk id="24" creationId="{2C4EFCF5-9EA9-0E3D-9405-C4E576961551}"/>
          </ac:spMkLst>
        </pc:spChg>
        <pc:spChg chg="mod">
          <ac:chgData name="Breno Nicelatchi" userId="495d62745e7169d0" providerId="LiveId" clId="{4E968075-5F8C-4C6C-B86C-AE40581AF6E6}" dt="2023-08-25T18:53:03.944" v="3348"/>
          <ac:spMkLst>
            <pc:docMk/>
            <pc:sldMk cId="3038140158" sldId="398"/>
            <ac:spMk id="25" creationId="{589D5751-13D9-AFB5-307B-78C1A18DBCA3}"/>
          </ac:spMkLst>
        </pc:spChg>
        <pc:spChg chg="mod">
          <ac:chgData name="Breno Nicelatchi" userId="495d62745e7169d0" providerId="LiveId" clId="{4E968075-5F8C-4C6C-B86C-AE40581AF6E6}" dt="2023-08-25T18:53:03.944" v="3348"/>
          <ac:spMkLst>
            <pc:docMk/>
            <pc:sldMk cId="3038140158" sldId="398"/>
            <ac:spMk id="26" creationId="{AA86706B-7515-914B-020C-368DF9D35DE1}"/>
          </ac:spMkLst>
        </pc:spChg>
        <pc:spChg chg="mod">
          <ac:chgData name="Breno Nicelatchi" userId="495d62745e7169d0" providerId="LiveId" clId="{4E968075-5F8C-4C6C-B86C-AE40581AF6E6}" dt="2023-08-25T18:53:03.944" v="3348"/>
          <ac:spMkLst>
            <pc:docMk/>
            <pc:sldMk cId="3038140158" sldId="398"/>
            <ac:spMk id="27" creationId="{7B7FF676-7AC6-81B9-D3A4-DEBF95E62321}"/>
          </ac:spMkLst>
        </pc:spChg>
        <pc:spChg chg="mod">
          <ac:chgData name="Breno Nicelatchi" userId="495d62745e7169d0" providerId="LiveId" clId="{4E968075-5F8C-4C6C-B86C-AE40581AF6E6}" dt="2023-08-25T18:53:03.944" v="3348"/>
          <ac:spMkLst>
            <pc:docMk/>
            <pc:sldMk cId="3038140158" sldId="398"/>
            <ac:spMk id="29" creationId="{574B476F-3F18-A0F7-EC64-E31970D0B482}"/>
          </ac:spMkLst>
        </pc:spChg>
        <pc:spChg chg="mod">
          <ac:chgData name="Breno Nicelatchi" userId="495d62745e7169d0" providerId="LiveId" clId="{4E968075-5F8C-4C6C-B86C-AE40581AF6E6}" dt="2023-08-25T18:53:03.944" v="3348"/>
          <ac:spMkLst>
            <pc:docMk/>
            <pc:sldMk cId="3038140158" sldId="398"/>
            <ac:spMk id="30" creationId="{6AEFA479-E7A5-415C-4C79-66F5EB82D8A4}"/>
          </ac:spMkLst>
        </pc:spChg>
        <pc:spChg chg="mod">
          <ac:chgData name="Breno Nicelatchi" userId="495d62745e7169d0" providerId="LiveId" clId="{4E968075-5F8C-4C6C-B86C-AE40581AF6E6}" dt="2023-08-25T18:53:03.944" v="3348"/>
          <ac:spMkLst>
            <pc:docMk/>
            <pc:sldMk cId="3038140158" sldId="398"/>
            <ac:spMk id="31" creationId="{85902B48-164C-8A55-0372-B6C4B7F98038}"/>
          </ac:spMkLst>
        </pc:spChg>
        <pc:spChg chg="mod">
          <ac:chgData name="Breno Nicelatchi" userId="495d62745e7169d0" providerId="LiveId" clId="{4E968075-5F8C-4C6C-B86C-AE40581AF6E6}" dt="2023-08-25T18:53:03.944" v="3348"/>
          <ac:spMkLst>
            <pc:docMk/>
            <pc:sldMk cId="3038140158" sldId="398"/>
            <ac:spMk id="32" creationId="{3FFF058F-64AF-DBB4-F372-7F2E2893B40A}"/>
          </ac:spMkLst>
        </pc:spChg>
        <pc:spChg chg="add mod">
          <ac:chgData name="Breno Nicelatchi" userId="495d62745e7169d0" providerId="LiveId" clId="{4E968075-5F8C-4C6C-B86C-AE40581AF6E6}" dt="2023-08-25T18:53:44.458" v="3378" actId="1037"/>
          <ac:spMkLst>
            <pc:docMk/>
            <pc:sldMk cId="3038140158" sldId="398"/>
            <ac:spMk id="33" creationId="{F8AFDA72-1C36-E006-5798-D0DFD2DB5C65}"/>
          </ac:spMkLst>
        </pc:spChg>
        <pc:grpChg chg="add mod">
          <ac:chgData name="Breno Nicelatchi" userId="495d62745e7169d0" providerId="LiveId" clId="{4E968075-5F8C-4C6C-B86C-AE40581AF6E6}" dt="2023-08-25T18:51:34.705" v="3339"/>
          <ac:grpSpMkLst>
            <pc:docMk/>
            <pc:sldMk cId="3038140158" sldId="398"/>
            <ac:grpSpMk id="5" creationId="{3D3E6024-F903-C424-32AE-FAA338143925}"/>
          </ac:grpSpMkLst>
        </pc:grpChg>
        <pc:grpChg chg="mod">
          <ac:chgData name="Breno Nicelatchi" userId="495d62745e7169d0" providerId="LiveId" clId="{4E968075-5F8C-4C6C-B86C-AE40581AF6E6}" dt="2023-08-25T18:51:34.705" v="3339"/>
          <ac:grpSpMkLst>
            <pc:docMk/>
            <pc:sldMk cId="3038140158" sldId="398"/>
            <ac:grpSpMk id="6" creationId="{A0477E86-F7EF-850F-E838-94B71484C91E}"/>
          </ac:grpSpMkLst>
        </pc:grpChg>
        <pc:grpChg chg="mod">
          <ac:chgData name="Breno Nicelatchi" userId="495d62745e7169d0" providerId="LiveId" clId="{4E968075-5F8C-4C6C-B86C-AE40581AF6E6}" dt="2023-08-25T18:51:34.705" v="3339"/>
          <ac:grpSpMkLst>
            <pc:docMk/>
            <pc:sldMk cId="3038140158" sldId="398"/>
            <ac:grpSpMk id="11" creationId="{14A9853A-7DF1-0E26-6C33-DAE61CFD32A4}"/>
          </ac:grpSpMkLst>
        </pc:grpChg>
        <pc:grpChg chg="del mod">
          <ac:chgData name="Breno Nicelatchi" userId="495d62745e7169d0" providerId="LiveId" clId="{4E968075-5F8C-4C6C-B86C-AE40581AF6E6}" dt="2023-08-25T18:51:38.484" v="3340" actId="478"/>
          <ac:grpSpMkLst>
            <pc:docMk/>
            <pc:sldMk cId="3038140158" sldId="398"/>
            <ac:grpSpMk id="12" creationId="{1E1DF302-987C-2832-B810-E41A7546D5E1}"/>
          </ac:grpSpMkLst>
        </pc:grpChg>
        <pc:grpChg chg="add mod">
          <ac:chgData name="Breno Nicelatchi" userId="495d62745e7169d0" providerId="LiveId" clId="{4E968075-5F8C-4C6C-B86C-AE40581AF6E6}" dt="2023-08-25T18:53:16.035" v="3362" actId="1035"/>
          <ac:grpSpMkLst>
            <pc:docMk/>
            <pc:sldMk cId="3038140158" sldId="398"/>
            <ac:grpSpMk id="23" creationId="{D141B928-8F0B-926E-0A5C-32C2CE0CEFE5}"/>
          </ac:grpSpMkLst>
        </pc:grpChg>
        <pc:grpChg chg="add mod">
          <ac:chgData name="Breno Nicelatchi" userId="495d62745e7169d0" providerId="LiveId" clId="{4E968075-5F8C-4C6C-B86C-AE40581AF6E6}" dt="2023-08-25T18:53:21.567" v="3365" actId="1035"/>
          <ac:grpSpMkLst>
            <pc:docMk/>
            <pc:sldMk cId="3038140158" sldId="398"/>
            <ac:grpSpMk id="28" creationId="{689CDB3F-8969-4A00-7D40-4A71EEB7AC11}"/>
          </ac:grpSpMkLst>
        </pc:grpChg>
      </pc:sldChg>
      <pc:sldChg chg="delSp modSp add del modTransition modAnim">
        <pc:chgData name="Breno Nicelatchi" userId="495d62745e7169d0" providerId="LiveId" clId="{4E968075-5F8C-4C6C-B86C-AE40581AF6E6}" dt="2023-08-26T18:33:50.474" v="6742" actId="47"/>
        <pc:sldMkLst>
          <pc:docMk/>
          <pc:sldMk cId="2998054113" sldId="399"/>
        </pc:sldMkLst>
        <pc:spChg chg="mod topLvl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54" creationId="{7B315676-371D-44D8-8BA9-7A69723BCA97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56" creationId="{3798346F-3B72-4285-8BB9-3EA054BD2C23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57" creationId="{776079EA-D2F8-4019-ACFD-D54DD75D83BE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78" creationId="{359F1B6C-CBDA-42BE-98F1-6AC4A7B6CC70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83" creationId="{3E0A67B9-8FB8-41E8-A5B5-D352FAF2D73D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95" creationId="{7C83DF34-3549-404A-8F3C-37EFFDDB7EE9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96" creationId="{CEB843FD-5F80-4DE2-9DC3-9912D383D25D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98" creationId="{E85FF267-F1B7-4184-95C9-AF74C3F1527A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02" creationId="{6394DE03-1582-4AB5-BCA0-969BFFF0599C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08" creationId="{FF5B16FE-AB18-48C7-B40A-0C5B0F1FE138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09" creationId="{5D73EC0D-9DEF-4C23-A423-85B349184634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11" creationId="{B09157A8-4217-4E85-A8F3-B24C89BD2611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12" creationId="{F927CEA0-49F4-4FD9-AB57-EEFCA4EC3DC8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18" creationId="{9AE3AF7F-95A7-4AB2-A205-F23B7B10870A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19" creationId="{B6BA9ECF-5040-4B53-AAA3-03574E613E3C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20" creationId="{EC0F797C-EAB4-4407-9480-614BEC89F7E7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21" creationId="{AC07FFFF-73D7-49C2-8393-6D3E13724A1E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22" creationId="{B738C13C-7431-414C-918D-7D9AB6982963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26" creationId="{6C60E95E-9AB6-4BF9-8CD8-A14D4E28CDDF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28" creationId="{0B372913-635E-4325-911D-1BE68C822922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29" creationId="{536A2CD5-76F9-4514-8961-7953D657E5E1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32" creationId="{567D5087-0018-4F88-9413-B364E6BBF627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33" creationId="{65FF9324-982B-452F-B981-660468FDA360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35" creationId="{EFED1E99-613D-4516-9744-E6C1FE2D4365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36" creationId="{B885B3DF-DFD2-4B5E-903E-85E1ECD34E84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40" creationId="{4C90BB79-4CDF-41E0-8E98-2BBE3DB1CECD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41" creationId="{81FF24C7-F0D8-4EC6-B03C-C4DEFF245D1D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42" creationId="{FCEFC3E6-DCF1-485F-93A2-A33F0E4236EB}"/>
          </ac:spMkLst>
        </pc:spChg>
        <pc:spChg chg="mod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43" creationId="{A251AC3D-8FF9-435D-A954-D911215B9A77}"/>
          </ac:spMkLst>
        </pc:spChg>
        <pc:spChg chg="mod topLvl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44" creationId="{65CF9CE1-C081-4801-A680-97F841AEB708}"/>
          </ac:spMkLst>
        </pc:spChg>
        <pc:spChg chg="mod topLvl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46" creationId="{F201645B-797C-42E5-95FE-11FEFD064DB8}"/>
          </ac:spMkLst>
        </pc:spChg>
        <pc:spChg chg="mod topLvl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47" creationId="{289E9F64-14CC-46E7-B3F4-C1FAD88CB42F}"/>
          </ac:spMkLst>
        </pc:spChg>
        <pc:spChg chg="mod topLvl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48" creationId="{7759CC3F-B215-4C38-9D05-D888E81FB53A}"/>
          </ac:spMkLst>
        </pc:spChg>
        <pc:spChg chg="mod topLvl">
          <ac:chgData name="Breno Nicelatchi" userId="495d62745e7169d0" providerId="LiveId" clId="{4E968075-5F8C-4C6C-B86C-AE40581AF6E6}" dt="2023-08-25T18:52:51.377" v="3347" actId="165"/>
          <ac:spMkLst>
            <pc:docMk/>
            <pc:sldMk cId="2998054113" sldId="399"/>
            <ac:spMk id="149" creationId="{7B4757BA-134A-43C5-AF51-956F1AFA04F3}"/>
          </ac:spMkLst>
        </pc:spChg>
        <pc:grpChg chg="de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2" creationId="{B284457A-21E9-47B3-834D-CE0BB0143C6B}"/>
          </ac:grpSpMkLst>
        </pc:grpChg>
        <pc:grpChg chg="de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3" creationId="{03273F3D-8BAF-47C0-AAB0-0E76C89DD6AF}"/>
          </ac:grpSpMkLst>
        </pc:grpChg>
        <pc:grpChg chg="de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4" creationId="{99EAC8C2-4C0C-4399-8EEB-129A258E88B5}"/>
          </ac:grpSpMkLst>
        </pc:grpChg>
        <pc:grpChg chg="de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5" creationId="{67C482CB-9657-4EAF-8302-6DBF8116D571}"/>
          </ac:grpSpMkLst>
        </pc:grpChg>
        <pc:grpChg chg="mod topLv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21" creationId="{06A81B83-64F4-4226-8B28-6342F9CF015E}"/>
          </ac:grpSpMkLst>
        </pc:grpChg>
        <pc:grpChg chg="mod topLv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22" creationId="{0CF8FF07-12C2-4629-8352-20063C7ED2E7}"/>
          </ac:grpSpMkLst>
        </pc:grpChg>
        <pc:grpChg chg="mod topLv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23" creationId="{937226B8-2EC0-473E-8CCD-D3EEFDFD051F}"/>
          </ac:grpSpMkLst>
        </pc:grpChg>
        <pc:grpChg chg="mod topLv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24" creationId="{B76009DA-1AEA-4F83-A5C1-DFCFB8C6ACAC}"/>
          </ac:grpSpMkLst>
        </pc:grpChg>
        <pc:grpChg chg="mod topLv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55" creationId="{6469EF63-0A33-4219-BAD9-C874B405C39F}"/>
          </ac:grpSpMkLst>
        </pc:grpChg>
        <pc:grpChg chg="mod topLv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89" creationId="{8FEE1C55-8247-4204-8F06-B9C11A338AA1}"/>
          </ac:grpSpMkLst>
        </pc:grpChg>
        <pc:grpChg chg="mod topLv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105" creationId="{83AF0A82-DDDF-4C5F-A1E1-98BAD71A404B}"/>
          </ac:grpSpMkLst>
        </pc:grpChg>
        <pc:grpChg chg="mod topLvl">
          <ac:chgData name="Breno Nicelatchi" userId="495d62745e7169d0" providerId="LiveId" clId="{4E968075-5F8C-4C6C-B86C-AE40581AF6E6}" dt="2023-08-25T18:52:51.377" v="3347" actId="165"/>
          <ac:grpSpMkLst>
            <pc:docMk/>
            <pc:sldMk cId="2998054113" sldId="399"/>
            <ac:grpSpMk id="115" creationId="{6DFA5954-6824-4313-846A-71608989E7C4}"/>
          </ac:grpSpMkLst>
        </pc:grpChg>
        <pc:cxnChg chg="mod topLvl">
          <ac:chgData name="Breno Nicelatchi" userId="495d62745e7169d0" providerId="LiveId" clId="{4E968075-5F8C-4C6C-B86C-AE40581AF6E6}" dt="2023-08-25T18:52:51.377" v="3347" actId="165"/>
          <ac:cxnSpMkLst>
            <pc:docMk/>
            <pc:sldMk cId="2998054113" sldId="399"/>
            <ac:cxnSpMk id="7" creationId="{B88A7B39-7024-4F2B-9CD9-7909E792E421}"/>
          </ac:cxnSpMkLst>
        </pc:cxnChg>
        <pc:cxnChg chg="mod topLvl">
          <ac:chgData name="Breno Nicelatchi" userId="495d62745e7169d0" providerId="LiveId" clId="{4E968075-5F8C-4C6C-B86C-AE40581AF6E6}" dt="2023-08-25T18:52:51.377" v="3347" actId="165"/>
          <ac:cxnSpMkLst>
            <pc:docMk/>
            <pc:sldMk cId="2998054113" sldId="399"/>
            <ac:cxnSpMk id="137" creationId="{D1BD5C2E-0B99-45FD-A05B-A775CDC06A84}"/>
          </ac:cxnSpMkLst>
        </pc:cxnChg>
        <pc:cxnChg chg="mod topLvl">
          <ac:chgData name="Breno Nicelatchi" userId="495d62745e7169d0" providerId="LiveId" clId="{4E968075-5F8C-4C6C-B86C-AE40581AF6E6}" dt="2023-08-25T18:52:51.377" v="3347" actId="165"/>
          <ac:cxnSpMkLst>
            <pc:docMk/>
            <pc:sldMk cId="2998054113" sldId="399"/>
            <ac:cxnSpMk id="138" creationId="{CBD8CE45-6379-4FE3-A840-4EEC327F69FC}"/>
          </ac:cxnSpMkLst>
        </pc:cxnChg>
        <pc:cxnChg chg="mod topLvl">
          <ac:chgData name="Breno Nicelatchi" userId="495d62745e7169d0" providerId="LiveId" clId="{4E968075-5F8C-4C6C-B86C-AE40581AF6E6}" dt="2023-08-25T18:52:51.377" v="3347" actId="165"/>
          <ac:cxnSpMkLst>
            <pc:docMk/>
            <pc:sldMk cId="2998054113" sldId="399"/>
            <ac:cxnSpMk id="139" creationId="{ACAE1BBB-45B5-407C-AFFC-9E8D48E82A5C}"/>
          </ac:cxnSpMkLst>
        </pc:cxnChg>
      </pc:sldChg>
      <pc:sldChg chg="addSp delSp modSp add mod modTransition delAnim">
        <pc:chgData name="Breno Nicelatchi" userId="495d62745e7169d0" providerId="LiveId" clId="{4E968075-5F8C-4C6C-B86C-AE40581AF6E6}" dt="2023-08-25T20:46:05.963" v="3979"/>
        <pc:sldMkLst>
          <pc:docMk/>
          <pc:sldMk cId="1776278190" sldId="400"/>
        </pc:sldMkLst>
        <pc:spChg chg="mod">
          <ac:chgData name="Breno Nicelatchi" userId="495d62745e7169d0" providerId="LiveId" clId="{4E968075-5F8C-4C6C-B86C-AE40581AF6E6}" dt="2023-08-25T18:59:31.512" v="3446" actId="14100"/>
          <ac:spMkLst>
            <pc:docMk/>
            <pc:sldMk cId="1776278190" sldId="400"/>
            <ac:spMk id="2" creationId="{E15230C4-CA14-4D96-9782-6138D2A69B1C}"/>
          </ac:spMkLst>
        </pc:spChg>
        <pc:spChg chg="add del mod">
          <ac:chgData name="Breno Nicelatchi" userId="495d62745e7169d0" providerId="LiveId" clId="{4E968075-5F8C-4C6C-B86C-AE40581AF6E6}" dt="2023-08-25T18:54:46.981" v="3382" actId="478"/>
          <ac:spMkLst>
            <pc:docMk/>
            <pc:sldMk cId="1776278190" sldId="400"/>
            <ac:spMk id="10" creationId="{16D22D32-EAB5-2727-060A-D4BF84515501}"/>
          </ac:spMkLst>
        </pc:spChg>
        <pc:spChg chg="add del">
          <ac:chgData name="Breno Nicelatchi" userId="495d62745e7169d0" providerId="LiveId" clId="{4E968075-5F8C-4C6C-B86C-AE40581AF6E6}" dt="2023-08-25T18:55:48.007" v="3384"/>
          <ac:spMkLst>
            <pc:docMk/>
            <pc:sldMk cId="1776278190" sldId="400"/>
            <ac:spMk id="11" creationId="{D8A989D6-DC4D-EB8F-D849-088A233F6E24}"/>
          </ac:spMkLst>
        </pc:spChg>
        <pc:spChg chg="mod">
          <ac:chgData name="Breno Nicelatchi" userId="495d62745e7169d0" providerId="LiveId" clId="{4E968075-5F8C-4C6C-B86C-AE40581AF6E6}" dt="2023-08-25T18:56:37.079" v="3394" actId="14100"/>
          <ac:spMkLst>
            <pc:docMk/>
            <pc:sldMk cId="1776278190" sldId="400"/>
            <ac:spMk id="17" creationId="{0B372EDC-19EA-4044-A6FD-8478CC3BA2BF}"/>
          </ac:spMkLst>
        </pc:spChg>
        <pc:spChg chg="mod">
          <ac:chgData name="Breno Nicelatchi" userId="495d62745e7169d0" providerId="LiveId" clId="{4E968075-5F8C-4C6C-B86C-AE40581AF6E6}" dt="2023-08-25T19:00:01.564" v="3473" actId="1037"/>
          <ac:spMkLst>
            <pc:docMk/>
            <pc:sldMk cId="1776278190" sldId="400"/>
            <ac:spMk id="20" creationId="{75C041E6-FFCE-45B1-9644-70D0A22D686C}"/>
          </ac:spMkLst>
        </pc:spChg>
        <pc:spChg chg="del">
          <ac:chgData name="Breno Nicelatchi" userId="495d62745e7169d0" providerId="LiveId" clId="{4E968075-5F8C-4C6C-B86C-AE40581AF6E6}" dt="2023-08-25T18:58:39.364" v="3430" actId="478"/>
          <ac:spMkLst>
            <pc:docMk/>
            <pc:sldMk cId="1776278190" sldId="400"/>
            <ac:spMk id="21" creationId="{6A9F5894-AA17-46FC-B76D-EB3408584A0A}"/>
          </ac:spMkLst>
        </pc:spChg>
        <pc:spChg chg="mod">
          <ac:chgData name="Breno Nicelatchi" userId="495d62745e7169d0" providerId="LiveId" clId="{4E968075-5F8C-4C6C-B86C-AE40581AF6E6}" dt="2023-08-25T19:00:01.564" v="3473" actId="1037"/>
          <ac:spMkLst>
            <pc:docMk/>
            <pc:sldMk cId="1776278190" sldId="400"/>
            <ac:spMk id="22" creationId="{BB544646-13A8-4991-8AFB-FDAAFFF554A9}"/>
          </ac:spMkLst>
        </pc:spChg>
        <pc:spChg chg="del">
          <ac:chgData name="Breno Nicelatchi" userId="495d62745e7169d0" providerId="LiveId" clId="{4E968075-5F8C-4C6C-B86C-AE40581AF6E6}" dt="2023-08-25T18:56:54.482" v="3398" actId="478"/>
          <ac:spMkLst>
            <pc:docMk/>
            <pc:sldMk cId="1776278190" sldId="400"/>
            <ac:spMk id="24" creationId="{036D616C-6ED5-4AA5-892B-2C231549E713}"/>
          </ac:spMkLst>
        </pc:spChg>
        <pc:spChg chg="mod">
          <ac:chgData name="Breno Nicelatchi" userId="495d62745e7169d0" providerId="LiveId" clId="{4E968075-5F8C-4C6C-B86C-AE40581AF6E6}" dt="2023-08-25T18:57:31.303" v="3407" actId="403"/>
          <ac:spMkLst>
            <pc:docMk/>
            <pc:sldMk cId="1776278190" sldId="400"/>
            <ac:spMk id="25" creationId="{C0270F74-4AC6-4816-98AB-2E79E4052A24}"/>
          </ac:spMkLst>
        </pc:spChg>
        <pc:spChg chg="mod">
          <ac:chgData name="Breno Nicelatchi" userId="495d62745e7169d0" providerId="LiveId" clId="{4E968075-5F8C-4C6C-B86C-AE40581AF6E6}" dt="2023-08-25T18:59:39.231" v="3451" actId="1036"/>
          <ac:spMkLst>
            <pc:docMk/>
            <pc:sldMk cId="1776278190" sldId="400"/>
            <ac:spMk id="26" creationId="{1253C8B7-0C63-4957-ADF8-47E7C83712AF}"/>
          </ac:spMkLst>
        </pc:spChg>
        <pc:spChg chg="del">
          <ac:chgData name="Breno Nicelatchi" userId="495d62745e7169d0" providerId="LiveId" clId="{4E968075-5F8C-4C6C-B86C-AE40581AF6E6}" dt="2023-08-25T18:56:56.775" v="3399" actId="478"/>
          <ac:spMkLst>
            <pc:docMk/>
            <pc:sldMk cId="1776278190" sldId="400"/>
            <ac:spMk id="29" creationId="{743055A3-0BDD-4EFF-8817-D4FFD3FFD2DB}"/>
          </ac:spMkLst>
        </pc:spChg>
        <pc:spChg chg="del">
          <ac:chgData name="Breno Nicelatchi" userId="495d62745e7169d0" providerId="LiveId" clId="{4E968075-5F8C-4C6C-B86C-AE40581AF6E6}" dt="2023-08-25T18:57:45.666" v="3408" actId="478"/>
          <ac:spMkLst>
            <pc:docMk/>
            <pc:sldMk cId="1776278190" sldId="400"/>
            <ac:spMk id="33" creationId="{285063E1-EC07-4941-A823-CF9077C59777}"/>
          </ac:spMkLst>
        </pc:spChg>
        <pc:spChg chg="mod">
          <ac:chgData name="Breno Nicelatchi" userId="495d62745e7169d0" providerId="LiveId" clId="{4E968075-5F8C-4C6C-B86C-AE40581AF6E6}" dt="2023-08-25T18:58:05.246" v="3416" actId="403"/>
          <ac:spMkLst>
            <pc:docMk/>
            <pc:sldMk cId="1776278190" sldId="400"/>
            <ac:spMk id="34" creationId="{F2F7A0F9-F704-4E13-B836-3F376B7388F0}"/>
          </ac:spMkLst>
        </pc:spChg>
        <pc:spChg chg="mod">
          <ac:chgData name="Breno Nicelatchi" userId="495d62745e7169d0" providerId="LiveId" clId="{4E968075-5F8C-4C6C-B86C-AE40581AF6E6}" dt="2023-08-25T18:58:20.229" v="3428" actId="20577"/>
          <ac:spMkLst>
            <pc:docMk/>
            <pc:sldMk cId="1776278190" sldId="400"/>
            <ac:spMk id="35" creationId="{DC416A44-3F8C-42B8-81C4-700F02F80EF6}"/>
          </ac:spMkLst>
        </pc:spChg>
        <pc:grpChg chg="mod">
          <ac:chgData name="Breno Nicelatchi" userId="495d62745e7169d0" providerId="LiveId" clId="{4E968075-5F8C-4C6C-B86C-AE40581AF6E6}" dt="2023-08-25T19:00:01.564" v="3473" actId="1037"/>
          <ac:grpSpMkLst>
            <pc:docMk/>
            <pc:sldMk cId="1776278190" sldId="400"/>
            <ac:grpSpMk id="3" creationId="{DDC7BA53-B6AA-4DBA-948E-B3C71C825442}"/>
          </ac:grpSpMkLst>
        </pc:grpChg>
        <pc:grpChg chg="del">
          <ac:chgData name="Breno Nicelatchi" userId="495d62745e7169d0" providerId="LiveId" clId="{4E968075-5F8C-4C6C-B86C-AE40581AF6E6}" dt="2023-08-25T18:58:41.891" v="3431" actId="478"/>
          <ac:grpSpMkLst>
            <pc:docMk/>
            <pc:sldMk cId="1776278190" sldId="400"/>
            <ac:grpSpMk id="4" creationId="{FE5D4EFD-1CC7-4955-8010-DB7490BF3A18}"/>
          </ac:grpSpMkLst>
        </pc:grpChg>
        <pc:grpChg chg="mod">
          <ac:chgData name="Breno Nicelatchi" userId="495d62745e7169d0" providerId="LiveId" clId="{4E968075-5F8C-4C6C-B86C-AE40581AF6E6}" dt="2023-08-25T19:00:01.564" v="3473" actId="1037"/>
          <ac:grpSpMkLst>
            <pc:docMk/>
            <pc:sldMk cId="1776278190" sldId="400"/>
            <ac:grpSpMk id="5" creationId="{E2309116-EC4C-4D52-9E0E-8D52D12CFB90}"/>
          </ac:grpSpMkLst>
        </pc:grpChg>
        <pc:grpChg chg="del">
          <ac:chgData name="Breno Nicelatchi" userId="495d62745e7169d0" providerId="LiveId" clId="{4E968075-5F8C-4C6C-B86C-AE40581AF6E6}" dt="2023-08-25T18:58:26.169" v="3429" actId="478"/>
          <ac:grpSpMkLst>
            <pc:docMk/>
            <pc:sldMk cId="1776278190" sldId="400"/>
            <ac:grpSpMk id="7" creationId="{F0D7783E-BCE2-4CBF-B785-B219191CC0A7}"/>
          </ac:grpSpMkLst>
        </pc:grpChg>
        <pc:grpChg chg="del mod">
          <ac:chgData name="Breno Nicelatchi" userId="495d62745e7169d0" providerId="LiveId" clId="{4E968075-5F8C-4C6C-B86C-AE40581AF6E6}" dt="2023-08-25T18:57:18.208" v="3403" actId="478"/>
          <ac:grpSpMkLst>
            <pc:docMk/>
            <pc:sldMk cId="1776278190" sldId="400"/>
            <ac:grpSpMk id="19" creationId="{21D5D024-AC2F-49A9-B978-CB3D3094592B}"/>
          </ac:grpSpMkLst>
        </pc:grpChg>
        <pc:grpChg chg="del">
          <ac:chgData name="Breno Nicelatchi" userId="495d62745e7169d0" providerId="LiveId" clId="{4E968075-5F8C-4C6C-B86C-AE40581AF6E6}" dt="2023-08-25T18:57:45.666" v="3408" actId="478"/>
          <ac:grpSpMkLst>
            <pc:docMk/>
            <pc:sldMk cId="1776278190" sldId="400"/>
            <ac:grpSpMk id="36" creationId="{138A6536-AA93-4C36-A0BA-56D44DDAED85}"/>
          </ac:grpSpMkLst>
        </pc:grpChg>
        <pc:grpChg chg="del">
          <ac:chgData name="Breno Nicelatchi" userId="495d62745e7169d0" providerId="LiveId" clId="{4E968075-5F8C-4C6C-B86C-AE40581AF6E6}" dt="2023-08-25T18:56:56.775" v="3399" actId="478"/>
          <ac:grpSpMkLst>
            <pc:docMk/>
            <pc:sldMk cId="1776278190" sldId="400"/>
            <ac:grpSpMk id="37" creationId="{A235DC39-F925-432E-9269-2A1587AEF6C0}"/>
          </ac:grpSpMkLst>
        </pc:grpChg>
        <pc:grpChg chg="del">
          <ac:chgData name="Breno Nicelatchi" userId="495d62745e7169d0" providerId="LiveId" clId="{4E968075-5F8C-4C6C-B86C-AE40581AF6E6}" dt="2023-08-25T18:56:54.482" v="3398" actId="478"/>
          <ac:grpSpMkLst>
            <pc:docMk/>
            <pc:sldMk cId="1776278190" sldId="400"/>
            <ac:grpSpMk id="38" creationId="{1BED3FC7-B8BE-436B-BFAD-5638C8F01931}"/>
          </ac:grpSpMkLst>
        </pc:grpChg>
        <pc:picChg chg="del">
          <ac:chgData name="Breno Nicelatchi" userId="495d62745e7169d0" providerId="LiveId" clId="{4E968075-5F8C-4C6C-B86C-AE40581AF6E6}" dt="2023-08-25T18:54:45.572" v="3381" actId="478"/>
          <ac:picMkLst>
            <pc:docMk/>
            <pc:sldMk cId="1776278190" sldId="400"/>
            <ac:picMk id="8" creationId="{29671AB5-ECB8-4090-BE70-A5802FC0FD4D}"/>
          </ac:picMkLst>
        </pc:picChg>
        <pc:picChg chg="add mod ord modCrop">
          <ac:chgData name="Breno Nicelatchi" userId="495d62745e7169d0" providerId="LiveId" clId="{4E968075-5F8C-4C6C-B86C-AE40581AF6E6}" dt="2023-08-25T18:59:27.761" v="3445" actId="14100"/>
          <ac:picMkLst>
            <pc:docMk/>
            <pc:sldMk cId="1776278190" sldId="400"/>
            <ac:picMk id="13" creationId="{0C77CC76-E118-FE69-EE18-AB7B0635759C}"/>
          </ac:picMkLst>
        </pc:picChg>
        <pc:cxnChg chg="del">
          <ac:chgData name="Breno Nicelatchi" userId="495d62745e7169d0" providerId="LiveId" clId="{4E968075-5F8C-4C6C-B86C-AE40581AF6E6}" dt="2023-08-25T18:59:34.522" v="3447" actId="478"/>
          <ac:cxnSpMkLst>
            <pc:docMk/>
            <pc:sldMk cId="1776278190" sldId="400"/>
            <ac:cxnSpMk id="14" creationId="{6CF7E7C2-3EA3-4EBF-A1DF-34B571511AE3}"/>
          </ac:cxnSpMkLst>
        </pc:cxnChg>
      </pc:sldChg>
      <pc:sldChg chg="delSp modSp add mod modTransition delAnim">
        <pc:chgData name="Breno Nicelatchi" userId="495d62745e7169d0" providerId="LiveId" clId="{4E968075-5F8C-4C6C-B86C-AE40581AF6E6}" dt="2023-08-25T20:46:05.963" v="3979"/>
        <pc:sldMkLst>
          <pc:docMk/>
          <pc:sldMk cId="680986541" sldId="401"/>
        </pc:sldMkLst>
        <pc:spChg chg="mod">
          <ac:chgData name="Breno Nicelatchi" userId="495d62745e7169d0" providerId="LiveId" clId="{4E968075-5F8C-4C6C-B86C-AE40581AF6E6}" dt="2023-08-25T19:08:04.424" v="3590" actId="1036"/>
          <ac:spMkLst>
            <pc:docMk/>
            <pc:sldMk cId="680986541" sldId="401"/>
            <ac:spMk id="3" creationId="{59BE2F5F-0FB2-4ED2-A45E-876358D92558}"/>
          </ac:spMkLst>
        </pc:spChg>
        <pc:spChg chg="mod">
          <ac:chgData name="Breno Nicelatchi" userId="495d62745e7169d0" providerId="LiveId" clId="{4E968075-5F8C-4C6C-B86C-AE40581AF6E6}" dt="2023-08-25T19:08:04.424" v="3590" actId="1036"/>
          <ac:spMkLst>
            <pc:docMk/>
            <pc:sldMk cId="680986541" sldId="401"/>
            <ac:spMk id="4" creationId="{885577CB-274B-4E36-8166-6CF213556391}"/>
          </ac:spMkLst>
        </pc:spChg>
        <pc:spChg chg="mod topLvl">
          <ac:chgData name="Breno Nicelatchi" userId="495d62745e7169d0" providerId="LiveId" clId="{4E968075-5F8C-4C6C-B86C-AE40581AF6E6}" dt="2023-08-25T19:08:04.424" v="3590" actId="1036"/>
          <ac:spMkLst>
            <pc:docMk/>
            <pc:sldMk cId="680986541" sldId="401"/>
            <ac:spMk id="6" creationId="{27065709-F865-48EF-AC01-1A882E14ED64}"/>
          </ac:spMkLst>
        </pc:spChg>
        <pc:spChg chg="del topLvl">
          <ac:chgData name="Breno Nicelatchi" userId="495d62745e7169d0" providerId="LiveId" clId="{4E968075-5F8C-4C6C-B86C-AE40581AF6E6}" dt="2023-08-25T19:04:09.283" v="3476" actId="478"/>
          <ac:spMkLst>
            <pc:docMk/>
            <pc:sldMk cId="680986541" sldId="401"/>
            <ac:spMk id="11" creationId="{52464D42-AF4A-4A80-A57F-2F6CD14E6E23}"/>
          </ac:spMkLst>
        </pc:spChg>
        <pc:grpChg chg="del">
          <ac:chgData name="Breno Nicelatchi" userId="495d62745e7169d0" providerId="LiveId" clId="{4E968075-5F8C-4C6C-B86C-AE40581AF6E6}" dt="2023-08-25T19:04:09.283" v="3476" actId="478"/>
          <ac:grpSpMkLst>
            <pc:docMk/>
            <pc:sldMk cId="680986541" sldId="401"/>
            <ac:grpSpMk id="2" creationId="{E5287C4F-264A-4B84-A484-36F3886FC9C6}"/>
          </ac:grpSpMkLst>
        </pc:grpChg>
        <pc:grpChg chg="del">
          <ac:chgData name="Breno Nicelatchi" userId="495d62745e7169d0" providerId="LiveId" clId="{4E968075-5F8C-4C6C-B86C-AE40581AF6E6}" dt="2023-08-25T19:04:13.101" v="3477" actId="478"/>
          <ac:grpSpMkLst>
            <pc:docMk/>
            <pc:sldMk cId="680986541" sldId="401"/>
            <ac:grpSpMk id="10" creationId="{506ADF59-C303-4DE7-BE7E-E386511BA8BF}"/>
          </ac:grpSpMkLst>
        </pc:grpChg>
        <pc:grpChg chg="del">
          <ac:chgData name="Breno Nicelatchi" userId="495d62745e7169d0" providerId="LiveId" clId="{4E968075-5F8C-4C6C-B86C-AE40581AF6E6}" dt="2023-08-25T19:04:31.774" v="3482" actId="478"/>
          <ac:grpSpMkLst>
            <pc:docMk/>
            <pc:sldMk cId="680986541" sldId="401"/>
            <ac:grpSpMk id="33" creationId="{BBE8E9D3-FB55-4681-9412-C624DAC9972A}"/>
          </ac:grpSpMkLst>
        </pc:grpChg>
        <pc:grpChg chg="del">
          <ac:chgData name="Breno Nicelatchi" userId="495d62745e7169d0" providerId="LiveId" clId="{4E968075-5F8C-4C6C-B86C-AE40581AF6E6}" dt="2023-08-25T19:04:31.774" v="3482" actId="478"/>
          <ac:grpSpMkLst>
            <pc:docMk/>
            <pc:sldMk cId="680986541" sldId="401"/>
            <ac:grpSpMk id="34" creationId="{FA4C20CC-ADC2-411C-96C4-0E65E9B504E1}"/>
          </ac:grpSpMkLst>
        </pc:grpChg>
        <pc:grpChg chg="del">
          <ac:chgData name="Breno Nicelatchi" userId="495d62745e7169d0" providerId="LiveId" clId="{4E968075-5F8C-4C6C-B86C-AE40581AF6E6}" dt="2023-08-25T19:04:31.774" v="3482" actId="478"/>
          <ac:grpSpMkLst>
            <pc:docMk/>
            <pc:sldMk cId="680986541" sldId="401"/>
            <ac:grpSpMk id="35" creationId="{B25BA07B-6615-4BAE-838B-B664216AD15C}"/>
          </ac:grpSpMkLst>
        </pc:grpChg>
        <pc:grpChg chg="del">
          <ac:chgData name="Breno Nicelatchi" userId="495d62745e7169d0" providerId="LiveId" clId="{4E968075-5F8C-4C6C-B86C-AE40581AF6E6}" dt="2023-08-25T19:04:31.774" v="3482" actId="478"/>
          <ac:grpSpMkLst>
            <pc:docMk/>
            <pc:sldMk cId="680986541" sldId="401"/>
            <ac:grpSpMk id="36" creationId="{5E847E4B-9B8A-4A5F-9EDB-61A1024D3E89}"/>
          </ac:grpSpMkLst>
        </pc:grpChg>
        <pc:graphicFrameChg chg="del">
          <ac:chgData name="Breno Nicelatchi" userId="495d62745e7169d0" providerId="LiveId" clId="{4E968075-5F8C-4C6C-B86C-AE40581AF6E6}" dt="2023-08-25T19:04:05.196" v="3475" actId="478"/>
          <ac:graphicFrameMkLst>
            <pc:docMk/>
            <pc:sldMk cId="680986541" sldId="401"/>
            <ac:graphicFrameMk id="5" creationId="{508D9C50-57CC-4D13-8C16-49E9AE76EEA3}"/>
          </ac:graphicFrameMkLst>
        </pc:graphicFrameChg>
      </pc:sldChg>
      <pc:sldChg chg="addSp delSp modSp add mod modTransition delAnim modAnim">
        <pc:chgData name="Breno Nicelatchi" userId="495d62745e7169d0" providerId="LiveId" clId="{4E968075-5F8C-4C6C-B86C-AE40581AF6E6}" dt="2023-08-25T20:46:05.963" v="3979"/>
        <pc:sldMkLst>
          <pc:docMk/>
          <pc:sldMk cId="1417171953" sldId="402"/>
        </pc:sldMkLst>
        <pc:spChg chg="mod">
          <ac:chgData name="Breno Nicelatchi" userId="495d62745e7169d0" providerId="LiveId" clId="{4E968075-5F8C-4C6C-B86C-AE40581AF6E6}" dt="2023-08-25T20:38:11.339" v="3812" actId="1036"/>
          <ac:spMkLst>
            <pc:docMk/>
            <pc:sldMk cId="1417171953" sldId="402"/>
            <ac:spMk id="3" creationId="{84F8E43D-AE7F-4FD4-AEE9-C895C416C015}"/>
          </ac:spMkLst>
        </pc:spChg>
        <pc:spChg chg="del">
          <ac:chgData name="Breno Nicelatchi" userId="495d62745e7169d0" providerId="LiveId" clId="{4E968075-5F8C-4C6C-B86C-AE40581AF6E6}" dt="2023-08-25T20:35:53.147" v="3749" actId="478"/>
          <ac:spMkLst>
            <pc:docMk/>
            <pc:sldMk cId="1417171953" sldId="402"/>
            <ac:spMk id="7" creationId="{7952D892-FEFB-4647-9F80-C599A2605F4C}"/>
          </ac:spMkLst>
        </pc:spChg>
        <pc:spChg chg="mod">
          <ac:chgData name="Breno Nicelatchi" userId="495d62745e7169d0" providerId="LiveId" clId="{4E968075-5F8C-4C6C-B86C-AE40581AF6E6}" dt="2023-08-25T20:38:14.848" v="3823" actId="1036"/>
          <ac:spMkLst>
            <pc:docMk/>
            <pc:sldMk cId="1417171953" sldId="402"/>
            <ac:spMk id="8" creationId="{8407EB53-A5F8-42E6-B218-227EA20BFE15}"/>
          </ac:spMkLst>
        </pc:spChg>
        <pc:spChg chg="add del mod">
          <ac:chgData name="Breno Nicelatchi" userId="495d62745e7169d0" providerId="LiveId" clId="{4E968075-5F8C-4C6C-B86C-AE40581AF6E6}" dt="2023-08-25T20:35:20.112" v="3739" actId="931"/>
          <ac:spMkLst>
            <pc:docMk/>
            <pc:sldMk cId="1417171953" sldId="402"/>
            <ac:spMk id="17" creationId="{F11B0ADE-9EDF-EFCF-6054-86DE399ACC06}"/>
          </ac:spMkLst>
        </pc:spChg>
        <pc:spChg chg="mod">
          <ac:chgData name="Breno Nicelatchi" userId="495d62745e7169d0" providerId="LiveId" clId="{4E968075-5F8C-4C6C-B86C-AE40581AF6E6}" dt="2023-08-25T20:38:11.339" v="3812" actId="1036"/>
          <ac:spMkLst>
            <pc:docMk/>
            <pc:sldMk cId="1417171953" sldId="402"/>
            <ac:spMk id="19" creationId="{98872122-F72E-46BB-8EEC-CCF6BF397E05}"/>
          </ac:spMkLst>
        </pc:spChg>
        <pc:spChg chg="del mod">
          <ac:chgData name="Breno Nicelatchi" userId="495d62745e7169d0" providerId="LiveId" clId="{4E968075-5F8C-4C6C-B86C-AE40581AF6E6}" dt="2023-08-25T20:36:01.607" v="3752" actId="478"/>
          <ac:spMkLst>
            <pc:docMk/>
            <pc:sldMk cId="1417171953" sldId="402"/>
            <ac:spMk id="20" creationId="{6809F0CD-7C4A-431D-A290-339915B4C1CC}"/>
          </ac:spMkLst>
        </pc:spChg>
        <pc:spChg chg="add del mod">
          <ac:chgData name="Breno Nicelatchi" userId="495d62745e7169d0" providerId="LiveId" clId="{4E968075-5F8C-4C6C-B86C-AE40581AF6E6}" dt="2023-08-25T20:35:12.822" v="3738" actId="931"/>
          <ac:spMkLst>
            <pc:docMk/>
            <pc:sldMk cId="1417171953" sldId="402"/>
            <ac:spMk id="31" creationId="{1234F39B-9F69-46CA-9B82-118C73D6C43A}"/>
          </ac:spMkLst>
        </pc:spChg>
        <pc:spChg chg="del mod topLvl">
          <ac:chgData name="Breno Nicelatchi" userId="495d62745e7169d0" providerId="LiveId" clId="{4E968075-5F8C-4C6C-B86C-AE40581AF6E6}" dt="2023-08-25T20:36:55.817" v="3757" actId="478"/>
          <ac:spMkLst>
            <pc:docMk/>
            <pc:sldMk cId="1417171953" sldId="402"/>
            <ac:spMk id="40" creationId="{E4ADA535-466E-5B36-DBDA-F2239FBE6B19}"/>
          </ac:spMkLst>
        </pc:spChg>
        <pc:spChg chg="mod topLvl">
          <ac:chgData name="Breno Nicelatchi" userId="495d62745e7169d0" providerId="LiveId" clId="{4E968075-5F8C-4C6C-B86C-AE40581AF6E6}" dt="2023-08-25T20:38:11.339" v="3812" actId="1036"/>
          <ac:spMkLst>
            <pc:docMk/>
            <pc:sldMk cId="1417171953" sldId="402"/>
            <ac:spMk id="41" creationId="{68F609C9-26B4-260C-E5EF-E8B9AB59C1BD}"/>
          </ac:spMkLst>
        </pc:spChg>
        <pc:spChg chg="add mod">
          <ac:chgData name="Breno Nicelatchi" userId="495d62745e7169d0" providerId="LiveId" clId="{4E968075-5F8C-4C6C-B86C-AE40581AF6E6}" dt="2023-08-25T20:38:11.339" v="3812" actId="1036"/>
          <ac:spMkLst>
            <pc:docMk/>
            <pc:sldMk cId="1417171953" sldId="402"/>
            <ac:spMk id="43" creationId="{41DB5F78-5C79-2DFE-D0F5-244D2DDBED36}"/>
          </ac:spMkLst>
        </pc:spChg>
        <pc:spChg chg="mod">
          <ac:chgData name="Breno Nicelatchi" userId="495d62745e7169d0" providerId="LiveId" clId="{4E968075-5F8C-4C6C-B86C-AE40581AF6E6}" dt="2023-08-25T20:38:11.339" v="3812" actId="1036"/>
          <ac:spMkLst>
            <pc:docMk/>
            <pc:sldMk cId="1417171953" sldId="402"/>
            <ac:spMk id="53" creationId="{2EF7B101-3225-4120-BC96-865E4E4012BE}"/>
          </ac:spMkLst>
        </pc:spChg>
        <pc:grpChg chg="del">
          <ac:chgData name="Breno Nicelatchi" userId="495d62745e7169d0" providerId="LiveId" clId="{4E968075-5F8C-4C6C-B86C-AE40581AF6E6}" dt="2023-08-25T20:35:56.152" v="3750" actId="478"/>
          <ac:grpSpMkLst>
            <pc:docMk/>
            <pc:sldMk cId="1417171953" sldId="402"/>
            <ac:grpSpMk id="2" creationId="{E4AB0645-ECED-4A7B-B713-B80FFC330675}"/>
          </ac:grpSpMkLst>
        </pc:grpChg>
        <pc:grpChg chg="mod">
          <ac:chgData name="Breno Nicelatchi" userId="495d62745e7169d0" providerId="LiveId" clId="{4E968075-5F8C-4C6C-B86C-AE40581AF6E6}" dt="2023-08-25T20:38:11.339" v="3812" actId="1036"/>
          <ac:grpSpMkLst>
            <pc:docMk/>
            <pc:sldMk cId="1417171953" sldId="402"/>
            <ac:grpSpMk id="4" creationId="{B05C20CD-6E3C-49E8-8135-F9C968B98F64}"/>
          </ac:grpSpMkLst>
        </pc:grpChg>
        <pc:grpChg chg="del">
          <ac:chgData name="Breno Nicelatchi" userId="495d62745e7169d0" providerId="LiveId" clId="{4E968075-5F8C-4C6C-B86C-AE40581AF6E6}" dt="2023-08-25T20:35:53.147" v="3749" actId="478"/>
          <ac:grpSpMkLst>
            <pc:docMk/>
            <pc:sldMk cId="1417171953" sldId="402"/>
            <ac:grpSpMk id="16" creationId="{B7512BC3-5BAB-43A0-8349-7D489C60C354}"/>
          </ac:grpSpMkLst>
        </pc:grpChg>
        <pc:grpChg chg="del">
          <ac:chgData name="Breno Nicelatchi" userId="495d62745e7169d0" providerId="LiveId" clId="{4E968075-5F8C-4C6C-B86C-AE40581AF6E6}" dt="2023-08-25T20:36:08.925" v="3754" actId="478"/>
          <ac:grpSpMkLst>
            <pc:docMk/>
            <pc:sldMk cId="1417171953" sldId="402"/>
            <ac:grpSpMk id="21" creationId="{DE4B03B7-6748-48C7-A80F-8252BE8576FD}"/>
          </ac:grpSpMkLst>
        </pc:grpChg>
        <pc:grpChg chg="del">
          <ac:chgData name="Breno Nicelatchi" userId="495d62745e7169d0" providerId="LiveId" clId="{4E968075-5F8C-4C6C-B86C-AE40581AF6E6}" dt="2023-08-25T20:36:06.382" v="3753" actId="478"/>
          <ac:grpSpMkLst>
            <pc:docMk/>
            <pc:sldMk cId="1417171953" sldId="402"/>
            <ac:grpSpMk id="22" creationId="{81F55410-B878-407C-8E16-44D905BB4C93}"/>
          </ac:grpSpMkLst>
        </pc:grpChg>
        <pc:grpChg chg="add del mod">
          <ac:chgData name="Breno Nicelatchi" userId="495d62745e7169d0" providerId="LiveId" clId="{4E968075-5F8C-4C6C-B86C-AE40581AF6E6}" dt="2023-08-25T20:36:55.817" v="3757" actId="478"/>
          <ac:grpSpMkLst>
            <pc:docMk/>
            <pc:sldMk cId="1417171953" sldId="402"/>
            <ac:grpSpMk id="38" creationId="{969761BB-69E7-BEA2-06B1-6B5827834412}"/>
          </ac:grpSpMkLst>
        </pc:grpChg>
        <pc:picChg chg="add mod">
          <ac:chgData name="Breno Nicelatchi" userId="495d62745e7169d0" providerId="LiveId" clId="{4E968075-5F8C-4C6C-B86C-AE40581AF6E6}" dt="2023-08-25T20:38:11.339" v="3812" actId="1036"/>
          <ac:picMkLst>
            <pc:docMk/>
            <pc:sldMk cId="1417171953" sldId="402"/>
            <ac:picMk id="33" creationId="{79A3B350-617F-59D4-A699-CBD57CCF888D}"/>
          </ac:picMkLst>
        </pc:picChg>
        <pc:picChg chg="add mod">
          <ac:chgData name="Breno Nicelatchi" userId="495d62745e7169d0" providerId="LiveId" clId="{4E968075-5F8C-4C6C-B86C-AE40581AF6E6}" dt="2023-08-25T20:38:11.339" v="3812" actId="1036"/>
          <ac:picMkLst>
            <pc:docMk/>
            <pc:sldMk cId="1417171953" sldId="402"/>
            <ac:picMk id="37" creationId="{A8EE10A5-8DBF-DDF4-92CD-D7EACADA1E73}"/>
          </ac:picMkLst>
        </pc:picChg>
        <pc:picChg chg="del">
          <ac:chgData name="Breno Nicelatchi" userId="495d62745e7169d0" providerId="LiveId" clId="{4E968075-5F8C-4C6C-B86C-AE40581AF6E6}" dt="2023-08-25T20:35:03.966" v="3737" actId="478"/>
          <ac:picMkLst>
            <pc:docMk/>
            <pc:sldMk cId="1417171953" sldId="402"/>
            <ac:picMk id="42" creationId="{D2818785-3DEC-4122-BE44-2A5D47C03745}"/>
          </ac:picMkLst>
        </pc:picChg>
        <pc:picChg chg="del">
          <ac:chgData name="Breno Nicelatchi" userId="495d62745e7169d0" providerId="LiveId" clId="{4E968075-5F8C-4C6C-B86C-AE40581AF6E6}" dt="2023-08-25T20:35:03.966" v="3737" actId="478"/>
          <ac:picMkLst>
            <pc:docMk/>
            <pc:sldMk cId="1417171953" sldId="402"/>
            <ac:picMk id="44" creationId="{14CAD99F-0579-43F1-B0AD-7936BF6F872A}"/>
          </ac:picMkLst>
        </pc:picChg>
      </pc:sldChg>
      <pc:sldChg chg="addSp delSp modSp add mod ord modTransition modAnim">
        <pc:chgData name="Breno Nicelatchi" userId="495d62745e7169d0" providerId="LiveId" clId="{4E968075-5F8C-4C6C-B86C-AE40581AF6E6}" dt="2023-08-25T20:46:05.963" v="3979"/>
        <pc:sldMkLst>
          <pc:docMk/>
          <pc:sldMk cId="3291868221" sldId="403"/>
        </pc:sldMkLst>
        <pc:spChg chg="mod">
          <ac:chgData name="Breno Nicelatchi" userId="495d62745e7169d0" providerId="LiveId" clId="{4E968075-5F8C-4C6C-B86C-AE40581AF6E6}" dt="2023-08-25T20:44:06.362" v="3964" actId="1036"/>
          <ac:spMkLst>
            <pc:docMk/>
            <pc:sldMk cId="3291868221" sldId="403"/>
            <ac:spMk id="3" creationId="{341D6086-B1D8-4B36-A2C9-1C1BB6D33544}"/>
          </ac:spMkLst>
        </pc:spChg>
        <pc:spChg chg="add del mod">
          <ac:chgData name="Breno Nicelatchi" userId="495d62745e7169d0" providerId="LiveId" clId="{4E968075-5F8C-4C6C-B86C-AE40581AF6E6}" dt="2023-08-25T20:40:53.462" v="3852" actId="931"/>
          <ac:spMkLst>
            <pc:docMk/>
            <pc:sldMk cId="3291868221" sldId="403"/>
            <ac:spMk id="4" creationId="{C94C0B01-3C61-F1FC-0555-6239B993BEA1}"/>
          </ac:spMkLst>
        </pc:spChg>
        <pc:spChg chg="add mod">
          <ac:chgData name="Breno Nicelatchi" userId="495d62745e7169d0" providerId="LiveId" clId="{4E968075-5F8C-4C6C-B86C-AE40581AF6E6}" dt="2023-08-25T20:42:33.293" v="3933" actId="1035"/>
          <ac:spMkLst>
            <pc:docMk/>
            <pc:sldMk cId="3291868221" sldId="403"/>
            <ac:spMk id="7" creationId="{ADB21BAA-0242-D828-D96E-A7CFD3DF0373}"/>
          </ac:spMkLst>
        </pc:spChg>
        <pc:spChg chg="mod">
          <ac:chgData name="Breno Nicelatchi" userId="495d62745e7169d0" providerId="LiveId" clId="{4E968075-5F8C-4C6C-B86C-AE40581AF6E6}" dt="2023-08-25T20:42:29.112" v="3930" actId="1036"/>
          <ac:spMkLst>
            <pc:docMk/>
            <pc:sldMk cId="3291868221" sldId="403"/>
            <ac:spMk id="9" creationId="{C15A8548-F861-4C94-88E1-A21B16979011}"/>
          </ac:spMkLst>
        </pc:spChg>
        <pc:spChg chg="add mod">
          <ac:chgData name="Breno Nicelatchi" userId="495d62745e7169d0" providerId="LiveId" clId="{4E968075-5F8C-4C6C-B86C-AE40581AF6E6}" dt="2023-08-25T20:42:53.541" v="3935" actId="207"/>
          <ac:spMkLst>
            <pc:docMk/>
            <pc:sldMk cId="3291868221" sldId="403"/>
            <ac:spMk id="10" creationId="{5FBEB91A-2C04-0125-CAE0-F3930418BE30}"/>
          </ac:spMkLst>
        </pc:spChg>
        <pc:spChg chg="add del mod">
          <ac:chgData name="Breno Nicelatchi" userId="495d62745e7169d0" providerId="LiveId" clId="{4E968075-5F8C-4C6C-B86C-AE40581AF6E6}" dt="2023-08-25T20:42:57.523" v="3937" actId="478"/>
          <ac:spMkLst>
            <pc:docMk/>
            <pc:sldMk cId="3291868221" sldId="403"/>
            <ac:spMk id="11" creationId="{C43E22FE-B4F9-EEEA-E7B4-E3B1A6991EA6}"/>
          </ac:spMkLst>
        </pc:spChg>
        <pc:spChg chg="add mod ord">
          <ac:chgData name="Breno Nicelatchi" userId="495d62745e7169d0" providerId="LiveId" clId="{4E968075-5F8C-4C6C-B86C-AE40581AF6E6}" dt="2023-08-25T20:43:40.582" v="3949" actId="167"/>
          <ac:spMkLst>
            <pc:docMk/>
            <pc:sldMk cId="3291868221" sldId="403"/>
            <ac:spMk id="12" creationId="{AA4EFD77-8612-3363-2A2D-F3C654F7335C}"/>
          </ac:spMkLst>
        </pc:spChg>
        <pc:spChg chg="mod">
          <ac:chgData name="Breno Nicelatchi" userId="495d62745e7169d0" providerId="LiveId" clId="{4E968075-5F8C-4C6C-B86C-AE40581AF6E6}" dt="2023-08-25T20:42:29.112" v="3930" actId="1036"/>
          <ac:spMkLst>
            <pc:docMk/>
            <pc:sldMk cId="3291868221" sldId="403"/>
            <ac:spMk id="17" creationId="{BEE30BE8-AEDF-4C72-832A-B65F68F76E43}"/>
          </ac:spMkLst>
        </pc:spChg>
        <pc:grpChg chg="del mod">
          <ac:chgData name="Breno Nicelatchi" userId="495d62745e7169d0" providerId="LiveId" clId="{4E968075-5F8C-4C6C-B86C-AE40581AF6E6}" dt="2023-08-25T20:42:55.723" v="3936" actId="478"/>
          <ac:grpSpMkLst>
            <pc:docMk/>
            <pc:sldMk cId="3291868221" sldId="403"/>
            <ac:grpSpMk id="18" creationId="{8D3E5E9D-7FA3-45EA-B81C-7155BEC4E113}"/>
          </ac:grpSpMkLst>
        </pc:grpChg>
        <pc:picChg chg="add del mod">
          <ac:chgData name="Breno Nicelatchi" userId="495d62745e7169d0" providerId="LiveId" clId="{4E968075-5F8C-4C6C-B86C-AE40581AF6E6}" dt="2023-08-25T20:42:55.723" v="3936" actId="478"/>
          <ac:picMkLst>
            <pc:docMk/>
            <pc:sldMk cId="3291868221" sldId="403"/>
            <ac:picMk id="6" creationId="{ECE64D62-5D30-9F19-172C-7221F31712FC}"/>
          </ac:picMkLst>
        </pc:picChg>
        <pc:picChg chg="del mod">
          <ac:chgData name="Breno Nicelatchi" userId="495d62745e7169d0" providerId="LiveId" clId="{4E968075-5F8C-4C6C-B86C-AE40581AF6E6}" dt="2023-08-25T20:40:46.387" v="3851" actId="478"/>
          <ac:picMkLst>
            <pc:docMk/>
            <pc:sldMk cId="3291868221" sldId="403"/>
            <ac:picMk id="8" creationId="{212E590D-FD41-CF70-198F-AB6A22F39ADB}"/>
          </ac:picMkLst>
        </pc:picChg>
      </pc:sldChg>
      <pc:sldChg chg="add ord modTransition">
        <pc:chgData name="Breno Nicelatchi" userId="495d62745e7169d0" providerId="LiveId" clId="{4E968075-5F8C-4C6C-B86C-AE40581AF6E6}" dt="2023-08-25T20:46:05.963" v="3979"/>
        <pc:sldMkLst>
          <pc:docMk/>
          <pc:sldMk cId="2157527791" sldId="404"/>
        </pc:sldMkLst>
      </pc:sldChg>
      <pc:sldChg chg="modSp add mod modTransition modAnim">
        <pc:chgData name="Breno Nicelatchi" userId="495d62745e7169d0" providerId="LiveId" clId="{4E968075-5F8C-4C6C-B86C-AE40581AF6E6}" dt="2023-08-25T20:46:05.963" v="3979"/>
        <pc:sldMkLst>
          <pc:docMk/>
          <pc:sldMk cId="3330246842" sldId="405"/>
        </pc:sldMkLst>
        <pc:spChg chg="mod">
          <ac:chgData name="Breno Nicelatchi" userId="495d62745e7169d0" providerId="LiveId" clId="{4E968075-5F8C-4C6C-B86C-AE40581AF6E6}" dt="2023-08-25T20:44:30.630" v="3971" actId="1076"/>
          <ac:spMkLst>
            <pc:docMk/>
            <pc:sldMk cId="3330246842" sldId="405"/>
            <ac:spMk id="3" creationId="{341D6086-B1D8-4B36-A2C9-1C1BB6D33544}"/>
          </ac:spMkLst>
        </pc:spChg>
        <pc:spChg chg="mod">
          <ac:chgData name="Breno Nicelatchi" userId="495d62745e7169d0" providerId="LiveId" clId="{4E968075-5F8C-4C6C-B86C-AE40581AF6E6}" dt="2023-08-25T20:44:17.002" v="3967" actId="207"/>
          <ac:spMkLst>
            <pc:docMk/>
            <pc:sldMk cId="3330246842" sldId="405"/>
            <ac:spMk id="7" creationId="{ADB21BAA-0242-D828-D96E-A7CFD3DF0373}"/>
          </ac:spMkLst>
        </pc:spChg>
        <pc:spChg chg="mod">
          <ac:chgData name="Breno Nicelatchi" userId="495d62745e7169d0" providerId="LiveId" clId="{4E968075-5F8C-4C6C-B86C-AE40581AF6E6}" dt="2023-08-25T20:44:14.902" v="3966" actId="108"/>
          <ac:spMkLst>
            <pc:docMk/>
            <pc:sldMk cId="3330246842" sldId="405"/>
            <ac:spMk id="10" creationId="{5FBEB91A-2C04-0125-CAE0-F3930418BE30}"/>
          </ac:spMkLst>
        </pc:spChg>
      </pc:sldChg>
      <pc:sldChg chg="addSp delSp modSp add mod modAnim">
        <pc:chgData name="Breno Nicelatchi" userId="495d62745e7169d0" providerId="LiveId" clId="{4E968075-5F8C-4C6C-B86C-AE40581AF6E6}" dt="2023-08-25T21:12:37.239" v="3994" actId="20577"/>
        <pc:sldMkLst>
          <pc:docMk/>
          <pc:sldMk cId="389246588" sldId="406"/>
        </pc:sldMkLst>
        <pc:spChg chg="add del mod">
          <ac:chgData name="Breno Nicelatchi" userId="495d62745e7169d0" providerId="LiveId" clId="{4E968075-5F8C-4C6C-B86C-AE40581AF6E6}" dt="2023-08-25T21:12:06.829" v="3984" actId="478"/>
          <ac:spMkLst>
            <pc:docMk/>
            <pc:sldMk cId="389246588" sldId="406"/>
            <ac:spMk id="3" creationId="{3E54D00B-6F12-EAA9-EA06-25946E819DB5}"/>
          </ac:spMkLst>
        </pc:spChg>
        <pc:spChg chg="add del mod">
          <ac:chgData name="Breno Nicelatchi" userId="495d62745e7169d0" providerId="LiveId" clId="{4E968075-5F8C-4C6C-B86C-AE40581AF6E6}" dt="2023-08-25T21:12:05.514" v="3983" actId="478"/>
          <ac:spMkLst>
            <pc:docMk/>
            <pc:sldMk cId="389246588" sldId="406"/>
            <ac:spMk id="5" creationId="{0BF8F1D3-C71D-2849-A3FE-53A5BCA40EAA}"/>
          </ac:spMkLst>
        </pc:spChg>
        <pc:spChg chg="mod">
          <ac:chgData name="Breno Nicelatchi" userId="495d62745e7169d0" providerId="LiveId" clId="{4E968075-5F8C-4C6C-B86C-AE40581AF6E6}" dt="2023-08-25T21:12:37.239" v="3994" actId="20577"/>
          <ac:spMkLst>
            <pc:docMk/>
            <pc:sldMk cId="389246588" sldId="406"/>
            <ac:spMk id="16" creationId="{A52D618B-9774-4D89-89D8-4D7351BC98E0}"/>
          </ac:spMkLst>
        </pc:spChg>
        <pc:picChg chg="del">
          <ac:chgData name="Breno Nicelatchi" userId="495d62745e7169d0" providerId="LiveId" clId="{4E968075-5F8C-4C6C-B86C-AE40581AF6E6}" dt="2023-08-25T21:12:02.420" v="3981" actId="478"/>
          <ac:picMkLst>
            <pc:docMk/>
            <pc:sldMk cId="389246588" sldId="406"/>
            <ac:picMk id="14" creationId="{A4906E78-3CEB-21E8-3E04-8B5438574E9A}"/>
          </ac:picMkLst>
        </pc:picChg>
        <pc:picChg chg="del">
          <ac:chgData name="Breno Nicelatchi" userId="495d62745e7169d0" providerId="LiveId" clId="{4E968075-5F8C-4C6C-B86C-AE40581AF6E6}" dt="2023-08-25T21:12:03.891" v="3982" actId="478"/>
          <ac:picMkLst>
            <pc:docMk/>
            <pc:sldMk cId="389246588" sldId="406"/>
            <ac:picMk id="28" creationId="{9603F2C8-7975-8556-0284-EA89E53BAB5D}"/>
          </ac:picMkLst>
        </pc:picChg>
      </pc:sldChg>
      <pc:sldChg chg="addSp delSp modSp add mod modAnim">
        <pc:chgData name="Breno Nicelatchi" userId="495d62745e7169d0" providerId="LiveId" clId="{4E968075-5F8C-4C6C-B86C-AE40581AF6E6}" dt="2023-08-25T21:19:38.100" v="4170" actId="465"/>
        <pc:sldMkLst>
          <pc:docMk/>
          <pc:sldMk cId="1119123720" sldId="407"/>
        </pc:sldMkLst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3" creationId="{62C95725-85C4-4228-6BB6-05E4A6E9E74B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4" creationId="{250ED927-8CBD-1CBE-EE45-FB6B943EF6FA}"/>
          </ac:spMkLst>
        </pc:spChg>
        <pc:spChg chg="mod">
          <ac:chgData name="Breno Nicelatchi" userId="495d62745e7169d0" providerId="LiveId" clId="{4E968075-5F8C-4C6C-B86C-AE40581AF6E6}" dt="2023-08-25T21:18:25.064" v="4168" actId="14100"/>
          <ac:spMkLst>
            <pc:docMk/>
            <pc:sldMk cId="1119123720" sldId="407"/>
            <ac:spMk id="7" creationId="{DFCE7CE0-0A8E-3A37-927F-DB758E139900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8" creationId="{CD6DFA00-C47D-E30A-1D84-53A03AB8E62C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9" creationId="{FEE4675A-ACAC-FC1F-05B5-824C3A6F2BC4}"/>
          </ac:spMkLst>
        </pc:spChg>
        <pc:spChg chg="mod">
          <ac:chgData name="Breno Nicelatchi" userId="495d62745e7169d0" providerId="LiveId" clId="{4E968075-5F8C-4C6C-B86C-AE40581AF6E6}" dt="2023-08-25T21:14:34.829" v="4027"/>
          <ac:spMkLst>
            <pc:docMk/>
            <pc:sldMk cId="1119123720" sldId="407"/>
            <ac:spMk id="11" creationId="{98E958C7-0697-B8C7-4698-DFB86570A456}"/>
          </ac:spMkLst>
        </pc:spChg>
        <pc:spChg chg="mod">
          <ac:chgData name="Breno Nicelatchi" userId="495d62745e7169d0" providerId="LiveId" clId="{4E968075-5F8C-4C6C-B86C-AE40581AF6E6}" dt="2023-08-25T21:14:34.829" v="4027"/>
          <ac:spMkLst>
            <pc:docMk/>
            <pc:sldMk cId="1119123720" sldId="407"/>
            <ac:spMk id="12" creationId="{5916E210-492C-EFFB-BB0B-926220D326EA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14" creationId="{EAA668FB-2B4C-57E2-25FD-EE64748D6703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15" creationId="{A99F4DC8-4D98-4691-EE3F-915BE56C9619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17" creationId="{EB3C7089-044A-C839-0251-6960A0500BA8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18" creationId="{5407C372-53DB-A525-CAE9-60AB9C85B60C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20" creationId="{0303565A-2049-F5C2-7307-E366EDC6AF7F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21" creationId="{62DAC831-C582-1FF4-16D5-E8A71FCE95B8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23" creationId="{92F506DF-BDFE-2F6D-D204-7886C0FC2462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24" creationId="{D938D00F-5359-623D-EE39-86E49058E54A}"/>
          </ac:spMkLst>
        </pc:spChg>
        <pc:spChg chg="del mod topLvl">
          <ac:chgData name="Breno Nicelatchi" userId="495d62745e7169d0" providerId="LiveId" clId="{4E968075-5F8C-4C6C-B86C-AE40581AF6E6}" dt="2023-08-25T21:17:11.356" v="4139" actId="478"/>
          <ac:spMkLst>
            <pc:docMk/>
            <pc:sldMk cId="1119123720" sldId="407"/>
            <ac:spMk id="32" creationId="{00000000-0000-0000-0000-000000000000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44" creationId="{7393A6EA-4237-47B4-9B22-9FD6F08C6BEE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45" creationId="{83C3C3FE-EA22-450A-935A-F8C0759493AC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53" creationId="{ED66D9FD-D1FE-44D5-A446-1BCBDEB0DE79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54" creationId="{D87DC7F0-B1D8-406E-981C-965673DF9DDB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62" creationId="{B1353865-BE1D-409A-8E4E-9A000C2F4DA1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64" creationId="{ACD1F5C7-35BF-4CEF-B3C2-B80626D1BAE7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73" creationId="{7A31BBE9-7646-4A20-84B2-4F1B32305611}"/>
          </ac:spMkLst>
        </pc:spChg>
        <pc:spChg chg="mod">
          <ac:chgData name="Breno Nicelatchi" userId="495d62745e7169d0" providerId="LiveId" clId="{4E968075-5F8C-4C6C-B86C-AE40581AF6E6}" dt="2023-08-25T21:16:52.676" v="4055" actId="165"/>
          <ac:spMkLst>
            <pc:docMk/>
            <pc:sldMk cId="1119123720" sldId="407"/>
            <ac:spMk id="74" creationId="{D5011531-41D8-46DB-9B3E-188C568A2218}"/>
          </ac:spMkLst>
        </pc:spChg>
        <pc:grpChg chg="add mod topLvl">
          <ac:chgData name="Breno Nicelatchi" userId="495d62745e7169d0" providerId="LiveId" clId="{4E968075-5F8C-4C6C-B86C-AE40581AF6E6}" dt="2023-08-25T21:17:24.256" v="4147" actId="1035"/>
          <ac:grpSpMkLst>
            <pc:docMk/>
            <pc:sldMk cId="1119123720" sldId="407"/>
            <ac:grpSpMk id="2" creationId="{C8A51EC5-E300-60BB-1843-F32E2AF3AE0B}"/>
          </ac:grpSpMkLst>
        </pc:grpChg>
        <pc:grpChg chg="add mod topLvl">
          <ac:chgData name="Breno Nicelatchi" userId="495d62745e7169d0" providerId="LiveId" clId="{4E968075-5F8C-4C6C-B86C-AE40581AF6E6}" dt="2023-08-25T21:19:38.100" v="4170" actId="465"/>
          <ac:grpSpMkLst>
            <pc:docMk/>
            <pc:sldMk cId="1119123720" sldId="407"/>
            <ac:grpSpMk id="5" creationId="{DC1E5C32-7F53-3421-77F9-6DF2AD050A9E}"/>
          </ac:grpSpMkLst>
        </pc:grpChg>
        <pc:grpChg chg="del mod">
          <ac:chgData name="Breno Nicelatchi" userId="495d62745e7169d0" providerId="LiveId" clId="{4E968075-5F8C-4C6C-B86C-AE40581AF6E6}" dt="2023-08-25T21:14:28.966" v="4026" actId="165"/>
          <ac:grpSpMkLst>
            <pc:docMk/>
            <pc:sldMk cId="1119123720" sldId="407"/>
            <ac:grpSpMk id="6" creationId="{0E84D342-7A00-D913-A52D-B397FCB2303D}"/>
          </ac:grpSpMkLst>
        </pc:grpChg>
        <pc:grpChg chg="add del mod">
          <ac:chgData name="Breno Nicelatchi" userId="495d62745e7169d0" providerId="LiveId" clId="{4E968075-5F8C-4C6C-B86C-AE40581AF6E6}" dt="2023-08-25T21:15:49.560" v="4034" actId="478"/>
          <ac:grpSpMkLst>
            <pc:docMk/>
            <pc:sldMk cId="1119123720" sldId="407"/>
            <ac:grpSpMk id="10" creationId="{7C1E9F4C-D43C-805A-58AC-DABAC6E2136E}"/>
          </ac:grpSpMkLst>
        </pc:grpChg>
        <pc:grpChg chg="add mod topLvl">
          <ac:chgData name="Breno Nicelatchi" userId="495d62745e7169d0" providerId="LiveId" clId="{4E968075-5F8C-4C6C-B86C-AE40581AF6E6}" dt="2023-08-25T21:19:38.100" v="4170" actId="465"/>
          <ac:grpSpMkLst>
            <pc:docMk/>
            <pc:sldMk cId="1119123720" sldId="407"/>
            <ac:grpSpMk id="13" creationId="{51AE7493-5ACC-F3FC-7E99-BC9A90348562}"/>
          </ac:grpSpMkLst>
        </pc:grpChg>
        <pc:grpChg chg="add mod topLvl">
          <ac:chgData name="Breno Nicelatchi" userId="495d62745e7169d0" providerId="LiveId" clId="{4E968075-5F8C-4C6C-B86C-AE40581AF6E6}" dt="2023-08-25T21:19:38.100" v="4170" actId="465"/>
          <ac:grpSpMkLst>
            <pc:docMk/>
            <pc:sldMk cId="1119123720" sldId="407"/>
            <ac:grpSpMk id="16" creationId="{EB2B0905-5ADB-0705-61AC-0B0EB3E2E9C6}"/>
          </ac:grpSpMkLst>
        </pc:grpChg>
        <pc:grpChg chg="add mod topLvl">
          <ac:chgData name="Breno Nicelatchi" userId="495d62745e7169d0" providerId="LiveId" clId="{4E968075-5F8C-4C6C-B86C-AE40581AF6E6}" dt="2023-08-25T21:19:38.100" v="4170" actId="465"/>
          <ac:grpSpMkLst>
            <pc:docMk/>
            <pc:sldMk cId="1119123720" sldId="407"/>
            <ac:grpSpMk id="19" creationId="{73E72C78-7C44-C1B3-4C14-5979B974F553}"/>
          </ac:grpSpMkLst>
        </pc:grpChg>
        <pc:grpChg chg="add mod ord topLvl">
          <ac:chgData name="Breno Nicelatchi" userId="495d62745e7169d0" providerId="LiveId" clId="{4E968075-5F8C-4C6C-B86C-AE40581AF6E6}" dt="2023-08-25T21:19:38.100" v="4170" actId="465"/>
          <ac:grpSpMkLst>
            <pc:docMk/>
            <pc:sldMk cId="1119123720" sldId="407"/>
            <ac:grpSpMk id="22" creationId="{AC3642B9-32AE-2CF4-3EAC-E6CA3607854B}"/>
          </ac:grpSpMkLst>
        </pc:grpChg>
        <pc:grpChg chg="add del mod">
          <ac:chgData name="Breno Nicelatchi" userId="495d62745e7169d0" providerId="LiveId" clId="{4E968075-5F8C-4C6C-B86C-AE40581AF6E6}" dt="2023-08-25T21:16:52.676" v="4055" actId="165"/>
          <ac:grpSpMkLst>
            <pc:docMk/>
            <pc:sldMk cId="1119123720" sldId="407"/>
            <ac:grpSpMk id="25" creationId="{054ABD0F-CF54-29A8-B7A9-A7098DD99406}"/>
          </ac:grpSpMkLst>
        </pc:grpChg>
        <pc:grpChg chg="mod topLvl">
          <ac:chgData name="Breno Nicelatchi" userId="495d62745e7169d0" providerId="LiveId" clId="{4E968075-5F8C-4C6C-B86C-AE40581AF6E6}" dt="2023-08-25T21:19:38.100" v="4170" actId="465"/>
          <ac:grpSpMkLst>
            <pc:docMk/>
            <pc:sldMk cId="1119123720" sldId="407"/>
            <ac:grpSpMk id="37" creationId="{ABC14880-1249-4F90-A69F-D53AFC72AD2A}"/>
          </ac:grpSpMkLst>
        </pc:grpChg>
        <pc:grpChg chg="mod topLvl">
          <ac:chgData name="Breno Nicelatchi" userId="495d62745e7169d0" providerId="LiveId" clId="{4E968075-5F8C-4C6C-B86C-AE40581AF6E6}" dt="2023-08-25T21:17:24.256" v="4147" actId="1035"/>
          <ac:grpSpMkLst>
            <pc:docMk/>
            <pc:sldMk cId="1119123720" sldId="407"/>
            <ac:grpSpMk id="47" creationId="{596AC898-709B-4753-95DA-7E4623160095}"/>
          </ac:grpSpMkLst>
        </pc:grpChg>
        <pc:grpChg chg="del mod topLvl">
          <ac:chgData name="Breno Nicelatchi" userId="495d62745e7169d0" providerId="LiveId" clId="{4E968075-5F8C-4C6C-B86C-AE40581AF6E6}" dt="2023-08-25T21:19:23.446" v="4169" actId="478"/>
          <ac:grpSpMkLst>
            <pc:docMk/>
            <pc:sldMk cId="1119123720" sldId="407"/>
            <ac:grpSpMk id="56" creationId="{87B4DAA4-20DF-4320-B202-67CFC984B9F5}"/>
          </ac:grpSpMkLst>
        </pc:grpChg>
        <pc:grpChg chg="mod topLvl">
          <ac:chgData name="Breno Nicelatchi" userId="495d62745e7169d0" providerId="LiveId" clId="{4E968075-5F8C-4C6C-B86C-AE40581AF6E6}" dt="2023-08-25T21:19:38.100" v="4170" actId="465"/>
          <ac:grpSpMkLst>
            <pc:docMk/>
            <pc:sldMk cId="1119123720" sldId="407"/>
            <ac:grpSpMk id="66" creationId="{B0451BD3-363D-4A03-8F2B-314325F2888C}"/>
          </ac:grpSpMkLst>
        </pc:grpChg>
        <pc:picChg chg="mod ord topLvl">
          <ac:chgData name="Breno Nicelatchi" userId="495d62745e7169d0" providerId="LiveId" clId="{4E968075-5F8C-4C6C-B86C-AE40581AF6E6}" dt="2023-08-25T21:17:51.546" v="4163" actId="1035"/>
          <ac:picMkLst>
            <pc:docMk/>
            <pc:sldMk cId="1119123720" sldId="407"/>
            <ac:picMk id="75" creationId="{F413A145-E85D-40F6-9986-07B8D5872400}"/>
          </ac:picMkLst>
        </pc:picChg>
      </pc:sldChg>
      <pc:sldChg chg="modSp add mod">
        <pc:chgData name="Breno Nicelatchi" userId="495d62745e7169d0" providerId="LiveId" clId="{4E968075-5F8C-4C6C-B86C-AE40581AF6E6}" dt="2023-08-25T21:26:01.216" v="4198" actId="1035"/>
        <pc:sldMkLst>
          <pc:docMk/>
          <pc:sldMk cId="2352829737" sldId="408"/>
        </pc:sldMkLst>
        <pc:spChg chg="mod">
          <ac:chgData name="Breno Nicelatchi" userId="495d62745e7169d0" providerId="LiveId" clId="{4E968075-5F8C-4C6C-B86C-AE40581AF6E6}" dt="2023-08-25T21:26:01.216" v="4198" actId="1035"/>
          <ac:spMkLst>
            <pc:docMk/>
            <pc:sldMk cId="2352829737" sldId="408"/>
            <ac:spMk id="3" creationId="{59BE2F5F-0FB2-4ED2-A45E-876358D92558}"/>
          </ac:spMkLst>
        </pc:spChg>
        <pc:spChg chg="mod">
          <ac:chgData name="Breno Nicelatchi" userId="495d62745e7169d0" providerId="LiveId" clId="{4E968075-5F8C-4C6C-B86C-AE40581AF6E6}" dt="2023-08-25T21:26:01.216" v="4198" actId="1035"/>
          <ac:spMkLst>
            <pc:docMk/>
            <pc:sldMk cId="2352829737" sldId="408"/>
            <ac:spMk id="4" creationId="{885577CB-274B-4E36-8166-6CF213556391}"/>
          </ac:spMkLst>
        </pc:spChg>
        <pc:spChg chg="mod">
          <ac:chgData name="Breno Nicelatchi" userId="495d62745e7169d0" providerId="LiveId" clId="{4E968075-5F8C-4C6C-B86C-AE40581AF6E6}" dt="2023-08-25T21:26:01.216" v="4198" actId="1035"/>
          <ac:spMkLst>
            <pc:docMk/>
            <pc:sldMk cId="2352829737" sldId="408"/>
            <ac:spMk id="6" creationId="{27065709-F865-48EF-AC01-1A882E14ED64}"/>
          </ac:spMkLst>
        </pc:spChg>
      </pc:sldChg>
      <pc:sldChg chg="addSp delSp modSp add mod modAnim">
        <pc:chgData name="Breno Nicelatchi" userId="495d62745e7169d0" providerId="LiveId" clId="{4E968075-5F8C-4C6C-B86C-AE40581AF6E6}" dt="2023-08-25T21:28:47.251" v="4276" actId="1036"/>
        <pc:sldMkLst>
          <pc:docMk/>
          <pc:sldMk cId="2818209965" sldId="409"/>
        </pc:sldMkLst>
        <pc:spChg chg="mod">
          <ac:chgData name="Breno Nicelatchi" userId="495d62745e7169d0" providerId="LiveId" clId="{4E968075-5F8C-4C6C-B86C-AE40581AF6E6}" dt="2023-08-25T21:27:29.146" v="4218" actId="207"/>
          <ac:spMkLst>
            <pc:docMk/>
            <pc:sldMk cId="2818209965" sldId="409"/>
            <ac:spMk id="2" creationId="{7D3D06D5-AA13-A72C-674C-B2650A00704C}"/>
          </ac:spMkLst>
        </pc:spChg>
        <pc:spChg chg="mod">
          <ac:chgData name="Breno Nicelatchi" userId="495d62745e7169d0" providerId="LiveId" clId="{4E968075-5F8C-4C6C-B86C-AE40581AF6E6}" dt="2023-08-25T21:27:29.146" v="4218" actId="207"/>
          <ac:spMkLst>
            <pc:docMk/>
            <pc:sldMk cId="2818209965" sldId="409"/>
            <ac:spMk id="3" creationId="{F4E34D44-97FF-88BF-ABB8-560C9EB799C0}"/>
          </ac:spMkLst>
        </pc:spChg>
        <pc:spChg chg="mod">
          <ac:chgData name="Breno Nicelatchi" userId="495d62745e7169d0" providerId="LiveId" clId="{4E968075-5F8C-4C6C-B86C-AE40581AF6E6}" dt="2023-08-25T21:28:47.251" v="4276" actId="1036"/>
          <ac:spMkLst>
            <pc:docMk/>
            <pc:sldMk cId="2818209965" sldId="409"/>
            <ac:spMk id="4" creationId="{EFC9F954-377F-E2CB-93FF-9CAB1E677411}"/>
          </ac:spMkLst>
        </pc:spChg>
        <pc:spChg chg="add mod ord">
          <ac:chgData name="Breno Nicelatchi" userId="495d62745e7169d0" providerId="LiveId" clId="{4E968075-5F8C-4C6C-B86C-AE40581AF6E6}" dt="2023-08-25T21:28:19.514" v="4233" actId="167"/>
          <ac:spMkLst>
            <pc:docMk/>
            <pc:sldMk cId="2818209965" sldId="409"/>
            <ac:spMk id="6" creationId="{9D7AA1E2-770E-F5B8-6A0D-080AF8D378B6}"/>
          </ac:spMkLst>
        </pc:spChg>
        <pc:spChg chg="add mod ord">
          <ac:chgData name="Breno Nicelatchi" userId="495d62745e7169d0" providerId="LiveId" clId="{4E968075-5F8C-4C6C-B86C-AE40581AF6E6}" dt="2023-08-25T21:28:25.917" v="4244" actId="1035"/>
          <ac:spMkLst>
            <pc:docMk/>
            <pc:sldMk cId="2818209965" sldId="409"/>
            <ac:spMk id="7" creationId="{8F071193-EE48-62D8-F701-74734E35E532}"/>
          </ac:spMkLst>
        </pc:spChg>
        <pc:grpChg chg="add mod">
          <ac:chgData name="Breno Nicelatchi" userId="495d62745e7169d0" providerId="LiveId" clId="{4E968075-5F8C-4C6C-B86C-AE40581AF6E6}" dt="2023-08-25T21:28:25.917" v="4244" actId="1035"/>
          <ac:grpSpMkLst>
            <pc:docMk/>
            <pc:sldMk cId="2818209965" sldId="409"/>
            <ac:grpSpMk id="5" creationId="{C0687E40-9F04-E313-FE64-393EBB3B09C4}"/>
          </ac:grpSpMkLst>
        </pc:grpChg>
        <pc:grpChg chg="del">
          <ac:chgData name="Breno Nicelatchi" userId="495d62745e7169d0" providerId="LiveId" clId="{4E968075-5F8C-4C6C-B86C-AE40581AF6E6}" dt="2023-08-25T21:26:36.246" v="4203" actId="478"/>
          <ac:grpSpMkLst>
            <pc:docMk/>
            <pc:sldMk cId="2818209965" sldId="409"/>
            <ac:grpSpMk id="39" creationId="{36D326C4-1999-6DD5-76AB-0F18DAB6FBB3}"/>
          </ac:grpSpMkLst>
        </pc:grpChg>
      </pc:sldChg>
      <pc:sldChg chg="addSp delSp modSp add mod">
        <pc:chgData name="Breno Nicelatchi" userId="495d62745e7169d0" providerId="LiveId" clId="{4E968075-5F8C-4C6C-B86C-AE40581AF6E6}" dt="2023-08-25T21:34:11.886" v="4432" actId="1036"/>
        <pc:sldMkLst>
          <pc:docMk/>
          <pc:sldMk cId="3262818309" sldId="410"/>
        </pc:sldMkLst>
        <pc:spChg chg="add del mod">
          <ac:chgData name="Breno Nicelatchi" userId="495d62745e7169d0" providerId="LiveId" clId="{4E968075-5F8C-4C6C-B86C-AE40581AF6E6}" dt="2023-08-25T21:30:06.286" v="4287"/>
          <ac:spMkLst>
            <pc:docMk/>
            <pc:sldMk cId="3262818309" sldId="410"/>
            <ac:spMk id="2" creationId="{450AD996-3C67-4B17-8790-EF0991EE1234}"/>
          </ac:spMkLst>
        </pc:spChg>
        <pc:spChg chg="add del mod">
          <ac:chgData name="Breno Nicelatchi" userId="495d62745e7169d0" providerId="LiveId" clId="{4E968075-5F8C-4C6C-B86C-AE40581AF6E6}" dt="2023-08-25T21:30:06.286" v="4287"/>
          <ac:spMkLst>
            <pc:docMk/>
            <pc:sldMk cId="3262818309" sldId="410"/>
            <ac:spMk id="3" creationId="{43C1E2E0-A23A-8EFD-D4F9-D2B56A50B803}"/>
          </ac:spMkLst>
        </pc:spChg>
        <pc:spChg chg="add mod">
          <ac:chgData name="Breno Nicelatchi" userId="495d62745e7169d0" providerId="LiveId" clId="{4E968075-5F8C-4C6C-B86C-AE40581AF6E6}" dt="2023-08-25T21:32:12.966" v="4365" actId="1036"/>
          <ac:spMkLst>
            <pc:docMk/>
            <pc:sldMk cId="3262818309" sldId="410"/>
            <ac:spMk id="4" creationId="{CC26DF20-BBA9-37EC-ACEF-20AE1F27EC95}"/>
          </ac:spMkLst>
        </pc:spChg>
        <pc:spChg chg="add del mod">
          <ac:chgData name="Breno Nicelatchi" userId="495d62745e7169d0" providerId="LiveId" clId="{4E968075-5F8C-4C6C-B86C-AE40581AF6E6}" dt="2023-08-25T21:33:26.846" v="4391" actId="20577"/>
          <ac:spMkLst>
            <pc:docMk/>
            <pc:sldMk cId="3262818309" sldId="410"/>
            <ac:spMk id="5" creationId="{47ED71B0-B75E-8F01-5AC8-8CE4EC621B31}"/>
          </ac:spMkLst>
        </pc:spChg>
        <pc:spChg chg="add mod">
          <ac:chgData name="Breno Nicelatchi" userId="495d62745e7169d0" providerId="LiveId" clId="{4E968075-5F8C-4C6C-B86C-AE40581AF6E6}" dt="2023-08-25T21:34:11.886" v="4432" actId="1036"/>
          <ac:spMkLst>
            <pc:docMk/>
            <pc:sldMk cId="3262818309" sldId="410"/>
            <ac:spMk id="6" creationId="{81756015-27E4-CBE3-35F9-043CA8978A1D}"/>
          </ac:spMkLst>
        </pc:spChg>
        <pc:spChg chg="mod">
          <ac:chgData name="Breno Nicelatchi" userId="495d62745e7169d0" providerId="LiveId" clId="{4E968075-5F8C-4C6C-B86C-AE40581AF6E6}" dt="2023-08-25T21:32:12.966" v="4365" actId="1036"/>
          <ac:spMkLst>
            <pc:docMk/>
            <pc:sldMk cId="3262818309" sldId="410"/>
            <ac:spMk id="7" creationId="{6637FB7B-EFC8-4A28-B0C2-F5D61CB6DAFD}"/>
          </ac:spMkLst>
        </pc:spChg>
        <pc:spChg chg="add del mod">
          <ac:chgData name="Breno Nicelatchi" userId="495d62745e7169d0" providerId="LiveId" clId="{4E968075-5F8C-4C6C-B86C-AE40581AF6E6}" dt="2023-08-25T21:34:11.886" v="4432" actId="1036"/>
          <ac:spMkLst>
            <pc:docMk/>
            <pc:sldMk cId="3262818309" sldId="410"/>
            <ac:spMk id="8" creationId="{AB2D4495-2DC4-274E-22B1-60C68ECDC933}"/>
          </ac:spMkLst>
        </pc:spChg>
        <pc:spChg chg="mod">
          <ac:chgData name="Breno Nicelatchi" userId="495d62745e7169d0" providerId="LiveId" clId="{4E968075-5F8C-4C6C-B86C-AE40581AF6E6}" dt="2023-08-25T21:33:28.856" v="4393" actId="20577"/>
          <ac:spMkLst>
            <pc:docMk/>
            <pc:sldMk cId="3262818309" sldId="410"/>
            <ac:spMk id="9" creationId="{D590A500-464B-4263-8951-4E6A0192889F}"/>
          </ac:spMkLst>
        </pc:spChg>
        <pc:spChg chg="add mod">
          <ac:chgData name="Breno Nicelatchi" userId="495d62745e7169d0" providerId="LiveId" clId="{4E968075-5F8C-4C6C-B86C-AE40581AF6E6}" dt="2023-08-25T21:34:11.886" v="4432" actId="1036"/>
          <ac:spMkLst>
            <pc:docMk/>
            <pc:sldMk cId="3262818309" sldId="410"/>
            <ac:spMk id="10" creationId="{070575CF-0CB8-F827-F656-6EBDCBEEB7DF}"/>
          </ac:spMkLst>
        </pc:spChg>
        <pc:spChg chg="add mod">
          <ac:chgData name="Breno Nicelatchi" userId="495d62745e7169d0" providerId="LiveId" clId="{4E968075-5F8C-4C6C-B86C-AE40581AF6E6}" dt="2023-08-25T21:34:11.886" v="4432" actId="1036"/>
          <ac:spMkLst>
            <pc:docMk/>
            <pc:sldMk cId="3262818309" sldId="410"/>
            <ac:spMk id="11" creationId="{92E4B552-4EEB-FABA-AD1D-D33A6438B1FC}"/>
          </ac:spMkLst>
        </pc:spChg>
        <pc:spChg chg="add mod">
          <ac:chgData name="Breno Nicelatchi" userId="495d62745e7169d0" providerId="LiveId" clId="{4E968075-5F8C-4C6C-B86C-AE40581AF6E6}" dt="2023-08-25T21:34:11.886" v="4432" actId="1036"/>
          <ac:spMkLst>
            <pc:docMk/>
            <pc:sldMk cId="3262818309" sldId="410"/>
            <ac:spMk id="13" creationId="{B3CC456B-EC46-C90A-3974-84DC08290856}"/>
          </ac:spMkLst>
        </pc:spChg>
        <pc:spChg chg="add mod">
          <ac:chgData name="Breno Nicelatchi" userId="495d62745e7169d0" providerId="LiveId" clId="{4E968075-5F8C-4C6C-B86C-AE40581AF6E6}" dt="2023-08-25T21:34:11.886" v="4432" actId="1036"/>
          <ac:spMkLst>
            <pc:docMk/>
            <pc:sldMk cId="3262818309" sldId="410"/>
            <ac:spMk id="14" creationId="{681A3B5B-6D0D-0183-F9CC-6786C246AAC6}"/>
          </ac:spMkLst>
        </pc:spChg>
        <pc:spChg chg="add del mod">
          <ac:chgData name="Breno Nicelatchi" userId="495d62745e7169d0" providerId="LiveId" clId="{4E968075-5F8C-4C6C-B86C-AE40581AF6E6}" dt="2023-08-25T21:32:05.030" v="4346"/>
          <ac:spMkLst>
            <pc:docMk/>
            <pc:sldMk cId="3262818309" sldId="410"/>
            <ac:spMk id="15" creationId="{1D5ADD3A-EE2D-F11C-E60F-7F973CAA4CB9}"/>
          </ac:spMkLst>
        </pc:spChg>
        <pc:spChg chg="add del mod">
          <ac:chgData name="Breno Nicelatchi" userId="495d62745e7169d0" providerId="LiveId" clId="{4E968075-5F8C-4C6C-B86C-AE40581AF6E6}" dt="2023-08-25T21:32:05.030" v="4346"/>
          <ac:spMkLst>
            <pc:docMk/>
            <pc:sldMk cId="3262818309" sldId="410"/>
            <ac:spMk id="16" creationId="{2A125783-8E4E-CB4B-F557-EBBDC8297CCE}"/>
          </ac:spMkLst>
        </pc:spChg>
        <pc:spChg chg="add del mod">
          <ac:chgData name="Breno Nicelatchi" userId="495d62745e7169d0" providerId="LiveId" clId="{4E968075-5F8C-4C6C-B86C-AE40581AF6E6}" dt="2023-08-25T21:32:05.030" v="4346"/>
          <ac:spMkLst>
            <pc:docMk/>
            <pc:sldMk cId="3262818309" sldId="410"/>
            <ac:spMk id="17" creationId="{CECA9487-7077-85AD-A52C-B46C6DB9A9D0}"/>
          </ac:spMkLst>
        </pc:spChg>
        <pc:spChg chg="add del mod">
          <ac:chgData name="Breno Nicelatchi" userId="495d62745e7169d0" providerId="LiveId" clId="{4E968075-5F8C-4C6C-B86C-AE40581AF6E6}" dt="2023-08-25T21:32:05.030" v="4346"/>
          <ac:spMkLst>
            <pc:docMk/>
            <pc:sldMk cId="3262818309" sldId="410"/>
            <ac:spMk id="18" creationId="{176E1611-FAA0-03C5-2800-AA5BC9F88100}"/>
          </ac:spMkLst>
        </pc:spChg>
        <pc:spChg chg="mod">
          <ac:chgData name="Breno Nicelatchi" userId="495d62745e7169d0" providerId="LiveId" clId="{4E968075-5F8C-4C6C-B86C-AE40581AF6E6}" dt="2023-08-25T21:32:12.966" v="4365" actId="1036"/>
          <ac:spMkLst>
            <pc:docMk/>
            <pc:sldMk cId="3262818309" sldId="410"/>
            <ac:spMk id="31" creationId="{2E7830D2-34CE-4BD4-BF37-799B1F760980}"/>
          </ac:spMkLst>
        </pc:spChg>
        <pc:spChg chg="add del mod">
          <ac:chgData name="Breno Nicelatchi" userId="495d62745e7169d0" providerId="LiveId" clId="{4E968075-5F8C-4C6C-B86C-AE40581AF6E6}" dt="2023-08-25T21:33:58.766" v="4426" actId="1037"/>
          <ac:spMkLst>
            <pc:docMk/>
            <pc:sldMk cId="3262818309" sldId="410"/>
            <ac:spMk id="32" creationId="{90FB8E2F-219A-4C33-949E-C9CFF7E7C76B}"/>
          </ac:spMkLst>
        </pc:spChg>
        <pc:spChg chg="del">
          <ac:chgData name="Breno Nicelatchi" userId="495d62745e7169d0" providerId="LiveId" clId="{4E968075-5F8C-4C6C-B86C-AE40581AF6E6}" dt="2023-08-25T21:29:18.221" v="4278" actId="478"/>
          <ac:spMkLst>
            <pc:docMk/>
            <pc:sldMk cId="3262818309" sldId="410"/>
            <ac:spMk id="41" creationId="{D843C7A9-45DB-4690-ACA0-E55E0D045EF3}"/>
          </ac:spMkLst>
        </pc:spChg>
        <pc:spChg chg="del">
          <ac:chgData name="Breno Nicelatchi" userId="495d62745e7169d0" providerId="LiveId" clId="{4E968075-5F8C-4C6C-B86C-AE40581AF6E6}" dt="2023-08-25T21:29:18.221" v="4278" actId="478"/>
          <ac:spMkLst>
            <pc:docMk/>
            <pc:sldMk cId="3262818309" sldId="410"/>
            <ac:spMk id="42" creationId="{2702398D-3CE9-4D1B-AAD7-91C912829B0F}"/>
          </ac:spMkLst>
        </pc:spChg>
        <pc:spChg chg="del">
          <ac:chgData name="Breno Nicelatchi" userId="495d62745e7169d0" providerId="LiveId" clId="{4E968075-5F8C-4C6C-B86C-AE40581AF6E6}" dt="2023-08-25T21:29:18.221" v="4278" actId="478"/>
          <ac:spMkLst>
            <pc:docMk/>
            <pc:sldMk cId="3262818309" sldId="410"/>
            <ac:spMk id="44" creationId="{3534B4C8-5856-4FA2-920F-AF3387808C1E}"/>
          </ac:spMkLst>
        </pc:spChg>
      </pc:sldChg>
      <pc:sldChg chg="delSp modSp add mod delAnim modAnim">
        <pc:chgData name="Breno Nicelatchi" userId="495d62745e7169d0" providerId="LiveId" clId="{4E968075-5F8C-4C6C-B86C-AE40581AF6E6}" dt="2023-08-25T21:39:32.882" v="4651" actId="242"/>
        <pc:sldMkLst>
          <pc:docMk/>
          <pc:sldMk cId="1104820583" sldId="411"/>
        </pc:sldMkLst>
        <pc:spChg chg="mod topLvl">
          <ac:chgData name="Breno Nicelatchi" userId="495d62745e7169d0" providerId="LiveId" clId="{4E968075-5F8C-4C6C-B86C-AE40581AF6E6}" dt="2023-08-25T21:39:18.651" v="4647" actId="108"/>
          <ac:spMkLst>
            <pc:docMk/>
            <pc:sldMk cId="1104820583" sldId="411"/>
            <ac:spMk id="7" creationId="{130B9F51-6588-44C7-A3FC-48CC7F419EEA}"/>
          </ac:spMkLst>
        </pc:spChg>
        <pc:spChg chg="mod topLvl">
          <ac:chgData name="Breno Nicelatchi" userId="495d62745e7169d0" providerId="LiveId" clId="{4E968075-5F8C-4C6C-B86C-AE40581AF6E6}" dt="2023-08-25T21:39:11.489" v="4645" actId="165"/>
          <ac:spMkLst>
            <pc:docMk/>
            <pc:sldMk cId="1104820583" sldId="411"/>
            <ac:spMk id="12" creationId="{7708CBAD-5A27-4A72-AF5D-33742181CBF2}"/>
          </ac:spMkLst>
        </pc:spChg>
        <pc:spChg chg="mod topLvl">
          <ac:chgData name="Breno Nicelatchi" userId="495d62745e7169d0" providerId="LiveId" clId="{4E968075-5F8C-4C6C-B86C-AE40581AF6E6}" dt="2023-08-25T21:39:32.882" v="4651" actId="242"/>
          <ac:spMkLst>
            <pc:docMk/>
            <pc:sldMk cId="1104820583" sldId="411"/>
            <ac:spMk id="35" creationId="{E855B688-2671-4223-834B-96FEFD27A7DA}"/>
          </ac:spMkLst>
        </pc:spChg>
        <pc:spChg chg="mod topLvl">
          <ac:chgData name="Breno Nicelatchi" userId="495d62745e7169d0" providerId="LiveId" clId="{4E968075-5F8C-4C6C-B86C-AE40581AF6E6}" dt="2023-08-25T21:39:19.976" v="4648" actId="108"/>
          <ac:spMkLst>
            <pc:docMk/>
            <pc:sldMk cId="1104820583" sldId="411"/>
            <ac:spMk id="39" creationId="{F54A816D-EC40-471C-8642-37C0A672C467}"/>
          </ac:spMkLst>
        </pc:spChg>
        <pc:spChg chg="mod topLvl">
          <ac:chgData name="Breno Nicelatchi" userId="495d62745e7169d0" providerId="LiveId" clId="{4E968075-5F8C-4C6C-B86C-AE40581AF6E6}" dt="2023-08-25T21:39:11.489" v="4645" actId="165"/>
          <ac:spMkLst>
            <pc:docMk/>
            <pc:sldMk cId="1104820583" sldId="411"/>
            <ac:spMk id="40" creationId="{4CD64688-BCC5-4F77-B5F5-74B27F9CC340}"/>
          </ac:spMkLst>
        </pc:spChg>
        <pc:spChg chg="mod topLvl">
          <ac:chgData name="Breno Nicelatchi" userId="495d62745e7169d0" providerId="LiveId" clId="{4E968075-5F8C-4C6C-B86C-AE40581AF6E6}" dt="2023-08-25T21:39:32.882" v="4651" actId="242"/>
          <ac:spMkLst>
            <pc:docMk/>
            <pc:sldMk cId="1104820583" sldId="411"/>
            <ac:spMk id="45" creationId="{F4C24DBF-205D-42ED-9566-96F96C0F95B7}"/>
          </ac:spMkLst>
        </pc:spChg>
        <pc:spChg chg="mod topLvl">
          <ac:chgData name="Breno Nicelatchi" userId="495d62745e7169d0" providerId="LiveId" clId="{4E968075-5F8C-4C6C-B86C-AE40581AF6E6}" dt="2023-08-25T21:39:14.506" v="4646" actId="207"/>
          <ac:spMkLst>
            <pc:docMk/>
            <pc:sldMk cId="1104820583" sldId="411"/>
            <ac:spMk id="54" creationId="{6C469162-4CB0-46B4-8C37-C7ED4A4ABF5A}"/>
          </ac:spMkLst>
        </pc:spChg>
        <pc:spChg chg="mod topLvl">
          <ac:chgData name="Breno Nicelatchi" userId="495d62745e7169d0" providerId="LiveId" clId="{4E968075-5F8C-4C6C-B86C-AE40581AF6E6}" dt="2023-08-25T21:39:11.489" v="4645" actId="165"/>
          <ac:spMkLst>
            <pc:docMk/>
            <pc:sldMk cId="1104820583" sldId="411"/>
            <ac:spMk id="55" creationId="{027934BF-B08C-47AF-871C-DA81538F02A8}"/>
          </ac:spMkLst>
        </pc:spChg>
        <pc:spChg chg="mod topLvl">
          <ac:chgData name="Breno Nicelatchi" userId="495d62745e7169d0" providerId="LiveId" clId="{4E968075-5F8C-4C6C-B86C-AE40581AF6E6}" dt="2023-08-25T21:39:32.882" v="4651" actId="242"/>
          <ac:spMkLst>
            <pc:docMk/>
            <pc:sldMk cId="1104820583" sldId="411"/>
            <ac:spMk id="60" creationId="{060FA83D-5AAA-418B-89ED-40417B89B60E}"/>
          </ac:spMkLst>
        </pc:spChg>
        <pc:grpChg chg="del mod">
          <ac:chgData name="Breno Nicelatchi" userId="495d62745e7169d0" providerId="LiveId" clId="{4E968075-5F8C-4C6C-B86C-AE40581AF6E6}" dt="2023-08-25T21:39:11.489" v="4645" actId="165"/>
          <ac:grpSpMkLst>
            <pc:docMk/>
            <pc:sldMk cId="1104820583" sldId="411"/>
            <ac:grpSpMk id="2" creationId="{472F334B-3E98-4639-AA81-695CB1168EA1}"/>
          </ac:grpSpMkLst>
        </pc:grpChg>
        <pc:grpChg chg="del mod">
          <ac:chgData name="Breno Nicelatchi" userId="495d62745e7169d0" providerId="LiveId" clId="{4E968075-5F8C-4C6C-B86C-AE40581AF6E6}" dt="2023-08-25T21:39:11.489" v="4645" actId="165"/>
          <ac:grpSpMkLst>
            <pc:docMk/>
            <pc:sldMk cId="1104820583" sldId="411"/>
            <ac:grpSpMk id="3" creationId="{1D4DB7A5-1E4D-4875-B8F9-D84278B49A1C}"/>
          </ac:grpSpMkLst>
        </pc:grpChg>
        <pc:grpChg chg="del mod">
          <ac:chgData name="Breno Nicelatchi" userId="495d62745e7169d0" providerId="LiveId" clId="{4E968075-5F8C-4C6C-B86C-AE40581AF6E6}" dt="2023-08-25T21:39:11.489" v="4645" actId="165"/>
          <ac:grpSpMkLst>
            <pc:docMk/>
            <pc:sldMk cId="1104820583" sldId="411"/>
            <ac:grpSpMk id="4" creationId="{6C7A3725-7077-42D6-B149-972AB27EF874}"/>
          </ac:grpSpMkLst>
        </pc:grpChg>
        <pc:grpChg chg="del">
          <ac:chgData name="Breno Nicelatchi" userId="495d62745e7169d0" providerId="LiveId" clId="{4E968075-5F8C-4C6C-B86C-AE40581AF6E6}" dt="2023-08-25T21:35:03.710" v="4440" actId="478"/>
          <ac:grpSpMkLst>
            <pc:docMk/>
            <pc:sldMk cId="1104820583" sldId="411"/>
            <ac:grpSpMk id="5" creationId="{21FB1352-3FEE-4B86-A353-A6BD51007235}"/>
          </ac:grpSpMkLst>
        </pc:grpChg>
      </pc:sldChg>
      <pc:sldChg chg="modSp add mod modAnim">
        <pc:chgData name="Breno Nicelatchi" userId="495d62745e7169d0" providerId="LiveId" clId="{4E968075-5F8C-4C6C-B86C-AE40581AF6E6}" dt="2023-08-25T21:37:44.436" v="4634" actId="1037"/>
        <pc:sldMkLst>
          <pc:docMk/>
          <pc:sldMk cId="1333145038" sldId="412"/>
        </pc:sldMkLst>
        <pc:spChg chg="mod">
          <ac:chgData name="Breno Nicelatchi" userId="495d62745e7169d0" providerId="LiveId" clId="{4E968075-5F8C-4C6C-B86C-AE40581AF6E6}" dt="2023-08-25T21:37:44.436" v="4634" actId="1037"/>
          <ac:spMkLst>
            <pc:docMk/>
            <pc:sldMk cId="1333145038" sldId="412"/>
            <ac:spMk id="8" creationId="{223782CB-E090-D028-793D-90C6B2F9C44F}"/>
          </ac:spMkLst>
        </pc:spChg>
        <pc:spChg chg="mod">
          <ac:chgData name="Breno Nicelatchi" userId="495d62745e7169d0" providerId="LiveId" clId="{4E968075-5F8C-4C6C-B86C-AE40581AF6E6}" dt="2023-08-25T21:37:44.436" v="4634" actId="1037"/>
          <ac:spMkLst>
            <pc:docMk/>
            <pc:sldMk cId="1333145038" sldId="412"/>
            <ac:spMk id="9" creationId="{79DCDB5E-1E4E-2511-3594-31332D175BEC}"/>
          </ac:spMkLst>
        </pc:spChg>
        <pc:spChg chg="mod">
          <ac:chgData name="Breno Nicelatchi" userId="495d62745e7169d0" providerId="LiveId" clId="{4E968075-5F8C-4C6C-B86C-AE40581AF6E6}" dt="2023-08-25T21:37:40.687" v="4605" actId="1076"/>
          <ac:spMkLst>
            <pc:docMk/>
            <pc:sldMk cId="1333145038" sldId="412"/>
            <ac:spMk id="10" creationId="{CAD177C9-ED40-01D0-9142-27A150BD51BF}"/>
          </ac:spMkLst>
        </pc:spChg>
      </pc:sldChg>
      <pc:sldChg chg="modSp add mod modAnim">
        <pc:chgData name="Breno Nicelatchi" userId="495d62745e7169d0" providerId="LiveId" clId="{4E968075-5F8C-4C6C-B86C-AE40581AF6E6}" dt="2023-08-26T14:47:49.247" v="5438" actId="404"/>
        <pc:sldMkLst>
          <pc:docMk/>
          <pc:sldMk cId="541929924" sldId="413"/>
        </pc:sldMkLst>
        <pc:spChg chg="mod">
          <ac:chgData name="Breno Nicelatchi" userId="495d62745e7169d0" providerId="LiveId" clId="{4E968075-5F8C-4C6C-B86C-AE40581AF6E6}" dt="2023-08-25T22:20:18.151" v="4683" actId="1076"/>
          <ac:spMkLst>
            <pc:docMk/>
            <pc:sldMk cId="541929924" sldId="413"/>
            <ac:spMk id="14" creationId="{BE539A05-3110-4F1F-93ED-10941FD6A7B4}"/>
          </ac:spMkLst>
        </pc:spChg>
        <pc:spChg chg="mod">
          <ac:chgData name="Breno Nicelatchi" userId="495d62745e7169d0" providerId="LiveId" clId="{4E968075-5F8C-4C6C-B86C-AE40581AF6E6}" dt="2023-08-25T22:20:42.646" v="4689" actId="1036"/>
          <ac:spMkLst>
            <pc:docMk/>
            <pc:sldMk cId="541929924" sldId="413"/>
            <ac:spMk id="68" creationId="{99A90587-8771-4C1D-8ABC-1623ED4AEF79}"/>
          </ac:spMkLst>
        </pc:spChg>
        <pc:spChg chg="mod">
          <ac:chgData name="Breno Nicelatchi" userId="495d62745e7169d0" providerId="LiveId" clId="{4E968075-5F8C-4C6C-B86C-AE40581AF6E6}" dt="2023-08-26T14:47:49.247" v="5438" actId="404"/>
          <ac:spMkLst>
            <pc:docMk/>
            <pc:sldMk cId="541929924" sldId="413"/>
            <ac:spMk id="70" creationId="{CFC9E068-D498-44F3-955B-85D6C0CA6E9B}"/>
          </ac:spMkLst>
        </pc:spChg>
      </pc:sldChg>
      <pc:sldChg chg="addSp delSp modSp add mod">
        <pc:chgData name="Breno Nicelatchi" userId="495d62745e7169d0" providerId="LiveId" clId="{4E968075-5F8C-4C6C-B86C-AE40581AF6E6}" dt="2023-08-25T22:22:49.575" v="4781" actId="1076"/>
        <pc:sldMkLst>
          <pc:docMk/>
          <pc:sldMk cId="1199634545" sldId="414"/>
        </pc:sldMkLst>
        <pc:spChg chg="mod">
          <ac:chgData name="Breno Nicelatchi" userId="495d62745e7169d0" providerId="LiveId" clId="{4E968075-5F8C-4C6C-B86C-AE40581AF6E6}" dt="2023-08-25T22:22:49.575" v="4781" actId="1076"/>
          <ac:spMkLst>
            <pc:docMk/>
            <pc:sldMk cId="1199634545" sldId="414"/>
            <ac:spMk id="7" creationId="{ADCF7427-7901-23C2-35AA-6479A2C5CE1C}"/>
          </ac:spMkLst>
        </pc:spChg>
        <pc:spChg chg="mod">
          <ac:chgData name="Breno Nicelatchi" userId="495d62745e7169d0" providerId="LiveId" clId="{4E968075-5F8C-4C6C-B86C-AE40581AF6E6}" dt="2023-08-25T22:22:33.165" v="4775" actId="1076"/>
          <ac:spMkLst>
            <pc:docMk/>
            <pc:sldMk cId="1199634545" sldId="414"/>
            <ac:spMk id="8" creationId="{EF4C13F7-103F-84B3-5606-B54F963316BF}"/>
          </ac:spMkLst>
        </pc:spChg>
        <pc:spChg chg="del">
          <ac:chgData name="Breno Nicelatchi" userId="495d62745e7169d0" providerId="LiveId" clId="{4E968075-5F8C-4C6C-B86C-AE40581AF6E6}" dt="2023-08-25T22:21:18.120" v="4691" actId="478"/>
          <ac:spMkLst>
            <pc:docMk/>
            <pc:sldMk cId="1199634545" sldId="414"/>
            <ac:spMk id="9" creationId="{4BDF2160-70A1-36F4-0200-4A0A664173DB}"/>
          </ac:spMkLst>
        </pc:spChg>
        <pc:picChg chg="add mod">
          <ac:chgData name="Breno Nicelatchi" userId="495d62745e7169d0" providerId="LiveId" clId="{4E968075-5F8C-4C6C-B86C-AE40581AF6E6}" dt="2023-08-25T22:22:21.150" v="4773" actId="14861"/>
          <ac:picMkLst>
            <pc:docMk/>
            <pc:sldMk cId="1199634545" sldId="414"/>
            <ac:picMk id="2" creationId="{9324AE4D-D70E-AC96-EE4D-D482015120EE}"/>
          </ac:picMkLst>
        </pc:picChg>
      </pc:sldChg>
      <pc:sldChg chg="addSp delSp modSp add mod delAnim">
        <pc:chgData name="Breno Nicelatchi" userId="495d62745e7169d0" providerId="LiveId" clId="{4E968075-5F8C-4C6C-B86C-AE40581AF6E6}" dt="2023-08-26T14:28:18.638" v="4883" actId="1036"/>
        <pc:sldMkLst>
          <pc:docMk/>
          <pc:sldMk cId="1220920743" sldId="415"/>
        </pc:sldMkLst>
        <pc:spChg chg="mod">
          <ac:chgData name="Breno Nicelatchi" userId="495d62745e7169d0" providerId="LiveId" clId="{4E968075-5F8C-4C6C-B86C-AE40581AF6E6}" dt="2023-08-26T14:28:01.120" v="4875" actId="1038"/>
          <ac:spMkLst>
            <pc:docMk/>
            <pc:sldMk cId="1220920743" sldId="415"/>
            <ac:spMk id="3" creationId="{84F8E43D-AE7F-4FD4-AEE9-C895C416C015}"/>
          </ac:spMkLst>
        </pc:spChg>
        <pc:spChg chg="add del mod">
          <ac:chgData name="Breno Nicelatchi" userId="495d62745e7169d0" providerId="LiveId" clId="{4E968075-5F8C-4C6C-B86C-AE40581AF6E6}" dt="2023-08-26T14:27:47.493" v="4793" actId="478"/>
          <ac:spMkLst>
            <pc:docMk/>
            <pc:sldMk cId="1220920743" sldId="415"/>
            <ac:spMk id="5" creationId="{E849D087-67AB-8F14-9381-12B0244CE3F1}"/>
          </ac:spMkLst>
        </pc:spChg>
        <pc:spChg chg="del">
          <ac:chgData name="Breno Nicelatchi" userId="495d62745e7169d0" providerId="LiveId" clId="{4E968075-5F8C-4C6C-B86C-AE40581AF6E6}" dt="2023-08-26T14:28:05.413" v="4876" actId="478"/>
          <ac:spMkLst>
            <pc:docMk/>
            <pc:sldMk cId="1220920743" sldId="415"/>
            <ac:spMk id="8" creationId="{8407EB53-A5F8-42E6-B218-227EA20BFE15}"/>
          </ac:spMkLst>
        </pc:spChg>
        <pc:spChg chg="del">
          <ac:chgData name="Breno Nicelatchi" userId="495d62745e7169d0" providerId="LiveId" clId="{4E968075-5F8C-4C6C-B86C-AE40581AF6E6}" dt="2023-08-26T14:27:41.488" v="4792" actId="478"/>
          <ac:spMkLst>
            <pc:docMk/>
            <pc:sldMk cId="1220920743" sldId="415"/>
            <ac:spMk id="19" creationId="{98872122-F72E-46BB-8EEC-CCF6BF397E05}"/>
          </ac:spMkLst>
        </pc:spChg>
        <pc:spChg chg="mod">
          <ac:chgData name="Breno Nicelatchi" userId="495d62745e7169d0" providerId="LiveId" clId="{4E968075-5F8C-4C6C-B86C-AE40581AF6E6}" dt="2023-08-26T14:28:01.120" v="4875" actId="1038"/>
          <ac:spMkLst>
            <pc:docMk/>
            <pc:sldMk cId="1220920743" sldId="415"/>
            <ac:spMk id="41" creationId="{68F609C9-26B4-260C-E5EF-E8B9AB59C1BD}"/>
          </ac:spMkLst>
        </pc:spChg>
        <pc:spChg chg="del">
          <ac:chgData name="Breno Nicelatchi" userId="495d62745e7169d0" providerId="LiveId" clId="{4E968075-5F8C-4C6C-B86C-AE40581AF6E6}" dt="2023-08-26T14:27:41.488" v="4792" actId="478"/>
          <ac:spMkLst>
            <pc:docMk/>
            <pc:sldMk cId="1220920743" sldId="415"/>
            <ac:spMk id="43" creationId="{41DB5F78-5C79-2DFE-D0F5-244D2DDBED36}"/>
          </ac:spMkLst>
        </pc:spChg>
        <pc:picChg chg="add mod">
          <ac:chgData name="Breno Nicelatchi" userId="495d62745e7169d0" providerId="LiveId" clId="{4E968075-5F8C-4C6C-B86C-AE40581AF6E6}" dt="2023-08-26T14:28:18.638" v="4883" actId="1036"/>
          <ac:picMkLst>
            <pc:docMk/>
            <pc:sldMk cId="1220920743" sldId="415"/>
            <ac:picMk id="6" creationId="{02672698-D04F-25D0-47CB-68A4D0CE2498}"/>
          </ac:picMkLst>
        </pc:picChg>
        <pc:picChg chg="del">
          <ac:chgData name="Breno Nicelatchi" userId="495d62745e7169d0" providerId="LiveId" clId="{4E968075-5F8C-4C6C-B86C-AE40581AF6E6}" dt="2023-08-26T14:27:41.488" v="4792" actId="478"/>
          <ac:picMkLst>
            <pc:docMk/>
            <pc:sldMk cId="1220920743" sldId="415"/>
            <ac:picMk id="33" creationId="{79A3B350-617F-59D4-A699-CBD57CCF888D}"/>
          </ac:picMkLst>
        </pc:picChg>
        <pc:picChg chg="mod">
          <ac:chgData name="Breno Nicelatchi" userId="495d62745e7169d0" providerId="LiveId" clId="{4E968075-5F8C-4C6C-B86C-AE40581AF6E6}" dt="2023-08-26T14:28:01.120" v="4875" actId="1038"/>
          <ac:picMkLst>
            <pc:docMk/>
            <pc:sldMk cId="1220920743" sldId="415"/>
            <ac:picMk id="37" creationId="{A8EE10A5-8DBF-DDF4-92CD-D7EACADA1E73}"/>
          </ac:picMkLst>
        </pc:picChg>
      </pc:sldChg>
      <pc:sldChg chg="addSp delSp modSp add mod">
        <pc:chgData name="Breno Nicelatchi" userId="495d62745e7169d0" providerId="LiveId" clId="{4E968075-5F8C-4C6C-B86C-AE40581AF6E6}" dt="2023-08-26T14:31:29.103" v="4928" actId="14861"/>
        <pc:sldMkLst>
          <pc:docMk/>
          <pc:sldMk cId="1165918245" sldId="416"/>
        </pc:sldMkLst>
        <pc:spChg chg="del">
          <ac:chgData name="Breno Nicelatchi" userId="495d62745e7169d0" providerId="LiveId" clId="{4E968075-5F8C-4C6C-B86C-AE40581AF6E6}" dt="2023-08-26T14:29:22.601" v="4885" actId="478"/>
          <ac:spMkLst>
            <pc:docMk/>
            <pc:sldMk cId="1165918245" sldId="416"/>
            <ac:spMk id="2" creationId="{CFDC0D77-399B-7D71-41A0-04472B85B17C}"/>
          </ac:spMkLst>
        </pc:spChg>
        <pc:spChg chg="mod">
          <ac:chgData name="Breno Nicelatchi" userId="495d62745e7169d0" providerId="LiveId" clId="{4E968075-5F8C-4C6C-B86C-AE40581AF6E6}" dt="2023-08-26T14:31:28.430" v="4926" actId="14861"/>
          <ac:spMkLst>
            <pc:docMk/>
            <pc:sldMk cId="1165918245" sldId="416"/>
            <ac:spMk id="4" creationId="{B184E528-C9A9-BD6A-9800-B0B93E8443CD}"/>
          </ac:spMkLst>
        </pc:spChg>
        <pc:spChg chg="mod">
          <ac:chgData name="Breno Nicelatchi" userId="495d62745e7169d0" providerId="LiveId" clId="{4E968075-5F8C-4C6C-B86C-AE40581AF6E6}" dt="2023-08-26T14:30:15.079" v="4908" actId="404"/>
          <ac:spMkLst>
            <pc:docMk/>
            <pc:sldMk cId="1165918245" sldId="416"/>
            <ac:spMk id="7" creationId="{ADCF7427-7901-23C2-35AA-6479A2C5CE1C}"/>
          </ac:spMkLst>
        </pc:spChg>
        <pc:spChg chg="mod">
          <ac:chgData name="Breno Nicelatchi" userId="495d62745e7169d0" providerId="LiveId" clId="{4E968075-5F8C-4C6C-B86C-AE40581AF6E6}" dt="2023-08-26T14:29:36.987" v="4895" actId="404"/>
          <ac:spMkLst>
            <pc:docMk/>
            <pc:sldMk cId="1165918245" sldId="416"/>
            <ac:spMk id="8" creationId="{EF4C13F7-103F-84B3-5606-B54F963316BF}"/>
          </ac:spMkLst>
        </pc:spChg>
        <pc:picChg chg="del">
          <ac:chgData name="Breno Nicelatchi" userId="495d62745e7169d0" providerId="LiveId" clId="{4E968075-5F8C-4C6C-B86C-AE40581AF6E6}" dt="2023-08-26T14:30:16.848" v="4909" actId="478"/>
          <ac:picMkLst>
            <pc:docMk/>
            <pc:sldMk cId="1165918245" sldId="416"/>
            <ac:picMk id="3" creationId="{8F244CEA-B513-49E4-72A7-96B9474F1EEE}"/>
          </ac:picMkLst>
        </pc:picChg>
        <pc:picChg chg="add mod ord">
          <ac:chgData name="Breno Nicelatchi" userId="495d62745e7169d0" providerId="LiveId" clId="{4E968075-5F8C-4C6C-B86C-AE40581AF6E6}" dt="2023-08-26T14:31:28.743" v="4927" actId="14861"/>
          <ac:picMkLst>
            <pc:docMk/>
            <pc:sldMk cId="1165918245" sldId="416"/>
            <ac:picMk id="5" creationId="{D3B2F2A1-7DC5-99F1-6807-0DC6F246B192}"/>
          </ac:picMkLst>
        </pc:picChg>
        <pc:picChg chg="add mod">
          <ac:chgData name="Breno Nicelatchi" userId="495d62745e7169d0" providerId="LiveId" clId="{4E968075-5F8C-4C6C-B86C-AE40581AF6E6}" dt="2023-08-26T14:31:29.103" v="4928" actId="14861"/>
          <ac:picMkLst>
            <pc:docMk/>
            <pc:sldMk cId="1165918245" sldId="416"/>
            <ac:picMk id="6" creationId="{538D48AB-4A48-10D6-F25D-8CA27878ABA6}"/>
          </ac:picMkLst>
        </pc:picChg>
      </pc:sldChg>
      <pc:sldChg chg="addSp delSp modSp add mod delAnim">
        <pc:chgData name="Breno Nicelatchi" userId="495d62745e7169d0" providerId="LiveId" clId="{4E968075-5F8C-4C6C-B86C-AE40581AF6E6}" dt="2023-08-26T14:33:36.313" v="4977" actId="1037"/>
        <pc:sldMkLst>
          <pc:docMk/>
          <pc:sldMk cId="3595407510" sldId="417"/>
        </pc:sldMkLst>
        <pc:spChg chg="add mod ord">
          <ac:chgData name="Breno Nicelatchi" userId="495d62745e7169d0" providerId="LiveId" clId="{4E968075-5F8C-4C6C-B86C-AE40581AF6E6}" dt="2023-08-26T14:33:30.004" v="4961" actId="166"/>
          <ac:spMkLst>
            <pc:docMk/>
            <pc:sldMk cId="3595407510" sldId="417"/>
            <ac:spMk id="2" creationId="{1C4D9D6B-6A33-DB80-D299-2A1E22A7A130}"/>
          </ac:spMkLst>
        </pc:spChg>
        <pc:spChg chg="ord">
          <ac:chgData name="Breno Nicelatchi" userId="495d62745e7169d0" providerId="LiveId" clId="{4E968075-5F8C-4C6C-B86C-AE40581AF6E6}" dt="2023-08-26T14:33:30.004" v="4961" actId="166"/>
          <ac:spMkLst>
            <pc:docMk/>
            <pc:sldMk cId="3595407510" sldId="417"/>
            <ac:spMk id="7" creationId="{D6D5154B-C4C3-46B1-50FF-D409E1CBDB5B}"/>
          </ac:spMkLst>
        </pc:spChg>
        <pc:spChg chg="del">
          <ac:chgData name="Breno Nicelatchi" userId="495d62745e7169d0" providerId="LiveId" clId="{4E968075-5F8C-4C6C-B86C-AE40581AF6E6}" dt="2023-08-26T14:32:10.542" v="4931" actId="478"/>
          <ac:spMkLst>
            <pc:docMk/>
            <pc:sldMk cId="3595407510" sldId="417"/>
            <ac:spMk id="27" creationId="{20E9599D-FE68-45BD-8464-882C081CAAB8}"/>
          </ac:spMkLst>
        </pc:spChg>
        <pc:spChg chg="mod ord">
          <ac:chgData name="Breno Nicelatchi" userId="495d62745e7169d0" providerId="LiveId" clId="{4E968075-5F8C-4C6C-B86C-AE40581AF6E6}" dt="2023-08-26T14:33:30.004" v="4961" actId="166"/>
          <ac:spMkLst>
            <pc:docMk/>
            <pc:sldMk cId="3595407510" sldId="417"/>
            <ac:spMk id="30" creationId="{9CE4D72C-056E-490F-BA54-990E1617C215}"/>
          </ac:spMkLst>
        </pc:spChg>
        <pc:grpChg chg="del">
          <ac:chgData name="Breno Nicelatchi" userId="495d62745e7169d0" providerId="LiveId" clId="{4E968075-5F8C-4C6C-B86C-AE40581AF6E6}" dt="2023-08-26T14:32:06.193" v="4930" actId="478"/>
          <ac:grpSpMkLst>
            <pc:docMk/>
            <pc:sldMk cId="3595407510" sldId="417"/>
            <ac:grpSpMk id="9" creationId="{68B61D57-665D-BB3B-6809-1ABD71C4B668}"/>
          </ac:grpSpMkLst>
        </pc:grpChg>
        <pc:grpChg chg="del">
          <ac:chgData name="Breno Nicelatchi" userId="495d62745e7169d0" providerId="LiveId" clId="{4E968075-5F8C-4C6C-B86C-AE40581AF6E6}" dt="2023-08-26T14:32:10.542" v="4931" actId="478"/>
          <ac:grpSpMkLst>
            <pc:docMk/>
            <pc:sldMk cId="3595407510" sldId="417"/>
            <ac:grpSpMk id="15" creationId="{73F78A47-67A1-2410-7F7C-CA4B11E2C02C}"/>
          </ac:grpSpMkLst>
        </pc:grpChg>
        <pc:picChg chg="add mod">
          <ac:chgData name="Breno Nicelatchi" userId="495d62745e7169d0" providerId="LiveId" clId="{4E968075-5F8C-4C6C-B86C-AE40581AF6E6}" dt="2023-08-26T14:33:36.313" v="4977" actId="1037"/>
          <ac:picMkLst>
            <pc:docMk/>
            <pc:sldMk cId="3595407510" sldId="417"/>
            <ac:picMk id="3" creationId="{51493A1A-B7B7-3C49-F0A5-55F3F208A312}"/>
          </ac:picMkLst>
        </pc:picChg>
        <pc:picChg chg="del">
          <ac:chgData name="Breno Nicelatchi" userId="495d62745e7169d0" providerId="LiveId" clId="{4E968075-5F8C-4C6C-B86C-AE40581AF6E6}" dt="2023-08-26T14:32:12.551" v="4932" actId="478"/>
          <ac:picMkLst>
            <pc:docMk/>
            <pc:sldMk cId="3595407510" sldId="417"/>
            <ac:picMk id="4098" creationId="{7E207BEF-9067-AE6C-E4FF-E8FE0592007B}"/>
          </ac:picMkLst>
        </pc:picChg>
        <pc:picChg chg="del">
          <ac:chgData name="Breno Nicelatchi" userId="495d62745e7169d0" providerId="LiveId" clId="{4E968075-5F8C-4C6C-B86C-AE40581AF6E6}" dt="2023-08-26T14:32:25.780" v="4940" actId="478"/>
          <ac:picMkLst>
            <pc:docMk/>
            <pc:sldMk cId="3595407510" sldId="417"/>
            <ac:picMk id="4100" creationId="{95A2FD72-F94B-0F2F-4FDA-F162384E9408}"/>
          </ac:picMkLst>
        </pc:picChg>
      </pc:sldChg>
      <pc:sldChg chg="addSp delSp modSp add mod">
        <pc:chgData name="Breno Nicelatchi" userId="495d62745e7169d0" providerId="LiveId" clId="{4E968075-5F8C-4C6C-B86C-AE40581AF6E6}" dt="2023-08-26T14:36:18.617" v="5077" actId="14100"/>
        <pc:sldMkLst>
          <pc:docMk/>
          <pc:sldMk cId="1639656932" sldId="418"/>
        </pc:sldMkLst>
        <pc:spChg chg="mod">
          <ac:chgData name="Breno Nicelatchi" userId="495d62745e7169d0" providerId="LiveId" clId="{4E968075-5F8C-4C6C-B86C-AE40581AF6E6}" dt="2023-08-26T14:36:07.034" v="5075" actId="207"/>
          <ac:spMkLst>
            <pc:docMk/>
            <pc:sldMk cId="1639656932" sldId="418"/>
            <ac:spMk id="7" creationId="{130B9F51-6588-44C7-A3FC-48CC7F419EEA}"/>
          </ac:spMkLst>
        </pc:spChg>
        <pc:spChg chg="mod">
          <ac:chgData name="Breno Nicelatchi" userId="495d62745e7169d0" providerId="LiveId" clId="{4E968075-5F8C-4C6C-B86C-AE40581AF6E6}" dt="2023-08-26T14:35:15.902" v="5048" actId="1037"/>
          <ac:spMkLst>
            <pc:docMk/>
            <pc:sldMk cId="1639656932" sldId="418"/>
            <ac:spMk id="12" creationId="{7708CBAD-5A27-4A72-AF5D-33742181CBF2}"/>
          </ac:spMkLst>
        </pc:spChg>
        <pc:spChg chg="mod">
          <ac:chgData name="Breno Nicelatchi" userId="495d62745e7169d0" providerId="LiveId" clId="{4E968075-5F8C-4C6C-B86C-AE40581AF6E6}" dt="2023-08-26T14:35:36.734" v="5071" actId="1037"/>
          <ac:spMkLst>
            <pc:docMk/>
            <pc:sldMk cId="1639656932" sldId="418"/>
            <ac:spMk id="35" creationId="{E855B688-2671-4223-834B-96FEFD27A7DA}"/>
          </ac:spMkLst>
        </pc:spChg>
        <pc:spChg chg="del">
          <ac:chgData name="Breno Nicelatchi" userId="495d62745e7169d0" providerId="LiveId" clId="{4E968075-5F8C-4C6C-B86C-AE40581AF6E6}" dt="2023-08-26T14:34:16.110" v="4982" actId="478"/>
          <ac:spMkLst>
            <pc:docMk/>
            <pc:sldMk cId="1639656932" sldId="418"/>
            <ac:spMk id="39" creationId="{F54A816D-EC40-471C-8642-37C0A672C467}"/>
          </ac:spMkLst>
        </pc:spChg>
        <pc:spChg chg="del">
          <ac:chgData name="Breno Nicelatchi" userId="495d62745e7169d0" providerId="LiveId" clId="{4E968075-5F8C-4C6C-B86C-AE40581AF6E6}" dt="2023-08-26T14:34:16.110" v="4982" actId="478"/>
          <ac:spMkLst>
            <pc:docMk/>
            <pc:sldMk cId="1639656932" sldId="418"/>
            <ac:spMk id="40" creationId="{4CD64688-BCC5-4F77-B5F5-74B27F9CC340}"/>
          </ac:spMkLst>
        </pc:spChg>
        <pc:spChg chg="del">
          <ac:chgData name="Breno Nicelatchi" userId="495d62745e7169d0" providerId="LiveId" clId="{4E968075-5F8C-4C6C-B86C-AE40581AF6E6}" dt="2023-08-26T14:34:16.110" v="4982" actId="478"/>
          <ac:spMkLst>
            <pc:docMk/>
            <pc:sldMk cId="1639656932" sldId="418"/>
            <ac:spMk id="45" creationId="{F4C24DBF-205D-42ED-9566-96F96C0F95B7}"/>
          </ac:spMkLst>
        </pc:spChg>
        <pc:spChg chg="del">
          <ac:chgData name="Breno Nicelatchi" userId="495d62745e7169d0" providerId="LiveId" clId="{4E968075-5F8C-4C6C-B86C-AE40581AF6E6}" dt="2023-08-26T14:34:16.110" v="4982" actId="478"/>
          <ac:spMkLst>
            <pc:docMk/>
            <pc:sldMk cId="1639656932" sldId="418"/>
            <ac:spMk id="54" creationId="{6C469162-4CB0-46B4-8C37-C7ED4A4ABF5A}"/>
          </ac:spMkLst>
        </pc:spChg>
        <pc:spChg chg="del">
          <ac:chgData name="Breno Nicelatchi" userId="495d62745e7169d0" providerId="LiveId" clId="{4E968075-5F8C-4C6C-B86C-AE40581AF6E6}" dt="2023-08-26T14:34:16.110" v="4982" actId="478"/>
          <ac:spMkLst>
            <pc:docMk/>
            <pc:sldMk cId="1639656932" sldId="418"/>
            <ac:spMk id="55" creationId="{027934BF-B08C-47AF-871C-DA81538F02A8}"/>
          </ac:spMkLst>
        </pc:spChg>
        <pc:spChg chg="del">
          <ac:chgData name="Breno Nicelatchi" userId="495d62745e7169d0" providerId="LiveId" clId="{4E968075-5F8C-4C6C-B86C-AE40581AF6E6}" dt="2023-08-26T14:34:16.110" v="4982" actId="478"/>
          <ac:spMkLst>
            <pc:docMk/>
            <pc:sldMk cId="1639656932" sldId="418"/>
            <ac:spMk id="60" creationId="{060FA83D-5AAA-418B-89ED-40417B89B60E}"/>
          </ac:spMkLst>
        </pc:spChg>
        <pc:picChg chg="add mod ord">
          <ac:chgData name="Breno Nicelatchi" userId="495d62745e7169d0" providerId="LiveId" clId="{4E968075-5F8C-4C6C-B86C-AE40581AF6E6}" dt="2023-08-26T14:36:18.617" v="5077" actId="14100"/>
          <ac:picMkLst>
            <pc:docMk/>
            <pc:sldMk cId="1639656932" sldId="418"/>
            <ac:picMk id="2" creationId="{1A296FC3-DFD2-5596-2450-093DA20631B9}"/>
          </ac:picMkLst>
        </pc:picChg>
      </pc:sldChg>
      <pc:sldChg chg="addSp delSp modSp add mod">
        <pc:chgData name="Breno Nicelatchi" userId="495d62745e7169d0" providerId="LiveId" clId="{4E968075-5F8C-4C6C-B86C-AE40581AF6E6}" dt="2023-08-26T14:39:28.816" v="5211" actId="1035"/>
        <pc:sldMkLst>
          <pc:docMk/>
          <pc:sldMk cId="4241401962" sldId="419"/>
        </pc:sldMkLst>
        <pc:spChg chg="mod">
          <ac:chgData name="Breno Nicelatchi" userId="495d62745e7169d0" providerId="LiveId" clId="{4E968075-5F8C-4C6C-B86C-AE40581AF6E6}" dt="2023-08-26T14:39:18.546" v="5199" actId="1037"/>
          <ac:spMkLst>
            <pc:docMk/>
            <pc:sldMk cId="4241401962" sldId="419"/>
            <ac:spMk id="8" creationId="{2126D69A-71F4-D2B9-62E0-72177F165120}"/>
          </ac:spMkLst>
        </pc:spChg>
        <pc:spChg chg="add mod">
          <ac:chgData name="Breno Nicelatchi" userId="495d62745e7169d0" providerId="LiveId" clId="{4E968075-5F8C-4C6C-B86C-AE40581AF6E6}" dt="2023-08-26T14:39:18.546" v="5199" actId="1037"/>
          <ac:spMkLst>
            <pc:docMk/>
            <pc:sldMk cId="4241401962" sldId="419"/>
            <ac:spMk id="10" creationId="{0E4D22A1-73FE-F2F8-829B-333FE8C18086}"/>
          </ac:spMkLst>
        </pc:spChg>
        <pc:grpChg chg="del">
          <ac:chgData name="Breno Nicelatchi" userId="495d62745e7169d0" providerId="LiveId" clId="{4E968075-5F8C-4C6C-B86C-AE40581AF6E6}" dt="2023-08-26T14:38:06.383" v="5115" actId="478"/>
          <ac:grpSpMkLst>
            <pc:docMk/>
            <pc:sldMk cId="4241401962" sldId="419"/>
            <ac:grpSpMk id="9" creationId="{76DEF396-BCFB-B318-F9E5-290FC2F96314}"/>
          </ac:grpSpMkLst>
        </pc:grpChg>
        <pc:grpChg chg="del">
          <ac:chgData name="Breno Nicelatchi" userId="495d62745e7169d0" providerId="LiveId" clId="{4E968075-5F8C-4C6C-B86C-AE40581AF6E6}" dt="2023-08-26T14:38:12.211" v="5117" actId="478"/>
          <ac:grpSpMkLst>
            <pc:docMk/>
            <pc:sldMk cId="4241401962" sldId="419"/>
            <ac:grpSpMk id="17" creationId="{E9ED1F78-70BE-96C4-D294-9E2D0420957D}"/>
          </ac:grpSpMkLst>
        </pc:grpChg>
        <pc:grpChg chg="del">
          <ac:chgData name="Breno Nicelatchi" userId="495d62745e7169d0" providerId="LiveId" clId="{4E968075-5F8C-4C6C-B86C-AE40581AF6E6}" dt="2023-08-26T14:38:06.383" v="5115" actId="478"/>
          <ac:grpSpMkLst>
            <pc:docMk/>
            <pc:sldMk cId="4241401962" sldId="419"/>
            <ac:grpSpMk id="24" creationId="{B95CA358-6951-C2A4-C13E-3D094EEED062}"/>
          </ac:grpSpMkLst>
        </pc:grpChg>
        <pc:picChg chg="add mod ord">
          <ac:chgData name="Breno Nicelatchi" userId="495d62745e7169d0" providerId="LiveId" clId="{4E968075-5F8C-4C6C-B86C-AE40581AF6E6}" dt="2023-08-26T14:39:28.816" v="5211" actId="1035"/>
          <ac:picMkLst>
            <pc:docMk/>
            <pc:sldMk cId="4241401962" sldId="419"/>
            <ac:picMk id="11" creationId="{1CA46C27-BBB3-2D2E-201F-C12DD3DC0479}"/>
          </ac:picMkLst>
        </pc:picChg>
        <pc:picChg chg="add mod">
          <ac:chgData name="Breno Nicelatchi" userId="495d62745e7169d0" providerId="LiveId" clId="{4E968075-5F8C-4C6C-B86C-AE40581AF6E6}" dt="2023-08-26T14:39:26.371" v="5202" actId="1076"/>
          <ac:picMkLst>
            <pc:docMk/>
            <pc:sldMk cId="4241401962" sldId="419"/>
            <ac:picMk id="12" creationId="{3D0A209E-558A-508F-C800-F71E4E1AA1A4}"/>
          </ac:picMkLst>
        </pc:picChg>
        <pc:picChg chg="del">
          <ac:chgData name="Breno Nicelatchi" userId="495d62745e7169d0" providerId="LiveId" clId="{4E968075-5F8C-4C6C-B86C-AE40581AF6E6}" dt="2023-08-26T14:37:18.961" v="5088" actId="478"/>
          <ac:picMkLst>
            <pc:docMk/>
            <pc:sldMk cId="4241401962" sldId="419"/>
            <ac:picMk id="3074" creationId="{67979EC3-0AE3-1066-9740-33D5DF8674F0}"/>
          </ac:picMkLst>
        </pc:picChg>
      </pc:sldChg>
      <pc:sldChg chg="addSp delSp modSp add mod">
        <pc:chgData name="Breno Nicelatchi" userId="495d62745e7169d0" providerId="LiveId" clId="{4E968075-5F8C-4C6C-B86C-AE40581AF6E6}" dt="2023-08-26T14:40:40.399" v="5225" actId="1076"/>
        <pc:sldMkLst>
          <pc:docMk/>
          <pc:sldMk cId="2984630473" sldId="420"/>
        </pc:sldMkLst>
        <pc:spChg chg="del">
          <ac:chgData name="Breno Nicelatchi" userId="495d62745e7169d0" providerId="LiveId" clId="{4E968075-5F8C-4C6C-B86C-AE40581AF6E6}" dt="2023-08-26T14:40:22.545" v="5220" actId="478"/>
          <ac:spMkLst>
            <pc:docMk/>
            <pc:sldMk cId="2984630473" sldId="420"/>
            <ac:spMk id="4" creationId="{CC26DF20-BBA9-37EC-ACEF-20AE1F27EC95}"/>
          </ac:spMkLst>
        </pc:spChg>
        <pc:spChg chg="del">
          <ac:chgData name="Breno Nicelatchi" userId="495d62745e7169d0" providerId="LiveId" clId="{4E968075-5F8C-4C6C-B86C-AE40581AF6E6}" dt="2023-08-26T14:40:22.545" v="5220" actId="478"/>
          <ac:spMkLst>
            <pc:docMk/>
            <pc:sldMk cId="2984630473" sldId="420"/>
            <ac:spMk id="5" creationId="{47ED71B0-B75E-8F01-5AC8-8CE4EC621B31}"/>
          </ac:spMkLst>
        </pc:spChg>
        <pc:spChg chg="del">
          <ac:chgData name="Breno Nicelatchi" userId="495d62745e7169d0" providerId="LiveId" clId="{4E968075-5F8C-4C6C-B86C-AE40581AF6E6}" dt="2023-08-26T14:40:19.598" v="5219" actId="478"/>
          <ac:spMkLst>
            <pc:docMk/>
            <pc:sldMk cId="2984630473" sldId="420"/>
            <ac:spMk id="6" creationId="{81756015-27E4-CBE3-35F9-043CA8978A1D}"/>
          </ac:spMkLst>
        </pc:spChg>
        <pc:spChg chg="del">
          <ac:chgData name="Breno Nicelatchi" userId="495d62745e7169d0" providerId="LiveId" clId="{4E968075-5F8C-4C6C-B86C-AE40581AF6E6}" dt="2023-08-26T14:40:22.545" v="5220" actId="478"/>
          <ac:spMkLst>
            <pc:docMk/>
            <pc:sldMk cId="2984630473" sldId="420"/>
            <ac:spMk id="7" creationId="{6637FB7B-EFC8-4A28-B0C2-F5D61CB6DAFD}"/>
          </ac:spMkLst>
        </pc:spChg>
        <pc:spChg chg="del">
          <ac:chgData name="Breno Nicelatchi" userId="495d62745e7169d0" providerId="LiveId" clId="{4E968075-5F8C-4C6C-B86C-AE40581AF6E6}" dt="2023-08-26T14:40:19.598" v="5219" actId="478"/>
          <ac:spMkLst>
            <pc:docMk/>
            <pc:sldMk cId="2984630473" sldId="420"/>
            <ac:spMk id="8" creationId="{AB2D4495-2DC4-274E-22B1-60C68ECDC933}"/>
          </ac:spMkLst>
        </pc:spChg>
        <pc:spChg chg="del">
          <ac:chgData name="Breno Nicelatchi" userId="495d62745e7169d0" providerId="LiveId" clId="{4E968075-5F8C-4C6C-B86C-AE40581AF6E6}" dt="2023-08-26T14:40:22.545" v="5220" actId="478"/>
          <ac:spMkLst>
            <pc:docMk/>
            <pc:sldMk cId="2984630473" sldId="420"/>
            <ac:spMk id="9" creationId="{D590A500-464B-4263-8951-4E6A0192889F}"/>
          </ac:spMkLst>
        </pc:spChg>
        <pc:spChg chg="del">
          <ac:chgData name="Breno Nicelatchi" userId="495d62745e7169d0" providerId="LiveId" clId="{4E968075-5F8C-4C6C-B86C-AE40581AF6E6}" dt="2023-08-26T14:40:19.598" v="5219" actId="478"/>
          <ac:spMkLst>
            <pc:docMk/>
            <pc:sldMk cId="2984630473" sldId="420"/>
            <ac:spMk id="10" creationId="{070575CF-0CB8-F827-F656-6EBDCBEEB7DF}"/>
          </ac:spMkLst>
        </pc:spChg>
        <pc:spChg chg="del">
          <ac:chgData name="Breno Nicelatchi" userId="495d62745e7169d0" providerId="LiveId" clId="{4E968075-5F8C-4C6C-B86C-AE40581AF6E6}" dt="2023-08-26T14:40:19.598" v="5219" actId="478"/>
          <ac:spMkLst>
            <pc:docMk/>
            <pc:sldMk cId="2984630473" sldId="420"/>
            <ac:spMk id="11" creationId="{92E4B552-4EEB-FABA-AD1D-D33A6438B1FC}"/>
          </ac:spMkLst>
        </pc:spChg>
        <pc:spChg chg="del">
          <ac:chgData name="Breno Nicelatchi" userId="495d62745e7169d0" providerId="LiveId" clId="{4E968075-5F8C-4C6C-B86C-AE40581AF6E6}" dt="2023-08-26T14:40:19.598" v="5219" actId="478"/>
          <ac:spMkLst>
            <pc:docMk/>
            <pc:sldMk cId="2984630473" sldId="420"/>
            <ac:spMk id="13" creationId="{B3CC456B-EC46-C90A-3974-84DC08290856}"/>
          </ac:spMkLst>
        </pc:spChg>
        <pc:spChg chg="del">
          <ac:chgData name="Breno Nicelatchi" userId="495d62745e7169d0" providerId="LiveId" clId="{4E968075-5F8C-4C6C-B86C-AE40581AF6E6}" dt="2023-08-26T14:40:19.598" v="5219" actId="478"/>
          <ac:spMkLst>
            <pc:docMk/>
            <pc:sldMk cId="2984630473" sldId="420"/>
            <ac:spMk id="14" creationId="{681A3B5B-6D0D-0183-F9CC-6786C246AAC6}"/>
          </ac:spMkLst>
        </pc:spChg>
        <pc:spChg chg="mod">
          <ac:chgData name="Breno Nicelatchi" userId="495d62745e7169d0" providerId="LiveId" clId="{4E968075-5F8C-4C6C-B86C-AE40581AF6E6}" dt="2023-08-26T14:40:26.885" v="5221" actId="1076"/>
          <ac:spMkLst>
            <pc:docMk/>
            <pc:sldMk cId="2984630473" sldId="420"/>
            <ac:spMk id="31" creationId="{2E7830D2-34CE-4BD4-BF37-799B1F760980}"/>
          </ac:spMkLst>
        </pc:spChg>
        <pc:spChg chg="mod">
          <ac:chgData name="Breno Nicelatchi" userId="495d62745e7169d0" providerId="LiveId" clId="{4E968075-5F8C-4C6C-B86C-AE40581AF6E6}" dt="2023-08-26T14:40:26.885" v="5221" actId="1076"/>
          <ac:spMkLst>
            <pc:docMk/>
            <pc:sldMk cId="2984630473" sldId="420"/>
            <ac:spMk id="32" creationId="{90FB8E2F-219A-4C33-949E-C9CFF7E7C76B}"/>
          </ac:spMkLst>
        </pc:spChg>
        <pc:picChg chg="add mod">
          <ac:chgData name="Breno Nicelatchi" userId="495d62745e7169d0" providerId="LiveId" clId="{4E968075-5F8C-4C6C-B86C-AE40581AF6E6}" dt="2023-08-26T14:40:40.399" v="5225" actId="1076"/>
          <ac:picMkLst>
            <pc:docMk/>
            <pc:sldMk cId="2984630473" sldId="420"/>
            <ac:picMk id="2" creationId="{C96AF9C6-6510-A56D-5343-870AADBD395D}"/>
          </ac:picMkLst>
        </pc:picChg>
      </pc:sldChg>
      <pc:sldChg chg="addSp delSp modSp add mod">
        <pc:chgData name="Breno Nicelatchi" userId="495d62745e7169d0" providerId="LiveId" clId="{4E968075-5F8C-4C6C-B86C-AE40581AF6E6}" dt="2023-08-26T14:43:04.163" v="5328" actId="1036"/>
        <pc:sldMkLst>
          <pc:docMk/>
          <pc:sldMk cId="393966906" sldId="421"/>
        </pc:sldMkLst>
        <pc:spChg chg="mod">
          <ac:chgData name="Breno Nicelatchi" userId="495d62745e7169d0" providerId="LiveId" clId="{4E968075-5F8C-4C6C-B86C-AE40581AF6E6}" dt="2023-08-26T14:43:04.163" v="5328" actId="1036"/>
          <ac:spMkLst>
            <pc:docMk/>
            <pc:sldMk cId="393966906" sldId="421"/>
            <ac:spMk id="3" creationId="{341D6086-B1D8-4B36-A2C9-1C1BB6D33544}"/>
          </ac:spMkLst>
        </pc:spChg>
        <pc:spChg chg="mod">
          <ac:chgData name="Breno Nicelatchi" userId="495d62745e7169d0" providerId="LiveId" clId="{4E968075-5F8C-4C6C-B86C-AE40581AF6E6}" dt="2023-08-26T14:41:19.110" v="5235" actId="403"/>
          <ac:spMkLst>
            <pc:docMk/>
            <pc:sldMk cId="393966906" sldId="421"/>
            <ac:spMk id="7" creationId="{ADB21BAA-0242-D828-D96E-A7CFD3DF0373}"/>
          </ac:spMkLst>
        </pc:spChg>
        <pc:spChg chg="del">
          <ac:chgData name="Breno Nicelatchi" userId="495d62745e7169d0" providerId="LiveId" clId="{4E968075-5F8C-4C6C-B86C-AE40581AF6E6}" dt="2023-08-26T14:41:37.268" v="5240" actId="478"/>
          <ac:spMkLst>
            <pc:docMk/>
            <pc:sldMk cId="393966906" sldId="421"/>
            <ac:spMk id="10" creationId="{5FBEB91A-2C04-0125-CAE0-F3930418BE30}"/>
          </ac:spMkLst>
        </pc:spChg>
        <pc:picChg chg="add mod">
          <ac:chgData name="Breno Nicelatchi" userId="495d62745e7169d0" providerId="LiveId" clId="{4E968075-5F8C-4C6C-B86C-AE40581AF6E6}" dt="2023-08-26T14:42:58.492" v="5326" actId="1038"/>
          <ac:picMkLst>
            <pc:docMk/>
            <pc:sldMk cId="393966906" sldId="421"/>
            <ac:picMk id="2" creationId="{E953C1C7-36AF-69FE-E4BD-1916479F2FB7}"/>
          </ac:picMkLst>
        </pc:picChg>
        <pc:picChg chg="add mod">
          <ac:chgData name="Breno Nicelatchi" userId="495d62745e7169d0" providerId="LiveId" clId="{4E968075-5F8C-4C6C-B86C-AE40581AF6E6}" dt="2023-08-26T14:42:58.492" v="5326" actId="1038"/>
          <ac:picMkLst>
            <pc:docMk/>
            <pc:sldMk cId="393966906" sldId="421"/>
            <ac:picMk id="4" creationId="{D4EDA22F-CC76-0978-DA76-166F0C009F8F}"/>
          </ac:picMkLst>
        </pc:picChg>
      </pc:sldChg>
      <pc:sldChg chg="addSp delSp modSp add mod">
        <pc:chgData name="Breno Nicelatchi" userId="495d62745e7169d0" providerId="LiveId" clId="{4E968075-5F8C-4C6C-B86C-AE40581AF6E6}" dt="2023-08-26T14:44:32.729" v="5358" actId="1076"/>
        <pc:sldMkLst>
          <pc:docMk/>
          <pc:sldMk cId="3668711332" sldId="422"/>
        </pc:sldMkLst>
        <pc:spChg chg="mod">
          <ac:chgData name="Breno Nicelatchi" userId="495d62745e7169d0" providerId="LiveId" clId="{4E968075-5F8C-4C6C-B86C-AE40581AF6E6}" dt="2023-08-26T14:43:40.203" v="5331" actId="20577"/>
          <ac:spMkLst>
            <pc:docMk/>
            <pc:sldMk cId="3668711332" sldId="422"/>
            <ac:spMk id="11" creationId="{1E73B422-4208-4A2B-875C-8A9AF699110D}"/>
          </ac:spMkLst>
        </pc:spChg>
        <pc:spChg chg="mod">
          <ac:chgData name="Breno Nicelatchi" userId="495d62745e7169d0" providerId="LiveId" clId="{4E968075-5F8C-4C6C-B86C-AE40581AF6E6}" dt="2023-08-26T14:44:32.729" v="5358" actId="1076"/>
          <ac:spMkLst>
            <pc:docMk/>
            <pc:sldMk cId="3668711332" sldId="422"/>
            <ac:spMk id="28" creationId="{90D0EB99-DA06-429F-B9CE-0AEB21C56207}"/>
          </ac:spMkLst>
        </pc:spChg>
        <pc:grpChg chg="mod">
          <ac:chgData name="Breno Nicelatchi" userId="495d62745e7169d0" providerId="LiveId" clId="{4E968075-5F8C-4C6C-B86C-AE40581AF6E6}" dt="2023-08-26T14:43:53.891" v="5334" actId="1076"/>
          <ac:grpSpMkLst>
            <pc:docMk/>
            <pc:sldMk cId="3668711332" sldId="422"/>
            <ac:grpSpMk id="34" creationId="{1D2569BA-D8E7-4EEF-9A4B-A8AC3E6C9C47}"/>
          </ac:grpSpMkLst>
        </pc:grpChg>
        <pc:picChg chg="add mod">
          <ac:chgData name="Breno Nicelatchi" userId="495d62745e7169d0" providerId="LiveId" clId="{4E968075-5F8C-4C6C-B86C-AE40581AF6E6}" dt="2023-08-26T14:44:30.421" v="5357" actId="14100"/>
          <ac:picMkLst>
            <pc:docMk/>
            <pc:sldMk cId="3668711332" sldId="422"/>
            <ac:picMk id="2" creationId="{59DA7C6E-5764-D77E-C7C2-E0AB8EBE51CD}"/>
          </ac:picMkLst>
        </pc:picChg>
        <pc:picChg chg="del">
          <ac:chgData name="Breno Nicelatchi" userId="495d62745e7169d0" providerId="LiveId" clId="{4E968075-5F8C-4C6C-B86C-AE40581AF6E6}" dt="2023-08-26T14:44:10.453" v="5353" actId="478"/>
          <ac:picMkLst>
            <pc:docMk/>
            <pc:sldMk cId="3668711332" sldId="422"/>
            <ac:picMk id="8" creationId="{9E7A6B8A-E527-FE7E-7657-A0310B97EC6E}"/>
          </ac:picMkLst>
        </pc:picChg>
      </pc:sldChg>
      <pc:sldChg chg="addSp delSp modSp add mod modAnim">
        <pc:chgData name="Breno Nicelatchi" userId="495d62745e7169d0" providerId="LiveId" clId="{4E968075-5F8C-4C6C-B86C-AE40581AF6E6}" dt="2023-08-26T14:47:10.489" v="5426" actId="1035"/>
        <pc:sldMkLst>
          <pc:docMk/>
          <pc:sldMk cId="3638661645" sldId="423"/>
        </pc:sldMkLst>
        <pc:spChg chg="add del mod">
          <ac:chgData name="Breno Nicelatchi" userId="495d62745e7169d0" providerId="LiveId" clId="{4E968075-5F8C-4C6C-B86C-AE40581AF6E6}" dt="2023-08-26T14:45:57.597" v="5381" actId="478"/>
          <ac:spMkLst>
            <pc:docMk/>
            <pc:sldMk cId="3638661645" sldId="423"/>
            <ac:spMk id="4" creationId="{137DF104-3783-7050-0B87-D31259B5E2F6}"/>
          </ac:spMkLst>
        </pc:spChg>
        <pc:spChg chg="mod">
          <ac:chgData name="Breno Nicelatchi" userId="495d62745e7169d0" providerId="LiveId" clId="{4E968075-5F8C-4C6C-B86C-AE40581AF6E6}" dt="2023-08-26T14:45:21.727" v="5362" actId="14100"/>
          <ac:spMkLst>
            <pc:docMk/>
            <pc:sldMk cId="3638661645" sldId="423"/>
            <ac:spMk id="35" creationId="{AB3C7805-2C39-C96E-1824-5ACE9DC5455C}"/>
          </ac:spMkLst>
        </pc:spChg>
        <pc:spChg chg="mod">
          <ac:chgData name="Breno Nicelatchi" userId="495d62745e7169d0" providerId="LiveId" clId="{4E968075-5F8C-4C6C-B86C-AE40581AF6E6}" dt="2023-08-26T14:45:43.244" v="5373" actId="403"/>
          <ac:spMkLst>
            <pc:docMk/>
            <pc:sldMk cId="3638661645" sldId="423"/>
            <ac:spMk id="37" creationId="{B9B0DF15-D345-BAE9-0C6F-5230B45267C0}"/>
          </ac:spMkLst>
        </pc:spChg>
        <pc:picChg chg="add mod">
          <ac:chgData name="Breno Nicelatchi" userId="495d62745e7169d0" providerId="LiveId" clId="{4E968075-5F8C-4C6C-B86C-AE40581AF6E6}" dt="2023-08-26T14:46:53.848" v="5404" actId="14100"/>
          <ac:picMkLst>
            <pc:docMk/>
            <pc:sldMk cId="3638661645" sldId="423"/>
            <ac:picMk id="2" creationId="{929AB09A-0856-11A7-A13A-E4F326AFFC7D}"/>
          </ac:picMkLst>
        </pc:picChg>
        <pc:picChg chg="add mod modCrop">
          <ac:chgData name="Breno Nicelatchi" userId="495d62745e7169d0" providerId="LiveId" clId="{4E968075-5F8C-4C6C-B86C-AE40581AF6E6}" dt="2023-08-26T14:47:05.523" v="5416" actId="1035"/>
          <ac:picMkLst>
            <pc:docMk/>
            <pc:sldMk cId="3638661645" sldId="423"/>
            <ac:picMk id="5" creationId="{581DCFF6-5285-5065-C672-7326B79B4C34}"/>
          </ac:picMkLst>
        </pc:picChg>
        <pc:picChg chg="add mod modCrop">
          <ac:chgData name="Breno Nicelatchi" userId="495d62745e7169d0" providerId="LiveId" clId="{4E968075-5F8C-4C6C-B86C-AE40581AF6E6}" dt="2023-08-26T14:47:10.489" v="5426" actId="1035"/>
          <ac:picMkLst>
            <pc:docMk/>
            <pc:sldMk cId="3638661645" sldId="423"/>
            <ac:picMk id="6" creationId="{FAF8CA5B-71C9-B978-0327-0B2259F25AB6}"/>
          </ac:picMkLst>
        </pc:picChg>
        <pc:picChg chg="mod">
          <ac:chgData name="Breno Nicelatchi" userId="495d62745e7169d0" providerId="LiveId" clId="{4E968075-5F8C-4C6C-B86C-AE40581AF6E6}" dt="2023-08-26T14:46:53.848" v="5404" actId="14100"/>
          <ac:picMkLst>
            <pc:docMk/>
            <pc:sldMk cId="3638661645" sldId="423"/>
            <ac:picMk id="10" creationId="{505438B7-DCBC-4552-A357-7D5BCDAB0F8A}"/>
          </ac:picMkLst>
        </pc:picChg>
        <pc:picChg chg="del">
          <ac:chgData name="Breno Nicelatchi" userId="495d62745e7169d0" providerId="LiveId" clId="{4E968075-5F8C-4C6C-B86C-AE40581AF6E6}" dt="2023-08-26T14:45:55.126" v="5380" actId="478"/>
          <ac:picMkLst>
            <pc:docMk/>
            <pc:sldMk cId="3638661645" sldId="423"/>
            <ac:picMk id="34" creationId="{B22BF7EB-A36B-DEE5-F791-6ECA92147A69}"/>
          </ac:picMkLst>
        </pc:picChg>
      </pc:sldChg>
      <pc:sldChg chg="addSp delSp modSp add mod modAnim">
        <pc:chgData name="Breno Nicelatchi" userId="495d62745e7169d0" providerId="LiveId" clId="{4E968075-5F8C-4C6C-B86C-AE40581AF6E6}" dt="2023-08-26T14:53:51.204" v="5594" actId="1036"/>
        <pc:sldMkLst>
          <pc:docMk/>
          <pc:sldMk cId="606578401" sldId="424"/>
        </pc:sldMkLst>
        <pc:spChg chg="add del mod">
          <ac:chgData name="Breno Nicelatchi" userId="495d62745e7169d0" providerId="LiveId" clId="{4E968075-5F8C-4C6C-B86C-AE40581AF6E6}" dt="2023-08-26T14:51:48.247" v="5515" actId="478"/>
          <ac:spMkLst>
            <pc:docMk/>
            <pc:sldMk cId="606578401" sldId="424"/>
            <ac:spMk id="4" creationId="{F156BD9B-E39A-EF1A-4FAA-E0D75149CE51}"/>
          </ac:spMkLst>
        </pc:spChg>
        <pc:spChg chg="add del">
          <ac:chgData name="Breno Nicelatchi" userId="495d62745e7169d0" providerId="LiveId" clId="{4E968075-5F8C-4C6C-B86C-AE40581AF6E6}" dt="2023-08-26T14:52:22.820" v="5526" actId="11529"/>
          <ac:spMkLst>
            <pc:docMk/>
            <pc:sldMk cId="606578401" sldId="424"/>
            <ac:spMk id="5" creationId="{09D09AB2-0F43-A9DD-3929-73EF7BF57A76}"/>
          </ac:spMkLst>
        </pc:spChg>
        <pc:spChg chg="add mod">
          <ac:chgData name="Breno Nicelatchi" userId="495d62745e7169d0" providerId="LiveId" clId="{4E968075-5F8C-4C6C-B86C-AE40581AF6E6}" dt="2023-08-26T14:53:14.273" v="5541" actId="14100"/>
          <ac:spMkLst>
            <pc:docMk/>
            <pc:sldMk cId="606578401" sldId="424"/>
            <ac:spMk id="6" creationId="{40F33413-375E-0756-C02F-E8D1823C4620}"/>
          </ac:spMkLst>
        </pc:spChg>
        <pc:spChg chg="mod">
          <ac:chgData name="Breno Nicelatchi" userId="495d62745e7169d0" providerId="LiveId" clId="{4E968075-5F8C-4C6C-B86C-AE40581AF6E6}" dt="2023-08-26T14:53:51.204" v="5594" actId="1036"/>
          <ac:spMkLst>
            <pc:docMk/>
            <pc:sldMk cId="606578401" sldId="424"/>
            <ac:spMk id="16" creationId="{A52D618B-9774-4D89-89D8-4D7351BC98E0}"/>
          </ac:spMkLst>
        </pc:spChg>
        <pc:picChg chg="add mod ord modCrop">
          <ac:chgData name="Breno Nicelatchi" userId="495d62745e7169d0" providerId="LiveId" clId="{4E968075-5F8C-4C6C-B86C-AE40581AF6E6}" dt="2023-08-26T14:53:45.529" v="5572" actId="1038"/>
          <ac:picMkLst>
            <pc:docMk/>
            <pc:sldMk cId="606578401" sldId="424"/>
            <ac:picMk id="2" creationId="{BCF63E03-075B-398B-B987-6869A0C01A6D}"/>
          </ac:picMkLst>
        </pc:picChg>
        <pc:picChg chg="add mod ord">
          <ac:chgData name="Breno Nicelatchi" userId="495d62745e7169d0" providerId="LiveId" clId="{4E968075-5F8C-4C6C-B86C-AE40581AF6E6}" dt="2023-08-26T14:53:45.529" v="5572" actId="1038"/>
          <ac:picMkLst>
            <pc:docMk/>
            <pc:sldMk cId="606578401" sldId="424"/>
            <ac:picMk id="3" creationId="{C79674F1-B127-025A-CCA8-248F4CCA6F15}"/>
          </ac:picMkLst>
        </pc:picChg>
      </pc:sldChg>
      <pc:sldChg chg="addSp delSp modSp add mod delAnim">
        <pc:chgData name="Breno Nicelatchi" userId="495d62745e7169d0" providerId="LiveId" clId="{4E968075-5F8C-4C6C-B86C-AE40581AF6E6}" dt="2023-08-26T14:56:54.939" v="5727" actId="1076"/>
        <pc:sldMkLst>
          <pc:docMk/>
          <pc:sldMk cId="1799406580" sldId="425"/>
        </pc:sldMkLst>
        <pc:spChg chg="mod">
          <ac:chgData name="Breno Nicelatchi" userId="495d62745e7169d0" providerId="LiveId" clId="{4E968075-5F8C-4C6C-B86C-AE40581AF6E6}" dt="2023-08-26T14:54:17.544" v="5601" actId="20577"/>
          <ac:spMkLst>
            <pc:docMk/>
            <pc:sldMk cId="1799406580" sldId="425"/>
            <ac:spMk id="16" creationId="{460A56CD-9A81-415B-9EDD-0D3952EAAECD}"/>
          </ac:spMkLst>
        </pc:spChg>
        <pc:spChg chg="mod">
          <ac:chgData name="Breno Nicelatchi" userId="495d62745e7169d0" providerId="LiveId" clId="{4E968075-5F8C-4C6C-B86C-AE40581AF6E6}" dt="2023-08-26T14:54:53.514" v="5610" actId="14100"/>
          <ac:spMkLst>
            <pc:docMk/>
            <pc:sldMk cId="1799406580" sldId="425"/>
            <ac:spMk id="17" creationId="{7DA86C7E-30C0-4418-9295-A84B71D2F6F3}"/>
          </ac:spMkLst>
        </pc:spChg>
        <pc:grpChg chg="mod">
          <ac:chgData name="Breno Nicelatchi" userId="495d62745e7169d0" providerId="LiveId" clId="{4E968075-5F8C-4C6C-B86C-AE40581AF6E6}" dt="2023-08-26T14:56:54.939" v="5727" actId="1076"/>
          <ac:grpSpMkLst>
            <pc:docMk/>
            <pc:sldMk cId="1799406580" sldId="425"/>
            <ac:grpSpMk id="15" creationId="{7C0D7653-DCC2-42AD-8944-43923C316926}"/>
          </ac:grpSpMkLst>
        </pc:grpChg>
        <pc:grpChg chg="del">
          <ac:chgData name="Breno Nicelatchi" userId="495d62745e7169d0" providerId="LiveId" clId="{4E968075-5F8C-4C6C-B86C-AE40581AF6E6}" dt="2023-08-26T14:54:27.411" v="5603" actId="478"/>
          <ac:grpSpMkLst>
            <pc:docMk/>
            <pc:sldMk cId="1799406580" sldId="425"/>
            <ac:grpSpMk id="18" creationId="{2D690525-788A-4A0B-BEC1-DA3C5709C5CA}"/>
          </ac:grpSpMkLst>
        </pc:grpChg>
        <pc:grpChg chg="del">
          <ac:chgData name="Breno Nicelatchi" userId="495d62745e7169d0" providerId="LiveId" clId="{4E968075-5F8C-4C6C-B86C-AE40581AF6E6}" dt="2023-08-26T14:54:29.964" v="5604" actId="478"/>
          <ac:grpSpMkLst>
            <pc:docMk/>
            <pc:sldMk cId="1799406580" sldId="425"/>
            <ac:grpSpMk id="21" creationId="{DD0D6898-9825-4FDA-B285-7331F9DBCFC9}"/>
          </ac:grpSpMkLst>
        </pc:grpChg>
        <pc:grpChg chg="del">
          <ac:chgData name="Breno Nicelatchi" userId="495d62745e7169d0" providerId="LiveId" clId="{4E968075-5F8C-4C6C-B86C-AE40581AF6E6}" dt="2023-08-26T14:54:45.484" v="5608" actId="478"/>
          <ac:grpSpMkLst>
            <pc:docMk/>
            <pc:sldMk cId="1799406580" sldId="425"/>
            <ac:grpSpMk id="39" creationId="{9E1040B3-C61E-430C-8F6C-BDE4274B84FB}"/>
          </ac:grpSpMkLst>
        </pc:grpChg>
        <pc:picChg chg="add mod">
          <ac:chgData name="Breno Nicelatchi" userId="495d62745e7169d0" providerId="LiveId" clId="{4E968075-5F8C-4C6C-B86C-AE40581AF6E6}" dt="2023-08-26T14:56:47.398" v="5725" actId="1036"/>
          <ac:picMkLst>
            <pc:docMk/>
            <pc:sldMk cId="1799406580" sldId="425"/>
            <ac:picMk id="3" creationId="{F07F8FE6-0F9E-E867-650A-E15CDDC65AAC}"/>
          </ac:picMkLst>
        </pc:picChg>
        <pc:picChg chg="add mod">
          <ac:chgData name="Breno Nicelatchi" userId="495d62745e7169d0" providerId="LiveId" clId="{4E968075-5F8C-4C6C-B86C-AE40581AF6E6}" dt="2023-08-26T14:56:47.398" v="5725" actId="1036"/>
          <ac:picMkLst>
            <pc:docMk/>
            <pc:sldMk cId="1799406580" sldId="425"/>
            <ac:picMk id="4" creationId="{8CEDE5EA-4B9B-9392-33A9-7152426D5D93}"/>
          </ac:picMkLst>
        </pc:picChg>
        <pc:picChg chg="add mod">
          <ac:chgData name="Breno Nicelatchi" userId="495d62745e7169d0" providerId="LiveId" clId="{4E968075-5F8C-4C6C-B86C-AE40581AF6E6}" dt="2023-08-26T14:56:47.398" v="5725" actId="1036"/>
          <ac:picMkLst>
            <pc:docMk/>
            <pc:sldMk cId="1799406580" sldId="425"/>
            <ac:picMk id="5" creationId="{2AE4B394-8621-6014-3BBC-98E1B0B6FA09}"/>
          </ac:picMkLst>
        </pc:picChg>
      </pc:sldChg>
      <pc:sldChg chg="addSp delSp modSp add mod delAnim">
        <pc:chgData name="Breno Nicelatchi" userId="495d62745e7169d0" providerId="LiveId" clId="{4E968075-5F8C-4C6C-B86C-AE40581AF6E6}" dt="2023-08-26T15:17:13.344" v="5781" actId="1076"/>
        <pc:sldMkLst>
          <pc:docMk/>
          <pc:sldMk cId="1098688689" sldId="426"/>
        </pc:sldMkLst>
        <pc:spChg chg="del">
          <ac:chgData name="Breno Nicelatchi" userId="495d62745e7169d0" providerId="LiveId" clId="{4E968075-5F8C-4C6C-B86C-AE40581AF6E6}" dt="2023-08-26T15:15:43.874" v="5729" actId="478"/>
          <ac:spMkLst>
            <pc:docMk/>
            <pc:sldMk cId="1098688689" sldId="426"/>
            <ac:spMk id="4" creationId="{96AB5CFF-C777-3CCA-7E98-0960C4C1DDBB}"/>
          </ac:spMkLst>
        </pc:spChg>
        <pc:spChg chg="del mod topLvl">
          <ac:chgData name="Breno Nicelatchi" userId="495d62745e7169d0" providerId="LiveId" clId="{4E968075-5F8C-4C6C-B86C-AE40581AF6E6}" dt="2023-08-26T15:16:02.525" v="5739" actId="478"/>
          <ac:spMkLst>
            <pc:docMk/>
            <pc:sldMk cId="1098688689" sldId="426"/>
            <ac:spMk id="5" creationId="{EBF33F9C-2B7B-F260-3DD0-3BBA39BBEFA3}"/>
          </ac:spMkLst>
        </pc:spChg>
        <pc:spChg chg="mod">
          <ac:chgData name="Breno Nicelatchi" userId="495d62745e7169d0" providerId="LiveId" clId="{4E968075-5F8C-4C6C-B86C-AE40581AF6E6}" dt="2023-08-26T15:15:43.874" v="5729" actId="478"/>
          <ac:spMkLst>
            <pc:docMk/>
            <pc:sldMk cId="1098688689" sldId="426"/>
            <ac:spMk id="7" creationId="{86A5974C-A572-DAB1-C426-50665E40433B}"/>
          </ac:spMkLst>
        </pc:spChg>
        <pc:spChg chg="mod">
          <ac:chgData name="Breno Nicelatchi" userId="495d62745e7169d0" providerId="LiveId" clId="{4E968075-5F8C-4C6C-B86C-AE40581AF6E6}" dt="2023-08-26T15:16:06.838" v="5740" actId="1076"/>
          <ac:spMkLst>
            <pc:docMk/>
            <pc:sldMk cId="1098688689" sldId="426"/>
            <ac:spMk id="8" creationId="{24878437-337F-A340-E593-DF8A1ED97DFF}"/>
          </ac:spMkLst>
        </pc:spChg>
        <pc:spChg chg="mod">
          <ac:chgData name="Breno Nicelatchi" userId="495d62745e7169d0" providerId="LiveId" clId="{4E968075-5F8C-4C6C-B86C-AE40581AF6E6}" dt="2023-08-26T15:15:43.874" v="5729" actId="478"/>
          <ac:spMkLst>
            <pc:docMk/>
            <pc:sldMk cId="1098688689" sldId="426"/>
            <ac:spMk id="9" creationId="{AEFEBB9E-302A-3707-36EC-7768FB11BD84}"/>
          </ac:spMkLst>
        </pc:spChg>
        <pc:spChg chg="mod">
          <ac:chgData name="Breno Nicelatchi" userId="495d62745e7169d0" providerId="LiveId" clId="{4E968075-5F8C-4C6C-B86C-AE40581AF6E6}" dt="2023-08-26T15:16:56.276" v="5775" actId="14100"/>
          <ac:spMkLst>
            <pc:docMk/>
            <pc:sldMk cId="1098688689" sldId="426"/>
            <ac:spMk id="10" creationId="{EF28EECE-28E8-CA82-56C2-7BA2541A1654}"/>
          </ac:spMkLst>
        </pc:spChg>
        <pc:spChg chg="mod">
          <ac:chgData name="Breno Nicelatchi" userId="495d62745e7169d0" providerId="LiveId" clId="{4E968075-5F8C-4C6C-B86C-AE40581AF6E6}" dt="2023-08-26T15:17:08.605" v="5780" actId="14100"/>
          <ac:spMkLst>
            <pc:docMk/>
            <pc:sldMk cId="1098688689" sldId="426"/>
            <ac:spMk id="14" creationId="{9C91C314-420E-8B85-74D8-C4FC2598E072}"/>
          </ac:spMkLst>
        </pc:spChg>
        <pc:grpChg chg="del mod">
          <ac:chgData name="Breno Nicelatchi" userId="495d62745e7169d0" providerId="LiveId" clId="{4E968075-5F8C-4C6C-B86C-AE40581AF6E6}" dt="2023-08-26T15:16:02.525" v="5739" actId="478"/>
          <ac:grpSpMkLst>
            <pc:docMk/>
            <pc:sldMk cId="1098688689" sldId="426"/>
            <ac:grpSpMk id="2" creationId="{CC6D76A7-D986-C20B-194A-2AC1807226A8}"/>
          </ac:grpSpMkLst>
        </pc:grpChg>
        <pc:grpChg chg="mod topLvl">
          <ac:chgData name="Breno Nicelatchi" userId="495d62745e7169d0" providerId="LiveId" clId="{4E968075-5F8C-4C6C-B86C-AE40581AF6E6}" dt="2023-08-26T15:16:52.118" v="5774" actId="1036"/>
          <ac:grpSpMkLst>
            <pc:docMk/>
            <pc:sldMk cId="1098688689" sldId="426"/>
            <ac:grpSpMk id="3" creationId="{5AADA102-EE42-7606-4049-64935060662B}"/>
          </ac:grpSpMkLst>
        </pc:grpChg>
        <pc:picChg chg="add mod">
          <ac:chgData name="Breno Nicelatchi" userId="495d62745e7169d0" providerId="LiveId" clId="{4E968075-5F8C-4C6C-B86C-AE40581AF6E6}" dt="2023-08-26T15:17:13.344" v="5781" actId="1076"/>
          <ac:picMkLst>
            <pc:docMk/>
            <pc:sldMk cId="1098688689" sldId="426"/>
            <ac:picMk id="6" creationId="{5D619C76-426E-6B60-FDF0-04A48CACE089}"/>
          </ac:picMkLst>
        </pc:picChg>
      </pc:sldChg>
      <pc:sldChg chg="addSp modSp add mod">
        <pc:chgData name="Breno Nicelatchi" userId="495d62745e7169d0" providerId="LiveId" clId="{4E968075-5F8C-4C6C-B86C-AE40581AF6E6}" dt="2023-08-26T15:18:40.736" v="5808" actId="1036"/>
        <pc:sldMkLst>
          <pc:docMk/>
          <pc:sldMk cId="2525158561" sldId="427"/>
        </pc:sldMkLst>
        <pc:spChg chg="mod">
          <ac:chgData name="Breno Nicelatchi" userId="495d62745e7169d0" providerId="LiveId" clId="{4E968075-5F8C-4C6C-B86C-AE40581AF6E6}" dt="2023-08-26T15:18:31.001" v="5804" actId="20577"/>
          <ac:spMkLst>
            <pc:docMk/>
            <pc:sldMk cId="2525158561" sldId="427"/>
            <ac:spMk id="6" creationId="{27065709-F865-48EF-AC01-1A882E14ED64}"/>
          </ac:spMkLst>
        </pc:spChg>
        <pc:picChg chg="add mod">
          <ac:chgData name="Breno Nicelatchi" userId="495d62745e7169d0" providerId="LiveId" clId="{4E968075-5F8C-4C6C-B86C-AE40581AF6E6}" dt="2023-08-26T15:18:40.736" v="5808" actId="1036"/>
          <ac:picMkLst>
            <pc:docMk/>
            <pc:sldMk cId="2525158561" sldId="427"/>
            <ac:picMk id="2" creationId="{68471510-0FCA-88EE-DD6E-07EA93AF3015}"/>
          </ac:picMkLst>
        </pc:picChg>
      </pc:sldChg>
      <pc:sldChg chg="addSp delSp modSp add mod">
        <pc:chgData name="Breno Nicelatchi" userId="495d62745e7169d0" providerId="LiveId" clId="{4E968075-5F8C-4C6C-B86C-AE40581AF6E6}" dt="2023-08-26T15:22:03.387" v="5927" actId="14100"/>
        <pc:sldMkLst>
          <pc:docMk/>
          <pc:sldMk cId="2685998916" sldId="428"/>
        </pc:sldMkLst>
        <pc:spChg chg="mod ord">
          <ac:chgData name="Breno Nicelatchi" userId="495d62745e7169d0" providerId="LiveId" clId="{4E968075-5F8C-4C6C-B86C-AE40581AF6E6}" dt="2023-08-26T15:20:39.029" v="5887" actId="1076"/>
          <ac:spMkLst>
            <pc:docMk/>
            <pc:sldMk cId="2685998916" sldId="428"/>
            <ac:spMk id="2" creationId="{1C4D9D6B-6A33-DB80-D299-2A1E22A7A130}"/>
          </ac:spMkLst>
        </pc:spChg>
        <pc:spChg chg="mod ord">
          <ac:chgData name="Breno Nicelatchi" userId="495d62745e7169d0" providerId="LiveId" clId="{4E968075-5F8C-4C6C-B86C-AE40581AF6E6}" dt="2023-08-26T15:20:39.029" v="5887" actId="1076"/>
          <ac:spMkLst>
            <pc:docMk/>
            <pc:sldMk cId="2685998916" sldId="428"/>
            <ac:spMk id="7" creationId="{D6D5154B-C4C3-46B1-50FF-D409E1CBDB5B}"/>
          </ac:spMkLst>
        </pc:spChg>
        <pc:spChg chg="mod ord">
          <ac:chgData name="Breno Nicelatchi" userId="495d62745e7169d0" providerId="LiveId" clId="{4E968075-5F8C-4C6C-B86C-AE40581AF6E6}" dt="2023-08-26T15:20:39.029" v="5887" actId="1076"/>
          <ac:spMkLst>
            <pc:docMk/>
            <pc:sldMk cId="2685998916" sldId="428"/>
            <ac:spMk id="30" creationId="{9CE4D72C-056E-490F-BA54-990E1617C215}"/>
          </ac:spMkLst>
        </pc:spChg>
        <pc:picChg chg="del">
          <ac:chgData name="Breno Nicelatchi" userId="495d62745e7169d0" providerId="LiveId" clId="{4E968075-5F8C-4C6C-B86C-AE40581AF6E6}" dt="2023-08-26T15:19:13.778" v="5830" actId="478"/>
          <ac:picMkLst>
            <pc:docMk/>
            <pc:sldMk cId="2685998916" sldId="428"/>
            <ac:picMk id="3" creationId="{51493A1A-B7B7-3C49-F0A5-55F3F208A312}"/>
          </ac:picMkLst>
        </pc:picChg>
        <pc:picChg chg="add mod">
          <ac:chgData name="Breno Nicelatchi" userId="495d62745e7169d0" providerId="LiveId" clId="{4E968075-5F8C-4C6C-B86C-AE40581AF6E6}" dt="2023-08-26T15:22:03.387" v="5927" actId="14100"/>
          <ac:picMkLst>
            <pc:docMk/>
            <pc:sldMk cId="2685998916" sldId="428"/>
            <ac:picMk id="4" creationId="{0F4A07B1-8482-07D6-AA5C-CFC5D5E924FB}"/>
          </ac:picMkLst>
        </pc:picChg>
      </pc:sldChg>
      <pc:sldChg chg="addSp delSp modSp add mod">
        <pc:chgData name="Breno Nicelatchi" userId="495d62745e7169d0" providerId="LiveId" clId="{4E968075-5F8C-4C6C-B86C-AE40581AF6E6}" dt="2023-08-26T15:21:55.776" v="5926" actId="1076"/>
        <pc:sldMkLst>
          <pc:docMk/>
          <pc:sldMk cId="1626018499" sldId="429"/>
        </pc:sldMkLst>
        <pc:spChg chg="mod">
          <ac:chgData name="Breno Nicelatchi" userId="495d62745e7169d0" providerId="LiveId" clId="{4E968075-5F8C-4C6C-B86C-AE40581AF6E6}" dt="2023-08-26T15:21:38.230" v="5921" actId="1076"/>
          <ac:spMkLst>
            <pc:docMk/>
            <pc:sldMk cId="1626018499" sldId="429"/>
            <ac:spMk id="31" creationId="{2E7830D2-34CE-4BD4-BF37-799B1F760980}"/>
          </ac:spMkLst>
        </pc:spChg>
        <pc:spChg chg="mod">
          <ac:chgData name="Breno Nicelatchi" userId="495d62745e7169d0" providerId="LiveId" clId="{4E968075-5F8C-4C6C-B86C-AE40581AF6E6}" dt="2023-08-26T15:21:38.230" v="5921" actId="1076"/>
          <ac:spMkLst>
            <pc:docMk/>
            <pc:sldMk cId="1626018499" sldId="429"/>
            <ac:spMk id="32" creationId="{90FB8E2F-219A-4C33-949E-C9CFF7E7C76B}"/>
          </ac:spMkLst>
        </pc:spChg>
        <pc:picChg chg="del">
          <ac:chgData name="Breno Nicelatchi" userId="495d62745e7169d0" providerId="LiveId" clId="{4E968075-5F8C-4C6C-B86C-AE40581AF6E6}" dt="2023-08-26T15:21:39.466" v="5922" actId="478"/>
          <ac:picMkLst>
            <pc:docMk/>
            <pc:sldMk cId="1626018499" sldId="429"/>
            <ac:picMk id="2" creationId="{C96AF9C6-6510-A56D-5343-870AADBD395D}"/>
          </ac:picMkLst>
        </pc:picChg>
        <pc:picChg chg="add mod">
          <ac:chgData name="Breno Nicelatchi" userId="495d62745e7169d0" providerId="LiveId" clId="{4E968075-5F8C-4C6C-B86C-AE40581AF6E6}" dt="2023-08-26T15:21:55.776" v="5926" actId="1076"/>
          <ac:picMkLst>
            <pc:docMk/>
            <pc:sldMk cId="1626018499" sldId="429"/>
            <ac:picMk id="3" creationId="{1C03BBA4-DF80-975F-9A47-54E18619E870}"/>
          </ac:picMkLst>
        </pc:picChg>
      </pc:sldChg>
      <pc:sldChg chg="addSp delSp modSp add mod modAnim">
        <pc:chgData name="Breno Nicelatchi" userId="495d62745e7169d0" providerId="LiveId" clId="{4E968075-5F8C-4C6C-B86C-AE40581AF6E6}" dt="2023-08-26T15:23:13.470" v="5941" actId="1076"/>
        <pc:sldMkLst>
          <pc:docMk/>
          <pc:sldMk cId="2737177735" sldId="430"/>
        </pc:sldMkLst>
        <pc:spChg chg="mod">
          <ac:chgData name="Breno Nicelatchi" userId="495d62745e7169d0" providerId="LiveId" clId="{4E968075-5F8C-4C6C-B86C-AE40581AF6E6}" dt="2023-08-26T15:23:13.470" v="5941" actId="1076"/>
          <ac:spMkLst>
            <pc:docMk/>
            <pc:sldMk cId="2737177735" sldId="430"/>
            <ac:spMk id="3" creationId="{341D6086-B1D8-4B36-A2C9-1C1BB6D33544}"/>
          </ac:spMkLst>
        </pc:spChg>
        <pc:spChg chg="mod">
          <ac:chgData name="Breno Nicelatchi" userId="495d62745e7169d0" providerId="LiveId" clId="{4E968075-5F8C-4C6C-B86C-AE40581AF6E6}" dt="2023-08-26T15:22:32.483" v="5932" actId="20577"/>
          <ac:spMkLst>
            <pc:docMk/>
            <pc:sldMk cId="2737177735" sldId="430"/>
            <ac:spMk id="7" creationId="{ADB21BAA-0242-D828-D96E-A7CFD3DF0373}"/>
          </ac:spMkLst>
        </pc:spChg>
        <pc:picChg chg="del">
          <ac:chgData name="Breno Nicelatchi" userId="495d62745e7169d0" providerId="LiveId" clId="{4E968075-5F8C-4C6C-B86C-AE40581AF6E6}" dt="2023-08-26T15:22:37.802" v="5933" actId="478"/>
          <ac:picMkLst>
            <pc:docMk/>
            <pc:sldMk cId="2737177735" sldId="430"/>
            <ac:picMk id="2" creationId="{E953C1C7-36AF-69FE-E4BD-1916479F2FB7}"/>
          </ac:picMkLst>
        </pc:picChg>
        <pc:picChg chg="del">
          <ac:chgData name="Breno Nicelatchi" userId="495d62745e7169d0" providerId="LiveId" clId="{4E968075-5F8C-4C6C-B86C-AE40581AF6E6}" dt="2023-08-26T15:22:39.666" v="5935" actId="478"/>
          <ac:picMkLst>
            <pc:docMk/>
            <pc:sldMk cId="2737177735" sldId="430"/>
            <ac:picMk id="4" creationId="{D4EDA22F-CC76-0978-DA76-166F0C009F8F}"/>
          </ac:picMkLst>
        </pc:picChg>
        <pc:picChg chg="add mod">
          <ac:chgData name="Breno Nicelatchi" userId="495d62745e7169d0" providerId="LiveId" clId="{4E968075-5F8C-4C6C-B86C-AE40581AF6E6}" dt="2023-08-26T15:22:45.043" v="5936" actId="1076"/>
          <ac:picMkLst>
            <pc:docMk/>
            <pc:sldMk cId="2737177735" sldId="430"/>
            <ac:picMk id="5" creationId="{628D297C-02EE-38E7-D654-710050EC28A7}"/>
          </ac:picMkLst>
        </pc:picChg>
      </pc:sldChg>
      <pc:sldChg chg="addSp delSp modSp add mod">
        <pc:chgData name="Breno Nicelatchi" userId="495d62745e7169d0" providerId="LiveId" clId="{4E968075-5F8C-4C6C-B86C-AE40581AF6E6}" dt="2023-08-26T15:24:30.530" v="5986" actId="20577"/>
        <pc:sldMkLst>
          <pc:docMk/>
          <pc:sldMk cId="4119534581" sldId="431"/>
        </pc:sldMkLst>
        <pc:spChg chg="mod">
          <ac:chgData name="Breno Nicelatchi" userId="495d62745e7169d0" providerId="LiveId" clId="{4E968075-5F8C-4C6C-B86C-AE40581AF6E6}" dt="2023-08-26T15:24:30.530" v="5986" actId="20577"/>
          <ac:spMkLst>
            <pc:docMk/>
            <pc:sldMk cId="4119534581" sldId="431"/>
            <ac:spMk id="3" creationId="{341D6086-B1D8-4B36-A2C9-1C1BB6D33544}"/>
          </ac:spMkLst>
        </pc:spChg>
        <pc:spChg chg="mod">
          <ac:chgData name="Breno Nicelatchi" userId="495d62745e7169d0" providerId="LiveId" clId="{4E968075-5F8C-4C6C-B86C-AE40581AF6E6}" dt="2023-08-26T15:24:25.135" v="5983" actId="1037"/>
          <ac:spMkLst>
            <pc:docMk/>
            <pc:sldMk cId="4119534581" sldId="431"/>
            <ac:spMk id="7" creationId="{ADB21BAA-0242-D828-D96E-A7CFD3DF0373}"/>
          </ac:spMkLst>
        </pc:spChg>
        <pc:picChg chg="add mod">
          <ac:chgData name="Breno Nicelatchi" userId="495d62745e7169d0" providerId="LiveId" clId="{4E968075-5F8C-4C6C-B86C-AE40581AF6E6}" dt="2023-08-26T15:24:21.841" v="5961" actId="14100"/>
          <ac:picMkLst>
            <pc:docMk/>
            <pc:sldMk cId="4119534581" sldId="431"/>
            <ac:picMk id="2" creationId="{0A5696B7-40A5-5DEA-F2AD-44363EC3E8DF}"/>
          </ac:picMkLst>
        </pc:picChg>
        <pc:picChg chg="del mod">
          <ac:chgData name="Breno Nicelatchi" userId="495d62745e7169d0" providerId="LiveId" clId="{4E968075-5F8C-4C6C-B86C-AE40581AF6E6}" dt="2023-08-26T15:23:30.854" v="5947" actId="478"/>
          <ac:picMkLst>
            <pc:docMk/>
            <pc:sldMk cId="4119534581" sldId="431"/>
            <ac:picMk id="5" creationId="{628D297C-02EE-38E7-D654-710050EC28A7}"/>
          </ac:picMkLst>
        </pc:picChg>
      </pc:sldChg>
      <pc:sldChg chg="addSp delSp modSp add mod">
        <pc:chgData name="Breno Nicelatchi" userId="495d62745e7169d0" providerId="LiveId" clId="{4E968075-5F8C-4C6C-B86C-AE40581AF6E6}" dt="2023-08-26T15:25:55.690" v="6016" actId="1038"/>
        <pc:sldMkLst>
          <pc:docMk/>
          <pc:sldMk cId="2379127772" sldId="432"/>
        </pc:sldMkLst>
        <pc:spChg chg="mod">
          <ac:chgData name="Breno Nicelatchi" userId="495d62745e7169d0" providerId="LiveId" clId="{4E968075-5F8C-4C6C-B86C-AE40581AF6E6}" dt="2023-08-26T15:25:51.717" v="6003" actId="1076"/>
          <ac:spMkLst>
            <pc:docMk/>
            <pc:sldMk cId="2379127772" sldId="432"/>
            <ac:spMk id="7" creationId="{ADCF7427-7901-23C2-35AA-6479A2C5CE1C}"/>
          </ac:spMkLst>
        </pc:spChg>
        <pc:spChg chg="mod">
          <ac:chgData name="Breno Nicelatchi" userId="495d62745e7169d0" providerId="LiveId" clId="{4E968075-5F8C-4C6C-B86C-AE40581AF6E6}" dt="2023-08-26T15:25:55.690" v="6016" actId="1038"/>
          <ac:spMkLst>
            <pc:docMk/>
            <pc:sldMk cId="2379127772" sldId="432"/>
            <ac:spMk id="8" creationId="{EF4C13F7-103F-84B3-5606-B54F963316BF}"/>
          </ac:spMkLst>
        </pc:spChg>
        <pc:picChg chg="del">
          <ac:chgData name="Breno Nicelatchi" userId="495d62745e7169d0" providerId="LiveId" clId="{4E968075-5F8C-4C6C-B86C-AE40581AF6E6}" dt="2023-08-26T15:25:20.114" v="5994" actId="478"/>
          <ac:picMkLst>
            <pc:docMk/>
            <pc:sldMk cId="2379127772" sldId="432"/>
            <ac:picMk id="2" creationId="{9324AE4D-D70E-AC96-EE4D-D482015120EE}"/>
          </ac:picMkLst>
        </pc:picChg>
        <pc:picChg chg="add mod">
          <ac:chgData name="Breno Nicelatchi" userId="495d62745e7169d0" providerId="LiveId" clId="{4E968075-5F8C-4C6C-B86C-AE40581AF6E6}" dt="2023-08-26T15:25:39.269" v="5998" actId="1076"/>
          <ac:picMkLst>
            <pc:docMk/>
            <pc:sldMk cId="2379127772" sldId="432"/>
            <ac:picMk id="3" creationId="{C52B99AC-C0C9-C151-6BCF-006F880A7006}"/>
          </ac:picMkLst>
        </pc:picChg>
      </pc:sldChg>
      <pc:sldChg chg="addSp delSp modSp add mod">
        <pc:chgData name="Breno Nicelatchi" userId="495d62745e7169d0" providerId="LiveId" clId="{4E968075-5F8C-4C6C-B86C-AE40581AF6E6}" dt="2023-08-26T15:27:06.905" v="6030" actId="166"/>
        <pc:sldMkLst>
          <pc:docMk/>
          <pc:sldMk cId="1923432413" sldId="433"/>
        </pc:sldMkLst>
        <pc:spChg chg="ord">
          <ac:chgData name="Breno Nicelatchi" userId="495d62745e7169d0" providerId="LiveId" clId="{4E968075-5F8C-4C6C-B86C-AE40581AF6E6}" dt="2023-08-26T15:27:06.905" v="6030" actId="166"/>
          <ac:spMkLst>
            <pc:docMk/>
            <pc:sldMk cId="1923432413" sldId="433"/>
            <ac:spMk id="7" creationId="{130B9F51-6588-44C7-A3FC-48CC7F419EEA}"/>
          </ac:spMkLst>
        </pc:spChg>
        <pc:spChg chg="mod ord">
          <ac:chgData name="Breno Nicelatchi" userId="495d62745e7169d0" providerId="LiveId" clId="{4E968075-5F8C-4C6C-B86C-AE40581AF6E6}" dt="2023-08-26T15:27:06.905" v="6030" actId="166"/>
          <ac:spMkLst>
            <pc:docMk/>
            <pc:sldMk cId="1923432413" sldId="433"/>
            <ac:spMk id="12" creationId="{7708CBAD-5A27-4A72-AF5D-33742181CBF2}"/>
          </ac:spMkLst>
        </pc:spChg>
        <pc:spChg chg="mod ord">
          <ac:chgData name="Breno Nicelatchi" userId="495d62745e7169d0" providerId="LiveId" clId="{4E968075-5F8C-4C6C-B86C-AE40581AF6E6}" dt="2023-08-26T15:27:06.905" v="6030" actId="166"/>
          <ac:spMkLst>
            <pc:docMk/>
            <pc:sldMk cId="1923432413" sldId="433"/>
            <ac:spMk id="35" creationId="{E855B688-2671-4223-834B-96FEFD27A7DA}"/>
          </ac:spMkLst>
        </pc:spChg>
        <pc:picChg chg="del">
          <ac:chgData name="Breno Nicelatchi" userId="495d62745e7169d0" providerId="LiveId" clId="{4E968075-5F8C-4C6C-B86C-AE40581AF6E6}" dt="2023-08-26T15:26:47.548" v="6023" actId="478"/>
          <ac:picMkLst>
            <pc:docMk/>
            <pc:sldMk cId="1923432413" sldId="433"/>
            <ac:picMk id="2" creationId="{1A296FC3-DFD2-5596-2450-093DA20631B9}"/>
          </ac:picMkLst>
        </pc:picChg>
        <pc:picChg chg="add mod">
          <ac:chgData name="Breno Nicelatchi" userId="495d62745e7169d0" providerId="LiveId" clId="{4E968075-5F8C-4C6C-B86C-AE40581AF6E6}" dt="2023-08-26T15:27:01.912" v="6029" actId="14100"/>
          <ac:picMkLst>
            <pc:docMk/>
            <pc:sldMk cId="1923432413" sldId="433"/>
            <ac:picMk id="3" creationId="{83131A72-2489-8C46-3969-7C226E512A91}"/>
          </ac:picMkLst>
        </pc:picChg>
      </pc:sldChg>
      <pc:sldChg chg="modSp add modAnim">
        <pc:chgData name="Breno Nicelatchi" userId="495d62745e7169d0" providerId="LiveId" clId="{4E968075-5F8C-4C6C-B86C-AE40581AF6E6}" dt="2023-08-26T15:27:49.751" v="6062" actId="1038"/>
        <pc:sldMkLst>
          <pc:docMk/>
          <pc:sldMk cId="2628276069" sldId="434"/>
        </pc:sldMkLst>
        <pc:spChg chg="mod">
          <ac:chgData name="Breno Nicelatchi" userId="495d62745e7169d0" providerId="LiveId" clId="{4E968075-5F8C-4C6C-B86C-AE40581AF6E6}" dt="2023-08-26T15:27:49.751" v="6062" actId="1038"/>
          <ac:spMkLst>
            <pc:docMk/>
            <pc:sldMk cId="2628276069" sldId="434"/>
            <ac:spMk id="8" creationId="{223782CB-E090-D028-793D-90C6B2F9C44F}"/>
          </ac:spMkLst>
        </pc:spChg>
        <pc:spChg chg="mod">
          <ac:chgData name="Breno Nicelatchi" userId="495d62745e7169d0" providerId="LiveId" clId="{4E968075-5F8C-4C6C-B86C-AE40581AF6E6}" dt="2023-08-26T15:27:49.751" v="6062" actId="1038"/>
          <ac:spMkLst>
            <pc:docMk/>
            <pc:sldMk cId="2628276069" sldId="434"/>
            <ac:spMk id="9" creationId="{79DCDB5E-1E4E-2511-3594-31332D175BEC}"/>
          </ac:spMkLst>
        </pc:spChg>
        <pc:spChg chg="mod">
          <ac:chgData name="Breno Nicelatchi" userId="495d62745e7169d0" providerId="LiveId" clId="{4E968075-5F8C-4C6C-B86C-AE40581AF6E6}" dt="2023-08-26T15:27:46.655" v="6055" actId="1038"/>
          <ac:spMkLst>
            <pc:docMk/>
            <pc:sldMk cId="2628276069" sldId="434"/>
            <ac:spMk id="10" creationId="{CAD177C9-ED40-01D0-9142-27A150BD51BF}"/>
          </ac:spMkLst>
        </pc:spChg>
        <pc:picChg chg="mod">
          <ac:chgData name="Breno Nicelatchi" userId="495d62745e7169d0" providerId="LiveId" clId="{4E968075-5F8C-4C6C-B86C-AE40581AF6E6}" dt="2023-08-26T15:27:42.598" v="6039" actId="1076"/>
          <ac:picMkLst>
            <pc:docMk/>
            <pc:sldMk cId="2628276069" sldId="434"/>
            <ac:picMk id="2052" creationId="{18C3149F-3207-03BD-5537-FEB0CE862386}"/>
          </ac:picMkLst>
        </pc:picChg>
      </pc:sldChg>
      <pc:sldChg chg="modSp add">
        <pc:chgData name="Breno Nicelatchi" userId="495d62745e7169d0" providerId="LiveId" clId="{4E968075-5F8C-4C6C-B86C-AE40581AF6E6}" dt="2023-08-26T15:28:17.397" v="6087" actId="20577"/>
        <pc:sldMkLst>
          <pc:docMk/>
          <pc:sldMk cId="1001701454" sldId="435"/>
        </pc:sldMkLst>
        <pc:spChg chg="mod">
          <ac:chgData name="Breno Nicelatchi" userId="495d62745e7169d0" providerId="LiveId" clId="{4E968075-5F8C-4C6C-B86C-AE40581AF6E6}" dt="2023-08-26T15:28:17.397" v="6087" actId="20577"/>
          <ac:spMkLst>
            <pc:docMk/>
            <pc:sldMk cId="1001701454" sldId="435"/>
            <ac:spMk id="32" creationId="{072460F6-9530-45BF-B5CE-9B111A88DA5D}"/>
          </ac:spMkLst>
        </pc:spChg>
        <pc:spChg chg="mod">
          <ac:chgData name="Breno Nicelatchi" userId="495d62745e7169d0" providerId="LiveId" clId="{4E968075-5F8C-4C6C-B86C-AE40581AF6E6}" dt="2023-08-26T15:28:10.068" v="6065" actId="20577"/>
          <ac:spMkLst>
            <pc:docMk/>
            <pc:sldMk cId="1001701454" sldId="435"/>
            <ac:spMk id="33" creationId="{60D34A72-0885-4908-8E33-29EA67FABC95}"/>
          </ac:spMkLst>
        </pc:spChg>
      </pc:sldChg>
      <pc:sldChg chg="modSp add mod modAnim">
        <pc:chgData name="Breno Nicelatchi" userId="495d62745e7169d0" providerId="LiveId" clId="{4E968075-5F8C-4C6C-B86C-AE40581AF6E6}" dt="2023-08-26T16:14:40.608" v="6095" actId="1076"/>
        <pc:sldMkLst>
          <pc:docMk/>
          <pc:sldMk cId="3298168740" sldId="436"/>
        </pc:sldMkLst>
        <pc:spChg chg="mod">
          <ac:chgData name="Breno Nicelatchi" userId="495d62745e7169d0" providerId="LiveId" clId="{4E968075-5F8C-4C6C-B86C-AE40581AF6E6}" dt="2023-08-26T16:14:40.608" v="6095" actId="1076"/>
          <ac:spMkLst>
            <pc:docMk/>
            <pc:sldMk cId="3298168740" sldId="436"/>
            <ac:spMk id="3" creationId="{341D6086-B1D8-4B36-A2C9-1C1BB6D33544}"/>
          </ac:spMkLst>
        </pc:spChg>
      </pc:sldChg>
      <pc:sldChg chg="addSp delSp modSp add mod modAnim">
        <pc:chgData name="Breno Nicelatchi" userId="495d62745e7169d0" providerId="LiveId" clId="{4E968075-5F8C-4C6C-B86C-AE40581AF6E6}" dt="2023-08-26T16:15:53.147" v="6111" actId="14861"/>
        <pc:sldMkLst>
          <pc:docMk/>
          <pc:sldMk cId="2007173509" sldId="437"/>
        </pc:sldMkLst>
        <pc:spChg chg="mod">
          <ac:chgData name="Breno Nicelatchi" userId="495d62745e7169d0" providerId="LiveId" clId="{4E968075-5F8C-4C6C-B86C-AE40581AF6E6}" dt="2023-08-26T16:15:45.751" v="6108" actId="1076"/>
          <ac:spMkLst>
            <pc:docMk/>
            <pc:sldMk cId="2007173509" sldId="437"/>
            <ac:spMk id="4" creationId="{EFC9F954-377F-E2CB-93FF-9CAB1E677411}"/>
          </ac:spMkLst>
        </pc:spChg>
        <pc:grpChg chg="del">
          <ac:chgData name="Breno Nicelatchi" userId="495d62745e7169d0" providerId="LiveId" clId="{4E968075-5F8C-4C6C-B86C-AE40581AF6E6}" dt="2023-08-26T16:15:21.628" v="6100" actId="478"/>
          <ac:grpSpMkLst>
            <pc:docMk/>
            <pc:sldMk cId="2007173509" sldId="437"/>
            <ac:grpSpMk id="39" creationId="{36D326C4-1999-6DD5-76AB-0F18DAB6FBB3}"/>
          </ac:grpSpMkLst>
        </pc:grpChg>
        <pc:picChg chg="add mod">
          <ac:chgData name="Breno Nicelatchi" userId="495d62745e7169d0" providerId="LiveId" clId="{4E968075-5F8C-4C6C-B86C-AE40581AF6E6}" dt="2023-08-26T16:15:53.147" v="6111" actId="14861"/>
          <ac:picMkLst>
            <pc:docMk/>
            <pc:sldMk cId="2007173509" sldId="437"/>
            <ac:picMk id="5" creationId="{25F3E1BB-9182-0E28-E30F-269C97DE9FB7}"/>
          </ac:picMkLst>
        </pc:picChg>
      </pc:sldChg>
      <pc:sldChg chg="addSp delSp modSp add mod delAnim modAnim">
        <pc:chgData name="Breno Nicelatchi" userId="495d62745e7169d0" providerId="LiveId" clId="{4E968075-5F8C-4C6C-B86C-AE40581AF6E6}" dt="2023-08-26T16:48:45.917" v="6121" actId="478"/>
        <pc:sldMkLst>
          <pc:docMk/>
          <pc:sldMk cId="966602828" sldId="438"/>
        </pc:sldMkLst>
        <pc:spChg chg="add del mod">
          <ac:chgData name="Breno Nicelatchi" userId="495d62745e7169d0" providerId="LiveId" clId="{4E968075-5F8C-4C6C-B86C-AE40581AF6E6}" dt="2023-08-26T16:48:30.522" v="6119" actId="478"/>
          <ac:spMkLst>
            <pc:docMk/>
            <pc:sldMk cId="966602828" sldId="438"/>
            <ac:spMk id="5" creationId="{6F230E22-BAD9-7E52-8DAA-E9CD19D824C5}"/>
          </ac:spMkLst>
        </pc:spChg>
        <pc:spChg chg="mod">
          <ac:chgData name="Breno Nicelatchi" userId="495d62745e7169d0" providerId="LiveId" clId="{4E968075-5F8C-4C6C-B86C-AE40581AF6E6}" dt="2023-08-26T16:48:22.441" v="6116" actId="1076"/>
          <ac:spMkLst>
            <pc:docMk/>
            <pc:sldMk cId="966602828" sldId="438"/>
            <ac:spMk id="14" creationId="{BE539A05-3110-4F1F-93ED-10941FD6A7B4}"/>
          </ac:spMkLst>
        </pc:spChg>
        <pc:spChg chg="del">
          <ac:chgData name="Breno Nicelatchi" userId="495d62745e7169d0" providerId="LiveId" clId="{4E968075-5F8C-4C6C-B86C-AE40581AF6E6}" dt="2023-08-26T16:48:27.765" v="6117" actId="478"/>
          <ac:spMkLst>
            <pc:docMk/>
            <pc:sldMk cId="966602828" sldId="438"/>
            <ac:spMk id="68" creationId="{99A90587-8771-4C1D-8ABC-1623ED4AEF79}"/>
          </ac:spMkLst>
        </pc:spChg>
        <pc:spChg chg="del topLvl">
          <ac:chgData name="Breno Nicelatchi" userId="495d62745e7169d0" providerId="LiveId" clId="{4E968075-5F8C-4C6C-B86C-AE40581AF6E6}" dt="2023-08-26T16:48:45.917" v="6121" actId="478"/>
          <ac:spMkLst>
            <pc:docMk/>
            <pc:sldMk cId="966602828" sldId="438"/>
            <ac:spMk id="69" creationId="{CAA5F349-17B0-4D74-8E0A-7C2238AC689E}"/>
          </ac:spMkLst>
        </pc:spChg>
        <pc:spChg chg="del topLvl">
          <ac:chgData name="Breno Nicelatchi" userId="495d62745e7169d0" providerId="LiveId" clId="{4E968075-5F8C-4C6C-B86C-AE40581AF6E6}" dt="2023-08-26T16:48:37.852" v="6120" actId="478"/>
          <ac:spMkLst>
            <pc:docMk/>
            <pc:sldMk cId="966602828" sldId="438"/>
            <ac:spMk id="70" creationId="{CFC9E068-D498-44F3-955B-85D6C0CA6E9B}"/>
          </ac:spMkLst>
        </pc:spChg>
        <pc:grpChg chg="del">
          <ac:chgData name="Breno Nicelatchi" userId="495d62745e7169d0" providerId="LiveId" clId="{4E968075-5F8C-4C6C-B86C-AE40581AF6E6}" dt="2023-08-26T16:48:37.852" v="6120" actId="478"/>
          <ac:grpSpMkLst>
            <pc:docMk/>
            <pc:sldMk cId="966602828" sldId="438"/>
            <ac:grpSpMk id="2" creationId="{E16A7902-BF74-4D7F-88B4-6FE3877B9461}"/>
          </ac:grpSpMkLst>
        </pc:grpChg>
        <pc:picChg chg="add del">
          <ac:chgData name="Breno Nicelatchi" userId="495d62745e7169d0" providerId="LiveId" clId="{4E968075-5F8C-4C6C-B86C-AE40581AF6E6}" dt="2023-08-26T16:48:30.522" v="6119" actId="478"/>
          <ac:picMkLst>
            <pc:docMk/>
            <pc:sldMk cId="966602828" sldId="438"/>
            <ac:picMk id="10" creationId="{B2B48F0A-4C07-3195-D1F7-99C724067CCD}"/>
          </ac:picMkLst>
        </pc:picChg>
      </pc:sldChg>
      <pc:sldChg chg="addSp delSp modSp add mod modTransition delAnim modAnim">
        <pc:chgData name="Breno Nicelatchi" userId="495d62745e7169d0" providerId="LiveId" clId="{4E968075-5F8C-4C6C-B86C-AE40581AF6E6}" dt="2023-08-26T16:58:12.402" v="6338"/>
        <pc:sldMkLst>
          <pc:docMk/>
          <pc:sldMk cId="1529969699" sldId="439"/>
        </pc:sldMkLst>
        <pc:spChg chg="add del mod">
          <ac:chgData name="Breno Nicelatchi" userId="495d62745e7169d0" providerId="LiveId" clId="{4E968075-5F8C-4C6C-B86C-AE40581AF6E6}" dt="2023-08-26T16:53:48.536" v="6270" actId="478"/>
          <ac:spMkLst>
            <pc:docMk/>
            <pc:sldMk cId="1529969699" sldId="439"/>
            <ac:spMk id="4" creationId="{AFE42E6F-A262-5E77-8C79-F985A1A166D1}"/>
          </ac:spMkLst>
        </pc:spChg>
        <pc:spChg chg="add del mod">
          <ac:chgData name="Breno Nicelatchi" userId="495d62745e7169d0" providerId="LiveId" clId="{4E968075-5F8C-4C6C-B86C-AE40581AF6E6}" dt="2023-08-26T16:51:01.213" v="6142" actId="478"/>
          <ac:spMkLst>
            <pc:docMk/>
            <pc:sldMk cId="1529969699" sldId="439"/>
            <ac:spMk id="5" creationId="{2409B111-6D0F-F357-C924-03DDBDCD8E4C}"/>
          </ac:spMkLst>
        </pc:spChg>
        <pc:spChg chg="mod">
          <ac:chgData name="Breno Nicelatchi" userId="495d62745e7169d0" providerId="LiveId" clId="{4E968075-5F8C-4C6C-B86C-AE40581AF6E6}" dt="2023-08-26T16:50:23.016" v="6132"/>
          <ac:spMkLst>
            <pc:docMk/>
            <pc:sldMk cId="1529969699" sldId="439"/>
            <ac:spMk id="7" creationId="{51D1D9EE-B519-1698-B51B-5618C8E5EBB0}"/>
          </ac:spMkLst>
        </pc:spChg>
        <pc:spChg chg="mod">
          <ac:chgData name="Breno Nicelatchi" userId="495d62745e7169d0" providerId="LiveId" clId="{4E968075-5F8C-4C6C-B86C-AE40581AF6E6}" dt="2023-08-26T16:50:23.016" v="6132"/>
          <ac:spMkLst>
            <pc:docMk/>
            <pc:sldMk cId="1529969699" sldId="439"/>
            <ac:spMk id="8" creationId="{57B8FD16-4EB0-D6FD-45A3-43AABFD003C5}"/>
          </ac:spMkLst>
        </pc:spChg>
        <pc:spChg chg="add mod ord">
          <ac:chgData name="Breno Nicelatchi" userId="495d62745e7169d0" providerId="LiveId" clId="{4E968075-5F8C-4C6C-B86C-AE40581AF6E6}" dt="2023-08-26T16:52:24.848" v="6158" actId="167"/>
          <ac:spMkLst>
            <pc:docMk/>
            <pc:sldMk cId="1529969699" sldId="439"/>
            <ac:spMk id="9" creationId="{AC2B24B7-782F-D4FC-AF1C-237A9F2288C0}"/>
          </ac:spMkLst>
        </pc:spChg>
        <pc:spChg chg="mod">
          <ac:chgData name="Breno Nicelatchi" userId="495d62745e7169d0" providerId="LiveId" clId="{4E968075-5F8C-4C6C-B86C-AE40581AF6E6}" dt="2023-08-26T16:51:49.083" v="6152" actId="14100"/>
          <ac:spMkLst>
            <pc:docMk/>
            <pc:sldMk cId="1529969699" sldId="439"/>
            <ac:spMk id="12" creationId="{2F3947D2-F9E6-7EA0-D968-B4E2A3924311}"/>
          </ac:spMkLst>
        </pc:spChg>
        <pc:spChg chg="mod">
          <ac:chgData name="Breno Nicelatchi" userId="495d62745e7169d0" providerId="LiveId" clId="{4E968075-5F8C-4C6C-B86C-AE40581AF6E6}" dt="2023-08-26T16:55:11.542" v="6281" actId="207"/>
          <ac:spMkLst>
            <pc:docMk/>
            <pc:sldMk cId="1529969699" sldId="439"/>
            <ac:spMk id="17" creationId="{8F2688E7-ECC6-1402-D616-8FF6D4858108}"/>
          </ac:spMkLst>
        </pc:spChg>
        <pc:spChg chg="mod">
          <ac:chgData name="Breno Nicelatchi" userId="495d62745e7169d0" providerId="LiveId" clId="{4E968075-5F8C-4C6C-B86C-AE40581AF6E6}" dt="2023-08-26T16:55:11.542" v="6281" actId="207"/>
          <ac:spMkLst>
            <pc:docMk/>
            <pc:sldMk cId="1529969699" sldId="439"/>
            <ac:spMk id="18" creationId="{F08D0C1C-3837-1686-2247-BCE180AECB24}"/>
          </ac:spMkLst>
        </pc:spChg>
        <pc:spChg chg="mod">
          <ac:chgData name="Breno Nicelatchi" userId="495d62745e7169d0" providerId="LiveId" clId="{4E968075-5F8C-4C6C-B86C-AE40581AF6E6}" dt="2023-08-26T16:54:08.032" v="6272" actId="165"/>
          <ac:spMkLst>
            <pc:docMk/>
            <pc:sldMk cId="1529969699" sldId="439"/>
            <ac:spMk id="19" creationId="{A1BABD32-F521-59EE-69DD-BDD57A580091}"/>
          </ac:spMkLst>
        </pc:spChg>
        <pc:spChg chg="mod">
          <ac:chgData name="Breno Nicelatchi" userId="495d62745e7169d0" providerId="LiveId" clId="{4E968075-5F8C-4C6C-B86C-AE40581AF6E6}" dt="2023-08-26T16:54:08.032" v="6272" actId="165"/>
          <ac:spMkLst>
            <pc:docMk/>
            <pc:sldMk cId="1529969699" sldId="439"/>
            <ac:spMk id="20" creationId="{4E3437DE-C41A-C99C-38E9-4036CF4DD35A}"/>
          </ac:spMkLst>
        </pc:spChg>
        <pc:spChg chg="mod">
          <ac:chgData name="Breno Nicelatchi" userId="495d62745e7169d0" providerId="LiveId" clId="{4E968075-5F8C-4C6C-B86C-AE40581AF6E6}" dt="2023-08-26T16:55:11.542" v="6281" actId="207"/>
          <ac:spMkLst>
            <pc:docMk/>
            <pc:sldMk cId="1529969699" sldId="439"/>
            <ac:spMk id="21" creationId="{82CF7AE8-2DA8-3244-E449-0630872F296A}"/>
          </ac:spMkLst>
        </pc:spChg>
        <pc:spChg chg="mod">
          <ac:chgData name="Breno Nicelatchi" userId="495d62745e7169d0" providerId="LiveId" clId="{4E968075-5F8C-4C6C-B86C-AE40581AF6E6}" dt="2023-08-26T16:55:11.542" v="6281" actId="207"/>
          <ac:spMkLst>
            <pc:docMk/>
            <pc:sldMk cId="1529969699" sldId="439"/>
            <ac:spMk id="22" creationId="{6B93D027-17F5-7ABB-112C-BBB8AD194BDC}"/>
          </ac:spMkLst>
        </pc:spChg>
        <pc:spChg chg="mod">
          <ac:chgData name="Breno Nicelatchi" userId="495d62745e7169d0" providerId="LiveId" clId="{4E968075-5F8C-4C6C-B86C-AE40581AF6E6}" dt="2023-08-26T16:55:11.542" v="6281" actId="207"/>
          <ac:spMkLst>
            <pc:docMk/>
            <pc:sldMk cId="1529969699" sldId="439"/>
            <ac:spMk id="23" creationId="{191A7C84-7636-9BEE-58B8-72DAA348C514}"/>
          </ac:spMkLst>
        </pc:spChg>
        <pc:spChg chg="mod">
          <ac:chgData name="Breno Nicelatchi" userId="495d62745e7169d0" providerId="LiveId" clId="{4E968075-5F8C-4C6C-B86C-AE40581AF6E6}" dt="2023-08-26T16:55:11.542" v="6281" actId="207"/>
          <ac:spMkLst>
            <pc:docMk/>
            <pc:sldMk cId="1529969699" sldId="439"/>
            <ac:spMk id="24" creationId="{BC5BD685-D08A-5F6A-1390-7BD51FB6B58A}"/>
          </ac:spMkLst>
        </pc:spChg>
        <pc:spChg chg="mod ord">
          <ac:chgData name="Breno Nicelatchi" userId="495d62745e7169d0" providerId="LiveId" clId="{4E968075-5F8C-4C6C-B86C-AE40581AF6E6}" dt="2023-08-26T16:52:30.503" v="6159" actId="1076"/>
          <ac:spMkLst>
            <pc:docMk/>
            <pc:sldMk cId="1529969699" sldId="439"/>
            <ac:spMk id="31" creationId="{2E7830D2-34CE-4BD4-BF37-799B1F760980}"/>
          </ac:spMkLst>
        </pc:spChg>
        <pc:spChg chg="mod ord">
          <ac:chgData name="Breno Nicelatchi" userId="495d62745e7169d0" providerId="LiveId" clId="{4E968075-5F8C-4C6C-B86C-AE40581AF6E6}" dt="2023-08-26T16:56:58.756" v="6317" actId="20577"/>
          <ac:spMkLst>
            <pc:docMk/>
            <pc:sldMk cId="1529969699" sldId="439"/>
            <ac:spMk id="32" creationId="{90FB8E2F-219A-4C33-949E-C9CFF7E7C76B}"/>
          </ac:spMkLst>
        </pc:spChg>
        <pc:grpChg chg="add mod">
          <ac:chgData name="Breno Nicelatchi" userId="495d62745e7169d0" providerId="LiveId" clId="{4E968075-5F8C-4C6C-B86C-AE40581AF6E6}" dt="2023-08-26T16:52:35.393" v="6181" actId="1035"/>
          <ac:grpSpMkLst>
            <pc:docMk/>
            <pc:sldMk cId="1529969699" sldId="439"/>
            <ac:grpSpMk id="6" creationId="{906583CC-CE44-81D5-8E59-9130D0CA320B}"/>
          </ac:grpSpMkLst>
        </pc:grpChg>
        <pc:grpChg chg="add del mod">
          <ac:chgData name="Breno Nicelatchi" userId="495d62745e7169d0" providerId="LiveId" clId="{4E968075-5F8C-4C6C-B86C-AE40581AF6E6}" dt="2023-08-26T16:54:08.032" v="6272" actId="165"/>
          <ac:grpSpMkLst>
            <pc:docMk/>
            <pc:sldMk cId="1529969699" sldId="439"/>
            <ac:grpSpMk id="10" creationId="{0D6143D6-1AF1-E978-C2A2-9286C804EA7F}"/>
          </ac:grpSpMkLst>
        </pc:grpChg>
        <pc:grpChg chg="mod topLvl">
          <ac:chgData name="Breno Nicelatchi" userId="495d62745e7169d0" providerId="LiveId" clId="{4E968075-5F8C-4C6C-B86C-AE40581AF6E6}" dt="2023-08-26T16:55:11.542" v="6281" actId="207"/>
          <ac:grpSpMkLst>
            <pc:docMk/>
            <pc:sldMk cId="1529969699" sldId="439"/>
            <ac:grpSpMk id="11" creationId="{754597C4-C5E6-F622-16E9-329D4716B7BB}"/>
          </ac:grpSpMkLst>
        </pc:grpChg>
        <pc:grpChg chg="mod topLvl">
          <ac:chgData name="Breno Nicelatchi" userId="495d62745e7169d0" providerId="LiveId" clId="{4E968075-5F8C-4C6C-B86C-AE40581AF6E6}" dt="2023-08-26T16:55:11.542" v="6281" actId="207"/>
          <ac:grpSpMkLst>
            <pc:docMk/>
            <pc:sldMk cId="1529969699" sldId="439"/>
            <ac:grpSpMk id="13" creationId="{118E5A4F-0ACC-5B2D-C272-0A89E17F7FC3}"/>
          </ac:grpSpMkLst>
        </pc:grpChg>
        <pc:grpChg chg="mod topLvl">
          <ac:chgData name="Breno Nicelatchi" userId="495d62745e7169d0" providerId="LiveId" clId="{4E968075-5F8C-4C6C-B86C-AE40581AF6E6}" dt="2023-08-26T16:54:22.774" v="6274" actId="1076"/>
          <ac:grpSpMkLst>
            <pc:docMk/>
            <pc:sldMk cId="1529969699" sldId="439"/>
            <ac:grpSpMk id="14" creationId="{7B35368F-8ACD-3170-2740-4F65CDD6ADA1}"/>
          </ac:grpSpMkLst>
        </pc:grpChg>
        <pc:grpChg chg="mod topLvl">
          <ac:chgData name="Breno Nicelatchi" userId="495d62745e7169d0" providerId="LiveId" clId="{4E968075-5F8C-4C6C-B86C-AE40581AF6E6}" dt="2023-08-26T16:55:11.542" v="6281" actId="207"/>
          <ac:grpSpMkLst>
            <pc:docMk/>
            <pc:sldMk cId="1529969699" sldId="439"/>
            <ac:grpSpMk id="15" creationId="{199075A4-875E-4277-E552-59F794790286}"/>
          </ac:grpSpMkLst>
        </pc:grpChg>
        <pc:picChg chg="add mod">
          <ac:chgData name="Breno Nicelatchi" userId="495d62745e7169d0" providerId="LiveId" clId="{4E968075-5F8C-4C6C-B86C-AE40581AF6E6}" dt="2023-08-26T16:54:59.193" v="6279" actId="1037"/>
          <ac:picMkLst>
            <pc:docMk/>
            <pc:sldMk cId="1529969699" sldId="439"/>
            <ac:picMk id="2" creationId="{536B4F49-9883-4F49-D174-94AC22F97758}"/>
          </ac:picMkLst>
        </pc:picChg>
        <pc:picChg chg="del">
          <ac:chgData name="Breno Nicelatchi" userId="495d62745e7169d0" providerId="LiveId" clId="{4E968075-5F8C-4C6C-B86C-AE40581AF6E6}" dt="2023-08-26T16:49:19.987" v="6125" actId="478"/>
          <ac:picMkLst>
            <pc:docMk/>
            <pc:sldMk cId="1529969699" sldId="439"/>
            <ac:picMk id="3" creationId="{1C03BBA4-DF80-975F-9A47-54E18619E870}"/>
          </ac:picMkLst>
        </pc:picChg>
        <pc:picChg chg="mod topLvl">
          <ac:chgData name="Breno Nicelatchi" userId="495d62745e7169d0" providerId="LiveId" clId="{4E968075-5F8C-4C6C-B86C-AE40581AF6E6}" dt="2023-08-26T16:54:08.032" v="6272" actId="165"/>
          <ac:picMkLst>
            <pc:docMk/>
            <pc:sldMk cId="1529969699" sldId="439"/>
            <ac:picMk id="16" creationId="{A5F1D6C5-1E86-EE78-CABC-E8ACB971050A}"/>
          </ac:picMkLst>
        </pc:picChg>
      </pc:sldChg>
      <pc:sldChg chg="delSp modSp add mod modTransition modAnim">
        <pc:chgData name="Breno Nicelatchi" userId="495d62745e7169d0" providerId="LiveId" clId="{4E968075-5F8C-4C6C-B86C-AE40581AF6E6}" dt="2023-08-26T16:58:18.147" v="6339"/>
        <pc:sldMkLst>
          <pc:docMk/>
          <pc:sldMk cId="2476478960" sldId="440"/>
        </pc:sldMkLst>
        <pc:spChg chg="mod topLvl">
          <ac:chgData name="Breno Nicelatchi" userId="495d62745e7169d0" providerId="LiveId" clId="{4E968075-5F8C-4C6C-B86C-AE40581AF6E6}" dt="2023-08-26T16:55:58.828" v="6294" actId="165"/>
          <ac:spMkLst>
            <pc:docMk/>
            <pc:sldMk cId="2476478960" sldId="440"/>
            <ac:spMk id="17" creationId="{8F2688E7-ECC6-1402-D616-8FF6D4858108}"/>
          </ac:spMkLst>
        </pc:spChg>
        <pc:spChg chg="mod topLvl">
          <ac:chgData name="Breno Nicelatchi" userId="495d62745e7169d0" providerId="LiveId" clId="{4E968075-5F8C-4C6C-B86C-AE40581AF6E6}" dt="2023-08-26T16:55:58.828" v="6294" actId="165"/>
          <ac:spMkLst>
            <pc:docMk/>
            <pc:sldMk cId="2476478960" sldId="440"/>
            <ac:spMk id="18" creationId="{F08D0C1C-3837-1686-2247-BCE180AECB24}"/>
          </ac:spMkLst>
        </pc:spChg>
        <pc:spChg chg="mod topLvl">
          <ac:chgData name="Breno Nicelatchi" userId="495d62745e7169d0" providerId="LiveId" clId="{4E968075-5F8C-4C6C-B86C-AE40581AF6E6}" dt="2023-08-26T16:55:58.828" v="6294" actId="165"/>
          <ac:spMkLst>
            <pc:docMk/>
            <pc:sldMk cId="2476478960" sldId="440"/>
            <ac:spMk id="19" creationId="{A1BABD32-F521-59EE-69DD-BDD57A580091}"/>
          </ac:spMkLst>
        </pc:spChg>
        <pc:spChg chg="mod topLvl">
          <ac:chgData name="Breno Nicelatchi" userId="495d62745e7169d0" providerId="LiveId" clId="{4E968075-5F8C-4C6C-B86C-AE40581AF6E6}" dt="2023-08-26T16:55:58.828" v="6294" actId="165"/>
          <ac:spMkLst>
            <pc:docMk/>
            <pc:sldMk cId="2476478960" sldId="440"/>
            <ac:spMk id="20" creationId="{4E3437DE-C41A-C99C-38E9-4036CF4DD35A}"/>
          </ac:spMkLst>
        </pc:spChg>
        <pc:spChg chg="mod topLvl">
          <ac:chgData name="Breno Nicelatchi" userId="495d62745e7169d0" providerId="LiveId" clId="{4E968075-5F8C-4C6C-B86C-AE40581AF6E6}" dt="2023-08-26T16:55:58.828" v="6294" actId="165"/>
          <ac:spMkLst>
            <pc:docMk/>
            <pc:sldMk cId="2476478960" sldId="440"/>
            <ac:spMk id="21" creationId="{82CF7AE8-2DA8-3244-E449-0630872F296A}"/>
          </ac:spMkLst>
        </pc:spChg>
        <pc:spChg chg="mod topLvl">
          <ac:chgData name="Breno Nicelatchi" userId="495d62745e7169d0" providerId="LiveId" clId="{4E968075-5F8C-4C6C-B86C-AE40581AF6E6}" dt="2023-08-26T16:55:58.828" v="6294" actId="165"/>
          <ac:spMkLst>
            <pc:docMk/>
            <pc:sldMk cId="2476478960" sldId="440"/>
            <ac:spMk id="22" creationId="{6B93D027-17F5-7ABB-112C-BBB8AD194BDC}"/>
          </ac:spMkLst>
        </pc:spChg>
        <pc:spChg chg="mod topLvl">
          <ac:chgData name="Breno Nicelatchi" userId="495d62745e7169d0" providerId="LiveId" clId="{4E968075-5F8C-4C6C-B86C-AE40581AF6E6}" dt="2023-08-26T16:56:17.980" v="6299" actId="207"/>
          <ac:spMkLst>
            <pc:docMk/>
            <pc:sldMk cId="2476478960" sldId="440"/>
            <ac:spMk id="23" creationId="{191A7C84-7636-9BEE-58B8-72DAA348C514}"/>
          </ac:spMkLst>
        </pc:spChg>
        <pc:spChg chg="mod topLvl">
          <ac:chgData name="Breno Nicelatchi" userId="495d62745e7169d0" providerId="LiveId" clId="{4E968075-5F8C-4C6C-B86C-AE40581AF6E6}" dt="2023-08-26T16:56:17.980" v="6299" actId="207"/>
          <ac:spMkLst>
            <pc:docMk/>
            <pc:sldMk cId="2476478960" sldId="440"/>
            <ac:spMk id="24" creationId="{BC5BD685-D08A-5F6A-1390-7BD51FB6B58A}"/>
          </ac:spMkLst>
        </pc:spChg>
        <pc:spChg chg="mod">
          <ac:chgData name="Breno Nicelatchi" userId="495d62745e7169d0" providerId="LiveId" clId="{4E968075-5F8C-4C6C-B86C-AE40581AF6E6}" dt="2023-08-26T16:57:12.521" v="6322" actId="20577"/>
          <ac:spMkLst>
            <pc:docMk/>
            <pc:sldMk cId="2476478960" sldId="440"/>
            <ac:spMk id="32" creationId="{90FB8E2F-219A-4C33-949E-C9CFF7E7C76B}"/>
          </ac:spMkLst>
        </pc:spChg>
        <pc:grpChg chg="del">
          <ac:chgData name="Breno Nicelatchi" userId="495d62745e7169d0" providerId="LiveId" clId="{4E968075-5F8C-4C6C-B86C-AE40581AF6E6}" dt="2023-08-26T16:55:58.828" v="6294" actId="165"/>
          <ac:grpSpMkLst>
            <pc:docMk/>
            <pc:sldMk cId="2476478960" sldId="440"/>
            <ac:grpSpMk id="11" creationId="{754597C4-C5E6-F622-16E9-329D4716B7BB}"/>
          </ac:grpSpMkLst>
        </pc:grpChg>
        <pc:grpChg chg="del">
          <ac:chgData name="Breno Nicelatchi" userId="495d62745e7169d0" providerId="LiveId" clId="{4E968075-5F8C-4C6C-B86C-AE40581AF6E6}" dt="2023-08-26T16:55:58.828" v="6294" actId="165"/>
          <ac:grpSpMkLst>
            <pc:docMk/>
            <pc:sldMk cId="2476478960" sldId="440"/>
            <ac:grpSpMk id="13" creationId="{118E5A4F-0ACC-5B2D-C272-0A89E17F7FC3}"/>
          </ac:grpSpMkLst>
        </pc:grpChg>
        <pc:grpChg chg="del">
          <ac:chgData name="Breno Nicelatchi" userId="495d62745e7169d0" providerId="LiveId" clId="{4E968075-5F8C-4C6C-B86C-AE40581AF6E6}" dt="2023-08-26T16:55:58.828" v="6294" actId="165"/>
          <ac:grpSpMkLst>
            <pc:docMk/>
            <pc:sldMk cId="2476478960" sldId="440"/>
            <ac:grpSpMk id="14" creationId="{7B35368F-8ACD-3170-2740-4F65CDD6ADA1}"/>
          </ac:grpSpMkLst>
        </pc:grpChg>
        <pc:grpChg chg="del">
          <ac:chgData name="Breno Nicelatchi" userId="495d62745e7169d0" providerId="LiveId" clId="{4E968075-5F8C-4C6C-B86C-AE40581AF6E6}" dt="2023-08-26T16:55:58.828" v="6294" actId="165"/>
          <ac:grpSpMkLst>
            <pc:docMk/>
            <pc:sldMk cId="2476478960" sldId="440"/>
            <ac:grpSpMk id="15" creationId="{199075A4-875E-4277-E552-59F794790286}"/>
          </ac:grpSpMkLst>
        </pc:grpChg>
      </pc:sldChg>
      <pc:sldChg chg="modSp add mod modTransition modAnim">
        <pc:chgData name="Breno Nicelatchi" userId="495d62745e7169d0" providerId="LiveId" clId="{4E968075-5F8C-4C6C-B86C-AE40581AF6E6}" dt="2023-08-26T16:58:23.184" v="6340"/>
        <pc:sldMkLst>
          <pc:docMk/>
          <pc:sldMk cId="2777934520" sldId="441"/>
        </pc:sldMkLst>
        <pc:spChg chg="mod">
          <ac:chgData name="Breno Nicelatchi" userId="495d62745e7169d0" providerId="LiveId" clId="{4E968075-5F8C-4C6C-B86C-AE40581AF6E6}" dt="2023-08-26T16:56:23.978" v="6300" actId="207"/>
          <ac:spMkLst>
            <pc:docMk/>
            <pc:sldMk cId="2777934520" sldId="441"/>
            <ac:spMk id="17" creationId="{8F2688E7-ECC6-1402-D616-8FF6D4858108}"/>
          </ac:spMkLst>
        </pc:spChg>
        <pc:spChg chg="mod">
          <ac:chgData name="Breno Nicelatchi" userId="495d62745e7169d0" providerId="LiveId" clId="{4E968075-5F8C-4C6C-B86C-AE40581AF6E6}" dt="2023-08-26T16:56:23.978" v="6300" actId="207"/>
          <ac:spMkLst>
            <pc:docMk/>
            <pc:sldMk cId="2777934520" sldId="441"/>
            <ac:spMk id="18" creationId="{F08D0C1C-3837-1686-2247-BCE180AECB24}"/>
          </ac:spMkLst>
        </pc:spChg>
        <pc:spChg chg="mod">
          <ac:chgData name="Breno Nicelatchi" userId="495d62745e7169d0" providerId="LiveId" clId="{4E968075-5F8C-4C6C-B86C-AE40581AF6E6}" dt="2023-08-26T16:55:39.505" v="6288" actId="207"/>
          <ac:spMkLst>
            <pc:docMk/>
            <pc:sldMk cId="2777934520" sldId="441"/>
            <ac:spMk id="19" creationId="{A1BABD32-F521-59EE-69DD-BDD57A580091}"/>
          </ac:spMkLst>
        </pc:spChg>
        <pc:spChg chg="mod">
          <ac:chgData name="Breno Nicelatchi" userId="495d62745e7169d0" providerId="LiveId" clId="{4E968075-5F8C-4C6C-B86C-AE40581AF6E6}" dt="2023-08-26T16:55:39.505" v="6288" actId="207"/>
          <ac:spMkLst>
            <pc:docMk/>
            <pc:sldMk cId="2777934520" sldId="441"/>
            <ac:spMk id="20" creationId="{4E3437DE-C41A-C99C-38E9-4036CF4DD35A}"/>
          </ac:spMkLst>
        </pc:spChg>
        <pc:spChg chg="mod">
          <ac:chgData name="Breno Nicelatchi" userId="495d62745e7169d0" providerId="LiveId" clId="{4E968075-5F8C-4C6C-B86C-AE40581AF6E6}" dt="2023-08-26T16:57:24.594" v="6327" actId="20577"/>
          <ac:spMkLst>
            <pc:docMk/>
            <pc:sldMk cId="2777934520" sldId="441"/>
            <ac:spMk id="32" creationId="{90FB8E2F-219A-4C33-949E-C9CFF7E7C76B}"/>
          </ac:spMkLst>
        </pc:spChg>
        <pc:grpChg chg="mod">
          <ac:chgData name="Breno Nicelatchi" userId="495d62745e7169d0" providerId="LiveId" clId="{4E968075-5F8C-4C6C-B86C-AE40581AF6E6}" dt="2023-08-26T16:55:39.505" v="6288" actId="207"/>
          <ac:grpSpMkLst>
            <pc:docMk/>
            <pc:sldMk cId="2777934520" sldId="441"/>
            <ac:grpSpMk id="14" creationId="{7B35368F-8ACD-3170-2740-4F65CDD6ADA1}"/>
          </ac:grpSpMkLst>
        </pc:grpChg>
        <pc:grpChg chg="mod">
          <ac:chgData name="Breno Nicelatchi" userId="495d62745e7169d0" providerId="LiveId" clId="{4E968075-5F8C-4C6C-B86C-AE40581AF6E6}" dt="2023-08-26T16:56:23.978" v="6300" actId="207"/>
          <ac:grpSpMkLst>
            <pc:docMk/>
            <pc:sldMk cId="2777934520" sldId="441"/>
            <ac:grpSpMk id="15" creationId="{199075A4-875E-4277-E552-59F794790286}"/>
          </ac:grpSpMkLst>
        </pc:grpChg>
      </pc:sldChg>
      <pc:sldChg chg="modSp add mod modTransition modAnim">
        <pc:chgData name="Breno Nicelatchi" userId="495d62745e7169d0" providerId="LiveId" clId="{4E968075-5F8C-4C6C-B86C-AE40581AF6E6}" dt="2023-08-26T16:58:28.694" v="6341"/>
        <pc:sldMkLst>
          <pc:docMk/>
          <pc:sldMk cId="771943842" sldId="442"/>
        </pc:sldMkLst>
        <pc:spChg chg="mod">
          <ac:chgData name="Breno Nicelatchi" userId="495d62745e7169d0" providerId="LiveId" clId="{4E968075-5F8C-4C6C-B86C-AE40581AF6E6}" dt="2023-08-26T16:55:42.369" v="6289" actId="207"/>
          <ac:spMkLst>
            <pc:docMk/>
            <pc:sldMk cId="771943842" sldId="442"/>
            <ac:spMk id="19" creationId="{A1BABD32-F521-59EE-69DD-BDD57A580091}"/>
          </ac:spMkLst>
        </pc:spChg>
        <pc:spChg chg="mod">
          <ac:chgData name="Breno Nicelatchi" userId="495d62745e7169d0" providerId="LiveId" clId="{4E968075-5F8C-4C6C-B86C-AE40581AF6E6}" dt="2023-08-26T16:55:42.369" v="6289" actId="207"/>
          <ac:spMkLst>
            <pc:docMk/>
            <pc:sldMk cId="771943842" sldId="442"/>
            <ac:spMk id="20" creationId="{4E3437DE-C41A-C99C-38E9-4036CF4DD35A}"/>
          </ac:spMkLst>
        </pc:spChg>
        <pc:spChg chg="mod">
          <ac:chgData name="Breno Nicelatchi" userId="495d62745e7169d0" providerId="LiveId" clId="{4E968075-5F8C-4C6C-B86C-AE40581AF6E6}" dt="2023-08-26T16:56:26.736" v="6301" actId="207"/>
          <ac:spMkLst>
            <pc:docMk/>
            <pc:sldMk cId="771943842" sldId="442"/>
            <ac:spMk id="21" creationId="{82CF7AE8-2DA8-3244-E449-0630872F296A}"/>
          </ac:spMkLst>
        </pc:spChg>
        <pc:spChg chg="mod">
          <ac:chgData name="Breno Nicelatchi" userId="495d62745e7169d0" providerId="LiveId" clId="{4E968075-5F8C-4C6C-B86C-AE40581AF6E6}" dt="2023-08-26T16:56:26.736" v="6301" actId="207"/>
          <ac:spMkLst>
            <pc:docMk/>
            <pc:sldMk cId="771943842" sldId="442"/>
            <ac:spMk id="22" creationId="{6B93D027-17F5-7ABB-112C-BBB8AD194BDC}"/>
          </ac:spMkLst>
        </pc:spChg>
        <pc:spChg chg="mod">
          <ac:chgData name="Breno Nicelatchi" userId="495d62745e7169d0" providerId="LiveId" clId="{4E968075-5F8C-4C6C-B86C-AE40581AF6E6}" dt="2023-08-26T16:57:40.878" v="6336" actId="20577"/>
          <ac:spMkLst>
            <pc:docMk/>
            <pc:sldMk cId="771943842" sldId="442"/>
            <ac:spMk id="32" creationId="{90FB8E2F-219A-4C33-949E-C9CFF7E7C76B}"/>
          </ac:spMkLst>
        </pc:spChg>
        <pc:grpChg chg="mod">
          <ac:chgData name="Breno Nicelatchi" userId="495d62745e7169d0" providerId="LiveId" clId="{4E968075-5F8C-4C6C-B86C-AE40581AF6E6}" dt="2023-08-26T16:56:26.736" v="6301" actId="207"/>
          <ac:grpSpMkLst>
            <pc:docMk/>
            <pc:sldMk cId="771943842" sldId="442"/>
            <ac:grpSpMk id="13" creationId="{118E5A4F-0ACC-5B2D-C272-0A89E17F7FC3}"/>
          </ac:grpSpMkLst>
        </pc:grpChg>
        <pc:grpChg chg="mod">
          <ac:chgData name="Breno Nicelatchi" userId="495d62745e7169d0" providerId="LiveId" clId="{4E968075-5F8C-4C6C-B86C-AE40581AF6E6}" dt="2023-08-26T16:55:42.369" v="6289" actId="207"/>
          <ac:grpSpMkLst>
            <pc:docMk/>
            <pc:sldMk cId="771943842" sldId="442"/>
            <ac:grpSpMk id="14" creationId="{7B35368F-8ACD-3170-2740-4F65CDD6ADA1}"/>
          </ac:grpSpMkLst>
        </pc:grpChg>
      </pc:sldChg>
      <pc:sldChg chg="addSp delSp modSp add mod delAnim modAnim">
        <pc:chgData name="Breno Nicelatchi" userId="495d62745e7169d0" providerId="LiveId" clId="{4E968075-5F8C-4C6C-B86C-AE40581AF6E6}" dt="2023-08-26T17:08:56.552" v="6374" actId="166"/>
        <pc:sldMkLst>
          <pc:docMk/>
          <pc:sldMk cId="2939816116" sldId="443"/>
        </pc:sldMkLst>
        <pc:spChg chg="ord">
          <ac:chgData name="Breno Nicelatchi" userId="495d62745e7169d0" providerId="LiveId" clId="{4E968075-5F8C-4C6C-B86C-AE40581AF6E6}" dt="2023-08-26T17:08:39.076" v="6357" actId="166"/>
          <ac:spMkLst>
            <pc:docMk/>
            <pc:sldMk cId="2939816116" sldId="443"/>
            <ac:spMk id="21" creationId="{86AAC15B-0A4F-6AA8-1CC2-2B97665772DF}"/>
          </ac:spMkLst>
        </pc:spChg>
        <pc:spChg chg="del">
          <ac:chgData name="Breno Nicelatchi" userId="495d62745e7169d0" providerId="LiveId" clId="{4E968075-5F8C-4C6C-B86C-AE40581AF6E6}" dt="2023-08-26T17:08:17.937" v="6350" actId="478"/>
          <ac:spMkLst>
            <pc:docMk/>
            <pc:sldMk cId="2939816116" sldId="443"/>
            <ac:spMk id="22" creationId="{2BA9B4C1-8B99-7FBB-53E8-D2619F7F2E89}"/>
          </ac:spMkLst>
        </pc:spChg>
        <pc:spChg chg="mod ord">
          <ac:chgData name="Breno Nicelatchi" userId="495d62745e7169d0" providerId="LiveId" clId="{4E968075-5F8C-4C6C-B86C-AE40581AF6E6}" dt="2023-08-26T17:08:53.342" v="6373" actId="1035"/>
          <ac:spMkLst>
            <pc:docMk/>
            <pc:sldMk cId="2939816116" sldId="443"/>
            <ac:spMk id="58" creationId="{EA88472E-3D8C-4A1B-9307-34B2CDBAD3CC}"/>
          </ac:spMkLst>
        </pc:spChg>
        <pc:picChg chg="add mod ord">
          <ac:chgData name="Breno Nicelatchi" userId="495d62745e7169d0" providerId="LiveId" clId="{4E968075-5F8C-4C6C-B86C-AE40581AF6E6}" dt="2023-08-26T17:08:56.552" v="6374" actId="166"/>
          <ac:picMkLst>
            <pc:docMk/>
            <pc:sldMk cId="2939816116" sldId="443"/>
            <ac:picMk id="2" creationId="{AB566D71-0F0C-9700-6499-776D007CAD53}"/>
          </ac:picMkLst>
        </pc:picChg>
        <pc:picChg chg="del">
          <ac:chgData name="Breno Nicelatchi" userId="495d62745e7169d0" providerId="LiveId" clId="{4E968075-5F8C-4C6C-B86C-AE40581AF6E6}" dt="2023-08-26T17:07:58.432" v="6343" actId="478"/>
          <ac:picMkLst>
            <pc:docMk/>
            <pc:sldMk cId="2939816116" sldId="443"/>
            <ac:picMk id="20" creationId="{C42469E9-0B24-B31A-29A2-AC07D3015AA5}"/>
          </ac:picMkLst>
        </pc:picChg>
        <pc:picChg chg="del">
          <ac:chgData name="Breno Nicelatchi" userId="495d62745e7169d0" providerId="LiveId" clId="{4E968075-5F8C-4C6C-B86C-AE40581AF6E6}" dt="2023-08-26T17:08:17.937" v="6350" actId="478"/>
          <ac:picMkLst>
            <pc:docMk/>
            <pc:sldMk cId="2939816116" sldId="443"/>
            <ac:picMk id="24" creationId="{2CC91ED2-D7BB-22A6-EEB3-042002CEE0BE}"/>
          </ac:picMkLst>
        </pc:picChg>
      </pc:sldChg>
      <pc:sldChg chg="modSp add mod">
        <pc:chgData name="Breno Nicelatchi" userId="495d62745e7169d0" providerId="LiveId" clId="{4E968075-5F8C-4C6C-B86C-AE40581AF6E6}" dt="2023-08-26T17:09:57.134" v="6390" actId="1036"/>
        <pc:sldMkLst>
          <pc:docMk/>
          <pc:sldMk cId="229773918" sldId="444"/>
        </pc:sldMkLst>
        <pc:spChg chg="mod">
          <ac:chgData name="Breno Nicelatchi" userId="495d62745e7169d0" providerId="LiveId" clId="{4E968075-5F8C-4C6C-B86C-AE40581AF6E6}" dt="2023-08-26T17:09:57.134" v="6390" actId="1036"/>
          <ac:spMkLst>
            <pc:docMk/>
            <pc:sldMk cId="229773918" sldId="444"/>
            <ac:spMk id="7" creationId="{ADCF7427-7901-23C2-35AA-6479A2C5CE1C}"/>
          </ac:spMkLst>
        </pc:spChg>
      </pc:sldChg>
      <pc:sldChg chg="modSp add mod">
        <pc:chgData name="Breno Nicelatchi" userId="495d62745e7169d0" providerId="LiveId" clId="{4E968075-5F8C-4C6C-B86C-AE40581AF6E6}" dt="2023-08-26T17:10:35.825" v="6420" actId="1036"/>
        <pc:sldMkLst>
          <pc:docMk/>
          <pc:sldMk cId="1465897025" sldId="445"/>
        </pc:sldMkLst>
        <pc:spChg chg="mod">
          <ac:chgData name="Breno Nicelatchi" userId="495d62745e7169d0" providerId="LiveId" clId="{4E968075-5F8C-4C6C-B86C-AE40581AF6E6}" dt="2023-08-26T17:10:27.074" v="6397" actId="1076"/>
          <ac:spMkLst>
            <pc:docMk/>
            <pc:sldMk cId="1465897025" sldId="445"/>
            <ac:spMk id="8" creationId="{223782CB-E090-D028-793D-90C6B2F9C44F}"/>
          </ac:spMkLst>
        </pc:spChg>
        <pc:spChg chg="mod">
          <ac:chgData name="Breno Nicelatchi" userId="495d62745e7169d0" providerId="LiveId" clId="{4E968075-5F8C-4C6C-B86C-AE40581AF6E6}" dt="2023-08-26T17:10:27.074" v="6397" actId="1076"/>
          <ac:spMkLst>
            <pc:docMk/>
            <pc:sldMk cId="1465897025" sldId="445"/>
            <ac:spMk id="9" creationId="{79DCDB5E-1E4E-2511-3594-31332D175BEC}"/>
          </ac:spMkLst>
        </pc:spChg>
        <pc:spChg chg="mod">
          <ac:chgData name="Breno Nicelatchi" userId="495d62745e7169d0" providerId="LiveId" clId="{4E968075-5F8C-4C6C-B86C-AE40581AF6E6}" dt="2023-08-26T17:10:35.825" v="6420" actId="1036"/>
          <ac:spMkLst>
            <pc:docMk/>
            <pc:sldMk cId="1465897025" sldId="445"/>
            <ac:spMk id="10" creationId="{CAD177C9-ED40-01D0-9142-27A150BD51BF}"/>
          </ac:spMkLst>
        </pc:spChg>
      </pc:sldChg>
      <pc:sldChg chg="modSp add mod modAnim">
        <pc:chgData name="Breno Nicelatchi" userId="495d62745e7169d0" providerId="LiveId" clId="{4E968075-5F8C-4C6C-B86C-AE40581AF6E6}" dt="2023-08-26T17:11:18.316" v="6440" actId="1036"/>
        <pc:sldMkLst>
          <pc:docMk/>
          <pc:sldMk cId="3709637163" sldId="446"/>
        </pc:sldMkLst>
        <pc:spChg chg="mod">
          <ac:chgData name="Breno Nicelatchi" userId="495d62745e7169d0" providerId="LiveId" clId="{4E968075-5F8C-4C6C-B86C-AE40581AF6E6}" dt="2023-08-26T17:11:18.316" v="6440" actId="1036"/>
          <ac:spMkLst>
            <pc:docMk/>
            <pc:sldMk cId="3709637163" sldId="446"/>
            <ac:spMk id="32" creationId="{072460F6-9530-45BF-B5CE-9B111A88DA5D}"/>
          </ac:spMkLst>
        </pc:spChg>
        <pc:spChg chg="mod">
          <ac:chgData name="Breno Nicelatchi" userId="495d62745e7169d0" providerId="LiveId" clId="{4E968075-5F8C-4C6C-B86C-AE40581AF6E6}" dt="2023-08-26T17:10:58.702" v="6423" actId="20577"/>
          <ac:spMkLst>
            <pc:docMk/>
            <pc:sldMk cId="3709637163" sldId="446"/>
            <ac:spMk id="33" creationId="{60D34A72-0885-4908-8E33-29EA67FABC95}"/>
          </ac:spMkLst>
        </pc:spChg>
      </pc:sldChg>
      <pc:sldChg chg="addSp delSp modSp add mod modAnim">
        <pc:chgData name="Breno Nicelatchi" userId="495d62745e7169d0" providerId="LiveId" clId="{4E968075-5F8C-4C6C-B86C-AE40581AF6E6}" dt="2023-08-26T17:13:08.122" v="6453" actId="931"/>
        <pc:sldMkLst>
          <pc:docMk/>
          <pc:sldMk cId="263652156" sldId="447"/>
        </pc:sldMkLst>
        <pc:spChg chg="add del mod">
          <ac:chgData name="Breno Nicelatchi" userId="495d62745e7169d0" providerId="LiveId" clId="{4E968075-5F8C-4C6C-B86C-AE40581AF6E6}" dt="2023-08-26T17:13:08.122" v="6453" actId="931"/>
          <ac:spMkLst>
            <pc:docMk/>
            <pc:sldMk cId="263652156" sldId="447"/>
            <ac:spMk id="3" creationId="{E09ED7C0-6783-56FF-6A65-9072E3D899A2}"/>
          </ac:spMkLst>
        </pc:spChg>
        <pc:spChg chg="mod">
          <ac:chgData name="Breno Nicelatchi" userId="495d62745e7169d0" providerId="LiveId" clId="{4E968075-5F8C-4C6C-B86C-AE40581AF6E6}" dt="2023-08-26T17:13:00.662" v="6451" actId="1076"/>
          <ac:spMkLst>
            <pc:docMk/>
            <pc:sldMk cId="263652156" sldId="447"/>
            <ac:spMk id="16" creationId="{A52D618B-9774-4D89-89D8-4D7351BC98E0}"/>
          </ac:spMkLst>
        </pc:spChg>
        <pc:picChg chg="add mod">
          <ac:chgData name="Breno Nicelatchi" userId="495d62745e7169d0" providerId="LiveId" clId="{4E968075-5F8C-4C6C-B86C-AE40581AF6E6}" dt="2023-08-26T17:13:08.122" v="6453" actId="931"/>
          <ac:picMkLst>
            <pc:docMk/>
            <pc:sldMk cId="263652156" sldId="447"/>
            <ac:picMk id="5" creationId="{24C4D66D-AA6A-AE80-A7FD-4DB5AEBF84B9}"/>
          </ac:picMkLst>
        </pc:picChg>
        <pc:picChg chg="del">
          <ac:chgData name="Breno Nicelatchi" userId="495d62745e7169d0" providerId="LiveId" clId="{4E968075-5F8C-4C6C-B86C-AE40581AF6E6}" dt="2023-08-26T17:13:01.982" v="6452" actId="478"/>
          <ac:picMkLst>
            <pc:docMk/>
            <pc:sldMk cId="263652156" sldId="447"/>
            <ac:picMk id="32" creationId="{12AEE635-C2C4-3364-04B1-9D630431CE4B}"/>
          </ac:picMkLst>
        </pc:picChg>
      </pc:sldChg>
      <pc:sldChg chg="modSp add modAnim">
        <pc:chgData name="Breno Nicelatchi" userId="495d62745e7169d0" providerId="LiveId" clId="{4E968075-5F8C-4C6C-B86C-AE40581AF6E6}" dt="2023-08-26T17:12:45.768" v="6447" actId="20577"/>
        <pc:sldMkLst>
          <pc:docMk/>
          <pc:sldMk cId="2498271824" sldId="448"/>
        </pc:sldMkLst>
        <pc:spChg chg="mod">
          <ac:chgData name="Breno Nicelatchi" userId="495d62745e7169d0" providerId="LiveId" clId="{4E968075-5F8C-4C6C-B86C-AE40581AF6E6}" dt="2023-08-26T17:12:45.768" v="6447" actId="20577"/>
          <ac:spMkLst>
            <pc:docMk/>
            <pc:sldMk cId="2498271824" sldId="448"/>
            <ac:spMk id="4" creationId="{EFC9F954-377F-E2CB-93FF-9CAB1E677411}"/>
          </ac:spMkLst>
        </pc:spChg>
      </pc:sldChg>
      <pc:sldChg chg="delSp modSp add mod delAnim">
        <pc:chgData name="Breno Nicelatchi" userId="495d62745e7169d0" providerId="LiveId" clId="{4E968075-5F8C-4C6C-B86C-AE40581AF6E6}" dt="2023-08-26T17:40:20.557" v="6471" actId="113"/>
        <pc:sldMkLst>
          <pc:docMk/>
          <pc:sldMk cId="3762221485" sldId="449"/>
        </pc:sldMkLst>
        <pc:spChg chg="del topLvl">
          <ac:chgData name="Breno Nicelatchi" userId="495d62745e7169d0" providerId="LiveId" clId="{4E968075-5F8C-4C6C-B86C-AE40581AF6E6}" dt="2023-08-26T17:40:06.598" v="6463" actId="478"/>
          <ac:spMkLst>
            <pc:docMk/>
            <pc:sldMk cId="3762221485" sldId="449"/>
            <ac:spMk id="19" creationId="{82417B36-E758-4925-997E-43E690FD95BC}"/>
          </ac:spMkLst>
        </pc:spChg>
        <pc:spChg chg="mod topLvl">
          <ac:chgData name="Breno Nicelatchi" userId="495d62745e7169d0" providerId="LiveId" clId="{4E968075-5F8C-4C6C-B86C-AE40581AF6E6}" dt="2023-08-26T17:40:20.557" v="6471" actId="113"/>
          <ac:spMkLst>
            <pc:docMk/>
            <pc:sldMk cId="3762221485" sldId="449"/>
            <ac:spMk id="20" creationId="{C7E90531-134E-4106-9F8C-F894EEBFDC7C}"/>
          </ac:spMkLst>
        </pc:spChg>
        <pc:grpChg chg="del">
          <ac:chgData name="Breno Nicelatchi" userId="495d62745e7169d0" providerId="LiveId" clId="{4E968075-5F8C-4C6C-B86C-AE40581AF6E6}" dt="2023-08-26T17:40:00.153" v="6461" actId="478"/>
          <ac:grpSpMkLst>
            <pc:docMk/>
            <pc:sldMk cId="3762221485" sldId="449"/>
            <ac:grpSpMk id="15" creationId="{7C0D7653-DCC2-42AD-8944-43923C316926}"/>
          </ac:grpSpMkLst>
        </pc:grpChg>
        <pc:grpChg chg="del">
          <ac:chgData name="Breno Nicelatchi" userId="495d62745e7169d0" providerId="LiveId" clId="{4E968075-5F8C-4C6C-B86C-AE40581AF6E6}" dt="2023-08-26T17:40:06.598" v="6463" actId="478"/>
          <ac:grpSpMkLst>
            <pc:docMk/>
            <pc:sldMk cId="3762221485" sldId="449"/>
            <ac:grpSpMk id="18" creationId="{2D690525-788A-4A0B-BEC1-DA3C5709C5CA}"/>
          </ac:grpSpMkLst>
        </pc:grpChg>
        <pc:grpChg chg="del">
          <ac:chgData name="Breno Nicelatchi" userId="495d62745e7169d0" providerId="LiveId" clId="{4E968075-5F8C-4C6C-B86C-AE40581AF6E6}" dt="2023-08-26T17:40:02.715" v="6462" actId="478"/>
          <ac:grpSpMkLst>
            <pc:docMk/>
            <pc:sldMk cId="3762221485" sldId="449"/>
            <ac:grpSpMk id="21" creationId="{DD0D6898-9825-4FDA-B285-7331F9DBCFC9}"/>
          </ac:grpSpMkLst>
        </pc:grpChg>
        <pc:grpChg chg="del">
          <ac:chgData name="Breno Nicelatchi" userId="495d62745e7169d0" providerId="LiveId" clId="{4E968075-5F8C-4C6C-B86C-AE40581AF6E6}" dt="2023-08-26T17:39:57.676" v="6460" actId="478"/>
          <ac:grpSpMkLst>
            <pc:docMk/>
            <pc:sldMk cId="3762221485" sldId="449"/>
            <ac:grpSpMk id="39" creationId="{9E1040B3-C61E-430C-8F6C-BDE4274B84FB}"/>
          </ac:grpSpMkLst>
        </pc:grpChg>
      </pc:sldChg>
      <pc:sldChg chg="delSp modSp add mod">
        <pc:chgData name="Breno Nicelatchi" userId="495d62745e7169d0" providerId="LiveId" clId="{4E968075-5F8C-4C6C-B86C-AE40581AF6E6}" dt="2023-08-26T17:43:01.476" v="6524" actId="20577"/>
        <pc:sldMkLst>
          <pc:docMk/>
          <pc:sldMk cId="1107751399" sldId="450"/>
        </pc:sldMkLst>
        <pc:spChg chg="mod">
          <ac:chgData name="Breno Nicelatchi" userId="495d62745e7169d0" providerId="LiveId" clId="{4E968075-5F8C-4C6C-B86C-AE40581AF6E6}" dt="2023-08-26T17:42:56.705" v="6523" actId="1035"/>
          <ac:spMkLst>
            <pc:docMk/>
            <pc:sldMk cId="1107751399" sldId="450"/>
            <ac:spMk id="4" creationId="{CC26DF20-BBA9-37EC-ACEF-20AE1F27EC95}"/>
          </ac:spMkLst>
        </pc:spChg>
        <pc:spChg chg="mod">
          <ac:chgData name="Breno Nicelatchi" userId="495d62745e7169d0" providerId="LiveId" clId="{4E968075-5F8C-4C6C-B86C-AE40581AF6E6}" dt="2023-08-26T17:42:56.705" v="6523" actId="1035"/>
          <ac:spMkLst>
            <pc:docMk/>
            <pc:sldMk cId="1107751399" sldId="450"/>
            <ac:spMk id="5" creationId="{47ED71B0-B75E-8F01-5AC8-8CE4EC621B31}"/>
          </ac:spMkLst>
        </pc:spChg>
        <pc:spChg chg="del">
          <ac:chgData name="Breno Nicelatchi" userId="495d62745e7169d0" providerId="LiveId" clId="{4E968075-5F8C-4C6C-B86C-AE40581AF6E6}" dt="2023-08-26T17:42:51.588" v="6490" actId="478"/>
          <ac:spMkLst>
            <pc:docMk/>
            <pc:sldMk cId="1107751399" sldId="450"/>
            <ac:spMk id="6" creationId="{81756015-27E4-CBE3-35F9-043CA8978A1D}"/>
          </ac:spMkLst>
        </pc:spChg>
        <pc:spChg chg="mod">
          <ac:chgData name="Breno Nicelatchi" userId="495d62745e7169d0" providerId="LiveId" clId="{4E968075-5F8C-4C6C-B86C-AE40581AF6E6}" dt="2023-08-26T17:42:56.705" v="6523" actId="1035"/>
          <ac:spMkLst>
            <pc:docMk/>
            <pc:sldMk cId="1107751399" sldId="450"/>
            <ac:spMk id="7" creationId="{6637FB7B-EFC8-4A28-B0C2-F5D61CB6DAFD}"/>
          </ac:spMkLst>
        </pc:spChg>
        <pc:spChg chg="del">
          <ac:chgData name="Breno Nicelatchi" userId="495d62745e7169d0" providerId="LiveId" clId="{4E968075-5F8C-4C6C-B86C-AE40581AF6E6}" dt="2023-08-26T17:42:51.588" v="6490" actId="478"/>
          <ac:spMkLst>
            <pc:docMk/>
            <pc:sldMk cId="1107751399" sldId="450"/>
            <ac:spMk id="8" creationId="{AB2D4495-2DC4-274E-22B1-60C68ECDC933}"/>
          </ac:spMkLst>
        </pc:spChg>
        <pc:spChg chg="mod">
          <ac:chgData name="Breno Nicelatchi" userId="495d62745e7169d0" providerId="LiveId" clId="{4E968075-5F8C-4C6C-B86C-AE40581AF6E6}" dt="2023-08-26T17:42:56.705" v="6523" actId="1035"/>
          <ac:spMkLst>
            <pc:docMk/>
            <pc:sldMk cId="1107751399" sldId="450"/>
            <ac:spMk id="9" creationId="{D590A500-464B-4263-8951-4E6A0192889F}"/>
          </ac:spMkLst>
        </pc:spChg>
        <pc:spChg chg="del">
          <ac:chgData name="Breno Nicelatchi" userId="495d62745e7169d0" providerId="LiveId" clId="{4E968075-5F8C-4C6C-B86C-AE40581AF6E6}" dt="2023-08-26T17:42:51.588" v="6490" actId="478"/>
          <ac:spMkLst>
            <pc:docMk/>
            <pc:sldMk cId="1107751399" sldId="450"/>
            <ac:spMk id="10" creationId="{070575CF-0CB8-F827-F656-6EBDCBEEB7DF}"/>
          </ac:spMkLst>
        </pc:spChg>
        <pc:spChg chg="del">
          <ac:chgData name="Breno Nicelatchi" userId="495d62745e7169d0" providerId="LiveId" clId="{4E968075-5F8C-4C6C-B86C-AE40581AF6E6}" dt="2023-08-26T17:42:51.588" v="6490" actId="478"/>
          <ac:spMkLst>
            <pc:docMk/>
            <pc:sldMk cId="1107751399" sldId="450"/>
            <ac:spMk id="11" creationId="{92E4B552-4EEB-FABA-AD1D-D33A6438B1FC}"/>
          </ac:spMkLst>
        </pc:spChg>
        <pc:spChg chg="del">
          <ac:chgData name="Breno Nicelatchi" userId="495d62745e7169d0" providerId="LiveId" clId="{4E968075-5F8C-4C6C-B86C-AE40581AF6E6}" dt="2023-08-26T17:42:51.588" v="6490" actId="478"/>
          <ac:spMkLst>
            <pc:docMk/>
            <pc:sldMk cId="1107751399" sldId="450"/>
            <ac:spMk id="13" creationId="{B3CC456B-EC46-C90A-3974-84DC08290856}"/>
          </ac:spMkLst>
        </pc:spChg>
        <pc:spChg chg="del">
          <ac:chgData name="Breno Nicelatchi" userId="495d62745e7169d0" providerId="LiveId" clId="{4E968075-5F8C-4C6C-B86C-AE40581AF6E6}" dt="2023-08-26T17:42:51.588" v="6490" actId="478"/>
          <ac:spMkLst>
            <pc:docMk/>
            <pc:sldMk cId="1107751399" sldId="450"/>
            <ac:spMk id="14" creationId="{681A3B5B-6D0D-0183-F9CC-6786C246AAC6}"/>
          </ac:spMkLst>
        </pc:spChg>
        <pc:spChg chg="mod">
          <ac:chgData name="Breno Nicelatchi" userId="495d62745e7169d0" providerId="LiveId" clId="{4E968075-5F8C-4C6C-B86C-AE40581AF6E6}" dt="2023-08-26T17:42:56.705" v="6523" actId="1035"/>
          <ac:spMkLst>
            <pc:docMk/>
            <pc:sldMk cId="1107751399" sldId="450"/>
            <ac:spMk id="31" creationId="{2E7830D2-34CE-4BD4-BF37-799B1F760980}"/>
          </ac:spMkLst>
        </pc:spChg>
        <pc:spChg chg="mod">
          <ac:chgData name="Breno Nicelatchi" userId="495d62745e7169d0" providerId="LiveId" clId="{4E968075-5F8C-4C6C-B86C-AE40581AF6E6}" dt="2023-08-26T17:43:01.476" v="6524" actId="20577"/>
          <ac:spMkLst>
            <pc:docMk/>
            <pc:sldMk cId="1107751399" sldId="450"/>
            <ac:spMk id="32" creationId="{90FB8E2F-219A-4C33-949E-C9CFF7E7C76B}"/>
          </ac:spMkLst>
        </pc:spChg>
      </pc:sldChg>
      <pc:sldChg chg="modSp add mod">
        <pc:chgData name="Breno Nicelatchi" userId="495d62745e7169d0" providerId="LiveId" clId="{4E968075-5F8C-4C6C-B86C-AE40581AF6E6}" dt="2023-08-26T17:44:57.582" v="6594" actId="1035"/>
        <pc:sldMkLst>
          <pc:docMk/>
          <pc:sldMk cId="1974066206" sldId="451"/>
        </pc:sldMkLst>
        <pc:spChg chg="mod">
          <ac:chgData name="Breno Nicelatchi" userId="495d62745e7169d0" providerId="LiveId" clId="{4E968075-5F8C-4C6C-B86C-AE40581AF6E6}" dt="2023-08-26T17:44:35.322" v="6577" actId="1076"/>
          <ac:spMkLst>
            <pc:docMk/>
            <pc:sldMk cId="1974066206" sldId="451"/>
            <ac:spMk id="12" creationId="{7708CBAD-5A27-4A72-AF5D-33742181CBF2}"/>
          </ac:spMkLst>
        </pc:spChg>
        <pc:spChg chg="mod">
          <ac:chgData name="Breno Nicelatchi" userId="495d62745e7169d0" providerId="LiveId" clId="{4E968075-5F8C-4C6C-B86C-AE40581AF6E6}" dt="2023-08-26T17:43:20.915" v="6527" actId="20577"/>
          <ac:spMkLst>
            <pc:docMk/>
            <pc:sldMk cId="1974066206" sldId="451"/>
            <ac:spMk id="35" creationId="{E855B688-2671-4223-834B-96FEFD27A7DA}"/>
          </ac:spMkLst>
        </pc:spChg>
        <pc:spChg chg="mod">
          <ac:chgData name="Breno Nicelatchi" userId="495d62745e7169d0" providerId="LiveId" clId="{4E968075-5F8C-4C6C-B86C-AE40581AF6E6}" dt="2023-08-26T17:44:57.582" v="6594" actId="1035"/>
          <ac:spMkLst>
            <pc:docMk/>
            <pc:sldMk cId="1974066206" sldId="451"/>
            <ac:spMk id="40" creationId="{4CD64688-BCC5-4F77-B5F5-74B27F9CC340}"/>
          </ac:spMkLst>
        </pc:spChg>
        <pc:spChg chg="mod">
          <ac:chgData name="Breno Nicelatchi" userId="495d62745e7169d0" providerId="LiveId" clId="{4E968075-5F8C-4C6C-B86C-AE40581AF6E6}" dt="2023-08-26T17:43:23.025" v="6529" actId="20577"/>
          <ac:spMkLst>
            <pc:docMk/>
            <pc:sldMk cId="1974066206" sldId="451"/>
            <ac:spMk id="45" creationId="{F4C24DBF-205D-42ED-9566-96F96C0F95B7}"/>
          </ac:spMkLst>
        </pc:spChg>
        <pc:spChg chg="mod">
          <ac:chgData name="Breno Nicelatchi" userId="495d62745e7169d0" providerId="LiveId" clId="{4E968075-5F8C-4C6C-B86C-AE40581AF6E6}" dt="2023-08-26T17:44:54.032" v="6587" actId="1035"/>
          <ac:spMkLst>
            <pc:docMk/>
            <pc:sldMk cId="1974066206" sldId="451"/>
            <ac:spMk id="55" creationId="{027934BF-B08C-47AF-871C-DA81538F02A8}"/>
          </ac:spMkLst>
        </pc:spChg>
        <pc:spChg chg="mod">
          <ac:chgData name="Breno Nicelatchi" userId="495d62745e7169d0" providerId="LiveId" clId="{4E968075-5F8C-4C6C-B86C-AE40581AF6E6}" dt="2023-08-26T17:43:27.704" v="6533" actId="20577"/>
          <ac:spMkLst>
            <pc:docMk/>
            <pc:sldMk cId="1974066206" sldId="451"/>
            <ac:spMk id="60" creationId="{060FA83D-5AAA-418B-89ED-40417B89B60E}"/>
          </ac:spMkLst>
        </pc:spChg>
      </pc:sldChg>
      <pc:sldChg chg="modSp add mod">
        <pc:chgData name="Breno Nicelatchi" userId="495d62745e7169d0" providerId="LiveId" clId="{4E968075-5F8C-4C6C-B86C-AE40581AF6E6}" dt="2023-08-26T18:23:08.285" v="6603" actId="20577"/>
        <pc:sldMkLst>
          <pc:docMk/>
          <pc:sldMk cId="616286447" sldId="452"/>
        </pc:sldMkLst>
        <pc:spChg chg="mod">
          <ac:chgData name="Breno Nicelatchi" userId="495d62745e7169d0" providerId="LiveId" clId="{4E968075-5F8C-4C6C-B86C-AE40581AF6E6}" dt="2023-08-26T18:23:08.285" v="6603" actId="20577"/>
          <ac:spMkLst>
            <pc:docMk/>
            <pc:sldMk cId="616286447" sldId="452"/>
            <ac:spMk id="7" creationId="{ADCF7427-7901-23C2-35AA-6479A2C5CE1C}"/>
          </ac:spMkLst>
        </pc:spChg>
      </pc:sldChg>
      <pc:sldChg chg="addSp delSp modSp add mod">
        <pc:chgData name="Breno Nicelatchi" userId="495d62745e7169d0" providerId="LiveId" clId="{4E968075-5F8C-4C6C-B86C-AE40581AF6E6}" dt="2023-08-26T18:24:25.992" v="6621" actId="403"/>
        <pc:sldMkLst>
          <pc:docMk/>
          <pc:sldMk cId="4138024788" sldId="453"/>
        </pc:sldMkLst>
        <pc:spChg chg="mod">
          <ac:chgData name="Breno Nicelatchi" userId="495d62745e7169d0" providerId="LiveId" clId="{4E968075-5F8C-4C6C-B86C-AE40581AF6E6}" dt="2023-08-26T18:24:25.992" v="6621" actId="403"/>
          <ac:spMkLst>
            <pc:docMk/>
            <pc:sldMk cId="4138024788" sldId="453"/>
            <ac:spMk id="12" creationId="{7708CBAD-5A27-4A72-AF5D-33742181CBF2}"/>
          </ac:spMkLst>
        </pc:spChg>
        <pc:spChg chg="del">
          <ac:chgData name="Breno Nicelatchi" userId="495d62745e7169d0" providerId="LiveId" clId="{4E968075-5F8C-4C6C-B86C-AE40581AF6E6}" dt="2023-08-26T18:23:37.451" v="6605" actId="478"/>
          <ac:spMkLst>
            <pc:docMk/>
            <pc:sldMk cId="4138024788" sldId="453"/>
            <ac:spMk id="35" creationId="{E855B688-2671-4223-834B-96FEFD27A7DA}"/>
          </ac:spMkLst>
        </pc:spChg>
        <pc:picChg chg="del">
          <ac:chgData name="Breno Nicelatchi" userId="495d62745e7169d0" providerId="LiveId" clId="{4E968075-5F8C-4C6C-B86C-AE40581AF6E6}" dt="2023-08-26T18:23:39.323" v="6606" actId="478"/>
          <ac:picMkLst>
            <pc:docMk/>
            <pc:sldMk cId="4138024788" sldId="453"/>
            <ac:picMk id="2" creationId="{1A296FC3-DFD2-5596-2450-093DA20631B9}"/>
          </ac:picMkLst>
        </pc:picChg>
        <pc:picChg chg="add mod ord">
          <ac:chgData name="Breno Nicelatchi" userId="495d62745e7169d0" providerId="LiveId" clId="{4E968075-5F8C-4C6C-B86C-AE40581AF6E6}" dt="2023-08-26T18:24:06.326" v="6612"/>
          <ac:picMkLst>
            <pc:docMk/>
            <pc:sldMk cId="4138024788" sldId="453"/>
            <ac:picMk id="4" creationId="{7DACBA99-2FE3-0C8C-4275-FC3FE5D2EBF0}"/>
          </ac:picMkLst>
        </pc:picChg>
      </pc:sldChg>
      <pc:sldChg chg="modSp add mod modAnim">
        <pc:chgData name="Breno Nicelatchi" userId="495d62745e7169d0" providerId="LiveId" clId="{4E968075-5F8C-4C6C-B86C-AE40581AF6E6}" dt="2023-08-26T18:25:02.807" v="6631" actId="14100"/>
        <pc:sldMkLst>
          <pc:docMk/>
          <pc:sldMk cId="416392858" sldId="454"/>
        </pc:sldMkLst>
        <pc:spChg chg="mod">
          <ac:chgData name="Breno Nicelatchi" userId="495d62745e7169d0" providerId="LiveId" clId="{4E968075-5F8C-4C6C-B86C-AE40581AF6E6}" dt="2023-08-26T18:25:02.807" v="6631" actId="14100"/>
          <ac:spMkLst>
            <pc:docMk/>
            <pc:sldMk cId="416392858" sldId="454"/>
            <ac:spMk id="32" creationId="{072460F6-9530-45BF-B5CE-9B111A88DA5D}"/>
          </ac:spMkLst>
        </pc:spChg>
        <pc:spChg chg="mod">
          <ac:chgData name="Breno Nicelatchi" userId="495d62745e7169d0" providerId="LiveId" clId="{4E968075-5F8C-4C6C-B86C-AE40581AF6E6}" dt="2023-08-26T18:24:41.503" v="6624" actId="20577"/>
          <ac:spMkLst>
            <pc:docMk/>
            <pc:sldMk cId="416392858" sldId="454"/>
            <ac:spMk id="33" creationId="{60D34A72-0885-4908-8E33-29EA67FABC95}"/>
          </ac:spMkLst>
        </pc:spChg>
      </pc:sldChg>
      <pc:sldChg chg="addSp delSp modSp add mod delAnim modAnim">
        <pc:chgData name="Breno Nicelatchi" userId="495d62745e7169d0" providerId="LiveId" clId="{4E968075-5F8C-4C6C-B86C-AE40581AF6E6}" dt="2023-08-26T18:32:27.983" v="6714" actId="208"/>
        <pc:sldMkLst>
          <pc:docMk/>
          <pc:sldMk cId="3349360460" sldId="455"/>
        </pc:sldMkLst>
        <pc:spChg chg="add del mod ord">
          <ac:chgData name="Breno Nicelatchi" userId="495d62745e7169d0" providerId="LiveId" clId="{4E968075-5F8C-4C6C-B86C-AE40581AF6E6}" dt="2023-08-26T18:26:51.810" v="6638"/>
          <ac:spMkLst>
            <pc:docMk/>
            <pc:sldMk cId="3349360460" sldId="455"/>
            <ac:spMk id="2" creationId="{8D007637-406A-C8AE-F204-6D48252D535E}"/>
          </ac:spMkLst>
        </pc:spChg>
        <pc:spChg chg="add del mod">
          <ac:chgData name="Breno Nicelatchi" userId="495d62745e7169d0" providerId="LiveId" clId="{4E968075-5F8C-4C6C-B86C-AE40581AF6E6}" dt="2023-08-26T18:27:09.985" v="6640" actId="931"/>
          <ac:spMkLst>
            <pc:docMk/>
            <pc:sldMk cId="3349360460" sldId="455"/>
            <ac:spMk id="4" creationId="{68AC5D60-6B7B-1A9B-2B3E-9316335BD77B}"/>
          </ac:spMkLst>
        </pc:spChg>
        <pc:spChg chg="add del mod">
          <ac:chgData name="Breno Nicelatchi" userId="495d62745e7169d0" providerId="LiveId" clId="{4E968075-5F8C-4C6C-B86C-AE40581AF6E6}" dt="2023-08-26T18:27:24.931" v="6642" actId="931"/>
          <ac:spMkLst>
            <pc:docMk/>
            <pc:sldMk cId="3349360460" sldId="455"/>
            <ac:spMk id="9" creationId="{F592C3B5-9949-C0AA-2832-83681E5624CD}"/>
          </ac:spMkLst>
        </pc:spChg>
        <pc:spChg chg="add mod">
          <ac:chgData name="Breno Nicelatchi" userId="495d62745e7169d0" providerId="LiveId" clId="{4E968075-5F8C-4C6C-B86C-AE40581AF6E6}" dt="2023-08-26T18:32:04.960" v="6703" actId="1036"/>
          <ac:spMkLst>
            <pc:docMk/>
            <pc:sldMk cId="3349360460" sldId="455"/>
            <ac:spMk id="12" creationId="{87820CE3-0816-BE78-8BAD-EAC064559DAE}"/>
          </ac:spMkLst>
        </pc:spChg>
        <pc:spChg chg="add mod">
          <ac:chgData name="Breno Nicelatchi" userId="495d62745e7169d0" providerId="LiveId" clId="{4E968075-5F8C-4C6C-B86C-AE40581AF6E6}" dt="2023-08-26T18:31:50.644" v="6698" actId="1076"/>
          <ac:spMkLst>
            <pc:docMk/>
            <pc:sldMk cId="3349360460" sldId="455"/>
            <ac:spMk id="13" creationId="{6BB51412-59CF-45E3-EA18-3AA2785F6CB6}"/>
          </ac:spMkLst>
        </pc:spChg>
        <pc:spChg chg="add mod">
          <ac:chgData name="Breno Nicelatchi" userId="495d62745e7169d0" providerId="LiveId" clId="{4E968075-5F8C-4C6C-B86C-AE40581AF6E6}" dt="2023-08-26T18:32:18.690" v="6713" actId="207"/>
          <ac:spMkLst>
            <pc:docMk/>
            <pc:sldMk cId="3349360460" sldId="455"/>
            <ac:spMk id="14" creationId="{D215FA4E-CE4B-BD01-3691-886251F12698}"/>
          </ac:spMkLst>
        </pc:spChg>
        <pc:spChg chg="add mod">
          <ac:chgData name="Breno Nicelatchi" userId="495d62745e7169d0" providerId="LiveId" clId="{4E968075-5F8C-4C6C-B86C-AE40581AF6E6}" dt="2023-08-26T18:32:27.983" v="6714" actId="208"/>
          <ac:spMkLst>
            <pc:docMk/>
            <pc:sldMk cId="3349360460" sldId="455"/>
            <ac:spMk id="15" creationId="{DA33C922-3F45-A2FD-68BD-C9BDE06AA6A6}"/>
          </ac:spMkLst>
        </pc:spChg>
        <pc:spChg chg="mod">
          <ac:chgData name="Breno Nicelatchi" userId="495d62745e7169d0" providerId="LiveId" clId="{4E968075-5F8C-4C6C-B86C-AE40581AF6E6}" dt="2023-08-26T18:31:44.188" v="6697" actId="1038"/>
          <ac:spMkLst>
            <pc:docMk/>
            <pc:sldMk cId="3349360460" sldId="455"/>
            <ac:spMk id="27" creationId="{63D757F5-7AFE-4C22-9C00-156CCDEE7BF5}"/>
          </ac:spMkLst>
        </pc:spChg>
        <pc:spChg chg="del">
          <ac:chgData name="Breno Nicelatchi" userId="495d62745e7169d0" providerId="LiveId" clId="{4E968075-5F8C-4C6C-B86C-AE40581AF6E6}" dt="2023-08-26T18:28:00.821" v="6646" actId="478"/>
          <ac:spMkLst>
            <pc:docMk/>
            <pc:sldMk cId="3349360460" sldId="455"/>
            <ac:spMk id="28" creationId="{BA3FC9C8-068D-42DA-A8DC-7ACA7A99E073}"/>
          </ac:spMkLst>
        </pc:spChg>
        <pc:spChg chg="del">
          <ac:chgData name="Breno Nicelatchi" userId="495d62745e7169d0" providerId="LiveId" clId="{4E968075-5F8C-4C6C-B86C-AE40581AF6E6}" dt="2023-08-26T18:28:47.971" v="6651" actId="478"/>
          <ac:spMkLst>
            <pc:docMk/>
            <pc:sldMk cId="3349360460" sldId="455"/>
            <ac:spMk id="30" creationId="{D018CA11-7AF4-4072-9BDC-FFF6CE8AF31D}"/>
          </ac:spMkLst>
        </pc:spChg>
        <pc:spChg chg="del">
          <ac:chgData name="Breno Nicelatchi" userId="495d62745e7169d0" providerId="LiveId" clId="{4E968075-5F8C-4C6C-B86C-AE40581AF6E6}" dt="2023-08-26T18:28:44.868" v="6650" actId="478"/>
          <ac:spMkLst>
            <pc:docMk/>
            <pc:sldMk cId="3349360460" sldId="455"/>
            <ac:spMk id="31" creationId="{1AA67831-AECB-4717-8650-9A74C4A81130}"/>
          </ac:spMkLst>
        </pc:spChg>
        <pc:spChg chg="del">
          <ac:chgData name="Breno Nicelatchi" userId="495d62745e7169d0" providerId="LiveId" clId="{4E968075-5F8C-4C6C-B86C-AE40581AF6E6}" dt="2023-08-26T18:28:50.593" v="6652" actId="478"/>
          <ac:spMkLst>
            <pc:docMk/>
            <pc:sldMk cId="3349360460" sldId="455"/>
            <ac:spMk id="32" creationId="{0872CC4E-FB1B-46DB-AA84-08DC0AA633F6}"/>
          </ac:spMkLst>
        </pc:spChg>
        <pc:grpChg chg="del mod">
          <ac:chgData name="Breno Nicelatchi" userId="495d62745e7169d0" providerId="LiveId" clId="{4E968075-5F8C-4C6C-B86C-AE40581AF6E6}" dt="2023-08-26T18:28:00.821" v="6646" actId="478"/>
          <ac:grpSpMkLst>
            <pc:docMk/>
            <pc:sldMk cId="3349360460" sldId="455"/>
            <ac:grpSpMk id="29" creationId="{1044203A-C58B-4BC6-BDD9-58E803C8E90B}"/>
          </ac:grpSpMkLst>
        </pc:grpChg>
        <pc:picChg chg="del mod">
          <ac:chgData name="Breno Nicelatchi" userId="495d62745e7169d0" providerId="LiveId" clId="{4E968075-5F8C-4C6C-B86C-AE40581AF6E6}" dt="2023-08-26T18:26:59.684" v="6639" actId="478"/>
          <ac:picMkLst>
            <pc:docMk/>
            <pc:sldMk cId="3349360460" sldId="455"/>
            <ac:picMk id="6" creationId="{BC31FBB2-9E4A-41F4-B03B-18810474F3DB}"/>
          </ac:picMkLst>
        </pc:picChg>
        <pc:picChg chg="add del mod">
          <ac:chgData name="Breno Nicelatchi" userId="495d62745e7169d0" providerId="LiveId" clId="{4E968075-5F8C-4C6C-B86C-AE40581AF6E6}" dt="2023-08-26T18:27:14.230" v="6641" actId="21"/>
          <ac:picMkLst>
            <pc:docMk/>
            <pc:sldMk cId="3349360460" sldId="455"/>
            <ac:picMk id="7" creationId="{D1EB64CD-6CB5-05EE-E60C-018F94D542FB}"/>
          </ac:picMkLst>
        </pc:picChg>
        <pc:picChg chg="add mod ord">
          <ac:chgData name="Breno Nicelatchi" userId="495d62745e7169d0" providerId="LiveId" clId="{4E968075-5F8C-4C6C-B86C-AE40581AF6E6}" dt="2023-08-26T18:27:55.736" v="6645" actId="1366"/>
          <ac:picMkLst>
            <pc:docMk/>
            <pc:sldMk cId="3349360460" sldId="455"/>
            <ac:picMk id="11" creationId="{A57C63B6-59D0-51B6-7EC2-64BFD8B8403B}"/>
          </ac:picMkLst>
        </pc:picChg>
        <pc:picChg chg="add mod">
          <ac:chgData name="Breno Nicelatchi" userId="495d62745e7169d0" providerId="LiveId" clId="{4E968075-5F8C-4C6C-B86C-AE40581AF6E6}" dt="2023-08-26T18:31:44.188" v="6697" actId="1038"/>
          <ac:picMkLst>
            <pc:docMk/>
            <pc:sldMk cId="3349360460" sldId="455"/>
            <ac:picMk id="16" creationId="{F97C36D3-4EFA-9432-B5BA-24C7BDFE53D5}"/>
          </ac:picMkLst>
        </pc:picChg>
      </pc:sldChg>
      <pc:sldChg chg="delSp modSp add mod delAnim">
        <pc:chgData name="Breno Nicelatchi" userId="495d62745e7169d0" providerId="LiveId" clId="{4E968075-5F8C-4C6C-B86C-AE40581AF6E6}" dt="2023-08-26T18:33:25.709" v="6741" actId="403"/>
        <pc:sldMkLst>
          <pc:docMk/>
          <pc:sldMk cId="3641832788" sldId="456"/>
        </pc:sldMkLst>
        <pc:spChg chg="del">
          <ac:chgData name="Breno Nicelatchi" userId="495d62745e7169d0" providerId="LiveId" clId="{4E968075-5F8C-4C6C-B86C-AE40581AF6E6}" dt="2023-08-26T18:33:15.583" v="6735" actId="478"/>
          <ac:spMkLst>
            <pc:docMk/>
            <pc:sldMk cId="3641832788" sldId="456"/>
            <ac:spMk id="12" creationId="{87820CE3-0816-BE78-8BAD-EAC064559DAE}"/>
          </ac:spMkLst>
        </pc:spChg>
        <pc:spChg chg="mod">
          <ac:chgData name="Breno Nicelatchi" userId="495d62745e7169d0" providerId="LiveId" clId="{4E968075-5F8C-4C6C-B86C-AE40581AF6E6}" dt="2023-08-26T18:33:25.709" v="6741" actId="403"/>
          <ac:spMkLst>
            <pc:docMk/>
            <pc:sldMk cId="3641832788" sldId="456"/>
            <ac:spMk id="13" creationId="{6BB51412-59CF-45E3-EA18-3AA2785F6CB6}"/>
          </ac:spMkLst>
        </pc:spChg>
        <pc:spChg chg="del">
          <ac:chgData name="Breno Nicelatchi" userId="495d62745e7169d0" providerId="LiveId" clId="{4E968075-5F8C-4C6C-B86C-AE40581AF6E6}" dt="2023-08-26T18:33:17.828" v="6736" actId="478"/>
          <ac:spMkLst>
            <pc:docMk/>
            <pc:sldMk cId="3641832788" sldId="456"/>
            <ac:spMk id="14" creationId="{D215FA4E-CE4B-BD01-3691-886251F12698}"/>
          </ac:spMkLst>
        </pc:spChg>
        <pc:spChg chg="del">
          <ac:chgData name="Breno Nicelatchi" userId="495d62745e7169d0" providerId="LiveId" clId="{4E968075-5F8C-4C6C-B86C-AE40581AF6E6}" dt="2023-08-26T18:33:20.450" v="6737" actId="478"/>
          <ac:spMkLst>
            <pc:docMk/>
            <pc:sldMk cId="3641832788" sldId="456"/>
            <ac:spMk id="15" creationId="{DA33C922-3F45-A2FD-68BD-C9BDE06AA6A6}"/>
          </ac:spMkLst>
        </pc:spChg>
      </pc:sldChg>
      <pc:sldChg chg="modSp add mod">
        <pc:chgData name="Breno Nicelatchi" userId="495d62745e7169d0" providerId="LiveId" clId="{4E968075-5F8C-4C6C-B86C-AE40581AF6E6}" dt="2023-08-26T18:34:33.946" v="6745" actId="207"/>
        <pc:sldMkLst>
          <pc:docMk/>
          <pc:sldMk cId="306192375" sldId="457"/>
        </pc:sldMkLst>
        <pc:spChg chg="mod">
          <ac:chgData name="Breno Nicelatchi" userId="495d62745e7169d0" providerId="LiveId" clId="{4E968075-5F8C-4C6C-B86C-AE40581AF6E6}" dt="2023-08-26T18:34:33.946" v="6745" actId="207"/>
          <ac:spMkLst>
            <pc:docMk/>
            <pc:sldMk cId="306192375" sldId="457"/>
            <ac:spMk id="4" creationId="{00000000-0000-0000-0000-000000000000}"/>
          </ac:spMkLst>
        </pc:spChg>
      </pc:sldChg>
      <pc:sldChg chg="modSp add mod">
        <pc:chgData name="Breno Nicelatchi" userId="495d62745e7169d0" providerId="LiveId" clId="{4E968075-5F8C-4C6C-B86C-AE40581AF6E6}" dt="2023-08-26T19:38:27.038" v="6753"/>
        <pc:sldMkLst>
          <pc:docMk/>
          <pc:sldMk cId="2046296631" sldId="458"/>
        </pc:sldMkLst>
        <pc:spChg chg="mod">
          <ac:chgData name="Breno Nicelatchi" userId="495d62745e7169d0" providerId="LiveId" clId="{4E968075-5F8C-4C6C-B86C-AE40581AF6E6}" dt="2023-08-26T19:38:27.038" v="6753"/>
          <ac:spMkLst>
            <pc:docMk/>
            <pc:sldMk cId="2046296631" sldId="458"/>
            <ac:spMk id="11" creationId="{1E73B422-4208-4A2B-875C-8A9AF699110D}"/>
          </ac:spMkLst>
        </pc:spChg>
        <pc:spChg chg="mod">
          <ac:chgData name="Breno Nicelatchi" userId="495d62745e7169d0" providerId="LiveId" clId="{4E968075-5F8C-4C6C-B86C-AE40581AF6E6}" dt="2023-08-26T19:38:17.171" v="6750" actId="14100"/>
          <ac:spMkLst>
            <pc:docMk/>
            <pc:sldMk cId="2046296631" sldId="458"/>
            <ac:spMk id="28" creationId="{90D0EB99-DA06-429F-B9CE-0AEB21C56207}"/>
          </ac:spMkLst>
        </pc:spChg>
      </pc:sldChg>
      <pc:sldChg chg="modSp add modAnim">
        <pc:chgData name="Breno Nicelatchi" userId="495d62745e7169d0" providerId="LiveId" clId="{4E968075-5F8C-4C6C-B86C-AE40581AF6E6}" dt="2023-08-26T19:39:04.003" v="6757"/>
        <pc:sldMkLst>
          <pc:docMk/>
          <pc:sldMk cId="2482646313" sldId="459"/>
        </pc:sldMkLst>
        <pc:spChg chg="mod">
          <ac:chgData name="Breno Nicelatchi" userId="495d62745e7169d0" providerId="LiveId" clId="{4E968075-5F8C-4C6C-B86C-AE40581AF6E6}" dt="2023-08-26T19:39:04.003" v="6757"/>
          <ac:spMkLst>
            <pc:docMk/>
            <pc:sldMk cId="2482646313" sldId="459"/>
            <ac:spMk id="10" creationId="{CAD177C9-ED40-01D0-9142-27A150BD51BF}"/>
          </ac:spMkLst>
        </pc:spChg>
      </pc:sldChg>
      <pc:sldChg chg="delSp modSp add mod modAnim">
        <pc:chgData name="Breno Nicelatchi" userId="495d62745e7169d0" providerId="LiveId" clId="{4E968075-5F8C-4C6C-B86C-AE40581AF6E6}" dt="2023-08-26T19:40:05.184" v="6764" actId="20577"/>
        <pc:sldMkLst>
          <pc:docMk/>
          <pc:sldMk cId="1759317536" sldId="460"/>
        </pc:sldMkLst>
        <pc:spChg chg="mod">
          <ac:chgData name="Breno Nicelatchi" userId="495d62745e7169d0" providerId="LiveId" clId="{4E968075-5F8C-4C6C-B86C-AE40581AF6E6}" dt="2023-08-26T19:40:05.184" v="6764" actId="20577"/>
          <ac:spMkLst>
            <pc:docMk/>
            <pc:sldMk cId="1759317536" sldId="460"/>
            <ac:spMk id="4" creationId="{EFC9F954-377F-E2CB-93FF-9CAB1E677411}"/>
          </ac:spMkLst>
        </pc:spChg>
        <pc:grpChg chg="del">
          <ac:chgData name="Breno Nicelatchi" userId="495d62745e7169d0" providerId="LiveId" clId="{4E968075-5F8C-4C6C-B86C-AE40581AF6E6}" dt="2023-08-26T19:40:03.090" v="6762" actId="478"/>
          <ac:grpSpMkLst>
            <pc:docMk/>
            <pc:sldMk cId="1759317536" sldId="460"/>
            <ac:grpSpMk id="39" creationId="{36D326C4-1999-6DD5-76AB-0F18DAB6FBB3}"/>
          </ac:grpSpMkLst>
        </pc:grpChg>
      </pc:sldChg>
      <pc:sldChg chg="modSp add mod">
        <pc:chgData name="Breno Nicelatchi" userId="495d62745e7169d0" providerId="LiveId" clId="{4E968075-5F8C-4C6C-B86C-AE40581AF6E6}" dt="2023-08-26T19:40:31.400" v="6770" actId="20577"/>
        <pc:sldMkLst>
          <pc:docMk/>
          <pc:sldMk cId="2088471232" sldId="461"/>
        </pc:sldMkLst>
        <pc:spChg chg="mod">
          <ac:chgData name="Breno Nicelatchi" userId="495d62745e7169d0" providerId="LiveId" clId="{4E968075-5F8C-4C6C-B86C-AE40581AF6E6}" dt="2023-08-26T19:40:31.400" v="6770" actId="20577"/>
          <ac:spMkLst>
            <pc:docMk/>
            <pc:sldMk cId="2088471232" sldId="461"/>
            <ac:spMk id="7" creationId="{ADCF7427-7901-23C2-35AA-6479A2C5CE1C}"/>
          </ac:spMkLst>
        </pc:spChg>
      </pc:sldChg>
      <pc:sldChg chg="addSp delSp modSp add mod delAnim">
        <pc:chgData name="Breno Nicelatchi" userId="495d62745e7169d0" providerId="LiveId" clId="{4E968075-5F8C-4C6C-B86C-AE40581AF6E6}" dt="2023-08-26T19:42:12.510" v="6789" actId="1076"/>
        <pc:sldMkLst>
          <pc:docMk/>
          <pc:sldMk cId="1937560375" sldId="462"/>
        </pc:sldMkLst>
        <pc:spChg chg="mod">
          <ac:chgData name="Breno Nicelatchi" userId="495d62745e7169d0" providerId="LiveId" clId="{4E968075-5F8C-4C6C-B86C-AE40581AF6E6}" dt="2023-08-26T19:41:41.180" v="6784" actId="14100"/>
          <ac:spMkLst>
            <pc:docMk/>
            <pc:sldMk cId="1937560375" sldId="462"/>
            <ac:spMk id="3" creationId="{59BE2F5F-0FB2-4ED2-A45E-876358D92558}"/>
          </ac:spMkLst>
        </pc:spChg>
        <pc:spChg chg="del">
          <ac:chgData name="Breno Nicelatchi" userId="495d62745e7169d0" providerId="LiveId" clId="{4E968075-5F8C-4C6C-B86C-AE40581AF6E6}" dt="2023-08-26T19:41:22.701" v="6778" actId="478"/>
          <ac:spMkLst>
            <pc:docMk/>
            <pc:sldMk cId="1937560375" sldId="462"/>
            <ac:spMk id="4" creationId="{885577CB-274B-4E36-8166-6CF213556391}"/>
          </ac:spMkLst>
        </pc:spChg>
        <pc:spChg chg="mod">
          <ac:chgData name="Breno Nicelatchi" userId="495d62745e7169d0" providerId="LiveId" clId="{4E968075-5F8C-4C6C-B86C-AE40581AF6E6}" dt="2023-08-26T19:41:46.962" v="6786" actId="1076"/>
          <ac:spMkLst>
            <pc:docMk/>
            <pc:sldMk cId="1937560375" sldId="462"/>
            <ac:spMk id="6" creationId="{27065709-F865-48EF-AC01-1A882E14ED64}"/>
          </ac:spMkLst>
        </pc:spChg>
        <pc:spChg chg="mod">
          <ac:chgData name="Breno Nicelatchi" userId="495d62745e7169d0" providerId="LiveId" clId="{4E968075-5F8C-4C6C-B86C-AE40581AF6E6}" dt="2023-08-26T19:42:03.409" v="6787"/>
          <ac:spMkLst>
            <pc:docMk/>
            <pc:sldMk cId="1937560375" sldId="462"/>
            <ac:spMk id="11" creationId="{194FB480-7F8D-BA3C-D94E-9F99DB89732D}"/>
          </ac:spMkLst>
        </pc:spChg>
        <pc:spChg chg="mod">
          <ac:chgData name="Breno Nicelatchi" userId="495d62745e7169d0" providerId="LiveId" clId="{4E968075-5F8C-4C6C-B86C-AE40581AF6E6}" dt="2023-08-26T19:42:03.409" v="6787"/>
          <ac:spMkLst>
            <pc:docMk/>
            <pc:sldMk cId="1937560375" sldId="462"/>
            <ac:spMk id="12" creationId="{B4DF7360-A1A9-602F-FAA3-B8E18E08E401}"/>
          </ac:spMkLst>
        </pc:spChg>
        <pc:spChg chg="mod">
          <ac:chgData name="Breno Nicelatchi" userId="495d62745e7169d0" providerId="LiveId" clId="{4E968075-5F8C-4C6C-B86C-AE40581AF6E6}" dt="2023-08-26T19:42:03.409" v="6787"/>
          <ac:spMkLst>
            <pc:docMk/>
            <pc:sldMk cId="1937560375" sldId="462"/>
            <ac:spMk id="13" creationId="{B4C97CD6-CC64-0535-747C-BDC5A4D81F7D}"/>
          </ac:spMkLst>
        </pc:spChg>
        <pc:spChg chg="mod">
          <ac:chgData name="Breno Nicelatchi" userId="495d62745e7169d0" providerId="LiveId" clId="{4E968075-5F8C-4C6C-B86C-AE40581AF6E6}" dt="2023-08-26T19:42:03.409" v="6787"/>
          <ac:spMkLst>
            <pc:docMk/>
            <pc:sldMk cId="1937560375" sldId="462"/>
            <ac:spMk id="14" creationId="{E46B243D-554D-DFDF-B6D7-2292BB5CF8CD}"/>
          </ac:spMkLst>
        </pc:spChg>
        <pc:spChg chg="mod">
          <ac:chgData name="Breno Nicelatchi" userId="495d62745e7169d0" providerId="LiveId" clId="{4E968075-5F8C-4C6C-B86C-AE40581AF6E6}" dt="2023-08-26T19:42:03.409" v="6787"/>
          <ac:spMkLst>
            <pc:docMk/>
            <pc:sldMk cId="1937560375" sldId="462"/>
            <ac:spMk id="15" creationId="{0EB8122A-C7E7-68A0-4EDF-5D33AFF0D664}"/>
          </ac:spMkLst>
        </pc:spChg>
        <pc:spChg chg="mod">
          <ac:chgData name="Breno Nicelatchi" userId="495d62745e7169d0" providerId="LiveId" clId="{4E968075-5F8C-4C6C-B86C-AE40581AF6E6}" dt="2023-08-26T19:42:03.409" v="6787"/>
          <ac:spMkLst>
            <pc:docMk/>
            <pc:sldMk cId="1937560375" sldId="462"/>
            <ac:spMk id="16" creationId="{3215EF3F-B56F-1FB2-E340-CFA3096BC9A6}"/>
          </ac:spMkLst>
        </pc:spChg>
        <pc:spChg chg="mod">
          <ac:chgData name="Breno Nicelatchi" userId="495d62745e7169d0" providerId="LiveId" clId="{4E968075-5F8C-4C6C-B86C-AE40581AF6E6}" dt="2023-08-26T19:42:03.409" v="6787"/>
          <ac:spMkLst>
            <pc:docMk/>
            <pc:sldMk cId="1937560375" sldId="462"/>
            <ac:spMk id="17" creationId="{24A3CA6D-BAF5-95B6-369A-13C649B7A437}"/>
          </ac:spMkLst>
        </pc:spChg>
        <pc:spChg chg="mod">
          <ac:chgData name="Breno Nicelatchi" userId="495d62745e7169d0" providerId="LiveId" clId="{4E968075-5F8C-4C6C-B86C-AE40581AF6E6}" dt="2023-08-26T19:42:03.409" v="6787"/>
          <ac:spMkLst>
            <pc:docMk/>
            <pc:sldMk cId="1937560375" sldId="462"/>
            <ac:spMk id="18" creationId="{3C390631-2F89-E151-AB41-D33574625630}"/>
          </ac:spMkLst>
        </pc:spChg>
        <pc:grpChg chg="add mod">
          <ac:chgData name="Breno Nicelatchi" userId="495d62745e7169d0" providerId="LiveId" clId="{4E968075-5F8C-4C6C-B86C-AE40581AF6E6}" dt="2023-08-26T19:42:12.510" v="6789" actId="1076"/>
          <ac:grpSpMkLst>
            <pc:docMk/>
            <pc:sldMk cId="1937560375" sldId="462"/>
            <ac:grpSpMk id="2" creationId="{12237AFE-587B-1325-E173-3FB1CDBFC157}"/>
          </ac:grpSpMkLst>
        </pc:grpChg>
        <pc:grpChg chg="mod">
          <ac:chgData name="Breno Nicelatchi" userId="495d62745e7169d0" providerId="LiveId" clId="{4E968075-5F8C-4C6C-B86C-AE40581AF6E6}" dt="2023-08-26T19:42:03.409" v="6787"/>
          <ac:grpSpMkLst>
            <pc:docMk/>
            <pc:sldMk cId="1937560375" sldId="462"/>
            <ac:grpSpMk id="5" creationId="{7DBBE73C-AEFF-BD03-F630-1B06728F86F9}"/>
          </ac:grpSpMkLst>
        </pc:grpChg>
        <pc:grpChg chg="mod">
          <ac:chgData name="Breno Nicelatchi" userId="495d62745e7169d0" providerId="LiveId" clId="{4E968075-5F8C-4C6C-B86C-AE40581AF6E6}" dt="2023-08-26T19:42:03.409" v="6787"/>
          <ac:grpSpMkLst>
            <pc:docMk/>
            <pc:sldMk cId="1937560375" sldId="462"/>
            <ac:grpSpMk id="7" creationId="{ABE3D79B-3A0A-3B89-9EB1-D4F9FE307AEC}"/>
          </ac:grpSpMkLst>
        </pc:grpChg>
        <pc:grpChg chg="mod">
          <ac:chgData name="Breno Nicelatchi" userId="495d62745e7169d0" providerId="LiveId" clId="{4E968075-5F8C-4C6C-B86C-AE40581AF6E6}" dt="2023-08-26T19:42:03.409" v="6787"/>
          <ac:grpSpMkLst>
            <pc:docMk/>
            <pc:sldMk cId="1937560375" sldId="462"/>
            <ac:grpSpMk id="8" creationId="{D9EB147B-A498-47D6-C983-38DEEF4B67F0}"/>
          </ac:grpSpMkLst>
        </pc:grpChg>
        <pc:grpChg chg="mod">
          <ac:chgData name="Breno Nicelatchi" userId="495d62745e7169d0" providerId="LiveId" clId="{4E968075-5F8C-4C6C-B86C-AE40581AF6E6}" dt="2023-08-26T19:42:03.409" v="6787"/>
          <ac:grpSpMkLst>
            <pc:docMk/>
            <pc:sldMk cId="1937560375" sldId="462"/>
            <ac:grpSpMk id="9" creationId="{5388F272-2BCB-140B-9B77-447A7E1109B3}"/>
          </ac:grpSpMkLst>
        </pc:grpChg>
        <pc:picChg chg="mod">
          <ac:chgData name="Breno Nicelatchi" userId="495d62745e7169d0" providerId="LiveId" clId="{4E968075-5F8C-4C6C-B86C-AE40581AF6E6}" dt="2023-08-26T19:42:03.409" v="6787"/>
          <ac:picMkLst>
            <pc:docMk/>
            <pc:sldMk cId="1937560375" sldId="462"/>
            <ac:picMk id="10" creationId="{54507B60-7478-D2BD-5957-D0646AD48D75}"/>
          </ac:picMkLst>
        </pc:picChg>
      </pc:sldChg>
      <pc:sldChg chg="modSp add mod modAnim">
        <pc:chgData name="Breno Nicelatchi" userId="495d62745e7169d0" providerId="LiveId" clId="{4E968075-5F8C-4C6C-B86C-AE40581AF6E6}" dt="2023-08-26T19:42:47.172" v="6796" actId="1076"/>
        <pc:sldMkLst>
          <pc:docMk/>
          <pc:sldMk cId="2892546972" sldId="463"/>
        </pc:sldMkLst>
        <pc:spChg chg="mod">
          <ac:chgData name="Breno Nicelatchi" userId="495d62745e7169d0" providerId="LiveId" clId="{4E968075-5F8C-4C6C-B86C-AE40581AF6E6}" dt="2023-08-26T19:42:47.172" v="6796" actId="1076"/>
          <ac:spMkLst>
            <pc:docMk/>
            <pc:sldMk cId="2892546972" sldId="463"/>
            <ac:spMk id="16" creationId="{A52D618B-9774-4D89-89D8-4D7351BC98E0}"/>
          </ac:spMkLst>
        </pc:spChg>
      </pc:sldChg>
      <pc:sldChg chg="addSp delSp modSp add mod">
        <pc:chgData name="Breno Nicelatchi" userId="495d62745e7169d0" providerId="LiveId" clId="{4E968075-5F8C-4C6C-B86C-AE40581AF6E6}" dt="2023-08-26T19:44:02.948" v="6845" actId="1035"/>
        <pc:sldMkLst>
          <pc:docMk/>
          <pc:sldMk cId="3810976483" sldId="464"/>
        </pc:sldMkLst>
        <pc:spChg chg="mod">
          <ac:chgData name="Breno Nicelatchi" userId="495d62745e7169d0" providerId="LiveId" clId="{4E968075-5F8C-4C6C-B86C-AE40581AF6E6}" dt="2023-08-26T19:43:28.701" v="6805" actId="14100"/>
          <ac:spMkLst>
            <pc:docMk/>
            <pc:sldMk cId="3810976483" sldId="464"/>
            <ac:spMk id="7" creationId="{130B9F51-6588-44C7-A3FC-48CC7F419EEA}"/>
          </ac:spMkLst>
        </pc:spChg>
        <pc:spChg chg="mod">
          <ac:chgData name="Breno Nicelatchi" userId="495d62745e7169d0" providerId="LiveId" clId="{4E968075-5F8C-4C6C-B86C-AE40581AF6E6}" dt="2023-08-26T19:44:02.948" v="6845" actId="1035"/>
          <ac:spMkLst>
            <pc:docMk/>
            <pc:sldMk cId="3810976483" sldId="464"/>
            <ac:spMk id="12" creationId="{7708CBAD-5A27-4A72-AF5D-33742181CBF2}"/>
          </ac:spMkLst>
        </pc:spChg>
        <pc:spChg chg="del">
          <ac:chgData name="Breno Nicelatchi" userId="495d62745e7169d0" providerId="LiveId" clId="{4E968075-5F8C-4C6C-B86C-AE40581AF6E6}" dt="2023-08-26T19:43:26.243" v="6804" actId="478"/>
          <ac:spMkLst>
            <pc:docMk/>
            <pc:sldMk cId="3810976483" sldId="464"/>
            <ac:spMk id="35" creationId="{E855B688-2671-4223-834B-96FEFD27A7DA}"/>
          </ac:spMkLst>
        </pc:spChg>
        <pc:picChg chg="add mod ord">
          <ac:chgData name="Breno Nicelatchi" userId="495d62745e7169d0" providerId="LiveId" clId="{4E968075-5F8C-4C6C-B86C-AE40581AF6E6}" dt="2023-08-26T19:43:55.394" v="6826" actId="167"/>
          <ac:picMkLst>
            <pc:docMk/>
            <pc:sldMk cId="3810976483" sldId="464"/>
            <ac:picMk id="2" creationId="{8C7F8831-54C0-ECEB-7AEE-B56E2A5678EF}"/>
          </ac:picMkLst>
        </pc:picChg>
        <pc:picChg chg="del">
          <ac:chgData name="Breno Nicelatchi" userId="495d62745e7169d0" providerId="LiveId" clId="{4E968075-5F8C-4C6C-B86C-AE40581AF6E6}" dt="2023-08-26T19:43:31.213" v="6806" actId="478"/>
          <ac:picMkLst>
            <pc:docMk/>
            <pc:sldMk cId="3810976483" sldId="464"/>
            <ac:picMk id="3" creationId="{83131A72-2489-8C46-3969-7C226E512A91}"/>
          </ac:picMkLst>
        </pc:picChg>
      </pc:sldChg>
      <pc:sldChg chg="modSp add mod">
        <pc:chgData name="Breno Nicelatchi" userId="495d62745e7169d0" providerId="LiveId" clId="{4E968075-5F8C-4C6C-B86C-AE40581AF6E6}" dt="2023-08-26T19:45:20.308" v="6860" actId="20577"/>
        <pc:sldMkLst>
          <pc:docMk/>
          <pc:sldMk cId="125889263" sldId="465"/>
        </pc:sldMkLst>
        <pc:spChg chg="mod">
          <ac:chgData name="Breno Nicelatchi" userId="495d62745e7169d0" providerId="LiveId" clId="{4E968075-5F8C-4C6C-B86C-AE40581AF6E6}" dt="2023-08-26T19:45:20.308" v="6860" actId="20577"/>
          <ac:spMkLst>
            <pc:docMk/>
            <pc:sldMk cId="125889263" sldId="465"/>
            <ac:spMk id="6" creationId="{27065709-F865-48EF-AC01-1A882E14ED64}"/>
          </ac:spMkLst>
        </pc:spChg>
      </pc:sldChg>
      <pc:sldChg chg="modSp add mod">
        <pc:chgData name="Breno Nicelatchi" userId="495d62745e7169d0" providerId="LiveId" clId="{4E968075-5F8C-4C6C-B86C-AE40581AF6E6}" dt="2023-08-26T19:46:03.838" v="6866" actId="1076"/>
        <pc:sldMkLst>
          <pc:docMk/>
          <pc:sldMk cId="3738641630" sldId="466"/>
        </pc:sldMkLst>
        <pc:spChg chg="mod">
          <ac:chgData name="Breno Nicelatchi" userId="495d62745e7169d0" providerId="LiveId" clId="{4E968075-5F8C-4C6C-B86C-AE40581AF6E6}" dt="2023-08-26T19:46:03.838" v="6866" actId="1076"/>
          <ac:spMkLst>
            <pc:docMk/>
            <pc:sldMk cId="3738641630" sldId="466"/>
            <ac:spMk id="20" creationId="{C7E90531-134E-4106-9F8C-F894EEBFDC7C}"/>
          </ac:spMkLst>
        </pc:spChg>
      </pc:sldChg>
      <pc:sldChg chg="delSp modSp add mod">
        <pc:chgData name="Breno Nicelatchi" userId="495d62745e7169d0" providerId="LiveId" clId="{4E968075-5F8C-4C6C-B86C-AE40581AF6E6}" dt="2023-08-26T19:47:38.202" v="6891" actId="478"/>
        <pc:sldMkLst>
          <pc:docMk/>
          <pc:sldMk cId="1318695479" sldId="467"/>
        </pc:sldMkLst>
        <pc:spChg chg="mod">
          <ac:chgData name="Breno Nicelatchi" userId="495d62745e7169d0" providerId="LiveId" clId="{4E968075-5F8C-4C6C-B86C-AE40581AF6E6}" dt="2023-08-26T19:47:14.045" v="6884" actId="1076"/>
          <ac:spMkLst>
            <pc:docMk/>
            <pc:sldMk cId="1318695479" sldId="467"/>
            <ac:spMk id="32" creationId="{90FB8E2F-219A-4C33-949E-C9CFF7E7C76B}"/>
          </ac:spMkLst>
        </pc:spChg>
        <pc:grpChg chg="mod">
          <ac:chgData name="Breno Nicelatchi" userId="495d62745e7169d0" providerId="LiveId" clId="{4E968075-5F8C-4C6C-B86C-AE40581AF6E6}" dt="2023-08-26T19:47:32.926" v="6890" actId="14100"/>
          <ac:grpSpMkLst>
            <pc:docMk/>
            <pc:sldMk cId="1318695479" sldId="467"/>
            <ac:grpSpMk id="6" creationId="{906583CC-CE44-81D5-8E59-9130D0CA320B}"/>
          </ac:grpSpMkLst>
        </pc:grpChg>
        <pc:grpChg chg="del">
          <ac:chgData name="Breno Nicelatchi" userId="495d62745e7169d0" providerId="LiveId" clId="{4E968075-5F8C-4C6C-B86C-AE40581AF6E6}" dt="2023-08-26T19:47:19.058" v="6886" actId="478"/>
          <ac:grpSpMkLst>
            <pc:docMk/>
            <pc:sldMk cId="1318695479" sldId="467"/>
            <ac:grpSpMk id="11" creationId="{754597C4-C5E6-F622-16E9-329D4716B7BB}"/>
          </ac:grpSpMkLst>
        </pc:grpChg>
        <pc:grpChg chg="del">
          <ac:chgData name="Breno Nicelatchi" userId="495d62745e7169d0" providerId="LiveId" clId="{4E968075-5F8C-4C6C-B86C-AE40581AF6E6}" dt="2023-08-26T19:47:19.058" v="6886" actId="478"/>
          <ac:grpSpMkLst>
            <pc:docMk/>
            <pc:sldMk cId="1318695479" sldId="467"/>
            <ac:grpSpMk id="13" creationId="{118E5A4F-0ACC-5B2D-C272-0A89E17F7FC3}"/>
          </ac:grpSpMkLst>
        </pc:grpChg>
        <pc:grpChg chg="del">
          <ac:chgData name="Breno Nicelatchi" userId="495d62745e7169d0" providerId="LiveId" clId="{4E968075-5F8C-4C6C-B86C-AE40581AF6E6}" dt="2023-08-26T19:47:16.850" v="6885" actId="478"/>
          <ac:grpSpMkLst>
            <pc:docMk/>
            <pc:sldMk cId="1318695479" sldId="467"/>
            <ac:grpSpMk id="14" creationId="{7B35368F-8ACD-3170-2740-4F65CDD6ADA1}"/>
          </ac:grpSpMkLst>
        </pc:grpChg>
        <pc:grpChg chg="del">
          <ac:chgData name="Breno Nicelatchi" userId="495d62745e7169d0" providerId="LiveId" clId="{4E968075-5F8C-4C6C-B86C-AE40581AF6E6}" dt="2023-08-26T19:47:19.058" v="6886" actId="478"/>
          <ac:grpSpMkLst>
            <pc:docMk/>
            <pc:sldMk cId="1318695479" sldId="467"/>
            <ac:grpSpMk id="15" creationId="{199075A4-875E-4277-E552-59F794790286}"/>
          </ac:grpSpMkLst>
        </pc:grpChg>
        <pc:picChg chg="del">
          <ac:chgData name="Breno Nicelatchi" userId="495d62745e7169d0" providerId="LiveId" clId="{4E968075-5F8C-4C6C-B86C-AE40581AF6E6}" dt="2023-08-26T19:47:38.202" v="6891" actId="478"/>
          <ac:picMkLst>
            <pc:docMk/>
            <pc:sldMk cId="1318695479" sldId="467"/>
            <ac:picMk id="16" creationId="{A5F1D6C5-1E86-EE78-CABC-E8ACB971050A}"/>
          </ac:picMkLst>
        </pc:picChg>
      </pc:sldChg>
      <pc:sldChg chg="addSp delSp modSp add mod modAnim">
        <pc:chgData name="Breno Nicelatchi" userId="495d62745e7169d0" providerId="LiveId" clId="{4E968075-5F8C-4C6C-B86C-AE40581AF6E6}" dt="2023-08-26T19:49:05.820" v="6935" actId="20577"/>
        <pc:sldMkLst>
          <pc:docMk/>
          <pc:sldMk cId="979143212" sldId="468"/>
        </pc:sldMkLst>
        <pc:spChg chg="add mod">
          <ac:chgData name="Breno Nicelatchi" userId="495d62745e7169d0" providerId="LiveId" clId="{4E968075-5F8C-4C6C-B86C-AE40581AF6E6}" dt="2023-08-26T19:48:29.875" v="6922" actId="1037"/>
          <ac:spMkLst>
            <pc:docMk/>
            <pc:sldMk cId="979143212" sldId="468"/>
            <ac:spMk id="2" creationId="{00677F53-A460-7A4A-1C75-5A88DF2C7909}"/>
          </ac:spMkLst>
        </pc:spChg>
        <pc:spChg chg="mod">
          <ac:chgData name="Breno Nicelatchi" userId="495d62745e7169d0" providerId="LiveId" clId="{4E968075-5F8C-4C6C-B86C-AE40581AF6E6}" dt="2023-08-26T19:48:29.875" v="6922" actId="1037"/>
          <ac:spMkLst>
            <pc:docMk/>
            <pc:sldMk cId="979143212" sldId="468"/>
            <ac:spMk id="3" creationId="{84F8E43D-AE7F-4FD4-AEE9-C895C416C015}"/>
          </ac:spMkLst>
        </pc:spChg>
        <pc:spChg chg="add mod">
          <ac:chgData name="Breno Nicelatchi" userId="495d62745e7169d0" providerId="LiveId" clId="{4E968075-5F8C-4C6C-B86C-AE40581AF6E6}" dt="2023-08-26T19:48:53.396" v="6930" actId="1076"/>
          <ac:spMkLst>
            <pc:docMk/>
            <pc:sldMk cId="979143212" sldId="468"/>
            <ac:spMk id="7" creationId="{C259F148-CF05-8669-4C66-B8F15530924D}"/>
          </ac:spMkLst>
        </pc:spChg>
        <pc:spChg chg="mod">
          <ac:chgData name="Breno Nicelatchi" userId="495d62745e7169d0" providerId="LiveId" clId="{4E968075-5F8C-4C6C-B86C-AE40581AF6E6}" dt="2023-08-26T19:49:05.820" v="6935" actId="20577"/>
          <ac:spMkLst>
            <pc:docMk/>
            <pc:sldMk cId="979143212" sldId="468"/>
            <ac:spMk id="41" creationId="{68F609C9-26B4-260C-E5EF-E8B9AB59C1BD}"/>
          </ac:spMkLst>
        </pc:spChg>
        <pc:picChg chg="add mod">
          <ac:chgData name="Breno Nicelatchi" userId="495d62745e7169d0" providerId="LiveId" clId="{4E968075-5F8C-4C6C-B86C-AE40581AF6E6}" dt="2023-08-26T19:48:29.875" v="6922" actId="1037"/>
          <ac:picMkLst>
            <pc:docMk/>
            <pc:sldMk cId="979143212" sldId="468"/>
            <ac:picMk id="5" creationId="{4BC2164E-EDEB-2670-7186-1E57C88BED1D}"/>
          </ac:picMkLst>
        </pc:picChg>
        <pc:picChg chg="del">
          <ac:chgData name="Breno Nicelatchi" userId="495d62745e7169d0" providerId="LiveId" clId="{4E968075-5F8C-4C6C-B86C-AE40581AF6E6}" dt="2023-08-26T19:48:11.290" v="6893" actId="478"/>
          <ac:picMkLst>
            <pc:docMk/>
            <pc:sldMk cId="979143212" sldId="468"/>
            <ac:picMk id="6" creationId="{02672698-D04F-25D0-47CB-68A4D0CE2498}"/>
          </ac:picMkLst>
        </pc:picChg>
        <pc:picChg chg="mod">
          <ac:chgData name="Breno Nicelatchi" userId="495d62745e7169d0" providerId="LiveId" clId="{4E968075-5F8C-4C6C-B86C-AE40581AF6E6}" dt="2023-08-26T19:48:29.875" v="6922" actId="1037"/>
          <ac:picMkLst>
            <pc:docMk/>
            <pc:sldMk cId="979143212" sldId="468"/>
            <ac:picMk id="37" creationId="{A8EE10A5-8DBF-DDF4-92CD-D7EACADA1E73}"/>
          </ac:picMkLst>
        </pc:picChg>
      </pc:sldChg>
      <pc:sldChg chg="modSp add mod">
        <pc:chgData name="Breno Nicelatchi" userId="495d62745e7169d0" providerId="LiveId" clId="{4E968075-5F8C-4C6C-B86C-AE40581AF6E6}" dt="2023-08-26T19:50:07.150" v="6957" actId="20577"/>
        <pc:sldMkLst>
          <pc:docMk/>
          <pc:sldMk cId="1563621846" sldId="469"/>
        </pc:sldMkLst>
        <pc:spChg chg="mod">
          <ac:chgData name="Breno Nicelatchi" userId="495d62745e7169d0" providerId="LiveId" clId="{4E968075-5F8C-4C6C-B86C-AE40581AF6E6}" dt="2023-08-26T19:50:07.150" v="6957" actId="20577"/>
          <ac:spMkLst>
            <pc:docMk/>
            <pc:sldMk cId="1563621846" sldId="469"/>
            <ac:spMk id="5" creationId="{47ED71B0-B75E-8F01-5AC8-8CE4EC621B31}"/>
          </ac:spMkLst>
        </pc:spChg>
        <pc:spChg chg="mod">
          <ac:chgData name="Breno Nicelatchi" userId="495d62745e7169d0" providerId="LiveId" clId="{4E968075-5F8C-4C6C-B86C-AE40581AF6E6}" dt="2023-08-26T19:50:04.557" v="6955" actId="20577"/>
          <ac:spMkLst>
            <pc:docMk/>
            <pc:sldMk cId="1563621846" sldId="469"/>
            <ac:spMk id="9" creationId="{D590A500-464B-4263-8951-4E6A0192889F}"/>
          </ac:spMkLst>
        </pc:spChg>
        <pc:spChg chg="mod">
          <ac:chgData name="Breno Nicelatchi" userId="495d62745e7169d0" providerId="LiveId" clId="{4E968075-5F8C-4C6C-B86C-AE40581AF6E6}" dt="2023-08-26T19:50:02.342" v="6953" actId="20577"/>
          <ac:spMkLst>
            <pc:docMk/>
            <pc:sldMk cId="1563621846" sldId="469"/>
            <ac:spMk id="32" creationId="{90FB8E2F-219A-4C33-949E-C9CFF7E7C76B}"/>
          </ac:spMkLst>
        </pc:spChg>
      </pc:sldChg>
      <pc:sldChg chg="addSp delSp modSp add mod">
        <pc:chgData name="Breno Nicelatchi" userId="495d62745e7169d0" providerId="LiveId" clId="{4E968075-5F8C-4C6C-B86C-AE40581AF6E6}" dt="2023-08-26T19:52:21.994" v="6987" actId="1076"/>
        <pc:sldMkLst>
          <pc:docMk/>
          <pc:sldMk cId="169298490" sldId="470"/>
        </pc:sldMkLst>
        <pc:spChg chg="mod">
          <ac:chgData name="Breno Nicelatchi" userId="495d62745e7169d0" providerId="LiveId" clId="{4E968075-5F8C-4C6C-B86C-AE40581AF6E6}" dt="2023-08-26T19:51:58.440" v="6982" actId="14100"/>
          <ac:spMkLst>
            <pc:docMk/>
            <pc:sldMk cId="169298490" sldId="470"/>
            <ac:spMk id="7" creationId="{130B9F51-6588-44C7-A3FC-48CC7F419EEA}"/>
          </ac:spMkLst>
        </pc:spChg>
        <pc:spChg chg="mod">
          <ac:chgData name="Breno Nicelatchi" userId="495d62745e7169d0" providerId="LiveId" clId="{4E968075-5F8C-4C6C-B86C-AE40581AF6E6}" dt="2023-08-26T19:52:21.994" v="6987" actId="1076"/>
          <ac:spMkLst>
            <pc:docMk/>
            <pc:sldMk cId="169298490" sldId="470"/>
            <ac:spMk id="12" creationId="{7708CBAD-5A27-4A72-AF5D-33742181CBF2}"/>
          </ac:spMkLst>
        </pc:spChg>
        <pc:spChg chg="mod">
          <ac:chgData name="Breno Nicelatchi" userId="495d62745e7169d0" providerId="LiveId" clId="{4E968075-5F8C-4C6C-B86C-AE40581AF6E6}" dt="2023-08-26T19:52:03.795" v="6983" actId="1076"/>
          <ac:spMkLst>
            <pc:docMk/>
            <pc:sldMk cId="169298490" sldId="470"/>
            <ac:spMk id="35" creationId="{E855B688-2671-4223-834B-96FEFD27A7DA}"/>
          </ac:spMkLst>
        </pc:spChg>
        <pc:spChg chg="del">
          <ac:chgData name="Breno Nicelatchi" userId="495d62745e7169d0" providerId="LiveId" clId="{4E968075-5F8C-4C6C-B86C-AE40581AF6E6}" dt="2023-08-26T19:51:06.403" v="6967" actId="478"/>
          <ac:spMkLst>
            <pc:docMk/>
            <pc:sldMk cId="169298490" sldId="470"/>
            <ac:spMk id="39" creationId="{F54A816D-EC40-471C-8642-37C0A672C467}"/>
          </ac:spMkLst>
        </pc:spChg>
        <pc:spChg chg="del">
          <ac:chgData name="Breno Nicelatchi" userId="495d62745e7169d0" providerId="LiveId" clId="{4E968075-5F8C-4C6C-B86C-AE40581AF6E6}" dt="2023-08-26T19:51:06.403" v="6967" actId="478"/>
          <ac:spMkLst>
            <pc:docMk/>
            <pc:sldMk cId="169298490" sldId="470"/>
            <ac:spMk id="40" creationId="{4CD64688-BCC5-4F77-B5F5-74B27F9CC340}"/>
          </ac:spMkLst>
        </pc:spChg>
        <pc:spChg chg="del">
          <ac:chgData name="Breno Nicelatchi" userId="495d62745e7169d0" providerId="LiveId" clId="{4E968075-5F8C-4C6C-B86C-AE40581AF6E6}" dt="2023-08-26T19:51:06.403" v="6967" actId="478"/>
          <ac:spMkLst>
            <pc:docMk/>
            <pc:sldMk cId="169298490" sldId="470"/>
            <ac:spMk id="45" creationId="{F4C24DBF-205D-42ED-9566-96F96C0F95B7}"/>
          </ac:spMkLst>
        </pc:spChg>
        <pc:spChg chg="del">
          <ac:chgData name="Breno Nicelatchi" userId="495d62745e7169d0" providerId="LiveId" clId="{4E968075-5F8C-4C6C-B86C-AE40581AF6E6}" dt="2023-08-26T19:51:06.403" v="6967" actId="478"/>
          <ac:spMkLst>
            <pc:docMk/>
            <pc:sldMk cId="169298490" sldId="470"/>
            <ac:spMk id="54" creationId="{6C469162-4CB0-46B4-8C37-C7ED4A4ABF5A}"/>
          </ac:spMkLst>
        </pc:spChg>
        <pc:spChg chg="del">
          <ac:chgData name="Breno Nicelatchi" userId="495d62745e7169d0" providerId="LiveId" clId="{4E968075-5F8C-4C6C-B86C-AE40581AF6E6}" dt="2023-08-26T19:51:06.403" v="6967" actId="478"/>
          <ac:spMkLst>
            <pc:docMk/>
            <pc:sldMk cId="169298490" sldId="470"/>
            <ac:spMk id="55" creationId="{027934BF-B08C-47AF-871C-DA81538F02A8}"/>
          </ac:spMkLst>
        </pc:spChg>
        <pc:spChg chg="del">
          <ac:chgData name="Breno Nicelatchi" userId="495d62745e7169d0" providerId="LiveId" clId="{4E968075-5F8C-4C6C-B86C-AE40581AF6E6}" dt="2023-08-26T19:51:06.403" v="6967" actId="478"/>
          <ac:spMkLst>
            <pc:docMk/>
            <pc:sldMk cId="169298490" sldId="470"/>
            <ac:spMk id="60" creationId="{060FA83D-5AAA-418B-89ED-40417B89B60E}"/>
          </ac:spMkLst>
        </pc:spChg>
        <pc:picChg chg="add mod">
          <ac:chgData name="Breno Nicelatchi" userId="495d62745e7169d0" providerId="LiveId" clId="{4E968075-5F8C-4C6C-B86C-AE40581AF6E6}" dt="2023-08-26T19:51:46.090" v="6979" actId="14100"/>
          <ac:picMkLst>
            <pc:docMk/>
            <pc:sldMk cId="169298490" sldId="470"/>
            <ac:picMk id="2" creationId="{3B955D1E-4D77-BDA0-B260-330AAEE337F1}"/>
          </ac:picMkLst>
        </pc:picChg>
      </pc:sldChg>
      <pc:sldChg chg="modSp add modAnim">
        <pc:chgData name="Breno Nicelatchi" userId="495d62745e7169d0" providerId="LiveId" clId="{4E968075-5F8C-4C6C-B86C-AE40581AF6E6}" dt="2023-08-26T19:53:04.928" v="6993" actId="20577"/>
        <pc:sldMkLst>
          <pc:docMk/>
          <pc:sldMk cId="2542165603" sldId="471"/>
        </pc:sldMkLst>
        <pc:spChg chg="mod">
          <ac:chgData name="Breno Nicelatchi" userId="495d62745e7169d0" providerId="LiveId" clId="{4E968075-5F8C-4C6C-B86C-AE40581AF6E6}" dt="2023-08-26T19:53:04.928" v="6993" actId="20577"/>
          <ac:spMkLst>
            <pc:docMk/>
            <pc:sldMk cId="2542165603" sldId="471"/>
            <ac:spMk id="4" creationId="{EFC9F954-377F-E2CB-93FF-9CAB1E677411}"/>
          </ac:spMkLst>
        </pc:spChg>
      </pc:sldChg>
      <pc:sldChg chg="addSp delSp modSp add mod">
        <pc:chgData name="Breno Nicelatchi" userId="495d62745e7169d0" providerId="LiveId" clId="{4E968075-5F8C-4C6C-B86C-AE40581AF6E6}" dt="2023-08-26T19:55:44.898" v="7062" actId="1036"/>
        <pc:sldMkLst>
          <pc:docMk/>
          <pc:sldMk cId="837504225" sldId="472"/>
        </pc:sldMkLst>
        <pc:spChg chg="mod">
          <ac:chgData name="Breno Nicelatchi" userId="495d62745e7169d0" providerId="LiveId" clId="{4E968075-5F8C-4C6C-B86C-AE40581AF6E6}" dt="2023-08-26T19:55:44.898" v="7062" actId="1036"/>
          <ac:spMkLst>
            <pc:docMk/>
            <pc:sldMk cId="837504225" sldId="472"/>
            <ac:spMk id="2" creationId="{1C4D9D6B-6A33-DB80-D299-2A1E22A7A130}"/>
          </ac:spMkLst>
        </pc:spChg>
        <pc:spChg chg="mod">
          <ac:chgData name="Breno Nicelatchi" userId="495d62745e7169d0" providerId="LiveId" clId="{4E968075-5F8C-4C6C-B86C-AE40581AF6E6}" dt="2023-08-26T19:55:44.898" v="7062" actId="1036"/>
          <ac:spMkLst>
            <pc:docMk/>
            <pc:sldMk cId="837504225" sldId="472"/>
            <ac:spMk id="7" creationId="{D6D5154B-C4C3-46B1-50FF-D409E1CBDB5B}"/>
          </ac:spMkLst>
        </pc:spChg>
        <pc:spChg chg="mod">
          <ac:chgData name="Breno Nicelatchi" userId="495d62745e7169d0" providerId="LiveId" clId="{4E968075-5F8C-4C6C-B86C-AE40581AF6E6}" dt="2023-08-26T19:55:44.898" v="7062" actId="1036"/>
          <ac:spMkLst>
            <pc:docMk/>
            <pc:sldMk cId="837504225" sldId="472"/>
            <ac:spMk id="30" creationId="{9CE4D72C-056E-490F-BA54-990E1617C215}"/>
          </ac:spMkLst>
        </pc:spChg>
        <pc:picChg chg="del">
          <ac:chgData name="Breno Nicelatchi" userId="495d62745e7169d0" providerId="LiveId" clId="{4E968075-5F8C-4C6C-B86C-AE40581AF6E6}" dt="2023-08-26T19:53:55.005" v="7005" actId="478"/>
          <ac:picMkLst>
            <pc:docMk/>
            <pc:sldMk cId="837504225" sldId="472"/>
            <ac:picMk id="3" creationId="{51493A1A-B7B7-3C49-F0A5-55F3F208A312}"/>
          </ac:picMkLst>
        </pc:picChg>
        <pc:picChg chg="add mod">
          <ac:chgData name="Breno Nicelatchi" userId="495d62745e7169d0" providerId="LiveId" clId="{4E968075-5F8C-4C6C-B86C-AE40581AF6E6}" dt="2023-08-26T19:55:44.898" v="7062" actId="1036"/>
          <ac:picMkLst>
            <pc:docMk/>
            <pc:sldMk cId="837504225" sldId="472"/>
            <ac:picMk id="4" creationId="{756F6DB0-B27E-18B8-0C9A-D6156DB9E01D}"/>
          </ac:picMkLst>
        </pc:picChg>
      </pc:sldChg>
      <pc:sldChg chg="addSp delSp modSp add mod modAnim">
        <pc:chgData name="Breno Nicelatchi" userId="495d62745e7169d0" providerId="LiveId" clId="{4E968075-5F8C-4C6C-B86C-AE40581AF6E6}" dt="2023-08-26T19:57:24.290" v="7083" actId="1038"/>
        <pc:sldMkLst>
          <pc:docMk/>
          <pc:sldMk cId="2406626566" sldId="473"/>
        </pc:sldMkLst>
        <pc:spChg chg="mod">
          <ac:chgData name="Breno Nicelatchi" userId="495d62745e7169d0" providerId="LiveId" clId="{4E968075-5F8C-4C6C-B86C-AE40581AF6E6}" dt="2023-08-26T19:56:44.354" v="7071"/>
          <ac:spMkLst>
            <pc:docMk/>
            <pc:sldMk cId="2406626566" sldId="473"/>
            <ac:spMk id="4" creationId="{F7F340C8-9D77-C265-3B6D-496CE9D1CBE8}"/>
          </ac:spMkLst>
        </pc:spChg>
        <pc:spChg chg="del mod">
          <ac:chgData name="Breno Nicelatchi" userId="495d62745e7169d0" providerId="LiveId" clId="{4E968075-5F8C-4C6C-B86C-AE40581AF6E6}" dt="2023-08-26T19:57:04.574" v="7076" actId="478"/>
          <ac:spMkLst>
            <pc:docMk/>
            <pc:sldMk cId="2406626566" sldId="473"/>
            <ac:spMk id="5" creationId="{6D9F8DFB-9A70-062A-1ECA-789BF0949EEA}"/>
          </ac:spMkLst>
        </pc:spChg>
        <pc:spChg chg="del mod">
          <ac:chgData name="Breno Nicelatchi" userId="495d62745e7169d0" providerId="LiveId" clId="{4E968075-5F8C-4C6C-B86C-AE40581AF6E6}" dt="2023-08-26T19:57:02.151" v="7075" actId="478"/>
          <ac:spMkLst>
            <pc:docMk/>
            <pc:sldMk cId="2406626566" sldId="473"/>
            <ac:spMk id="8" creationId="{24878437-337F-A340-E593-DF8A1ED97DFF}"/>
          </ac:spMkLst>
        </pc:spChg>
        <pc:spChg chg="mod">
          <ac:chgData name="Breno Nicelatchi" userId="495d62745e7169d0" providerId="LiveId" clId="{4E968075-5F8C-4C6C-B86C-AE40581AF6E6}" dt="2023-08-26T19:56:44.354" v="7071"/>
          <ac:spMkLst>
            <pc:docMk/>
            <pc:sldMk cId="2406626566" sldId="473"/>
            <ac:spMk id="11" creationId="{05C913DD-CFE5-2EDC-A2D1-403B3B766B4D}"/>
          </ac:spMkLst>
        </pc:spChg>
        <pc:spChg chg="add del mod">
          <ac:chgData name="Breno Nicelatchi" userId="495d62745e7169d0" providerId="LiveId" clId="{4E968075-5F8C-4C6C-B86C-AE40581AF6E6}" dt="2023-08-26T19:56:59.910" v="7074"/>
          <ac:spMkLst>
            <pc:docMk/>
            <pc:sldMk cId="2406626566" sldId="473"/>
            <ac:spMk id="12" creationId="{193D0B6B-83E4-3EDD-A3A3-154B631BDB99}"/>
          </ac:spMkLst>
        </pc:spChg>
        <pc:spChg chg="add mod">
          <ac:chgData name="Breno Nicelatchi" userId="495d62745e7169d0" providerId="LiveId" clId="{4E968075-5F8C-4C6C-B86C-AE40581AF6E6}" dt="2023-08-26T19:57:24.290" v="7083" actId="1038"/>
          <ac:spMkLst>
            <pc:docMk/>
            <pc:sldMk cId="2406626566" sldId="473"/>
            <ac:spMk id="13" creationId="{D5A6BEC4-4988-FE83-DD16-9ADF2FF68D4E}"/>
          </ac:spMkLst>
        </pc:spChg>
        <pc:spChg chg="mod">
          <ac:chgData name="Breno Nicelatchi" userId="495d62745e7169d0" providerId="LiveId" clId="{4E968075-5F8C-4C6C-B86C-AE40581AF6E6}" dt="2023-08-26T19:56:35.441" v="7068" actId="20577"/>
          <ac:spMkLst>
            <pc:docMk/>
            <pc:sldMk cId="2406626566" sldId="473"/>
            <ac:spMk id="14" creationId="{9C91C314-420E-8B85-74D8-C4FC2598E072}"/>
          </ac:spMkLst>
        </pc:spChg>
        <pc:spChg chg="mod">
          <ac:chgData name="Breno Nicelatchi" userId="495d62745e7169d0" providerId="LiveId" clId="{4E968075-5F8C-4C6C-B86C-AE40581AF6E6}" dt="2023-08-26T19:57:09.781" v="7077"/>
          <ac:spMkLst>
            <pc:docMk/>
            <pc:sldMk cId="2406626566" sldId="473"/>
            <ac:spMk id="16" creationId="{79E722F3-F4BC-95B1-6B35-22BF27B365EC}"/>
          </ac:spMkLst>
        </pc:spChg>
        <pc:spChg chg="mod">
          <ac:chgData name="Breno Nicelatchi" userId="495d62745e7169d0" providerId="LiveId" clId="{4E968075-5F8C-4C6C-B86C-AE40581AF6E6}" dt="2023-08-26T19:57:09.781" v="7077"/>
          <ac:spMkLst>
            <pc:docMk/>
            <pc:sldMk cId="2406626566" sldId="473"/>
            <ac:spMk id="17" creationId="{8A24E4DF-FB76-FF78-F264-34986AA10E04}"/>
          </ac:spMkLst>
        </pc:spChg>
        <pc:spChg chg="add mod">
          <ac:chgData name="Breno Nicelatchi" userId="495d62745e7169d0" providerId="LiveId" clId="{4E968075-5F8C-4C6C-B86C-AE40581AF6E6}" dt="2023-08-26T19:57:24.290" v="7083" actId="1038"/>
          <ac:spMkLst>
            <pc:docMk/>
            <pc:sldMk cId="2406626566" sldId="473"/>
            <ac:spMk id="18" creationId="{C5F000FF-00BB-65EE-97CD-8798F28D23CD}"/>
          </ac:spMkLst>
        </pc:spChg>
        <pc:spChg chg="mod">
          <ac:chgData name="Breno Nicelatchi" userId="495d62745e7169d0" providerId="LiveId" clId="{4E968075-5F8C-4C6C-B86C-AE40581AF6E6}" dt="2023-08-26T19:57:14.625" v="7079"/>
          <ac:spMkLst>
            <pc:docMk/>
            <pc:sldMk cId="2406626566" sldId="473"/>
            <ac:spMk id="20" creationId="{88C83904-BC9A-1F65-1D3F-85B53108D962}"/>
          </ac:spMkLst>
        </pc:spChg>
        <pc:spChg chg="mod">
          <ac:chgData name="Breno Nicelatchi" userId="495d62745e7169d0" providerId="LiveId" clId="{4E968075-5F8C-4C6C-B86C-AE40581AF6E6}" dt="2023-08-26T19:57:14.625" v="7079"/>
          <ac:spMkLst>
            <pc:docMk/>
            <pc:sldMk cId="2406626566" sldId="473"/>
            <ac:spMk id="21" creationId="{3E344A55-5751-6094-4F0B-EAA69F08FB16}"/>
          </ac:spMkLst>
        </pc:spChg>
        <pc:grpChg chg="add mod">
          <ac:chgData name="Breno Nicelatchi" userId="495d62745e7169d0" providerId="LiveId" clId="{4E968075-5F8C-4C6C-B86C-AE40581AF6E6}" dt="2023-08-26T19:56:48.467" v="7072" actId="1076"/>
          <ac:grpSpMkLst>
            <pc:docMk/>
            <pc:sldMk cId="2406626566" sldId="473"/>
            <ac:grpSpMk id="2" creationId="{955FA2D5-361F-BB9A-7F94-FD2214CFED9D}"/>
          </ac:grpSpMkLst>
        </pc:grpChg>
        <pc:grpChg chg="mod">
          <ac:chgData name="Breno Nicelatchi" userId="495d62745e7169d0" providerId="LiveId" clId="{4E968075-5F8C-4C6C-B86C-AE40581AF6E6}" dt="2023-08-26T19:56:43.442" v="7070" actId="1076"/>
          <ac:grpSpMkLst>
            <pc:docMk/>
            <pc:sldMk cId="2406626566" sldId="473"/>
            <ac:grpSpMk id="3" creationId="{5AADA102-EE42-7606-4049-64935060662B}"/>
          </ac:grpSpMkLst>
        </pc:grpChg>
        <pc:grpChg chg="add mod">
          <ac:chgData name="Breno Nicelatchi" userId="495d62745e7169d0" providerId="LiveId" clId="{4E968075-5F8C-4C6C-B86C-AE40581AF6E6}" dt="2023-08-26T19:57:24.290" v="7083" actId="1038"/>
          <ac:grpSpMkLst>
            <pc:docMk/>
            <pc:sldMk cId="2406626566" sldId="473"/>
            <ac:grpSpMk id="15" creationId="{193BD5E8-135D-92A9-B9D0-C47E36B84A11}"/>
          </ac:grpSpMkLst>
        </pc:grpChg>
        <pc:grpChg chg="add mod">
          <ac:chgData name="Breno Nicelatchi" userId="495d62745e7169d0" providerId="LiveId" clId="{4E968075-5F8C-4C6C-B86C-AE40581AF6E6}" dt="2023-08-26T19:57:24.290" v="7083" actId="1038"/>
          <ac:grpSpMkLst>
            <pc:docMk/>
            <pc:sldMk cId="2406626566" sldId="473"/>
            <ac:grpSpMk id="19" creationId="{60AD3680-6901-FC78-4A0F-4D714F346DC3}"/>
          </ac:grpSpMkLst>
        </pc:grpChg>
        <pc:picChg chg="del">
          <ac:chgData name="Breno Nicelatchi" userId="495d62745e7169d0" providerId="LiveId" clId="{4E968075-5F8C-4C6C-B86C-AE40581AF6E6}" dt="2023-08-26T19:56:33.780" v="7067" actId="478"/>
          <ac:picMkLst>
            <pc:docMk/>
            <pc:sldMk cId="2406626566" sldId="473"/>
            <ac:picMk id="6" creationId="{5D619C76-426E-6B60-FDF0-04A48CACE089}"/>
          </ac:picMkLst>
        </pc:picChg>
      </pc:sldChg>
      <pc:sldChg chg="delSp modSp add mod">
        <pc:chgData name="Breno Nicelatchi" userId="495d62745e7169d0" providerId="LiveId" clId="{4E968075-5F8C-4C6C-B86C-AE40581AF6E6}" dt="2023-08-26T20:08:30.650" v="7123" actId="1036"/>
        <pc:sldMkLst>
          <pc:docMk/>
          <pc:sldMk cId="3822216249" sldId="474"/>
        </pc:sldMkLst>
        <pc:spChg chg="mod">
          <ac:chgData name="Breno Nicelatchi" userId="495d62745e7169d0" providerId="LiveId" clId="{4E968075-5F8C-4C6C-B86C-AE40581AF6E6}" dt="2023-08-26T20:08:30.650" v="7123" actId="1036"/>
          <ac:spMkLst>
            <pc:docMk/>
            <pc:sldMk cId="3822216249" sldId="474"/>
            <ac:spMk id="4" creationId="{B184E528-C9A9-BD6A-9800-B0B93E8443CD}"/>
          </ac:spMkLst>
        </pc:spChg>
        <pc:spChg chg="mod">
          <ac:chgData name="Breno Nicelatchi" userId="495d62745e7169d0" providerId="LiveId" clId="{4E968075-5F8C-4C6C-B86C-AE40581AF6E6}" dt="2023-08-26T20:08:25.912" v="7105" actId="20577"/>
          <ac:spMkLst>
            <pc:docMk/>
            <pc:sldMk cId="3822216249" sldId="474"/>
            <ac:spMk id="7" creationId="{ADCF7427-7901-23C2-35AA-6479A2C5CE1C}"/>
          </ac:spMkLst>
        </pc:spChg>
        <pc:spChg chg="mod">
          <ac:chgData name="Breno Nicelatchi" userId="495d62745e7169d0" providerId="LiveId" clId="{4E968075-5F8C-4C6C-B86C-AE40581AF6E6}" dt="2023-08-26T20:08:04.024" v="7097"/>
          <ac:spMkLst>
            <pc:docMk/>
            <pc:sldMk cId="3822216249" sldId="474"/>
            <ac:spMk id="8" creationId="{EF4C13F7-103F-84B3-5606-B54F963316BF}"/>
          </ac:spMkLst>
        </pc:spChg>
        <pc:spChg chg="del">
          <ac:chgData name="Breno Nicelatchi" userId="495d62745e7169d0" providerId="LiveId" clId="{4E968075-5F8C-4C6C-B86C-AE40581AF6E6}" dt="2023-08-26T20:07:49.323" v="7085" actId="478"/>
          <ac:spMkLst>
            <pc:docMk/>
            <pc:sldMk cId="3822216249" sldId="474"/>
            <ac:spMk id="9" creationId="{4BDF2160-70A1-36F4-0200-4A0A664173DB}"/>
          </ac:spMkLst>
        </pc:spChg>
      </pc:sldChg>
      <pc:sldChg chg="modSp add modAnim">
        <pc:chgData name="Breno Nicelatchi" userId="495d62745e7169d0" providerId="LiveId" clId="{4E968075-5F8C-4C6C-B86C-AE40581AF6E6}" dt="2023-08-26T20:09:26.440" v="7135" actId="207"/>
        <pc:sldMkLst>
          <pc:docMk/>
          <pc:sldMk cId="4279847230" sldId="475"/>
        </pc:sldMkLst>
        <pc:spChg chg="mod">
          <ac:chgData name="Breno Nicelatchi" userId="495d62745e7169d0" providerId="LiveId" clId="{4E968075-5F8C-4C6C-B86C-AE40581AF6E6}" dt="2023-08-26T20:09:26.440" v="7135" actId="207"/>
          <ac:spMkLst>
            <pc:docMk/>
            <pc:sldMk cId="4279847230" sldId="475"/>
            <ac:spMk id="10" creationId="{CAD177C9-ED40-01D0-9142-27A150BD51BF}"/>
          </ac:spMkLst>
        </pc:spChg>
      </pc:sldChg>
      <pc:sldChg chg="addSp delSp modSp add mod modAnim">
        <pc:chgData name="Breno Nicelatchi" userId="495d62745e7169d0" providerId="LiveId" clId="{4E968075-5F8C-4C6C-B86C-AE40581AF6E6}" dt="2023-08-26T20:10:31.723" v="7153" actId="207"/>
        <pc:sldMkLst>
          <pc:docMk/>
          <pc:sldMk cId="246376453" sldId="476"/>
        </pc:sldMkLst>
        <pc:spChg chg="mod">
          <ac:chgData name="Breno Nicelatchi" userId="495d62745e7169d0" providerId="LiveId" clId="{4E968075-5F8C-4C6C-B86C-AE40581AF6E6}" dt="2023-08-26T20:10:31.723" v="7153" actId="207"/>
          <ac:spMkLst>
            <pc:docMk/>
            <pc:sldMk cId="246376453" sldId="476"/>
            <ac:spMk id="16" creationId="{A52D618B-9774-4D89-89D8-4D7351BC98E0}"/>
          </ac:spMkLst>
        </pc:spChg>
        <pc:picChg chg="del">
          <ac:chgData name="Breno Nicelatchi" userId="495d62745e7169d0" providerId="LiveId" clId="{4E968075-5F8C-4C6C-B86C-AE40581AF6E6}" dt="2023-08-26T20:09:45.800" v="7137" actId="478"/>
          <ac:picMkLst>
            <pc:docMk/>
            <pc:sldMk cId="246376453" sldId="476"/>
            <ac:picMk id="2" creationId="{BCF63E03-075B-398B-B987-6869A0C01A6D}"/>
          </ac:picMkLst>
        </pc:picChg>
        <pc:picChg chg="del">
          <ac:chgData name="Breno Nicelatchi" userId="495d62745e7169d0" providerId="LiveId" clId="{4E968075-5F8C-4C6C-B86C-AE40581AF6E6}" dt="2023-08-26T20:09:45.800" v="7137" actId="478"/>
          <ac:picMkLst>
            <pc:docMk/>
            <pc:sldMk cId="246376453" sldId="476"/>
            <ac:picMk id="3" creationId="{C79674F1-B127-025A-CCA8-248F4CCA6F15}"/>
          </ac:picMkLst>
        </pc:picChg>
        <pc:picChg chg="add mod">
          <ac:chgData name="Breno Nicelatchi" userId="495d62745e7169d0" providerId="LiveId" clId="{4E968075-5F8C-4C6C-B86C-AE40581AF6E6}" dt="2023-08-26T20:09:59.904" v="7141" actId="14861"/>
          <ac:picMkLst>
            <pc:docMk/>
            <pc:sldMk cId="246376453" sldId="476"/>
            <ac:picMk id="4" creationId="{15F3305A-0F4E-1E93-614C-6C6B9BCD85CF}"/>
          </ac:picMkLst>
        </pc:picChg>
      </pc:sldChg>
      <pc:sldChg chg="delSp modSp add mod modAnim">
        <pc:chgData name="Breno Nicelatchi" userId="495d62745e7169d0" providerId="LiveId" clId="{4E968075-5F8C-4C6C-B86C-AE40581AF6E6}" dt="2023-08-26T20:13:02.411" v="7222" actId="1036"/>
        <pc:sldMkLst>
          <pc:docMk/>
          <pc:sldMk cId="3424721898" sldId="477"/>
        </pc:sldMkLst>
        <pc:spChg chg="mod">
          <ac:chgData name="Breno Nicelatchi" userId="495d62745e7169d0" providerId="LiveId" clId="{4E968075-5F8C-4C6C-B86C-AE40581AF6E6}" dt="2023-08-26T20:12:40.814" v="7209" actId="1036"/>
          <ac:spMkLst>
            <pc:docMk/>
            <pc:sldMk cId="3424721898" sldId="477"/>
            <ac:spMk id="7" creationId="{DFCE7CE0-0A8E-3A37-927F-DB758E139900}"/>
          </ac:spMkLst>
        </pc:spChg>
        <pc:grpChg chg="del">
          <ac:chgData name="Breno Nicelatchi" userId="495d62745e7169d0" providerId="LiveId" clId="{4E968075-5F8C-4C6C-B86C-AE40581AF6E6}" dt="2023-08-26T20:12:49.381" v="7210" actId="478"/>
          <ac:grpSpMkLst>
            <pc:docMk/>
            <pc:sldMk cId="3424721898" sldId="477"/>
            <ac:grpSpMk id="2" creationId="{C8A51EC5-E300-60BB-1843-F32E2AF3AE0B}"/>
          </ac:grpSpMkLst>
        </pc:grpChg>
        <pc:grpChg chg="del">
          <ac:chgData name="Breno Nicelatchi" userId="495d62745e7169d0" providerId="LiveId" clId="{4E968075-5F8C-4C6C-B86C-AE40581AF6E6}" dt="2023-08-26T20:12:49.381" v="7210" actId="478"/>
          <ac:grpSpMkLst>
            <pc:docMk/>
            <pc:sldMk cId="3424721898" sldId="477"/>
            <ac:grpSpMk id="5" creationId="{DC1E5C32-7F53-3421-77F9-6DF2AD050A9E}"/>
          </ac:grpSpMkLst>
        </pc:grpChg>
        <pc:grpChg chg="del">
          <ac:chgData name="Breno Nicelatchi" userId="495d62745e7169d0" providerId="LiveId" clId="{4E968075-5F8C-4C6C-B86C-AE40581AF6E6}" dt="2023-08-26T20:12:49.381" v="7210" actId="478"/>
          <ac:grpSpMkLst>
            <pc:docMk/>
            <pc:sldMk cId="3424721898" sldId="477"/>
            <ac:grpSpMk id="13" creationId="{51AE7493-5ACC-F3FC-7E99-BC9A90348562}"/>
          </ac:grpSpMkLst>
        </pc:grpChg>
        <pc:grpChg chg="mod">
          <ac:chgData name="Breno Nicelatchi" userId="495d62745e7169d0" providerId="LiveId" clId="{4E968075-5F8C-4C6C-B86C-AE40581AF6E6}" dt="2023-08-26T20:13:02.411" v="7222" actId="1036"/>
          <ac:grpSpMkLst>
            <pc:docMk/>
            <pc:sldMk cId="3424721898" sldId="477"/>
            <ac:grpSpMk id="16" creationId="{EB2B0905-5ADB-0705-61AC-0B0EB3E2E9C6}"/>
          </ac:grpSpMkLst>
        </pc:grpChg>
        <pc:grpChg chg="mod">
          <ac:chgData name="Breno Nicelatchi" userId="495d62745e7169d0" providerId="LiveId" clId="{4E968075-5F8C-4C6C-B86C-AE40581AF6E6}" dt="2023-08-26T20:13:02.411" v="7222" actId="1036"/>
          <ac:grpSpMkLst>
            <pc:docMk/>
            <pc:sldMk cId="3424721898" sldId="477"/>
            <ac:grpSpMk id="19" creationId="{73E72C78-7C44-C1B3-4C14-5979B974F553}"/>
          </ac:grpSpMkLst>
        </pc:grpChg>
        <pc:grpChg chg="mod">
          <ac:chgData name="Breno Nicelatchi" userId="495d62745e7169d0" providerId="LiveId" clId="{4E968075-5F8C-4C6C-B86C-AE40581AF6E6}" dt="2023-08-26T20:13:02.411" v="7222" actId="1036"/>
          <ac:grpSpMkLst>
            <pc:docMk/>
            <pc:sldMk cId="3424721898" sldId="477"/>
            <ac:grpSpMk id="22" creationId="{AC3642B9-32AE-2CF4-3EAC-E6CA3607854B}"/>
          </ac:grpSpMkLst>
        </pc:grpChg>
        <pc:grpChg chg="del">
          <ac:chgData name="Breno Nicelatchi" userId="495d62745e7169d0" providerId="LiveId" clId="{4E968075-5F8C-4C6C-B86C-AE40581AF6E6}" dt="2023-08-26T20:12:58.176" v="7212" actId="478"/>
          <ac:grpSpMkLst>
            <pc:docMk/>
            <pc:sldMk cId="3424721898" sldId="477"/>
            <ac:grpSpMk id="37" creationId="{ABC14880-1249-4F90-A69F-D53AFC72AD2A}"/>
          </ac:grpSpMkLst>
        </pc:grpChg>
        <pc:grpChg chg="del">
          <ac:chgData name="Breno Nicelatchi" userId="495d62745e7169d0" providerId="LiveId" clId="{4E968075-5F8C-4C6C-B86C-AE40581AF6E6}" dt="2023-08-26T20:12:54.316" v="7211" actId="478"/>
          <ac:grpSpMkLst>
            <pc:docMk/>
            <pc:sldMk cId="3424721898" sldId="477"/>
            <ac:grpSpMk id="47" creationId="{596AC898-709B-4753-95DA-7E4623160095}"/>
          </ac:grpSpMkLst>
        </pc:grpChg>
        <pc:grpChg chg="mod">
          <ac:chgData name="Breno Nicelatchi" userId="495d62745e7169d0" providerId="LiveId" clId="{4E968075-5F8C-4C6C-B86C-AE40581AF6E6}" dt="2023-08-26T20:13:02.411" v="7222" actId="1036"/>
          <ac:grpSpMkLst>
            <pc:docMk/>
            <pc:sldMk cId="3424721898" sldId="477"/>
            <ac:grpSpMk id="66" creationId="{B0451BD3-363D-4A03-8F2B-314325F2888C}"/>
          </ac:grpSpMkLst>
        </pc:grpChg>
      </pc:sldChg>
      <pc:sldChg chg="addSp modSp add mod">
        <pc:chgData name="Breno Nicelatchi" userId="495d62745e7169d0" providerId="LiveId" clId="{4E968075-5F8C-4C6C-B86C-AE40581AF6E6}" dt="2023-08-26T20:14:16.770" v="7292" actId="1036"/>
        <pc:sldMkLst>
          <pc:docMk/>
          <pc:sldMk cId="122298280" sldId="478"/>
        </pc:sldMkLst>
        <pc:spChg chg="mod">
          <ac:chgData name="Breno Nicelatchi" userId="495d62745e7169d0" providerId="LiveId" clId="{4E968075-5F8C-4C6C-B86C-AE40581AF6E6}" dt="2023-08-26T20:13:47.063" v="7243" actId="1076"/>
          <ac:spMkLst>
            <pc:docMk/>
            <pc:sldMk cId="122298280" sldId="478"/>
            <ac:spMk id="20" creationId="{C7E90531-134E-4106-9F8C-F894EEBFDC7C}"/>
          </ac:spMkLst>
        </pc:spChg>
        <pc:cxnChg chg="add mod">
          <ac:chgData name="Breno Nicelatchi" userId="495d62745e7169d0" providerId="LiveId" clId="{4E968075-5F8C-4C6C-B86C-AE40581AF6E6}" dt="2023-08-26T20:14:11.310" v="7250" actId="1035"/>
          <ac:cxnSpMkLst>
            <pc:docMk/>
            <pc:sldMk cId="122298280" sldId="478"/>
            <ac:cxnSpMk id="4" creationId="{130047AB-4251-B710-E303-BB1970C2413E}"/>
          </ac:cxnSpMkLst>
        </pc:cxnChg>
        <pc:cxnChg chg="add mod">
          <ac:chgData name="Breno Nicelatchi" userId="495d62745e7169d0" providerId="LiveId" clId="{4E968075-5F8C-4C6C-B86C-AE40581AF6E6}" dt="2023-08-26T20:14:16.770" v="7292" actId="1036"/>
          <ac:cxnSpMkLst>
            <pc:docMk/>
            <pc:sldMk cId="122298280" sldId="478"/>
            <ac:cxnSpMk id="6" creationId="{F97B7DD1-816C-315D-B686-9EE4D7EF4B2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E1BA2-DBA8-436B-9F44-662B522AEAE6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9A46B-E67F-4D29-A3D8-9D162B657725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48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09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224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738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373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373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239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109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820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419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205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16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9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925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412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473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022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305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612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908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766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43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48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7485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75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390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232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253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833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4341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6214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964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8404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671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7412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9950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706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7773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225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7124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2210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5263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2225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354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06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3915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947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9479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0599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1663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3119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3855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4352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8972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78867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881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263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449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3134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82161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7869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298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825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69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9A46B-E67F-4D29-A3D8-9D162B65772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59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29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103DCCD-7F0F-45C9-A66E-9FA7C91150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015691"/>
          </a:xfrm>
          <a:custGeom>
            <a:avLst/>
            <a:gdLst>
              <a:gd name="connsiteX0" fmla="*/ 0 w 12192000"/>
              <a:gd name="connsiteY0" fmla="*/ 0 h 5015691"/>
              <a:gd name="connsiteX1" fmla="*/ 12192000 w 12192000"/>
              <a:gd name="connsiteY1" fmla="*/ 0 h 5015691"/>
              <a:gd name="connsiteX2" fmla="*/ 12192000 w 12192000"/>
              <a:gd name="connsiteY2" fmla="*/ 2407127 h 5015691"/>
              <a:gd name="connsiteX3" fmla="*/ 12120323 w 12192000"/>
              <a:gd name="connsiteY3" fmla="*/ 2484219 h 5015691"/>
              <a:gd name="connsiteX4" fmla="*/ 10722930 w 12192000"/>
              <a:gd name="connsiteY4" fmla="*/ 2875710 h 5015691"/>
              <a:gd name="connsiteX5" fmla="*/ 8115993 w 12192000"/>
              <a:gd name="connsiteY5" fmla="*/ 3885995 h 5015691"/>
              <a:gd name="connsiteX6" fmla="*/ 5841049 w 12192000"/>
              <a:gd name="connsiteY6" fmla="*/ 3197096 h 5015691"/>
              <a:gd name="connsiteX7" fmla="*/ 3206082 w 12192000"/>
              <a:gd name="connsiteY7" fmla="*/ 4238250 h 5015691"/>
              <a:gd name="connsiteX8" fmla="*/ 1026609 w 12192000"/>
              <a:gd name="connsiteY8" fmla="*/ 4932827 h 5015691"/>
              <a:gd name="connsiteX9" fmla="*/ 76853 w 12192000"/>
              <a:gd name="connsiteY9" fmla="*/ 4927760 h 5015691"/>
              <a:gd name="connsiteX10" fmla="*/ 0 w 12192000"/>
              <a:gd name="connsiteY10" fmla="*/ 4900980 h 5015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5015691">
                <a:moveTo>
                  <a:pt x="0" y="0"/>
                </a:moveTo>
                <a:lnTo>
                  <a:pt x="12192000" y="0"/>
                </a:lnTo>
                <a:lnTo>
                  <a:pt x="12192000" y="2407127"/>
                </a:lnTo>
                <a:lnTo>
                  <a:pt x="12120323" y="2484219"/>
                </a:lnTo>
                <a:cubicBezTo>
                  <a:pt x="11866654" y="2732575"/>
                  <a:pt x="11434974" y="2959887"/>
                  <a:pt x="10722930" y="2875710"/>
                </a:cubicBezTo>
                <a:cubicBezTo>
                  <a:pt x="9298842" y="2707357"/>
                  <a:pt x="9116759" y="3838274"/>
                  <a:pt x="8115993" y="3885995"/>
                </a:cubicBezTo>
                <a:cubicBezTo>
                  <a:pt x="7115226" y="3933716"/>
                  <a:pt x="6630155" y="3041338"/>
                  <a:pt x="5841049" y="3197096"/>
                </a:cubicBezTo>
                <a:cubicBezTo>
                  <a:pt x="5051942" y="3352854"/>
                  <a:pt x="4726904" y="4579187"/>
                  <a:pt x="3206082" y="4238250"/>
                </a:cubicBezTo>
                <a:cubicBezTo>
                  <a:pt x="1685261" y="3897314"/>
                  <a:pt x="2188526" y="4552564"/>
                  <a:pt x="1026609" y="4932827"/>
                </a:cubicBezTo>
                <a:cubicBezTo>
                  <a:pt x="590890" y="5075426"/>
                  <a:pt x="311057" y="5007093"/>
                  <a:pt x="76853" y="4927760"/>
                </a:cubicBezTo>
                <a:lnTo>
                  <a:pt x="0" y="4900980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2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DA36F2-69D5-4D8F-8CEE-E3B1A12848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32577" y="1820452"/>
            <a:ext cx="2526846" cy="2838291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330200" dist="114300" dir="5400000" sx="97000" sy="97000" algn="t" rotWithShape="0">
              <a:schemeClr val="accent1">
                <a:alpha val="1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065661E-294D-4227-8AE3-AA4F9E6A1F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0646" y="1820452"/>
            <a:ext cx="2526846" cy="2838291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5" y="0"/>
                  <a:pt x="1263423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330200" dist="114300" dir="5400000" sx="97000" sy="97000" algn="t" rotWithShape="0">
              <a:schemeClr val="accent1">
                <a:alpha val="1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874FBE4-A241-444E-B9C1-1AFD911E79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4508" y="1820452"/>
            <a:ext cx="2526846" cy="2838291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8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8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7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7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8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8" y="2324881"/>
                </a:cubicBezTo>
                <a:cubicBezTo>
                  <a:pt x="2361448" y="2324881"/>
                  <a:pt x="2361448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7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7" y="513410"/>
                </a:cubicBezTo>
                <a:cubicBezTo>
                  <a:pt x="165397" y="513410"/>
                  <a:pt x="165397" y="513410"/>
                  <a:pt x="1130038" y="31204"/>
                </a:cubicBezTo>
                <a:cubicBezTo>
                  <a:pt x="1172188" y="10401"/>
                  <a:pt x="1217805" y="0"/>
                  <a:pt x="1263423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330200" dist="114300" dir="5400000" sx="97000" sy="97000" algn="t" rotWithShape="0">
              <a:schemeClr val="accent1">
                <a:alpha val="1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0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52C8CB-422C-449D-9506-018B0D55E489}"/>
              </a:ext>
            </a:extLst>
          </p:cNvPr>
          <p:cNvSpPr/>
          <p:nvPr userDrawn="1"/>
        </p:nvSpPr>
        <p:spPr>
          <a:xfrm>
            <a:off x="3831771" y="0"/>
            <a:ext cx="8360228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5428BD3-5CB5-4124-8BE2-FEED550111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11756" y="747956"/>
            <a:ext cx="3165675" cy="1662356"/>
          </a:xfrm>
          <a:custGeom>
            <a:avLst/>
            <a:gdLst>
              <a:gd name="connsiteX0" fmla="*/ 43321 w 3165675"/>
              <a:gd name="connsiteY0" fmla="*/ 0 h 1662356"/>
              <a:gd name="connsiteX1" fmla="*/ 3122354 w 3165675"/>
              <a:gd name="connsiteY1" fmla="*/ 0 h 1662356"/>
              <a:gd name="connsiteX2" fmla="*/ 3165675 w 3165675"/>
              <a:gd name="connsiteY2" fmla="*/ 43321 h 1662356"/>
              <a:gd name="connsiteX3" fmla="*/ 3165675 w 3165675"/>
              <a:gd name="connsiteY3" fmla="*/ 1619035 h 1662356"/>
              <a:gd name="connsiteX4" fmla="*/ 3122354 w 3165675"/>
              <a:gd name="connsiteY4" fmla="*/ 1662356 h 1662356"/>
              <a:gd name="connsiteX5" fmla="*/ 43321 w 3165675"/>
              <a:gd name="connsiteY5" fmla="*/ 1662356 h 1662356"/>
              <a:gd name="connsiteX6" fmla="*/ 0 w 3165675"/>
              <a:gd name="connsiteY6" fmla="*/ 1619035 h 1662356"/>
              <a:gd name="connsiteX7" fmla="*/ 0 w 3165675"/>
              <a:gd name="connsiteY7" fmla="*/ 43321 h 1662356"/>
              <a:gd name="connsiteX8" fmla="*/ 43321 w 3165675"/>
              <a:gd name="connsiteY8" fmla="*/ 0 h 166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675" h="1662356">
                <a:moveTo>
                  <a:pt x="43321" y="0"/>
                </a:moveTo>
                <a:lnTo>
                  <a:pt x="3122354" y="0"/>
                </a:lnTo>
                <a:cubicBezTo>
                  <a:pt x="3146280" y="0"/>
                  <a:pt x="3165675" y="19395"/>
                  <a:pt x="3165675" y="43321"/>
                </a:cubicBezTo>
                <a:lnTo>
                  <a:pt x="3165675" y="1619035"/>
                </a:lnTo>
                <a:cubicBezTo>
                  <a:pt x="3165675" y="1642961"/>
                  <a:pt x="3146280" y="1662356"/>
                  <a:pt x="3122354" y="1662356"/>
                </a:cubicBezTo>
                <a:lnTo>
                  <a:pt x="43321" y="1662356"/>
                </a:lnTo>
                <a:cubicBezTo>
                  <a:pt x="19395" y="1662356"/>
                  <a:pt x="0" y="1642961"/>
                  <a:pt x="0" y="1619035"/>
                </a:cubicBezTo>
                <a:lnTo>
                  <a:pt x="0" y="43321"/>
                </a:lnTo>
                <a:cubicBezTo>
                  <a:pt x="0" y="19395"/>
                  <a:pt x="19395" y="0"/>
                  <a:pt x="43321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95000"/>
                    <a:alpha val="40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09FEB84-6433-428D-878E-00D371D383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1757" y="2610465"/>
            <a:ext cx="3165675" cy="1662356"/>
          </a:xfrm>
          <a:custGeom>
            <a:avLst/>
            <a:gdLst>
              <a:gd name="connsiteX0" fmla="*/ 43321 w 3165675"/>
              <a:gd name="connsiteY0" fmla="*/ 0 h 1662356"/>
              <a:gd name="connsiteX1" fmla="*/ 3122354 w 3165675"/>
              <a:gd name="connsiteY1" fmla="*/ 0 h 1662356"/>
              <a:gd name="connsiteX2" fmla="*/ 3165675 w 3165675"/>
              <a:gd name="connsiteY2" fmla="*/ 43321 h 1662356"/>
              <a:gd name="connsiteX3" fmla="*/ 3165675 w 3165675"/>
              <a:gd name="connsiteY3" fmla="*/ 1619035 h 1662356"/>
              <a:gd name="connsiteX4" fmla="*/ 3122354 w 3165675"/>
              <a:gd name="connsiteY4" fmla="*/ 1662356 h 1662356"/>
              <a:gd name="connsiteX5" fmla="*/ 43321 w 3165675"/>
              <a:gd name="connsiteY5" fmla="*/ 1662356 h 1662356"/>
              <a:gd name="connsiteX6" fmla="*/ 0 w 3165675"/>
              <a:gd name="connsiteY6" fmla="*/ 1619035 h 1662356"/>
              <a:gd name="connsiteX7" fmla="*/ 0 w 3165675"/>
              <a:gd name="connsiteY7" fmla="*/ 43321 h 1662356"/>
              <a:gd name="connsiteX8" fmla="*/ 43321 w 3165675"/>
              <a:gd name="connsiteY8" fmla="*/ 0 h 166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675" h="1662356">
                <a:moveTo>
                  <a:pt x="43321" y="0"/>
                </a:moveTo>
                <a:lnTo>
                  <a:pt x="3122354" y="0"/>
                </a:lnTo>
                <a:cubicBezTo>
                  <a:pt x="3146280" y="0"/>
                  <a:pt x="3165675" y="19395"/>
                  <a:pt x="3165675" y="43321"/>
                </a:cubicBezTo>
                <a:lnTo>
                  <a:pt x="3165675" y="1619035"/>
                </a:lnTo>
                <a:cubicBezTo>
                  <a:pt x="3165675" y="1642961"/>
                  <a:pt x="3146280" y="1662356"/>
                  <a:pt x="3122354" y="1662356"/>
                </a:cubicBezTo>
                <a:lnTo>
                  <a:pt x="43321" y="1662356"/>
                </a:lnTo>
                <a:cubicBezTo>
                  <a:pt x="19395" y="1662356"/>
                  <a:pt x="0" y="1642961"/>
                  <a:pt x="0" y="1619035"/>
                </a:cubicBezTo>
                <a:lnTo>
                  <a:pt x="0" y="43321"/>
                </a:lnTo>
                <a:cubicBezTo>
                  <a:pt x="0" y="19395"/>
                  <a:pt x="19395" y="0"/>
                  <a:pt x="43321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95000"/>
                    <a:alpha val="40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ABACA8-A471-44B6-AD86-CA53645775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11758" y="4472974"/>
            <a:ext cx="3165675" cy="1662356"/>
          </a:xfrm>
          <a:custGeom>
            <a:avLst/>
            <a:gdLst>
              <a:gd name="connsiteX0" fmla="*/ 43321 w 3165675"/>
              <a:gd name="connsiteY0" fmla="*/ 0 h 1662356"/>
              <a:gd name="connsiteX1" fmla="*/ 3122354 w 3165675"/>
              <a:gd name="connsiteY1" fmla="*/ 0 h 1662356"/>
              <a:gd name="connsiteX2" fmla="*/ 3165675 w 3165675"/>
              <a:gd name="connsiteY2" fmla="*/ 43321 h 1662356"/>
              <a:gd name="connsiteX3" fmla="*/ 3165675 w 3165675"/>
              <a:gd name="connsiteY3" fmla="*/ 1619035 h 1662356"/>
              <a:gd name="connsiteX4" fmla="*/ 3122354 w 3165675"/>
              <a:gd name="connsiteY4" fmla="*/ 1662356 h 1662356"/>
              <a:gd name="connsiteX5" fmla="*/ 43321 w 3165675"/>
              <a:gd name="connsiteY5" fmla="*/ 1662356 h 1662356"/>
              <a:gd name="connsiteX6" fmla="*/ 0 w 3165675"/>
              <a:gd name="connsiteY6" fmla="*/ 1619035 h 1662356"/>
              <a:gd name="connsiteX7" fmla="*/ 0 w 3165675"/>
              <a:gd name="connsiteY7" fmla="*/ 43321 h 1662356"/>
              <a:gd name="connsiteX8" fmla="*/ 43321 w 3165675"/>
              <a:gd name="connsiteY8" fmla="*/ 0 h 166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5675" h="1662356">
                <a:moveTo>
                  <a:pt x="43321" y="0"/>
                </a:moveTo>
                <a:lnTo>
                  <a:pt x="3122354" y="0"/>
                </a:lnTo>
                <a:cubicBezTo>
                  <a:pt x="3146280" y="0"/>
                  <a:pt x="3165675" y="19395"/>
                  <a:pt x="3165675" y="43321"/>
                </a:cubicBezTo>
                <a:lnTo>
                  <a:pt x="3165675" y="1619035"/>
                </a:lnTo>
                <a:cubicBezTo>
                  <a:pt x="3165675" y="1642961"/>
                  <a:pt x="3146280" y="1662356"/>
                  <a:pt x="3122354" y="1662356"/>
                </a:cubicBezTo>
                <a:lnTo>
                  <a:pt x="43321" y="1662356"/>
                </a:lnTo>
                <a:cubicBezTo>
                  <a:pt x="19395" y="1662356"/>
                  <a:pt x="0" y="1642961"/>
                  <a:pt x="0" y="1619035"/>
                </a:cubicBezTo>
                <a:lnTo>
                  <a:pt x="0" y="43321"/>
                </a:lnTo>
                <a:cubicBezTo>
                  <a:pt x="0" y="19395"/>
                  <a:pt x="19395" y="0"/>
                  <a:pt x="43321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95000"/>
                    <a:alpha val="40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3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6EC4585-66AC-43E4-8FD2-2DBCFA04D6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5368" y="1094741"/>
            <a:ext cx="10111907" cy="3961679"/>
          </a:xfrm>
          <a:custGeom>
            <a:avLst/>
            <a:gdLst>
              <a:gd name="connsiteX0" fmla="*/ 7473585 w 10111907"/>
              <a:gd name="connsiteY0" fmla="*/ 1735 h 3961679"/>
              <a:gd name="connsiteX1" fmla="*/ 8563021 w 10111907"/>
              <a:gd name="connsiteY1" fmla="*/ 393821 h 3961679"/>
              <a:gd name="connsiteX2" fmla="*/ 9569554 w 10111907"/>
              <a:gd name="connsiteY2" fmla="*/ 2318731 h 3961679"/>
              <a:gd name="connsiteX3" fmla="*/ 9795742 w 10111907"/>
              <a:gd name="connsiteY3" fmla="*/ 2964141 h 3961679"/>
              <a:gd name="connsiteX4" fmla="*/ 8710042 w 10111907"/>
              <a:gd name="connsiteY4" fmla="*/ 3473676 h 3961679"/>
              <a:gd name="connsiteX5" fmla="*/ 7149349 w 10111907"/>
              <a:gd name="connsiteY5" fmla="*/ 3213247 h 3961679"/>
              <a:gd name="connsiteX6" fmla="*/ 5113663 w 10111907"/>
              <a:gd name="connsiteY6" fmla="*/ 2771650 h 3961679"/>
              <a:gd name="connsiteX7" fmla="*/ 3835704 w 10111907"/>
              <a:gd name="connsiteY7" fmla="*/ 2794296 h 3961679"/>
              <a:gd name="connsiteX8" fmla="*/ 2127989 w 10111907"/>
              <a:gd name="connsiteY8" fmla="*/ 2726358 h 3961679"/>
              <a:gd name="connsiteX9" fmla="*/ 1827 w 10111907"/>
              <a:gd name="connsiteY9" fmla="*/ 2296085 h 3961679"/>
              <a:gd name="connsiteX10" fmla="*/ 1641686 w 10111907"/>
              <a:gd name="connsiteY10" fmla="*/ 1231723 h 3961679"/>
              <a:gd name="connsiteX11" fmla="*/ 2897026 w 10111907"/>
              <a:gd name="connsiteY11" fmla="*/ 767480 h 3961679"/>
              <a:gd name="connsiteX12" fmla="*/ 4231532 w 10111907"/>
              <a:gd name="connsiteY12" fmla="*/ 1831842 h 3961679"/>
              <a:gd name="connsiteX13" fmla="*/ 5916628 w 10111907"/>
              <a:gd name="connsiteY13" fmla="*/ 971294 h 3961679"/>
              <a:gd name="connsiteX14" fmla="*/ 7473585 w 10111907"/>
              <a:gd name="connsiteY14" fmla="*/ 1735 h 3961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11907" h="3961679">
                <a:moveTo>
                  <a:pt x="7473585" y="1735"/>
                </a:moveTo>
                <a:cubicBezTo>
                  <a:pt x="7906812" y="-17655"/>
                  <a:pt x="8310681" y="126315"/>
                  <a:pt x="8563021" y="393821"/>
                </a:cubicBezTo>
                <a:cubicBezTo>
                  <a:pt x="9139798" y="1005263"/>
                  <a:pt x="8902302" y="2046979"/>
                  <a:pt x="9569554" y="2318731"/>
                </a:cubicBezTo>
                <a:cubicBezTo>
                  <a:pt x="10236807" y="2590483"/>
                  <a:pt x="10259426" y="2986787"/>
                  <a:pt x="9795742" y="2964141"/>
                </a:cubicBezTo>
                <a:cubicBezTo>
                  <a:pt x="9332058" y="2941495"/>
                  <a:pt x="8879683" y="3213247"/>
                  <a:pt x="8710042" y="3473676"/>
                </a:cubicBezTo>
                <a:cubicBezTo>
                  <a:pt x="8113473" y="4390839"/>
                  <a:pt x="7296371" y="3847335"/>
                  <a:pt x="7149349" y="3213247"/>
                </a:cubicBezTo>
                <a:cubicBezTo>
                  <a:pt x="7002328" y="2579160"/>
                  <a:pt x="5690441" y="2511222"/>
                  <a:pt x="5113663" y="2771650"/>
                </a:cubicBezTo>
                <a:cubicBezTo>
                  <a:pt x="4536885" y="3032079"/>
                  <a:pt x="4333316" y="3258539"/>
                  <a:pt x="3835704" y="2794296"/>
                </a:cubicBezTo>
                <a:cubicBezTo>
                  <a:pt x="3338092" y="2330054"/>
                  <a:pt x="2478580" y="2069625"/>
                  <a:pt x="2127989" y="2726358"/>
                </a:cubicBezTo>
                <a:cubicBezTo>
                  <a:pt x="1777398" y="3383092"/>
                  <a:pt x="-66029" y="3247216"/>
                  <a:pt x="1827" y="2296085"/>
                </a:cubicBezTo>
                <a:cubicBezTo>
                  <a:pt x="69683" y="1344953"/>
                  <a:pt x="1132764" y="1492152"/>
                  <a:pt x="1641686" y="1231723"/>
                </a:cubicBezTo>
                <a:cubicBezTo>
                  <a:pt x="2150608" y="971294"/>
                  <a:pt x="2376795" y="507051"/>
                  <a:pt x="2897026" y="767480"/>
                </a:cubicBezTo>
                <a:cubicBezTo>
                  <a:pt x="3417257" y="1027909"/>
                  <a:pt x="3123214" y="1661997"/>
                  <a:pt x="4231532" y="1831842"/>
                </a:cubicBezTo>
                <a:cubicBezTo>
                  <a:pt x="5339850" y="2001687"/>
                  <a:pt x="5916628" y="971294"/>
                  <a:pt x="5916628" y="971294"/>
                </a:cubicBezTo>
                <a:cubicBezTo>
                  <a:pt x="6311043" y="321637"/>
                  <a:pt x="6916580" y="26664"/>
                  <a:pt x="7473585" y="1735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60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AF182A3-B024-4AF5-AEDA-43668FA9B2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65467" y="1814585"/>
            <a:ext cx="671512" cy="671512"/>
          </a:xfrm>
          <a:custGeom>
            <a:avLst/>
            <a:gdLst>
              <a:gd name="connsiteX0" fmla="*/ 335756 w 671512"/>
              <a:gd name="connsiteY0" fmla="*/ 0 h 671512"/>
              <a:gd name="connsiteX1" fmla="*/ 671512 w 671512"/>
              <a:gd name="connsiteY1" fmla="*/ 335756 h 671512"/>
              <a:gd name="connsiteX2" fmla="*/ 335756 w 671512"/>
              <a:gd name="connsiteY2" fmla="*/ 671512 h 671512"/>
              <a:gd name="connsiteX3" fmla="*/ 0 w 671512"/>
              <a:gd name="connsiteY3" fmla="*/ 335756 h 671512"/>
              <a:gd name="connsiteX4" fmla="*/ 335756 w 671512"/>
              <a:gd name="connsiteY4" fmla="*/ 0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2" h="671512">
                <a:moveTo>
                  <a:pt x="335756" y="0"/>
                </a:moveTo>
                <a:cubicBezTo>
                  <a:pt x="521189" y="0"/>
                  <a:pt x="671512" y="150323"/>
                  <a:pt x="671512" y="335756"/>
                </a:cubicBezTo>
                <a:cubicBezTo>
                  <a:pt x="671512" y="521189"/>
                  <a:pt x="521189" y="671512"/>
                  <a:pt x="335756" y="671512"/>
                </a:cubicBezTo>
                <a:cubicBezTo>
                  <a:pt x="150323" y="671512"/>
                  <a:pt x="0" y="521189"/>
                  <a:pt x="0" y="335756"/>
                </a:cubicBezTo>
                <a:cubicBezTo>
                  <a:pt x="0" y="150323"/>
                  <a:pt x="150323" y="0"/>
                  <a:pt x="335756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177800" dist="25400" dir="5400000" algn="t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AB2FE9-284E-452B-A880-2FAAC663CDC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55023" y="1814585"/>
            <a:ext cx="671512" cy="671512"/>
          </a:xfrm>
          <a:custGeom>
            <a:avLst/>
            <a:gdLst>
              <a:gd name="connsiteX0" fmla="*/ 335756 w 671512"/>
              <a:gd name="connsiteY0" fmla="*/ 0 h 671512"/>
              <a:gd name="connsiteX1" fmla="*/ 671512 w 671512"/>
              <a:gd name="connsiteY1" fmla="*/ 335756 h 671512"/>
              <a:gd name="connsiteX2" fmla="*/ 335756 w 671512"/>
              <a:gd name="connsiteY2" fmla="*/ 671512 h 671512"/>
              <a:gd name="connsiteX3" fmla="*/ 0 w 671512"/>
              <a:gd name="connsiteY3" fmla="*/ 335756 h 671512"/>
              <a:gd name="connsiteX4" fmla="*/ 335756 w 671512"/>
              <a:gd name="connsiteY4" fmla="*/ 0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2" h="671512">
                <a:moveTo>
                  <a:pt x="335756" y="0"/>
                </a:moveTo>
                <a:cubicBezTo>
                  <a:pt x="521189" y="0"/>
                  <a:pt x="671512" y="150323"/>
                  <a:pt x="671512" y="335756"/>
                </a:cubicBezTo>
                <a:cubicBezTo>
                  <a:pt x="671512" y="521189"/>
                  <a:pt x="521189" y="671512"/>
                  <a:pt x="335756" y="671512"/>
                </a:cubicBezTo>
                <a:cubicBezTo>
                  <a:pt x="150323" y="671512"/>
                  <a:pt x="0" y="521189"/>
                  <a:pt x="0" y="335756"/>
                </a:cubicBezTo>
                <a:cubicBezTo>
                  <a:pt x="0" y="150323"/>
                  <a:pt x="150323" y="0"/>
                  <a:pt x="335756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177800" dist="25400" dir="5400000" algn="t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07071A-B26D-4E1A-9949-803F60952251}"/>
              </a:ext>
            </a:extLst>
          </p:cNvPr>
          <p:cNvSpPr/>
          <p:nvPr userDrawn="1"/>
        </p:nvSpPr>
        <p:spPr>
          <a:xfrm>
            <a:off x="0" y="0"/>
            <a:ext cx="12191999" cy="503645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03092BC-B6C7-4786-8116-C4429E4E65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1" cy="5036457"/>
          </a:xfrm>
          <a:custGeom>
            <a:avLst/>
            <a:gdLst>
              <a:gd name="connsiteX0" fmla="*/ 0 w 5186517"/>
              <a:gd name="connsiteY0" fmla="*/ 0 h 4579257"/>
              <a:gd name="connsiteX1" fmla="*/ 5186517 w 5186517"/>
              <a:gd name="connsiteY1" fmla="*/ 0 h 4579257"/>
              <a:gd name="connsiteX2" fmla="*/ 5186517 w 5186517"/>
              <a:gd name="connsiteY2" fmla="*/ 4579257 h 4579257"/>
              <a:gd name="connsiteX3" fmla="*/ 0 w 5186517"/>
              <a:gd name="connsiteY3" fmla="*/ 4579257 h 457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6517" h="4579257">
                <a:moveTo>
                  <a:pt x="0" y="0"/>
                </a:moveTo>
                <a:lnTo>
                  <a:pt x="5186517" y="0"/>
                </a:lnTo>
                <a:lnTo>
                  <a:pt x="5186517" y="4579257"/>
                </a:lnTo>
                <a:lnTo>
                  <a:pt x="0" y="4579257"/>
                </a:lnTo>
                <a:close/>
              </a:path>
            </a:pathLst>
          </a:custGeom>
          <a:noFill/>
          <a:effectLst>
            <a:outerShdw blurRad="152400" dist="165100" dir="16200000" sx="97000" sy="97000" rotWithShape="0">
              <a:prstClr val="black">
                <a:alpha val="7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213A22-49A5-4978-8F36-6A4C5ABAD9C0}"/>
              </a:ext>
            </a:extLst>
          </p:cNvPr>
          <p:cNvSpPr/>
          <p:nvPr userDrawn="1"/>
        </p:nvSpPr>
        <p:spPr>
          <a:xfrm>
            <a:off x="6096000" y="0"/>
            <a:ext cx="6095999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DF3AC9-431C-433B-AED3-2628B41A6B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02054" y="1146629"/>
            <a:ext cx="4187892" cy="5711371"/>
          </a:xfrm>
          <a:prstGeom prst="rect">
            <a:avLst/>
          </a:prstGeom>
          <a:noFill/>
          <a:effectLst>
            <a:outerShdw blurRad="571500" dist="673100" dir="5400000" sx="89000" sy="89000" algn="t" rotWithShape="0">
              <a:prstClr val="black">
                <a:alpha val="25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0A646E-E514-43C6-974B-1478EA2F82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57042" y="689430"/>
            <a:ext cx="4877916" cy="5479143"/>
          </a:xfrm>
          <a:custGeom>
            <a:avLst/>
            <a:gdLst>
              <a:gd name="connsiteX0" fmla="*/ 2438958 w 4877916"/>
              <a:gd name="connsiteY0" fmla="*/ 0 h 5479143"/>
              <a:gd name="connsiteX1" fmla="*/ 2696449 w 4877916"/>
              <a:gd name="connsiteY1" fmla="*/ 60237 h 5479143"/>
              <a:gd name="connsiteX2" fmla="*/ 4558628 w 4877916"/>
              <a:gd name="connsiteY2" fmla="*/ 991106 h 5479143"/>
              <a:gd name="connsiteX3" fmla="*/ 4877916 w 4877916"/>
              <a:gd name="connsiteY3" fmla="*/ 1508025 h 5479143"/>
              <a:gd name="connsiteX4" fmla="*/ 4877916 w 4877916"/>
              <a:gd name="connsiteY4" fmla="*/ 3971118 h 5479143"/>
              <a:gd name="connsiteX5" fmla="*/ 4558628 w 4877916"/>
              <a:gd name="connsiteY5" fmla="*/ 4488037 h 5479143"/>
              <a:gd name="connsiteX6" fmla="*/ 2696449 w 4877916"/>
              <a:gd name="connsiteY6" fmla="*/ 5418905 h 5479143"/>
              <a:gd name="connsiteX7" fmla="*/ 2181467 w 4877916"/>
              <a:gd name="connsiteY7" fmla="*/ 5418905 h 5479143"/>
              <a:gd name="connsiteX8" fmla="*/ 319290 w 4877916"/>
              <a:gd name="connsiteY8" fmla="*/ 4488037 h 5479143"/>
              <a:gd name="connsiteX9" fmla="*/ 0 w 4877916"/>
              <a:gd name="connsiteY9" fmla="*/ 3971118 h 5479143"/>
              <a:gd name="connsiteX10" fmla="*/ 0 w 4877916"/>
              <a:gd name="connsiteY10" fmla="*/ 1508025 h 5479143"/>
              <a:gd name="connsiteX11" fmla="*/ 319290 w 4877916"/>
              <a:gd name="connsiteY11" fmla="*/ 991106 h 5479143"/>
              <a:gd name="connsiteX12" fmla="*/ 2181467 w 4877916"/>
              <a:gd name="connsiteY12" fmla="*/ 60237 h 5479143"/>
              <a:gd name="connsiteX13" fmla="*/ 2438958 w 4877916"/>
              <a:gd name="connsiteY13" fmla="*/ 0 h 547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77916" h="5479143">
                <a:moveTo>
                  <a:pt x="2438958" y="0"/>
                </a:moveTo>
                <a:cubicBezTo>
                  <a:pt x="2527021" y="0"/>
                  <a:pt x="2615083" y="20079"/>
                  <a:pt x="2696449" y="60237"/>
                </a:cubicBezTo>
                <a:cubicBezTo>
                  <a:pt x="2696449" y="60237"/>
                  <a:pt x="2696449" y="60237"/>
                  <a:pt x="4558628" y="991106"/>
                </a:cubicBezTo>
                <a:cubicBezTo>
                  <a:pt x="4754320" y="1089960"/>
                  <a:pt x="4877916" y="1289725"/>
                  <a:pt x="4877916" y="1508025"/>
                </a:cubicBezTo>
                <a:cubicBezTo>
                  <a:pt x="4877916" y="1508025"/>
                  <a:pt x="4877916" y="1508025"/>
                  <a:pt x="4877916" y="3971118"/>
                </a:cubicBezTo>
                <a:cubicBezTo>
                  <a:pt x="4877916" y="4189417"/>
                  <a:pt x="4754320" y="4389185"/>
                  <a:pt x="4558628" y="4488037"/>
                </a:cubicBezTo>
                <a:cubicBezTo>
                  <a:pt x="4558628" y="4488037"/>
                  <a:pt x="4558628" y="4488037"/>
                  <a:pt x="2696449" y="5418905"/>
                </a:cubicBezTo>
                <a:cubicBezTo>
                  <a:pt x="2533716" y="5499223"/>
                  <a:pt x="2344201" y="5499223"/>
                  <a:pt x="2181467" y="5418905"/>
                </a:cubicBezTo>
                <a:cubicBezTo>
                  <a:pt x="2181467" y="5418905"/>
                  <a:pt x="2181467" y="5418905"/>
                  <a:pt x="319290" y="4488037"/>
                </a:cubicBezTo>
                <a:cubicBezTo>
                  <a:pt x="123596" y="4389185"/>
                  <a:pt x="0" y="4189417"/>
                  <a:pt x="0" y="3971118"/>
                </a:cubicBezTo>
                <a:cubicBezTo>
                  <a:pt x="0" y="3971118"/>
                  <a:pt x="0" y="3971118"/>
                  <a:pt x="0" y="1508025"/>
                </a:cubicBezTo>
                <a:cubicBezTo>
                  <a:pt x="0" y="1289725"/>
                  <a:pt x="123596" y="1089960"/>
                  <a:pt x="319290" y="991106"/>
                </a:cubicBezTo>
                <a:cubicBezTo>
                  <a:pt x="319290" y="991106"/>
                  <a:pt x="319290" y="991106"/>
                  <a:pt x="2181467" y="60237"/>
                </a:cubicBezTo>
                <a:cubicBezTo>
                  <a:pt x="2262835" y="20079"/>
                  <a:pt x="2350897" y="0"/>
                  <a:pt x="2438958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977900" dist="381000" dir="5400000" sx="93000" sy="9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C9DA19-FABA-442F-9470-890B91797D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4107" y="899886"/>
            <a:ext cx="3968898" cy="3254104"/>
          </a:xfrm>
          <a:custGeom>
            <a:avLst/>
            <a:gdLst>
              <a:gd name="connsiteX0" fmla="*/ 0 w 3968898"/>
              <a:gd name="connsiteY0" fmla="*/ 0 h 3254104"/>
              <a:gd name="connsiteX1" fmla="*/ 3968898 w 3968898"/>
              <a:gd name="connsiteY1" fmla="*/ 0 h 3254104"/>
              <a:gd name="connsiteX2" fmla="*/ 3968898 w 3968898"/>
              <a:gd name="connsiteY2" fmla="*/ 3254104 h 3254104"/>
              <a:gd name="connsiteX3" fmla="*/ 0 w 3968898"/>
              <a:gd name="connsiteY3" fmla="*/ 3254104 h 325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8898" h="3254104">
                <a:moveTo>
                  <a:pt x="0" y="0"/>
                </a:moveTo>
                <a:lnTo>
                  <a:pt x="3968898" y="0"/>
                </a:lnTo>
                <a:lnTo>
                  <a:pt x="3968898" y="3254104"/>
                </a:lnTo>
                <a:lnTo>
                  <a:pt x="0" y="3254104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673100" dist="330200" dir="5400000" sx="90000" sy="90000" algn="t" rotWithShape="0">
              <a:schemeClr val="accent1"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14A37A0-D0F2-4FFA-9D6F-26F7178749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88114" y="667657"/>
            <a:ext cx="2815772" cy="5522686"/>
          </a:xfrm>
          <a:custGeom>
            <a:avLst/>
            <a:gdLst>
              <a:gd name="connsiteX0" fmla="*/ 0 w 2815772"/>
              <a:gd name="connsiteY0" fmla="*/ 0 h 5522686"/>
              <a:gd name="connsiteX1" fmla="*/ 2815772 w 2815772"/>
              <a:gd name="connsiteY1" fmla="*/ 0 h 5522686"/>
              <a:gd name="connsiteX2" fmla="*/ 2815772 w 2815772"/>
              <a:gd name="connsiteY2" fmla="*/ 5522686 h 5522686"/>
              <a:gd name="connsiteX3" fmla="*/ 0 w 2815772"/>
              <a:gd name="connsiteY3" fmla="*/ 5522686 h 552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5772" h="5522686">
                <a:moveTo>
                  <a:pt x="0" y="0"/>
                </a:moveTo>
                <a:lnTo>
                  <a:pt x="2815772" y="0"/>
                </a:lnTo>
                <a:lnTo>
                  <a:pt x="2815772" y="5522686"/>
                </a:lnTo>
                <a:lnTo>
                  <a:pt x="0" y="5522686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482600" dist="177800" dir="5400000" sx="98000" sy="98000" algn="t" rotWithShape="0">
              <a:schemeClr val="accent1">
                <a:alpha val="25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521A83-5A22-4B64-981E-203D08B7E46A}"/>
              </a:ext>
            </a:extLst>
          </p:cNvPr>
          <p:cNvSpPr txBox="1"/>
          <p:nvPr userDrawn="1"/>
        </p:nvSpPr>
        <p:spPr>
          <a:xfrm rot="10800000" flipV="1">
            <a:off x="9442630" y="299642"/>
            <a:ext cx="243850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260E2A6B-A809-4840-BF14-8648BC0BDF87}" type="slidenum">
              <a:rPr lang="id-ID" sz="9600" b="1" i="0" smtClean="0">
                <a:solidFill>
                  <a:schemeClr val="bg1">
                    <a:lumMod val="85000"/>
                    <a:alpha val="18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r"/>
              <a:t>‹nº›</a:t>
            </a:fld>
            <a:endParaRPr lang="id-ID" sz="71400" b="1" i="0" dirty="0">
              <a:solidFill>
                <a:schemeClr val="bg1">
                  <a:lumMod val="85000"/>
                  <a:alpha val="18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96E0DB-3BD1-4E57-9FEF-9A628A81C5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33884" y="744795"/>
            <a:ext cx="5476894" cy="5368413"/>
          </a:xfrm>
          <a:custGeom>
            <a:avLst/>
            <a:gdLst>
              <a:gd name="connsiteX0" fmla="*/ 0 w 5476894"/>
              <a:gd name="connsiteY0" fmla="*/ 0 h 5368413"/>
              <a:gd name="connsiteX1" fmla="*/ 5476894 w 5476894"/>
              <a:gd name="connsiteY1" fmla="*/ 0 h 5368413"/>
              <a:gd name="connsiteX2" fmla="*/ 5476894 w 5476894"/>
              <a:gd name="connsiteY2" fmla="*/ 5368413 h 5368413"/>
              <a:gd name="connsiteX3" fmla="*/ 0 w 5476894"/>
              <a:gd name="connsiteY3" fmla="*/ 5368413 h 5368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894" h="5368413">
                <a:moveTo>
                  <a:pt x="0" y="0"/>
                </a:moveTo>
                <a:lnTo>
                  <a:pt x="5476894" y="0"/>
                </a:lnTo>
                <a:lnTo>
                  <a:pt x="5476894" y="5368413"/>
                </a:lnTo>
                <a:lnTo>
                  <a:pt x="0" y="5368413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4D251E-4726-4C34-BC80-195FF78FA7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3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59AB5F-83DE-44D9-88A3-2FC0B75362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926" y="1723573"/>
            <a:ext cx="3325564" cy="2367116"/>
          </a:xfrm>
          <a:custGeom>
            <a:avLst/>
            <a:gdLst>
              <a:gd name="connsiteX0" fmla="*/ 51603 w 3325564"/>
              <a:gd name="connsiteY0" fmla="*/ 0 h 2367116"/>
              <a:gd name="connsiteX1" fmla="*/ 3273961 w 3325564"/>
              <a:gd name="connsiteY1" fmla="*/ 0 h 2367116"/>
              <a:gd name="connsiteX2" fmla="*/ 3325564 w 3325564"/>
              <a:gd name="connsiteY2" fmla="*/ 51603 h 2367116"/>
              <a:gd name="connsiteX3" fmla="*/ 3325564 w 3325564"/>
              <a:gd name="connsiteY3" fmla="*/ 2315513 h 2367116"/>
              <a:gd name="connsiteX4" fmla="*/ 3273961 w 3325564"/>
              <a:gd name="connsiteY4" fmla="*/ 2367116 h 2367116"/>
              <a:gd name="connsiteX5" fmla="*/ 51603 w 3325564"/>
              <a:gd name="connsiteY5" fmla="*/ 2367116 h 2367116"/>
              <a:gd name="connsiteX6" fmla="*/ 0 w 3325564"/>
              <a:gd name="connsiteY6" fmla="*/ 2315513 h 2367116"/>
              <a:gd name="connsiteX7" fmla="*/ 0 w 3325564"/>
              <a:gd name="connsiteY7" fmla="*/ 51603 h 2367116"/>
              <a:gd name="connsiteX8" fmla="*/ 51603 w 3325564"/>
              <a:gd name="connsiteY8" fmla="*/ 0 h 236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5564" h="2367116">
                <a:moveTo>
                  <a:pt x="51603" y="0"/>
                </a:moveTo>
                <a:lnTo>
                  <a:pt x="3273961" y="0"/>
                </a:lnTo>
                <a:cubicBezTo>
                  <a:pt x="3302461" y="0"/>
                  <a:pt x="3325564" y="23103"/>
                  <a:pt x="3325564" y="51603"/>
                </a:cubicBezTo>
                <a:lnTo>
                  <a:pt x="3325564" y="2315513"/>
                </a:lnTo>
                <a:cubicBezTo>
                  <a:pt x="3325564" y="2344013"/>
                  <a:pt x="3302461" y="2367116"/>
                  <a:pt x="3273961" y="2367116"/>
                </a:cubicBezTo>
                <a:lnTo>
                  <a:pt x="51603" y="2367116"/>
                </a:lnTo>
                <a:cubicBezTo>
                  <a:pt x="23103" y="2367116"/>
                  <a:pt x="0" y="2344013"/>
                  <a:pt x="0" y="2315513"/>
                </a:cubicBezTo>
                <a:lnTo>
                  <a:pt x="0" y="51603"/>
                </a:lnTo>
                <a:cubicBezTo>
                  <a:pt x="0" y="23103"/>
                  <a:pt x="23103" y="0"/>
                  <a:pt x="51603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0C790F-64A3-47B1-B9A8-3618B4645FF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218" y="1723573"/>
            <a:ext cx="3325564" cy="2367116"/>
          </a:xfrm>
          <a:custGeom>
            <a:avLst/>
            <a:gdLst>
              <a:gd name="connsiteX0" fmla="*/ 51603 w 3325564"/>
              <a:gd name="connsiteY0" fmla="*/ 0 h 2367116"/>
              <a:gd name="connsiteX1" fmla="*/ 3273961 w 3325564"/>
              <a:gd name="connsiteY1" fmla="*/ 0 h 2367116"/>
              <a:gd name="connsiteX2" fmla="*/ 3325564 w 3325564"/>
              <a:gd name="connsiteY2" fmla="*/ 51603 h 2367116"/>
              <a:gd name="connsiteX3" fmla="*/ 3325564 w 3325564"/>
              <a:gd name="connsiteY3" fmla="*/ 2315513 h 2367116"/>
              <a:gd name="connsiteX4" fmla="*/ 3273961 w 3325564"/>
              <a:gd name="connsiteY4" fmla="*/ 2367116 h 2367116"/>
              <a:gd name="connsiteX5" fmla="*/ 51603 w 3325564"/>
              <a:gd name="connsiteY5" fmla="*/ 2367116 h 2367116"/>
              <a:gd name="connsiteX6" fmla="*/ 0 w 3325564"/>
              <a:gd name="connsiteY6" fmla="*/ 2315513 h 2367116"/>
              <a:gd name="connsiteX7" fmla="*/ 0 w 3325564"/>
              <a:gd name="connsiteY7" fmla="*/ 51603 h 2367116"/>
              <a:gd name="connsiteX8" fmla="*/ 51603 w 3325564"/>
              <a:gd name="connsiteY8" fmla="*/ 0 h 236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5564" h="2367116">
                <a:moveTo>
                  <a:pt x="51603" y="0"/>
                </a:moveTo>
                <a:lnTo>
                  <a:pt x="3273961" y="0"/>
                </a:lnTo>
                <a:cubicBezTo>
                  <a:pt x="3302461" y="0"/>
                  <a:pt x="3325564" y="23103"/>
                  <a:pt x="3325564" y="51603"/>
                </a:cubicBezTo>
                <a:lnTo>
                  <a:pt x="3325564" y="2315513"/>
                </a:lnTo>
                <a:cubicBezTo>
                  <a:pt x="3325564" y="2344013"/>
                  <a:pt x="3302461" y="2367116"/>
                  <a:pt x="3273961" y="2367116"/>
                </a:cubicBezTo>
                <a:lnTo>
                  <a:pt x="51603" y="2367116"/>
                </a:lnTo>
                <a:cubicBezTo>
                  <a:pt x="23103" y="2367116"/>
                  <a:pt x="0" y="2344013"/>
                  <a:pt x="0" y="2315513"/>
                </a:cubicBezTo>
                <a:lnTo>
                  <a:pt x="0" y="51603"/>
                </a:lnTo>
                <a:cubicBezTo>
                  <a:pt x="0" y="23103"/>
                  <a:pt x="23103" y="0"/>
                  <a:pt x="51603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602C64-AA4C-4DB3-BF8E-FBB5960C48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62510" y="1723573"/>
            <a:ext cx="3325564" cy="2367116"/>
          </a:xfrm>
          <a:custGeom>
            <a:avLst/>
            <a:gdLst>
              <a:gd name="connsiteX0" fmla="*/ 51603 w 3325564"/>
              <a:gd name="connsiteY0" fmla="*/ 0 h 2367116"/>
              <a:gd name="connsiteX1" fmla="*/ 3273961 w 3325564"/>
              <a:gd name="connsiteY1" fmla="*/ 0 h 2367116"/>
              <a:gd name="connsiteX2" fmla="*/ 3325564 w 3325564"/>
              <a:gd name="connsiteY2" fmla="*/ 51603 h 2367116"/>
              <a:gd name="connsiteX3" fmla="*/ 3325564 w 3325564"/>
              <a:gd name="connsiteY3" fmla="*/ 2315513 h 2367116"/>
              <a:gd name="connsiteX4" fmla="*/ 3273961 w 3325564"/>
              <a:gd name="connsiteY4" fmla="*/ 2367116 h 2367116"/>
              <a:gd name="connsiteX5" fmla="*/ 51603 w 3325564"/>
              <a:gd name="connsiteY5" fmla="*/ 2367116 h 2367116"/>
              <a:gd name="connsiteX6" fmla="*/ 0 w 3325564"/>
              <a:gd name="connsiteY6" fmla="*/ 2315513 h 2367116"/>
              <a:gd name="connsiteX7" fmla="*/ 0 w 3325564"/>
              <a:gd name="connsiteY7" fmla="*/ 51603 h 2367116"/>
              <a:gd name="connsiteX8" fmla="*/ 51603 w 3325564"/>
              <a:gd name="connsiteY8" fmla="*/ 0 h 236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5564" h="2367116">
                <a:moveTo>
                  <a:pt x="51603" y="0"/>
                </a:moveTo>
                <a:lnTo>
                  <a:pt x="3273961" y="0"/>
                </a:lnTo>
                <a:cubicBezTo>
                  <a:pt x="3302461" y="0"/>
                  <a:pt x="3325564" y="23103"/>
                  <a:pt x="3325564" y="51603"/>
                </a:cubicBezTo>
                <a:lnTo>
                  <a:pt x="3325564" y="2315513"/>
                </a:lnTo>
                <a:cubicBezTo>
                  <a:pt x="3325564" y="2344013"/>
                  <a:pt x="3302461" y="2367116"/>
                  <a:pt x="3273961" y="2367116"/>
                </a:cubicBezTo>
                <a:lnTo>
                  <a:pt x="51603" y="2367116"/>
                </a:lnTo>
                <a:cubicBezTo>
                  <a:pt x="23103" y="2367116"/>
                  <a:pt x="0" y="2344013"/>
                  <a:pt x="0" y="2315513"/>
                </a:cubicBezTo>
                <a:lnTo>
                  <a:pt x="0" y="51603"/>
                </a:lnTo>
                <a:cubicBezTo>
                  <a:pt x="0" y="23103"/>
                  <a:pt x="23103" y="0"/>
                  <a:pt x="51603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A50B51-FB55-412C-AC95-C2492860C8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3428999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4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45DF1B-6743-4D3B-B679-AE3A465EB3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9934" y="1738838"/>
            <a:ext cx="4575739" cy="2434067"/>
          </a:xfrm>
          <a:custGeom>
            <a:avLst/>
            <a:gdLst>
              <a:gd name="connsiteX0" fmla="*/ 53063 w 4575739"/>
              <a:gd name="connsiteY0" fmla="*/ 0 h 2434067"/>
              <a:gd name="connsiteX1" fmla="*/ 4522676 w 4575739"/>
              <a:gd name="connsiteY1" fmla="*/ 0 h 2434067"/>
              <a:gd name="connsiteX2" fmla="*/ 4575739 w 4575739"/>
              <a:gd name="connsiteY2" fmla="*/ 53063 h 2434067"/>
              <a:gd name="connsiteX3" fmla="*/ 4575739 w 4575739"/>
              <a:gd name="connsiteY3" fmla="*/ 2381004 h 2434067"/>
              <a:gd name="connsiteX4" fmla="*/ 4522676 w 4575739"/>
              <a:gd name="connsiteY4" fmla="*/ 2434067 h 2434067"/>
              <a:gd name="connsiteX5" fmla="*/ 53063 w 4575739"/>
              <a:gd name="connsiteY5" fmla="*/ 2434067 h 2434067"/>
              <a:gd name="connsiteX6" fmla="*/ 0 w 4575739"/>
              <a:gd name="connsiteY6" fmla="*/ 2381004 h 2434067"/>
              <a:gd name="connsiteX7" fmla="*/ 0 w 4575739"/>
              <a:gd name="connsiteY7" fmla="*/ 53063 h 2434067"/>
              <a:gd name="connsiteX8" fmla="*/ 53063 w 4575739"/>
              <a:gd name="connsiteY8" fmla="*/ 0 h 243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5739" h="2434067">
                <a:moveTo>
                  <a:pt x="53063" y="0"/>
                </a:moveTo>
                <a:lnTo>
                  <a:pt x="4522676" y="0"/>
                </a:lnTo>
                <a:cubicBezTo>
                  <a:pt x="4551982" y="0"/>
                  <a:pt x="4575739" y="23757"/>
                  <a:pt x="4575739" y="53063"/>
                </a:cubicBezTo>
                <a:lnTo>
                  <a:pt x="4575739" y="2381004"/>
                </a:lnTo>
                <a:cubicBezTo>
                  <a:pt x="4575739" y="2410310"/>
                  <a:pt x="4551982" y="2434067"/>
                  <a:pt x="4522676" y="2434067"/>
                </a:cubicBezTo>
                <a:lnTo>
                  <a:pt x="53063" y="2434067"/>
                </a:lnTo>
                <a:cubicBezTo>
                  <a:pt x="23757" y="2434067"/>
                  <a:pt x="0" y="2410310"/>
                  <a:pt x="0" y="2381004"/>
                </a:cubicBezTo>
                <a:lnTo>
                  <a:pt x="0" y="53063"/>
                </a:lnTo>
                <a:cubicBezTo>
                  <a:pt x="0" y="23757"/>
                  <a:pt x="23757" y="0"/>
                  <a:pt x="53063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C00EFC-433E-4F15-85AB-8AFA9E5134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74159" y="1738838"/>
            <a:ext cx="4575739" cy="2434067"/>
          </a:xfrm>
          <a:custGeom>
            <a:avLst/>
            <a:gdLst>
              <a:gd name="connsiteX0" fmla="*/ 53063 w 4575739"/>
              <a:gd name="connsiteY0" fmla="*/ 0 h 2434067"/>
              <a:gd name="connsiteX1" fmla="*/ 4522676 w 4575739"/>
              <a:gd name="connsiteY1" fmla="*/ 0 h 2434067"/>
              <a:gd name="connsiteX2" fmla="*/ 4575739 w 4575739"/>
              <a:gd name="connsiteY2" fmla="*/ 53063 h 2434067"/>
              <a:gd name="connsiteX3" fmla="*/ 4575739 w 4575739"/>
              <a:gd name="connsiteY3" fmla="*/ 2381004 h 2434067"/>
              <a:gd name="connsiteX4" fmla="*/ 4522676 w 4575739"/>
              <a:gd name="connsiteY4" fmla="*/ 2434067 h 2434067"/>
              <a:gd name="connsiteX5" fmla="*/ 53063 w 4575739"/>
              <a:gd name="connsiteY5" fmla="*/ 2434067 h 2434067"/>
              <a:gd name="connsiteX6" fmla="*/ 0 w 4575739"/>
              <a:gd name="connsiteY6" fmla="*/ 2381004 h 2434067"/>
              <a:gd name="connsiteX7" fmla="*/ 0 w 4575739"/>
              <a:gd name="connsiteY7" fmla="*/ 53063 h 2434067"/>
              <a:gd name="connsiteX8" fmla="*/ 53063 w 4575739"/>
              <a:gd name="connsiteY8" fmla="*/ 0 h 243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5739" h="2434067">
                <a:moveTo>
                  <a:pt x="53063" y="0"/>
                </a:moveTo>
                <a:lnTo>
                  <a:pt x="4522676" y="0"/>
                </a:lnTo>
                <a:cubicBezTo>
                  <a:pt x="4551982" y="0"/>
                  <a:pt x="4575739" y="23757"/>
                  <a:pt x="4575739" y="53063"/>
                </a:cubicBezTo>
                <a:lnTo>
                  <a:pt x="4575739" y="2381004"/>
                </a:lnTo>
                <a:cubicBezTo>
                  <a:pt x="4575739" y="2410310"/>
                  <a:pt x="4551982" y="2434067"/>
                  <a:pt x="4522676" y="2434067"/>
                </a:cubicBezTo>
                <a:lnTo>
                  <a:pt x="53063" y="2434067"/>
                </a:lnTo>
                <a:cubicBezTo>
                  <a:pt x="23757" y="2434067"/>
                  <a:pt x="0" y="2410310"/>
                  <a:pt x="0" y="2381004"/>
                </a:cubicBezTo>
                <a:lnTo>
                  <a:pt x="0" y="53063"/>
                </a:lnTo>
                <a:cubicBezTo>
                  <a:pt x="0" y="23757"/>
                  <a:pt x="23757" y="0"/>
                  <a:pt x="53063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D287810-F1A5-4C4F-A016-90526F03DB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75086" y="1486148"/>
            <a:ext cx="6639817" cy="3071338"/>
          </a:xfrm>
          <a:custGeom>
            <a:avLst/>
            <a:gdLst>
              <a:gd name="connsiteX0" fmla="*/ 60766 w 5737122"/>
              <a:gd name="connsiteY0" fmla="*/ 0 h 2787444"/>
              <a:gd name="connsiteX1" fmla="*/ 5676356 w 5737122"/>
              <a:gd name="connsiteY1" fmla="*/ 0 h 2787444"/>
              <a:gd name="connsiteX2" fmla="*/ 5737122 w 5737122"/>
              <a:gd name="connsiteY2" fmla="*/ 60766 h 2787444"/>
              <a:gd name="connsiteX3" fmla="*/ 5737122 w 5737122"/>
              <a:gd name="connsiteY3" fmla="*/ 2726678 h 2787444"/>
              <a:gd name="connsiteX4" fmla="*/ 5676356 w 5737122"/>
              <a:gd name="connsiteY4" fmla="*/ 2787444 h 2787444"/>
              <a:gd name="connsiteX5" fmla="*/ 60766 w 5737122"/>
              <a:gd name="connsiteY5" fmla="*/ 2787444 h 2787444"/>
              <a:gd name="connsiteX6" fmla="*/ 0 w 5737122"/>
              <a:gd name="connsiteY6" fmla="*/ 2726678 h 2787444"/>
              <a:gd name="connsiteX7" fmla="*/ 0 w 5737122"/>
              <a:gd name="connsiteY7" fmla="*/ 60766 h 2787444"/>
              <a:gd name="connsiteX8" fmla="*/ 60766 w 5737122"/>
              <a:gd name="connsiteY8" fmla="*/ 0 h 278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7122" h="2787444">
                <a:moveTo>
                  <a:pt x="60766" y="0"/>
                </a:moveTo>
                <a:lnTo>
                  <a:pt x="5676356" y="0"/>
                </a:lnTo>
                <a:cubicBezTo>
                  <a:pt x="5709916" y="0"/>
                  <a:pt x="5737122" y="27206"/>
                  <a:pt x="5737122" y="60766"/>
                </a:cubicBezTo>
                <a:lnTo>
                  <a:pt x="5737122" y="2726678"/>
                </a:lnTo>
                <a:cubicBezTo>
                  <a:pt x="5737122" y="2760238"/>
                  <a:pt x="5709916" y="2787444"/>
                  <a:pt x="5676356" y="2787444"/>
                </a:cubicBezTo>
                <a:lnTo>
                  <a:pt x="60766" y="2787444"/>
                </a:lnTo>
                <a:cubicBezTo>
                  <a:pt x="27206" y="2787444"/>
                  <a:pt x="0" y="2760238"/>
                  <a:pt x="0" y="2726678"/>
                </a:cubicBezTo>
                <a:lnTo>
                  <a:pt x="0" y="60766"/>
                </a:lnTo>
                <a:cubicBezTo>
                  <a:pt x="0" y="27206"/>
                  <a:pt x="27206" y="0"/>
                  <a:pt x="60766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40CCA-F290-4ACC-80BC-9E7A6403CC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53943" y="3082414"/>
            <a:ext cx="5260961" cy="2839415"/>
          </a:xfrm>
          <a:custGeom>
            <a:avLst/>
            <a:gdLst>
              <a:gd name="connsiteX0" fmla="*/ 60766 w 4675239"/>
              <a:gd name="connsiteY0" fmla="*/ 0 h 2787444"/>
              <a:gd name="connsiteX1" fmla="*/ 4614473 w 4675239"/>
              <a:gd name="connsiteY1" fmla="*/ 0 h 2787444"/>
              <a:gd name="connsiteX2" fmla="*/ 4675239 w 4675239"/>
              <a:gd name="connsiteY2" fmla="*/ 60766 h 2787444"/>
              <a:gd name="connsiteX3" fmla="*/ 4675239 w 4675239"/>
              <a:gd name="connsiteY3" fmla="*/ 2726678 h 2787444"/>
              <a:gd name="connsiteX4" fmla="*/ 4614473 w 4675239"/>
              <a:gd name="connsiteY4" fmla="*/ 2787444 h 2787444"/>
              <a:gd name="connsiteX5" fmla="*/ 60766 w 4675239"/>
              <a:gd name="connsiteY5" fmla="*/ 2787444 h 2787444"/>
              <a:gd name="connsiteX6" fmla="*/ 0 w 4675239"/>
              <a:gd name="connsiteY6" fmla="*/ 2726678 h 2787444"/>
              <a:gd name="connsiteX7" fmla="*/ 0 w 4675239"/>
              <a:gd name="connsiteY7" fmla="*/ 60766 h 2787444"/>
              <a:gd name="connsiteX8" fmla="*/ 60766 w 4675239"/>
              <a:gd name="connsiteY8" fmla="*/ 0 h 278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5239" h="2787444">
                <a:moveTo>
                  <a:pt x="60766" y="0"/>
                </a:moveTo>
                <a:lnTo>
                  <a:pt x="4614473" y="0"/>
                </a:lnTo>
                <a:cubicBezTo>
                  <a:pt x="4648033" y="0"/>
                  <a:pt x="4675239" y="27206"/>
                  <a:pt x="4675239" y="60766"/>
                </a:cubicBezTo>
                <a:lnTo>
                  <a:pt x="4675239" y="2726678"/>
                </a:lnTo>
                <a:cubicBezTo>
                  <a:pt x="4675239" y="2760238"/>
                  <a:pt x="4648033" y="2787444"/>
                  <a:pt x="4614473" y="2787444"/>
                </a:cubicBezTo>
                <a:lnTo>
                  <a:pt x="60766" y="2787444"/>
                </a:lnTo>
                <a:cubicBezTo>
                  <a:pt x="27206" y="2787444"/>
                  <a:pt x="0" y="2760238"/>
                  <a:pt x="0" y="2726678"/>
                </a:cubicBezTo>
                <a:lnTo>
                  <a:pt x="0" y="60766"/>
                </a:lnTo>
                <a:cubicBezTo>
                  <a:pt x="0" y="27206"/>
                  <a:pt x="27206" y="0"/>
                  <a:pt x="60766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75000"/>
                    <a:alpha val="40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88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10D9A0-AAF0-4154-A740-4E0F9484C871}"/>
              </a:ext>
            </a:extLst>
          </p:cNvPr>
          <p:cNvSpPr/>
          <p:nvPr userDrawn="1"/>
        </p:nvSpPr>
        <p:spPr>
          <a:xfrm>
            <a:off x="1" y="0"/>
            <a:ext cx="5171606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28F8B1-AD49-4CDA-8D8A-B9518CF536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3832" y="-907025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F4BFC3C-FE73-444E-A1BD-5ACA3E0096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33832" y="1310149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8C19B0-A2B4-465A-9778-F3BDD3A597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3832" y="5744497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  <p:bldP spid="11" grpId="0"/>
      <p:bldP spid="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E79C7AE-F4FF-4CF7-B0E8-4F6117C1F3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21659" y="1609272"/>
            <a:ext cx="1946787" cy="2186737"/>
          </a:xfrm>
          <a:custGeom>
            <a:avLst/>
            <a:gdLst>
              <a:gd name="connsiteX0" fmla="*/ 973394 w 1946787"/>
              <a:gd name="connsiteY0" fmla="*/ 0 h 2186737"/>
              <a:gd name="connsiteX1" fmla="*/ 1076159 w 1946787"/>
              <a:gd name="connsiteY1" fmla="*/ 24041 h 2186737"/>
              <a:gd name="connsiteX2" fmla="*/ 1819358 w 1946787"/>
              <a:gd name="connsiteY2" fmla="*/ 395552 h 2186737"/>
              <a:gd name="connsiteX3" fmla="*/ 1946787 w 1946787"/>
              <a:gd name="connsiteY3" fmla="*/ 601856 h 2186737"/>
              <a:gd name="connsiteX4" fmla="*/ 1946787 w 1946787"/>
              <a:gd name="connsiteY4" fmla="*/ 1584881 h 2186737"/>
              <a:gd name="connsiteX5" fmla="*/ 1819358 w 1946787"/>
              <a:gd name="connsiteY5" fmla="*/ 1791185 h 2186737"/>
              <a:gd name="connsiteX6" fmla="*/ 1076159 w 1946787"/>
              <a:gd name="connsiteY6" fmla="*/ 2162696 h 2186737"/>
              <a:gd name="connsiteX7" fmla="*/ 870628 w 1946787"/>
              <a:gd name="connsiteY7" fmla="*/ 2162696 h 2186737"/>
              <a:gd name="connsiteX8" fmla="*/ 127430 w 1946787"/>
              <a:gd name="connsiteY8" fmla="*/ 1791185 h 2186737"/>
              <a:gd name="connsiteX9" fmla="*/ 0 w 1946787"/>
              <a:gd name="connsiteY9" fmla="*/ 1584881 h 2186737"/>
              <a:gd name="connsiteX10" fmla="*/ 0 w 1946787"/>
              <a:gd name="connsiteY10" fmla="*/ 601856 h 2186737"/>
              <a:gd name="connsiteX11" fmla="*/ 127430 w 1946787"/>
              <a:gd name="connsiteY11" fmla="*/ 395552 h 2186737"/>
              <a:gd name="connsiteX12" fmla="*/ 870628 w 1946787"/>
              <a:gd name="connsiteY12" fmla="*/ 24041 h 2186737"/>
              <a:gd name="connsiteX13" fmla="*/ 973394 w 1946787"/>
              <a:gd name="connsiteY13" fmla="*/ 0 h 218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787" h="2186737">
                <a:moveTo>
                  <a:pt x="973394" y="0"/>
                </a:moveTo>
                <a:cubicBezTo>
                  <a:pt x="1008540" y="0"/>
                  <a:pt x="1043686" y="8013"/>
                  <a:pt x="1076159" y="24041"/>
                </a:cubicBezTo>
                <a:cubicBezTo>
                  <a:pt x="1076159" y="24041"/>
                  <a:pt x="1076159" y="24041"/>
                  <a:pt x="1819358" y="395552"/>
                </a:cubicBezTo>
                <a:cubicBezTo>
                  <a:pt x="1897460" y="435005"/>
                  <a:pt x="1946787" y="514732"/>
                  <a:pt x="1946787" y="601856"/>
                </a:cubicBezTo>
                <a:cubicBezTo>
                  <a:pt x="1946787" y="601856"/>
                  <a:pt x="1946787" y="601856"/>
                  <a:pt x="1946787" y="1584881"/>
                </a:cubicBezTo>
                <a:cubicBezTo>
                  <a:pt x="1946787" y="1672005"/>
                  <a:pt x="1897460" y="1751733"/>
                  <a:pt x="1819358" y="1791185"/>
                </a:cubicBezTo>
                <a:cubicBezTo>
                  <a:pt x="1819358" y="1791185"/>
                  <a:pt x="1819358" y="1791185"/>
                  <a:pt x="1076159" y="2162696"/>
                </a:cubicBezTo>
                <a:cubicBezTo>
                  <a:pt x="1011212" y="2194751"/>
                  <a:pt x="935576" y="2194751"/>
                  <a:pt x="870628" y="2162696"/>
                </a:cubicBezTo>
                <a:cubicBezTo>
                  <a:pt x="870628" y="2162696"/>
                  <a:pt x="870628" y="2162696"/>
                  <a:pt x="127430" y="1791185"/>
                </a:cubicBezTo>
                <a:cubicBezTo>
                  <a:pt x="49328" y="1751733"/>
                  <a:pt x="0" y="1672005"/>
                  <a:pt x="0" y="1584881"/>
                </a:cubicBezTo>
                <a:cubicBezTo>
                  <a:pt x="0" y="1584881"/>
                  <a:pt x="0" y="1584881"/>
                  <a:pt x="0" y="601856"/>
                </a:cubicBezTo>
                <a:cubicBezTo>
                  <a:pt x="0" y="514732"/>
                  <a:pt x="49328" y="435005"/>
                  <a:pt x="127430" y="395552"/>
                </a:cubicBezTo>
                <a:cubicBezTo>
                  <a:pt x="127430" y="395552"/>
                  <a:pt x="127430" y="395552"/>
                  <a:pt x="870628" y="24041"/>
                </a:cubicBezTo>
                <a:cubicBezTo>
                  <a:pt x="903102" y="8013"/>
                  <a:pt x="938248" y="0"/>
                  <a:pt x="973394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177800" dist="63500" dir="5400000" sx="98000" sy="98000" algn="t" rotWithShape="0">
              <a:schemeClr val="accent1">
                <a:alpha val="20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02B2CEA-1CB2-4CF1-B929-257E699C3A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22291" y="2309820"/>
            <a:ext cx="1946787" cy="2186737"/>
          </a:xfrm>
          <a:custGeom>
            <a:avLst/>
            <a:gdLst>
              <a:gd name="connsiteX0" fmla="*/ 973394 w 1946787"/>
              <a:gd name="connsiteY0" fmla="*/ 0 h 2186737"/>
              <a:gd name="connsiteX1" fmla="*/ 1076159 w 1946787"/>
              <a:gd name="connsiteY1" fmla="*/ 24041 h 2186737"/>
              <a:gd name="connsiteX2" fmla="*/ 1819358 w 1946787"/>
              <a:gd name="connsiteY2" fmla="*/ 395552 h 2186737"/>
              <a:gd name="connsiteX3" fmla="*/ 1946787 w 1946787"/>
              <a:gd name="connsiteY3" fmla="*/ 601856 h 2186737"/>
              <a:gd name="connsiteX4" fmla="*/ 1946787 w 1946787"/>
              <a:gd name="connsiteY4" fmla="*/ 1584881 h 2186737"/>
              <a:gd name="connsiteX5" fmla="*/ 1819358 w 1946787"/>
              <a:gd name="connsiteY5" fmla="*/ 1791185 h 2186737"/>
              <a:gd name="connsiteX6" fmla="*/ 1076159 w 1946787"/>
              <a:gd name="connsiteY6" fmla="*/ 2162696 h 2186737"/>
              <a:gd name="connsiteX7" fmla="*/ 870628 w 1946787"/>
              <a:gd name="connsiteY7" fmla="*/ 2162696 h 2186737"/>
              <a:gd name="connsiteX8" fmla="*/ 127430 w 1946787"/>
              <a:gd name="connsiteY8" fmla="*/ 1791185 h 2186737"/>
              <a:gd name="connsiteX9" fmla="*/ 0 w 1946787"/>
              <a:gd name="connsiteY9" fmla="*/ 1584881 h 2186737"/>
              <a:gd name="connsiteX10" fmla="*/ 0 w 1946787"/>
              <a:gd name="connsiteY10" fmla="*/ 601856 h 2186737"/>
              <a:gd name="connsiteX11" fmla="*/ 127430 w 1946787"/>
              <a:gd name="connsiteY11" fmla="*/ 395552 h 2186737"/>
              <a:gd name="connsiteX12" fmla="*/ 870628 w 1946787"/>
              <a:gd name="connsiteY12" fmla="*/ 24041 h 2186737"/>
              <a:gd name="connsiteX13" fmla="*/ 973394 w 1946787"/>
              <a:gd name="connsiteY13" fmla="*/ 0 h 218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787" h="2186737">
                <a:moveTo>
                  <a:pt x="973394" y="0"/>
                </a:moveTo>
                <a:cubicBezTo>
                  <a:pt x="1008540" y="0"/>
                  <a:pt x="1043686" y="8013"/>
                  <a:pt x="1076159" y="24041"/>
                </a:cubicBezTo>
                <a:cubicBezTo>
                  <a:pt x="1076159" y="24041"/>
                  <a:pt x="1076159" y="24041"/>
                  <a:pt x="1819358" y="395552"/>
                </a:cubicBezTo>
                <a:cubicBezTo>
                  <a:pt x="1897460" y="435005"/>
                  <a:pt x="1946787" y="514732"/>
                  <a:pt x="1946787" y="601856"/>
                </a:cubicBezTo>
                <a:cubicBezTo>
                  <a:pt x="1946787" y="601856"/>
                  <a:pt x="1946787" y="601856"/>
                  <a:pt x="1946787" y="1584881"/>
                </a:cubicBezTo>
                <a:cubicBezTo>
                  <a:pt x="1946787" y="1672005"/>
                  <a:pt x="1897460" y="1751733"/>
                  <a:pt x="1819358" y="1791185"/>
                </a:cubicBezTo>
                <a:cubicBezTo>
                  <a:pt x="1819358" y="1791185"/>
                  <a:pt x="1819358" y="1791185"/>
                  <a:pt x="1076159" y="2162696"/>
                </a:cubicBezTo>
                <a:cubicBezTo>
                  <a:pt x="1011212" y="2194751"/>
                  <a:pt x="935576" y="2194751"/>
                  <a:pt x="870628" y="2162696"/>
                </a:cubicBezTo>
                <a:cubicBezTo>
                  <a:pt x="870628" y="2162696"/>
                  <a:pt x="870628" y="2162696"/>
                  <a:pt x="127430" y="1791185"/>
                </a:cubicBezTo>
                <a:cubicBezTo>
                  <a:pt x="49328" y="1751733"/>
                  <a:pt x="0" y="1672005"/>
                  <a:pt x="0" y="1584881"/>
                </a:cubicBezTo>
                <a:cubicBezTo>
                  <a:pt x="0" y="1584881"/>
                  <a:pt x="0" y="1584881"/>
                  <a:pt x="0" y="601856"/>
                </a:cubicBezTo>
                <a:cubicBezTo>
                  <a:pt x="0" y="514732"/>
                  <a:pt x="49328" y="435005"/>
                  <a:pt x="127430" y="395552"/>
                </a:cubicBezTo>
                <a:cubicBezTo>
                  <a:pt x="127430" y="395552"/>
                  <a:pt x="127430" y="395552"/>
                  <a:pt x="870628" y="24041"/>
                </a:cubicBezTo>
                <a:cubicBezTo>
                  <a:pt x="903102" y="8013"/>
                  <a:pt x="938248" y="0"/>
                  <a:pt x="973394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177800" dist="63500" dir="5400000" sx="98000" sy="98000" algn="t" rotWithShape="0">
              <a:schemeClr val="accent1">
                <a:alpha val="20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379A328-18CD-4086-ADDB-0F26051F5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2923" y="1609272"/>
            <a:ext cx="1946787" cy="2186737"/>
          </a:xfrm>
          <a:custGeom>
            <a:avLst/>
            <a:gdLst>
              <a:gd name="connsiteX0" fmla="*/ 973394 w 1946787"/>
              <a:gd name="connsiteY0" fmla="*/ 0 h 2186737"/>
              <a:gd name="connsiteX1" fmla="*/ 1076159 w 1946787"/>
              <a:gd name="connsiteY1" fmla="*/ 24041 h 2186737"/>
              <a:gd name="connsiteX2" fmla="*/ 1819358 w 1946787"/>
              <a:gd name="connsiteY2" fmla="*/ 395552 h 2186737"/>
              <a:gd name="connsiteX3" fmla="*/ 1946787 w 1946787"/>
              <a:gd name="connsiteY3" fmla="*/ 601856 h 2186737"/>
              <a:gd name="connsiteX4" fmla="*/ 1946787 w 1946787"/>
              <a:gd name="connsiteY4" fmla="*/ 1584881 h 2186737"/>
              <a:gd name="connsiteX5" fmla="*/ 1819358 w 1946787"/>
              <a:gd name="connsiteY5" fmla="*/ 1791185 h 2186737"/>
              <a:gd name="connsiteX6" fmla="*/ 1076159 w 1946787"/>
              <a:gd name="connsiteY6" fmla="*/ 2162696 h 2186737"/>
              <a:gd name="connsiteX7" fmla="*/ 870628 w 1946787"/>
              <a:gd name="connsiteY7" fmla="*/ 2162696 h 2186737"/>
              <a:gd name="connsiteX8" fmla="*/ 127430 w 1946787"/>
              <a:gd name="connsiteY8" fmla="*/ 1791185 h 2186737"/>
              <a:gd name="connsiteX9" fmla="*/ 0 w 1946787"/>
              <a:gd name="connsiteY9" fmla="*/ 1584881 h 2186737"/>
              <a:gd name="connsiteX10" fmla="*/ 0 w 1946787"/>
              <a:gd name="connsiteY10" fmla="*/ 601856 h 2186737"/>
              <a:gd name="connsiteX11" fmla="*/ 127430 w 1946787"/>
              <a:gd name="connsiteY11" fmla="*/ 395552 h 2186737"/>
              <a:gd name="connsiteX12" fmla="*/ 870628 w 1946787"/>
              <a:gd name="connsiteY12" fmla="*/ 24041 h 2186737"/>
              <a:gd name="connsiteX13" fmla="*/ 973394 w 1946787"/>
              <a:gd name="connsiteY13" fmla="*/ 0 h 218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787" h="2186737">
                <a:moveTo>
                  <a:pt x="973394" y="0"/>
                </a:moveTo>
                <a:cubicBezTo>
                  <a:pt x="1008540" y="0"/>
                  <a:pt x="1043686" y="8013"/>
                  <a:pt x="1076159" y="24041"/>
                </a:cubicBezTo>
                <a:cubicBezTo>
                  <a:pt x="1076159" y="24041"/>
                  <a:pt x="1076159" y="24041"/>
                  <a:pt x="1819358" y="395552"/>
                </a:cubicBezTo>
                <a:cubicBezTo>
                  <a:pt x="1897460" y="435005"/>
                  <a:pt x="1946787" y="514732"/>
                  <a:pt x="1946787" y="601856"/>
                </a:cubicBezTo>
                <a:cubicBezTo>
                  <a:pt x="1946787" y="601856"/>
                  <a:pt x="1946787" y="601856"/>
                  <a:pt x="1946787" y="1584881"/>
                </a:cubicBezTo>
                <a:cubicBezTo>
                  <a:pt x="1946787" y="1672005"/>
                  <a:pt x="1897460" y="1751733"/>
                  <a:pt x="1819358" y="1791185"/>
                </a:cubicBezTo>
                <a:cubicBezTo>
                  <a:pt x="1819358" y="1791185"/>
                  <a:pt x="1819358" y="1791185"/>
                  <a:pt x="1076159" y="2162696"/>
                </a:cubicBezTo>
                <a:cubicBezTo>
                  <a:pt x="1011212" y="2194751"/>
                  <a:pt x="935576" y="2194751"/>
                  <a:pt x="870628" y="2162696"/>
                </a:cubicBezTo>
                <a:cubicBezTo>
                  <a:pt x="870628" y="2162696"/>
                  <a:pt x="870628" y="2162696"/>
                  <a:pt x="127430" y="1791185"/>
                </a:cubicBezTo>
                <a:cubicBezTo>
                  <a:pt x="49328" y="1751733"/>
                  <a:pt x="0" y="1672005"/>
                  <a:pt x="0" y="1584881"/>
                </a:cubicBezTo>
                <a:cubicBezTo>
                  <a:pt x="0" y="1584881"/>
                  <a:pt x="0" y="1584881"/>
                  <a:pt x="0" y="601856"/>
                </a:cubicBezTo>
                <a:cubicBezTo>
                  <a:pt x="0" y="514732"/>
                  <a:pt x="49328" y="435005"/>
                  <a:pt x="127430" y="395552"/>
                </a:cubicBezTo>
                <a:cubicBezTo>
                  <a:pt x="127430" y="395552"/>
                  <a:pt x="127430" y="395552"/>
                  <a:pt x="870628" y="24041"/>
                </a:cubicBezTo>
                <a:cubicBezTo>
                  <a:pt x="903102" y="8013"/>
                  <a:pt x="938248" y="0"/>
                  <a:pt x="973394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177800" dist="63500" dir="5400000" sx="98000" sy="98000" algn="t" rotWithShape="0">
              <a:schemeClr val="accent1">
                <a:alpha val="20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7C7717F-8DFE-4F4A-96FE-5D452FB2DF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23555" y="2309820"/>
            <a:ext cx="1946787" cy="2186737"/>
          </a:xfrm>
          <a:custGeom>
            <a:avLst/>
            <a:gdLst>
              <a:gd name="connsiteX0" fmla="*/ 973393 w 1946787"/>
              <a:gd name="connsiteY0" fmla="*/ 0 h 2186737"/>
              <a:gd name="connsiteX1" fmla="*/ 1076159 w 1946787"/>
              <a:gd name="connsiteY1" fmla="*/ 24041 h 2186737"/>
              <a:gd name="connsiteX2" fmla="*/ 1819358 w 1946787"/>
              <a:gd name="connsiteY2" fmla="*/ 395552 h 2186737"/>
              <a:gd name="connsiteX3" fmla="*/ 1946787 w 1946787"/>
              <a:gd name="connsiteY3" fmla="*/ 601856 h 2186737"/>
              <a:gd name="connsiteX4" fmla="*/ 1946787 w 1946787"/>
              <a:gd name="connsiteY4" fmla="*/ 1584881 h 2186737"/>
              <a:gd name="connsiteX5" fmla="*/ 1819358 w 1946787"/>
              <a:gd name="connsiteY5" fmla="*/ 1791185 h 2186737"/>
              <a:gd name="connsiteX6" fmla="*/ 1076159 w 1946787"/>
              <a:gd name="connsiteY6" fmla="*/ 2162696 h 2186737"/>
              <a:gd name="connsiteX7" fmla="*/ 870628 w 1946787"/>
              <a:gd name="connsiteY7" fmla="*/ 2162696 h 2186737"/>
              <a:gd name="connsiteX8" fmla="*/ 127429 w 1946787"/>
              <a:gd name="connsiteY8" fmla="*/ 1791185 h 2186737"/>
              <a:gd name="connsiteX9" fmla="*/ 0 w 1946787"/>
              <a:gd name="connsiteY9" fmla="*/ 1584881 h 2186737"/>
              <a:gd name="connsiteX10" fmla="*/ 0 w 1946787"/>
              <a:gd name="connsiteY10" fmla="*/ 601856 h 2186737"/>
              <a:gd name="connsiteX11" fmla="*/ 127429 w 1946787"/>
              <a:gd name="connsiteY11" fmla="*/ 395552 h 2186737"/>
              <a:gd name="connsiteX12" fmla="*/ 870628 w 1946787"/>
              <a:gd name="connsiteY12" fmla="*/ 24041 h 2186737"/>
              <a:gd name="connsiteX13" fmla="*/ 973393 w 1946787"/>
              <a:gd name="connsiteY13" fmla="*/ 0 h 218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787" h="2186737">
                <a:moveTo>
                  <a:pt x="973393" y="0"/>
                </a:moveTo>
                <a:cubicBezTo>
                  <a:pt x="1008539" y="0"/>
                  <a:pt x="1043685" y="8013"/>
                  <a:pt x="1076159" y="24041"/>
                </a:cubicBezTo>
                <a:cubicBezTo>
                  <a:pt x="1076159" y="24041"/>
                  <a:pt x="1076159" y="24041"/>
                  <a:pt x="1819358" y="395552"/>
                </a:cubicBezTo>
                <a:cubicBezTo>
                  <a:pt x="1897459" y="435005"/>
                  <a:pt x="1946787" y="514732"/>
                  <a:pt x="1946787" y="601856"/>
                </a:cubicBezTo>
                <a:cubicBezTo>
                  <a:pt x="1946787" y="601856"/>
                  <a:pt x="1946787" y="601856"/>
                  <a:pt x="1946787" y="1584881"/>
                </a:cubicBezTo>
                <a:cubicBezTo>
                  <a:pt x="1946787" y="1672005"/>
                  <a:pt x="1897459" y="1751733"/>
                  <a:pt x="1819358" y="1791185"/>
                </a:cubicBezTo>
                <a:cubicBezTo>
                  <a:pt x="1819358" y="1791185"/>
                  <a:pt x="1819358" y="1791185"/>
                  <a:pt x="1076159" y="2162696"/>
                </a:cubicBezTo>
                <a:cubicBezTo>
                  <a:pt x="1011211" y="2194751"/>
                  <a:pt x="935576" y="2194751"/>
                  <a:pt x="870628" y="2162696"/>
                </a:cubicBezTo>
                <a:cubicBezTo>
                  <a:pt x="870628" y="2162696"/>
                  <a:pt x="870628" y="2162696"/>
                  <a:pt x="127429" y="1791185"/>
                </a:cubicBezTo>
                <a:cubicBezTo>
                  <a:pt x="49328" y="1751733"/>
                  <a:pt x="0" y="1672005"/>
                  <a:pt x="0" y="1584881"/>
                </a:cubicBezTo>
                <a:cubicBezTo>
                  <a:pt x="0" y="1584881"/>
                  <a:pt x="0" y="1584881"/>
                  <a:pt x="0" y="601856"/>
                </a:cubicBezTo>
                <a:cubicBezTo>
                  <a:pt x="0" y="514732"/>
                  <a:pt x="49328" y="435005"/>
                  <a:pt x="127429" y="395552"/>
                </a:cubicBezTo>
                <a:cubicBezTo>
                  <a:pt x="127429" y="395552"/>
                  <a:pt x="127429" y="395552"/>
                  <a:pt x="870628" y="24041"/>
                </a:cubicBezTo>
                <a:cubicBezTo>
                  <a:pt x="903102" y="8013"/>
                  <a:pt x="938248" y="0"/>
                  <a:pt x="973393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177800" dist="63500" dir="5400000" sx="98000" sy="98000" algn="t" rotWithShape="0">
              <a:schemeClr val="accent1">
                <a:alpha val="20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911364A-1E77-457F-AD79-A235CA9B6A95}"/>
              </a:ext>
            </a:extLst>
          </p:cNvPr>
          <p:cNvSpPr/>
          <p:nvPr userDrawn="1"/>
        </p:nvSpPr>
        <p:spPr>
          <a:xfrm>
            <a:off x="742950" y="1"/>
            <a:ext cx="10706100" cy="6857999"/>
          </a:xfrm>
          <a:custGeom>
            <a:avLst/>
            <a:gdLst>
              <a:gd name="connsiteX0" fmla="*/ 232593 w 10706100"/>
              <a:gd name="connsiteY0" fmla="*/ 0 h 6857999"/>
              <a:gd name="connsiteX1" fmla="*/ 10473509 w 10706100"/>
              <a:gd name="connsiteY1" fmla="*/ 0 h 6857999"/>
              <a:gd name="connsiteX2" fmla="*/ 10516777 w 10706100"/>
              <a:gd name="connsiteY2" fmla="*/ 60406 h 6857999"/>
              <a:gd name="connsiteX3" fmla="*/ 10706100 w 10706100"/>
              <a:gd name="connsiteY3" fmla="*/ 725987 h 6857999"/>
              <a:gd name="connsiteX4" fmla="*/ 10706100 w 10706100"/>
              <a:gd name="connsiteY4" fmla="*/ 6132014 h 6857999"/>
              <a:gd name="connsiteX5" fmla="*/ 10516777 w 10706100"/>
              <a:gd name="connsiteY5" fmla="*/ 6797596 h 6857999"/>
              <a:gd name="connsiteX6" fmla="*/ 10473510 w 10706100"/>
              <a:gd name="connsiteY6" fmla="*/ 6857999 h 6857999"/>
              <a:gd name="connsiteX7" fmla="*/ 232591 w 10706100"/>
              <a:gd name="connsiteY7" fmla="*/ 6857999 h 6857999"/>
              <a:gd name="connsiteX8" fmla="*/ 189324 w 10706100"/>
              <a:gd name="connsiteY8" fmla="*/ 6797596 h 6857999"/>
              <a:gd name="connsiteX9" fmla="*/ 0 w 10706100"/>
              <a:gd name="connsiteY9" fmla="*/ 6132014 h 6857999"/>
              <a:gd name="connsiteX10" fmla="*/ 0 w 10706100"/>
              <a:gd name="connsiteY10" fmla="*/ 725987 h 6857999"/>
              <a:gd name="connsiteX11" fmla="*/ 189324 w 10706100"/>
              <a:gd name="connsiteY11" fmla="*/ 6040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706100" h="6857999">
                <a:moveTo>
                  <a:pt x="232593" y="0"/>
                </a:moveTo>
                <a:lnTo>
                  <a:pt x="10473509" y="0"/>
                </a:lnTo>
                <a:lnTo>
                  <a:pt x="10516777" y="60406"/>
                </a:lnTo>
                <a:cubicBezTo>
                  <a:pt x="10638283" y="257030"/>
                  <a:pt x="10706100" y="486423"/>
                  <a:pt x="10706100" y="725987"/>
                </a:cubicBezTo>
                <a:cubicBezTo>
                  <a:pt x="10706100" y="725987"/>
                  <a:pt x="10706100" y="725987"/>
                  <a:pt x="10706100" y="6132014"/>
                </a:cubicBezTo>
                <a:cubicBezTo>
                  <a:pt x="10706100" y="6371577"/>
                  <a:pt x="10638282" y="6600972"/>
                  <a:pt x="10516777" y="6797596"/>
                </a:cubicBezTo>
                <a:lnTo>
                  <a:pt x="10473510" y="6857999"/>
                </a:lnTo>
                <a:lnTo>
                  <a:pt x="232591" y="6857999"/>
                </a:lnTo>
                <a:lnTo>
                  <a:pt x="189324" y="6797596"/>
                </a:lnTo>
                <a:cubicBezTo>
                  <a:pt x="67818" y="6600972"/>
                  <a:pt x="0" y="6371577"/>
                  <a:pt x="0" y="6132014"/>
                </a:cubicBezTo>
                <a:cubicBezTo>
                  <a:pt x="0" y="6132014"/>
                  <a:pt x="0" y="6132014"/>
                  <a:pt x="0" y="725987"/>
                </a:cubicBezTo>
                <a:cubicBezTo>
                  <a:pt x="0" y="486423"/>
                  <a:pt x="67818" y="257030"/>
                  <a:pt x="189324" y="604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5000" sy="8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FCA36DE-46DC-43D4-A2BB-3AC00A3D5DB3}"/>
              </a:ext>
            </a:extLst>
          </p:cNvPr>
          <p:cNvSpPr/>
          <p:nvPr userDrawn="1"/>
        </p:nvSpPr>
        <p:spPr>
          <a:xfrm>
            <a:off x="1428750" y="1"/>
            <a:ext cx="9334500" cy="6857999"/>
          </a:xfrm>
          <a:custGeom>
            <a:avLst/>
            <a:gdLst>
              <a:gd name="connsiteX0" fmla="*/ 777222 w 9334500"/>
              <a:gd name="connsiteY0" fmla="*/ 0 h 6857999"/>
              <a:gd name="connsiteX1" fmla="*/ 8557282 w 9334500"/>
              <a:gd name="connsiteY1" fmla="*/ 0 h 6857999"/>
              <a:gd name="connsiteX2" fmla="*/ 8723502 w 9334500"/>
              <a:gd name="connsiteY2" fmla="*/ 83090 h 6857999"/>
              <a:gd name="connsiteX3" fmla="*/ 9334500 w 9334500"/>
              <a:gd name="connsiteY3" fmla="*/ 1072280 h 6857999"/>
              <a:gd name="connsiteX4" fmla="*/ 9334500 w 9334500"/>
              <a:gd name="connsiteY4" fmla="*/ 5785720 h 6857999"/>
              <a:gd name="connsiteX5" fmla="*/ 8723502 w 9334500"/>
              <a:gd name="connsiteY5" fmla="*/ 6774910 h 6857999"/>
              <a:gd name="connsiteX6" fmla="*/ 8614752 w 9334500"/>
              <a:gd name="connsiteY6" fmla="*/ 6829272 h 6857999"/>
              <a:gd name="connsiteX7" fmla="*/ 8557285 w 9334500"/>
              <a:gd name="connsiteY7" fmla="*/ 6857999 h 6857999"/>
              <a:gd name="connsiteX8" fmla="*/ 777219 w 9334500"/>
              <a:gd name="connsiteY8" fmla="*/ 6857999 h 6857999"/>
              <a:gd name="connsiteX9" fmla="*/ 611002 w 9334500"/>
              <a:gd name="connsiteY9" fmla="*/ 6774910 h 6857999"/>
              <a:gd name="connsiteX10" fmla="*/ 0 w 9334500"/>
              <a:gd name="connsiteY10" fmla="*/ 5785720 h 6857999"/>
              <a:gd name="connsiteX11" fmla="*/ 0 w 9334500"/>
              <a:gd name="connsiteY11" fmla="*/ 1072280 h 6857999"/>
              <a:gd name="connsiteX12" fmla="*/ 611002 w 9334500"/>
              <a:gd name="connsiteY12" fmla="*/ 83090 h 6857999"/>
              <a:gd name="connsiteX13" fmla="*/ 755748 w 9334500"/>
              <a:gd name="connsiteY13" fmla="*/ 1073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34500" h="6857999">
                <a:moveTo>
                  <a:pt x="777222" y="0"/>
                </a:moveTo>
                <a:lnTo>
                  <a:pt x="8557282" y="0"/>
                </a:lnTo>
                <a:lnTo>
                  <a:pt x="8723502" y="83090"/>
                </a:lnTo>
                <a:cubicBezTo>
                  <a:pt x="9097983" y="272260"/>
                  <a:pt x="9334500" y="654536"/>
                  <a:pt x="9334500" y="1072280"/>
                </a:cubicBezTo>
                <a:cubicBezTo>
                  <a:pt x="9334500" y="1072280"/>
                  <a:pt x="9334500" y="1072280"/>
                  <a:pt x="9334500" y="5785720"/>
                </a:cubicBezTo>
                <a:cubicBezTo>
                  <a:pt x="9334500" y="6203464"/>
                  <a:pt x="9097983" y="6585744"/>
                  <a:pt x="8723502" y="6774910"/>
                </a:cubicBezTo>
                <a:cubicBezTo>
                  <a:pt x="8723502" y="6774910"/>
                  <a:pt x="8723502" y="6774910"/>
                  <a:pt x="8614752" y="6829272"/>
                </a:cubicBezTo>
                <a:lnTo>
                  <a:pt x="8557285" y="6857999"/>
                </a:lnTo>
                <a:lnTo>
                  <a:pt x="777219" y="6857999"/>
                </a:lnTo>
                <a:lnTo>
                  <a:pt x="611002" y="6774910"/>
                </a:lnTo>
                <a:cubicBezTo>
                  <a:pt x="236517" y="6585744"/>
                  <a:pt x="0" y="6203464"/>
                  <a:pt x="0" y="5785720"/>
                </a:cubicBezTo>
                <a:cubicBezTo>
                  <a:pt x="0" y="5785720"/>
                  <a:pt x="0" y="5785720"/>
                  <a:pt x="0" y="1072280"/>
                </a:cubicBezTo>
                <a:cubicBezTo>
                  <a:pt x="0" y="654536"/>
                  <a:pt x="236517" y="272260"/>
                  <a:pt x="611002" y="83090"/>
                </a:cubicBezTo>
                <a:cubicBezTo>
                  <a:pt x="611002" y="83090"/>
                  <a:pt x="611002" y="83090"/>
                  <a:pt x="755748" y="107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5000" sy="8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01E8E8E-5D2D-4667-AE63-F100E4D7474D}"/>
              </a:ext>
            </a:extLst>
          </p:cNvPr>
          <p:cNvSpPr/>
          <p:nvPr userDrawn="1"/>
        </p:nvSpPr>
        <p:spPr>
          <a:xfrm>
            <a:off x="2076450" y="2"/>
            <a:ext cx="8039100" cy="6857998"/>
          </a:xfrm>
          <a:custGeom>
            <a:avLst/>
            <a:gdLst>
              <a:gd name="connsiteX0" fmla="*/ 1621307 w 8039100"/>
              <a:gd name="connsiteY0" fmla="*/ 0 h 6857998"/>
              <a:gd name="connsiteX1" fmla="*/ 6417796 w 8039100"/>
              <a:gd name="connsiteY1" fmla="*/ 0 h 6857998"/>
              <a:gd name="connsiteX2" fmla="*/ 6499890 w 8039100"/>
              <a:gd name="connsiteY2" fmla="*/ 41037 h 6857998"/>
              <a:gd name="connsiteX3" fmla="*/ 7512894 w 8039100"/>
              <a:gd name="connsiteY3" fmla="*/ 547420 h 6857998"/>
              <a:gd name="connsiteX4" fmla="*/ 8039100 w 8039100"/>
              <a:gd name="connsiteY4" fmla="*/ 1399334 h 6857998"/>
              <a:gd name="connsiteX5" fmla="*/ 8039100 w 8039100"/>
              <a:gd name="connsiteY5" fmla="*/ 5458664 h 6857998"/>
              <a:gd name="connsiteX6" fmla="*/ 7512894 w 8039100"/>
              <a:gd name="connsiteY6" fmla="*/ 6310579 h 6857998"/>
              <a:gd name="connsiteX7" fmla="*/ 6515624 w 8039100"/>
              <a:gd name="connsiteY7" fmla="*/ 6809096 h 6857998"/>
              <a:gd name="connsiteX8" fmla="*/ 6417797 w 8039100"/>
              <a:gd name="connsiteY8" fmla="*/ 6857998 h 6857998"/>
              <a:gd name="connsiteX9" fmla="*/ 1621306 w 8039100"/>
              <a:gd name="connsiteY9" fmla="*/ 6857998 h 6857998"/>
              <a:gd name="connsiteX10" fmla="*/ 1539213 w 8039100"/>
              <a:gd name="connsiteY10" fmla="*/ 6816961 h 6857998"/>
              <a:gd name="connsiteX11" fmla="*/ 526210 w 8039100"/>
              <a:gd name="connsiteY11" fmla="*/ 6310579 h 6857998"/>
              <a:gd name="connsiteX12" fmla="*/ 0 w 8039100"/>
              <a:gd name="connsiteY12" fmla="*/ 5458664 h 6857998"/>
              <a:gd name="connsiteX13" fmla="*/ 0 w 8039100"/>
              <a:gd name="connsiteY13" fmla="*/ 1399334 h 6857998"/>
              <a:gd name="connsiteX14" fmla="*/ 526210 w 8039100"/>
              <a:gd name="connsiteY14" fmla="*/ 547420 h 6857998"/>
              <a:gd name="connsiteX15" fmla="*/ 1523478 w 8039100"/>
              <a:gd name="connsiteY15" fmla="*/ 48903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039100" h="6857998">
                <a:moveTo>
                  <a:pt x="1621307" y="0"/>
                </a:moveTo>
                <a:lnTo>
                  <a:pt x="6417796" y="0"/>
                </a:lnTo>
                <a:lnTo>
                  <a:pt x="6499890" y="41037"/>
                </a:lnTo>
                <a:cubicBezTo>
                  <a:pt x="6793601" y="187858"/>
                  <a:pt x="7129271" y="355654"/>
                  <a:pt x="7512894" y="547420"/>
                </a:cubicBezTo>
                <a:cubicBezTo>
                  <a:pt x="7835406" y="710337"/>
                  <a:pt x="8039100" y="1039563"/>
                  <a:pt x="8039100" y="1399334"/>
                </a:cubicBezTo>
                <a:cubicBezTo>
                  <a:pt x="8039100" y="1399334"/>
                  <a:pt x="8039100" y="1399334"/>
                  <a:pt x="8039100" y="5458664"/>
                </a:cubicBezTo>
                <a:cubicBezTo>
                  <a:pt x="8039100" y="5818435"/>
                  <a:pt x="7835406" y="6147665"/>
                  <a:pt x="7512894" y="6310579"/>
                </a:cubicBezTo>
                <a:cubicBezTo>
                  <a:pt x="7512894" y="6310579"/>
                  <a:pt x="7512894" y="6310579"/>
                  <a:pt x="6515624" y="6809096"/>
                </a:cubicBezTo>
                <a:lnTo>
                  <a:pt x="6417797" y="6857998"/>
                </a:lnTo>
                <a:lnTo>
                  <a:pt x="1621306" y="6857998"/>
                </a:lnTo>
                <a:lnTo>
                  <a:pt x="1539213" y="6816961"/>
                </a:lnTo>
                <a:cubicBezTo>
                  <a:pt x="1245502" y="6670141"/>
                  <a:pt x="909833" y="6502345"/>
                  <a:pt x="526210" y="6310579"/>
                </a:cubicBezTo>
                <a:cubicBezTo>
                  <a:pt x="203694" y="6147665"/>
                  <a:pt x="0" y="5818435"/>
                  <a:pt x="0" y="5458664"/>
                </a:cubicBezTo>
                <a:cubicBezTo>
                  <a:pt x="0" y="5458664"/>
                  <a:pt x="0" y="5458664"/>
                  <a:pt x="0" y="1399334"/>
                </a:cubicBezTo>
                <a:cubicBezTo>
                  <a:pt x="0" y="1039563"/>
                  <a:pt x="203694" y="710337"/>
                  <a:pt x="526210" y="547420"/>
                </a:cubicBezTo>
                <a:cubicBezTo>
                  <a:pt x="526210" y="547420"/>
                  <a:pt x="526210" y="547420"/>
                  <a:pt x="1523478" y="489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5000" sy="8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F959497-995A-4661-94F3-4A9D577BF604}"/>
              </a:ext>
            </a:extLst>
          </p:cNvPr>
          <p:cNvSpPr/>
          <p:nvPr userDrawn="1"/>
        </p:nvSpPr>
        <p:spPr>
          <a:xfrm>
            <a:off x="2685143" y="1"/>
            <a:ext cx="6821714" cy="6857998"/>
          </a:xfrm>
          <a:custGeom>
            <a:avLst/>
            <a:gdLst>
              <a:gd name="connsiteX0" fmla="*/ 2414562 w 6821714"/>
              <a:gd name="connsiteY0" fmla="*/ 0 h 6857998"/>
              <a:gd name="connsiteX1" fmla="*/ 4407154 w 6821714"/>
              <a:gd name="connsiteY1" fmla="*/ 0 h 6857998"/>
              <a:gd name="connsiteX2" fmla="*/ 4506974 w 6821714"/>
              <a:gd name="connsiteY2" fmla="*/ 49899 h 6857998"/>
              <a:gd name="connsiteX3" fmla="*/ 6375193 w 6821714"/>
              <a:gd name="connsiteY3" fmla="*/ 983787 h 6857998"/>
              <a:gd name="connsiteX4" fmla="*/ 6821714 w 6821714"/>
              <a:gd name="connsiteY4" fmla="*/ 1706694 h 6857998"/>
              <a:gd name="connsiteX5" fmla="*/ 6821714 w 6821714"/>
              <a:gd name="connsiteY5" fmla="*/ 5151307 h 6857998"/>
              <a:gd name="connsiteX6" fmla="*/ 6375193 w 6821714"/>
              <a:gd name="connsiteY6" fmla="*/ 5874213 h 6857998"/>
              <a:gd name="connsiteX7" fmla="*/ 4436877 w 6821714"/>
              <a:gd name="connsiteY7" fmla="*/ 6843142 h 6857998"/>
              <a:gd name="connsiteX8" fmla="*/ 4407158 w 6821714"/>
              <a:gd name="connsiteY8" fmla="*/ 6857998 h 6857998"/>
              <a:gd name="connsiteX9" fmla="*/ 2414557 w 6821714"/>
              <a:gd name="connsiteY9" fmla="*/ 6857998 h 6857998"/>
              <a:gd name="connsiteX10" fmla="*/ 2314741 w 6821714"/>
              <a:gd name="connsiteY10" fmla="*/ 6808102 h 6857998"/>
              <a:gd name="connsiteX11" fmla="*/ 446525 w 6821714"/>
              <a:gd name="connsiteY11" fmla="*/ 5874213 h 6857998"/>
              <a:gd name="connsiteX12" fmla="*/ 0 w 6821714"/>
              <a:gd name="connsiteY12" fmla="*/ 5151307 h 6857998"/>
              <a:gd name="connsiteX13" fmla="*/ 0 w 6821714"/>
              <a:gd name="connsiteY13" fmla="*/ 1706694 h 6857998"/>
              <a:gd name="connsiteX14" fmla="*/ 446525 w 6821714"/>
              <a:gd name="connsiteY14" fmla="*/ 983787 h 6857998"/>
              <a:gd name="connsiteX15" fmla="*/ 2384838 w 6821714"/>
              <a:gd name="connsiteY15" fmla="*/ 1485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21714" h="6857998">
                <a:moveTo>
                  <a:pt x="2414562" y="0"/>
                </a:moveTo>
                <a:lnTo>
                  <a:pt x="4407154" y="0"/>
                </a:lnTo>
                <a:lnTo>
                  <a:pt x="4506974" y="49899"/>
                </a:lnTo>
                <a:cubicBezTo>
                  <a:pt x="4892508" y="242620"/>
                  <a:pt x="5479987" y="536290"/>
                  <a:pt x="6375193" y="983787"/>
                </a:cubicBezTo>
                <a:cubicBezTo>
                  <a:pt x="6648866" y="1122034"/>
                  <a:pt x="6821714" y="1401404"/>
                  <a:pt x="6821714" y="1706694"/>
                </a:cubicBezTo>
                <a:cubicBezTo>
                  <a:pt x="6821714" y="1706694"/>
                  <a:pt x="6821714" y="1706694"/>
                  <a:pt x="6821714" y="5151307"/>
                </a:cubicBezTo>
                <a:cubicBezTo>
                  <a:pt x="6821714" y="5456597"/>
                  <a:pt x="6648866" y="5735970"/>
                  <a:pt x="6375193" y="5874213"/>
                </a:cubicBezTo>
                <a:cubicBezTo>
                  <a:pt x="6375193" y="5874213"/>
                  <a:pt x="6375193" y="5874213"/>
                  <a:pt x="4436877" y="6843142"/>
                </a:cubicBezTo>
                <a:lnTo>
                  <a:pt x="4407158" y="6857998"/>
                </a:lnTo>
                <a:lnTo>
                  <a:pt x="2414557" y="6857998"/>
                </a:lnTo>
                <a:lnTo>
                  <a:pt x="2314741" y="6808102"/>
                </a:lnTo>
                <a:cubicBezTo>
                  <a:pt x="1929209" y="6615381"/>
                  <a:pt x="1341730" y="6321711"/>
                  <a:pt x="446525" y="5874213"/>
                </a:cubicBezTo>
                <a:cubicBezTo>
                  <a:pt x="172848" y="5735970"/>
                  <a:pt x="0" y="5456597"/>
                  <a:pt x="0" y="5151307"/>
                </a:cubicBezTo>
                <a:cubicBezTo>
                  <a:pt x="0" y="5151307"/>
                  <a:pt x="0" y="5151307"/>
                  <a:pt x="0" y="1706694"/>
                </a:cubicBezTo>
                <a:cubicBezTo>
                  <a:pt x="0" y="1401404"/>
                  <a:pt x="172848" y="1122034"/>
                  <a:pt x="446525" y="983787"/>
                </a:cubicBezTo>
                <a:cubicBezTo>
                  <a:pt x="446525" y="983787"/>
                  <a:pt x="446525" y="983787"/>
                  <a:pt x="2384838" y="14858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8000"/>
                </a:schemeClr>
              </a:gs>
              <a:gs pos="100000">
                <a:schemeClr val="accent2">
                  <a:alpha val="8000"/>
                </a:schemeClr>
              </a:gs>
            </a:gsLst>
            <a:lin ang="2700000" scaled="1"/>
          </a:gradFill>
          <a:ln>
            <a:noFill/>
          </a:ln>
          <a:effectLst>
            <a:outerShdw blurRad="1270000" sx="85000" sy="8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7B44A8-9024-452B-ABEE-D9A0DA632491}"/>
              </a:ext>
            </a:extLst>
          </p:cNvPr>
          <p:cNvSpPr/>
          <p:nvPr userDrawn="1"/>
        </p:nvSpPr>
        <p:spPr>
          <a:xfrm>
            <a:off x="3334003" y="326571"/>
            <a:ext cx="5523994" cy="6204858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5000" sy="8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23460F1-21B0-40FC-916B-16599701D11B}"/>
              </a:ext>
            </a:extLst>
          </p:cNvPr>
          <p:cNvSpPr/>
          <p:nvPr userDrawn="1"/>
        </p:nvSpPr>
        <p:spPr>
          <a:xfrm>
            <a:off x="3976914" y="1048726"/>
            <a:ext cx="4238172" cy="4760550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5000" sy="8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02597BB-7C9A-4CF1-9CE8-D2634ACF9233}"/>
              </a:ext>
            </a:extLst>
          </p:cNvPr>
          <p:cNvSpPr/>
          <p:nvPr userDrawn="1"/>
        </p:nvSpPr>
        <p:spPr>
          <a:xfrm>
            <a:off x="4673600" y="1831283"/>
            <a:ext cx="2844800" cy="3195436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5000" sy="8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87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34" grpId="0" animBg="1"/>
      <p:bldP spid="36" grpId="0" animBg="1"/>
      <p:bldP spid="8" grpId="0" animBg="1"/>
      <p:bldP spid="7" grpId="0" animBg="1"/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A368B3-AD39-46BA-BA1B-04FB13FD0B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24800" y="-1364150"/>
            <a:ext cx="8534400" cy="9586304"/>
          </a:xfrm>
          <a:custGeom>
            <a:avLst/>
            <a:gdLst>
              <a:gd name="connsiteX0" fmla="*/ 4267200 w 8534400"/>
              <a:gd name="connsiteY0" fmla="*/ 0 h 9586304"/>
              <a:gd name="connsiteX1" fmla="*/ 4717706 w 8534400"/>
              <a:gd name="connsiteY1" fmla="*/ 105392 h 9586304"/>
              <a:gd name="connsiteX2" fmla="*/ 7975773 w 8534400"/>
              <a:gd name="connsiteY2" fmla="*/ 1734038 h 9586304"/>
              <a:gd name="connsiteX3" fmla="*/ 8534400 w 8534400"/>
              <a:gd name="connsiteY3" fmla="*/ 2638439 h 9586304"/>
              <a:gd name="connsiteX4" fmla="*/ 8534400 w 8534400"/>
              <a:gd name="connsiteY4" fmla="*/ 6947864 h 9586304"/>
              <a:gd name="connsiteX5" fmla="*/ 7975773 w 8534400"/>
              <a:gd name="connsiteY5" fmla="*/ 7852265 h 9586304"/>
              <a:gd name="connsiteX6" fmla="*/ 4717706 w 8534400"/>
              <a:gd name="connsiteY6" fmla="*/ 9480911 h 9586304"/>
              <a:gd name="connsiteX7" fmla="*/ 3816693 w 8534400"/>
              <a:gd name="connsiteY7" fmla="*/ 9480911 h 9586304"/>
              <a:gd name="connsiteX8" fmla="*/ 558630 w 8534400"/>
              <a:gd name="connsiteY8" fmla="*/ 7852265 h 9586304"/>
              <a:gd name="connsiteX9" fmla="*/ 0 w 8534400"/>
              <a:gd name="connsiteY9" fmla="*/ 6947864 h 9586304"/>
              <a:gd name="connsiteX10" fmla="*/ 0 w 8534400"/>
              <a:gd name="connsiteY10" fmla="*/ 2638439 h 9586304"/>
              <a:gd name="connsiteX11" fmla="*/ 558630 w 8534400"/>
              <a:gd name="connsiteY11" fmla="*/ 1734038 h 9586304"/>
              <a:gd name="connsiteX12" fmla="*/ 3816693 w 8534400"/>
              <a:gd name="connsiteY12" fmla="*/ 105392 h 9586304"/>
              <a:gd name="connsiteX13" fmla="*/ 4267200 w 8534400"/>
              <a:gd name="connsiteY13" fmla="*/ 0 h 95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9586304">
                <a:moveTo>
                  <a:pt x="4267200" y="0"/>
                </a:moveTo>
                <a:cubicBezTo>
                  <a:pt x="4421274" y="0"/>
                  <a:pt x="4575349" y="35130"/>
                  <a:pt x="4717706" y="105392"/>
                </a:cubicBezTo>
                <a:cubicBezTo>
                  <a:pt x="4717706" y="105392"/>
                  <a:pt x="4717706" y="105392"/>
                  <a:pt x="7975773" y="1734038"/>
                </a:cubicBezTo>
                <a:cubicBezTo>
                  <a:pt x="8318156" y="1906992"/>
                  <a:pt x="8534400" y="2256502"/>
                  <a:pt x="8534400" y="2638439"/>
                </a:cubicBezTo>
                <a:cubicBezTo>
                  <a:pt x="8534400" y="2638439"/>
                  <a:pt x="8534400" y="2638439"/>
                  <a:pt x="8534400" y="6947864"/>
                </a:cubicBezTo>
                <a:cubicBezTo>
                  <a:pt x="8534400" y="7329801"/>
                  <a:pt x="8318156" y="7679313"/>
                  <a:pt x="7975773" y="7852265"/>
                </a:cubicBezTo>
                <a:cubicBezTo>
                  <a:pt x="7975773" y="7852265"/>
                  <a:pt x="7975773" y="7852265"/>
                  <a:pt x="4717706" y="9480911"/>
                </a:cubicBezTo>
                <a:cubicBezTo>
                  <a:pt x="4432988" y="9621435"/>
                  <a:pt x="4101412" y="9621435"/>
                  <a:pt x="3816693" y="9480911"/>
                </a:cubicBezTo>
                <a:cubicBezTo>
                  <a:pt x="3816693" y="9480911"/>
                  <a:pt x="3816693" y="9480911"/>
                  <a:pt x="558630" y="7852265"/>
                </a:cubicBezTo>
                <a:cubicBezTo>
                  <a:pt x="216244" y="7679313"/>
                  <a:pt x="0" y="7329801"/>
                  <a:pt x="0" y="6947864"/>
                </a:cubicBezTo>
                <a:cubicBezTo>
                  <a:pt x="0" y="6947864"/>
                  <a:pt x="0" y="6947864"/>
                  <a:pt x="0" y="2638439"/>
                </a:cubicBezTo>
                <a:cubicBezTo>
                  <a:pt x="0" y="2256502"/>
                  <a:pt x="216244" y="1906992"/>
                  <a:pt x="558630" y="1734038"/>
                </a:cubicBezTo>
                <a:cubicBezTo>
                  <a:pt x="558630" y="1734038"/>
                  <a:pt x="558630" y="1734038"/>
                  <a:pt x="3816693" y="105392"/>
                </a:cubicBezTo>
                <a:cubicBezTo>
                  <a:pt x="3959054" y="35130"/>
                  <a:pt x="4113129" y="0"/>
                  <a:pt x="42672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2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DBCD79-C115-4EAC-A1C4-2B7A615B4BD8}"/>
              </a:ext>
            </a:extLst>
          </p:cNvPr>
          <p:cNvSpPr txBox="1"/>
          <p:nvPr userDrawn="1"/>
        </p:nvSpPr>
        <p:spPr>
          <a:xfrm rot="10800000" flipV="1">
            <a:off x="9442630" y="299642"/>
            <a:ext cx="243850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260E2A6B-A809-4840-BF14-8648BC0BDF87}" type="slidenum">
              <a:rPr lang="id-ID" sz="96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r"/>
              <a:t>‹nº›</a:t>
            </a:fld>
            <a:endParaRPr lang="id-ID" sz="71400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F5909CE-985E-4E92-8998-2023D99431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267200" y="-1364150"/>
            <a:ext cx="8534400" cy="9586304"/>
          </a:xfrm>
          <a:custGeom>
            <a:avLst/>
            <a:gdLst>
              <a:gd name="connsiteX0" fmla="*/ 4267200 w 8534400"/>
              <a:gd name="connsiteY0" fmla="*/ 0 h 9586304"/>
              <a:gd name="connsiteX1" fmla="*/ 4717706 w 8534400"/>
              <a:gd name="connsiteY1" fmla="*/ 105392 h 9586304"/>
              <a:gd name="connsiteX2" fmla="*/ 7975773 w 8534400"/>
              <a:gd name="connsiteY2" fmla="*/ 1734038 h 9586304"/>
              <a:gd name="connsiteX3" fmla="*/ 8534400 w 8534400"/>
              <a:gd name="connsiteY3" fmla="*/ 2638439 h 9586304"/>
              <a:gd name="connsiteX4" fmla="*/ 8534400 w 8534400"/>
              <a:gd name="connsiteY4" fmla="*/ 6947864 h 9586304"/>
              <a:gd name="connsiteX5" fmla="*/ 7975773 w 8534400"/>
              <a:gd name="connsiteY5" fmla="*/ 7852265 h 9586304"/>
              <a:gd name="connsiteX6" fmla="*/ 4717706 w 8534400"/>
              <a:gd name="connsiteY6" fmla="*/ 9480911 h 9586304"/>
              <a:gd name="connsiteX7" fmla="*/ 3816693 w 8534400"/>
              <a:gd name="connsiteY7" fmla="*/ 9480911 h 9586304"/>
              <a:gd name="connsiteX8" fmla="*/ 558630 w 8534400"/>
              <a:gd name="connsiteY8" fmla="*/ 7852265 h 9586304"/>
              <a:gd name="connsiteX9" fmla="*/ 0 w 8534400"/>
              <a:gd name="connsiteY9" fmla="*/ 6947864 h 9586304"/>
              <a:gd name="connsiteX10" fmla="*/ 0 w 8534400"/>
              <a:gd name="connsiteY10" fmla="*/ 2638439 h 9586304"/>
              <a:gd name="connsiteX11" fmla="*/ 558630 w 8534400"/>
              <a:gd name="connsiteY11" fmla="*/ 1734038 h 9586304"/>
              <a:gd name="connsiteX12" fmla="*/ 3816693 w 8534400"/>
              <a:gd name="connsiteY12" fmla="*/ 105392 h 9586304"/>
              <a:gd name="connsiteX13" fmla="*/ 4267200 w 8534400"/>
              <a:gd name="connsiteY13" fmla="*/ 0 h 95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9586304">
                <a:moveTo>
                  <a:pt x="4267200" y="0"/>
                </a:moveTo>
                <a:cubicBezTo>
                  <a:pt x="4421274" y="0"/>
                  <a:pt x="4575349" y="35130"/>
                  <a:pt x="4717706" y="105392"/>
                </a:cubicBezTo>
                <a:cubicBezTo>
                  <a:pt x="4717706" y="105392"/>
                  <a:pt x="4717706" y="105392"/>
                  <a:pt x="7975773" y="1734038"/>
                </a:cubicBezTo>
                <a:cubicBezTo>
                  <a:pt x="8318156" y="1906992"/>
                  <a:pt x="8534400" y="2256502"/>
                  <a:pt x="8534400" y="2638439"/>
                </a:cubicBezTo>
                <a:cubicBezTo>
                  <a:pt x="8534400" y="2638439"/>
                  <a:pt x="8534400" y="2638439"/>
                  <a:pt x="8534400" y="6947864"/>
                </a:cubicBezTo>
                <a:cubicBezTo>
                  <a:pt x="8534400" y="7329801"/>
                  <a:pt x="8318156" y="7679313"/>
                  <a:pt x="7975773" y="7852265"/>
                </a:cubicBezTo>
                <a:cubicBezTo>
                  <a:pt x="7975773" y="7852265"/>
                  <a:pt x="7975773" y="7852265"/>
                  <a:pt x="4717706" y="9480911"/>
                </a:cubicBezTo>
                <a:cubicBezTo>
                  <a:pt x="4432988" y="9621435"/>
                  <a:pt x="4101412" y="9621435"/>
                  <a:pt x="3816693" y="9480911"/>
                </a:cubicBezTo>
                <a:cubicBezTo>
                  <a:pt x="3816693" y="9480911"/>
                  <a:pt x="3816693" y="9480911"/>
                  <a:pt x="558630" y="7852265"/>
                </a:cubicBezTo>
                <a:cubicBezTo>
                  <a:pt x="216244" y="7679313"/>
                  <a:pt x="0" y="7329801"/>
                  <a:pt x="0" y="6947864"/>
                </a:cubicBezTo>
                <a:cubicBezTo>
                  <a:pt x="0" y="6947864"/>
                  <a:pt x="0" y="6947864"/>
                  <a:pt x="0" y="2638439"/>
                </a:cubicBezTo>
                <a:cubicBezTo>
                  <a:pt x="0" y="2256502"/>
                  <a:pt x="216244" y="1906992"/>
                  <a:pt x="558630" y="1734038"/>
                </a:cubicBezTo>
                <a:cubicBezTo>
                  <a:pt x="558630" y="1734038"/>
                  <a:pt x="558630" y="1734038"/>
                  <a:pt x="3816693" y="105392"/>
                </a:cubicBezTo>
                <a:cubicBezTo>
                  <a:pt x="3959054" y="35130"/>
                  <a:pt x="4113129" y="0"/>
                  <a:pt x="42672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CB84764-2361-48C7-8310-58F0EFBDD8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029200"/>
          </a:xfrm>
          <a:custGeom>
            <a:avLst/>
            <a:gdLst>
              <a:gd name="connsiteX0" fmla="*/ 0 w 12192000"/>
              <a:gd name="connsiteY0" fmla="*/ 0 h 5029200"/>
              <a:gd name="connsiteX1" fmla="*/ 12192000 w 12192000"/>
              <a:gd name="connsiteY1" fmla="*/ 0 h 5029200"/>
              <a:gd name="connsiteX2" fmla="*/ 12192000 w 12192000"/>
              <a:gd name="connsiteY2" fmla="*/ 5029200 h 5029200"/>
              <a:gd name="connsiteX3" fmla="*/ 0 w 121920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29200">
                <a:moveTo>
                  <a:pt x="0" y="0"/>
                </a:moveTo>
                <a:lnTo>
                  <a:pt x="12192000" y="0"/>
                </a:lnTo>
                <a:lnTo>
                  <a:pt x="12192000" y="5029200"/>
                </a:lnTo>
                <a:lnTo>
                  <a:pt x="0" y="5029200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5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B198E1-35B8-43A6-9A72-3F0F12AE39C1}"/>
              </a:ext>
            </a:extLst>
          </p:cNvPr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gradFill>
            <a:gsLst>
              <a:gs pos="9000">
                <a:schemeClr val="accent1"/>
              </a:gs>
              <a:gs pos="96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0F82697-BE2C-49B0-9F82-8E39855CDE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8066" y="914400"/>
            <a:ext cx="7275870" cy="2964426"/>
          </a:xfrm>
          <a:custGeom>
            <a:avLst/>
            <a:gdLst>
              <a:gd name="connsiteX0" fmla="*/ 64624 w 7275870"/>
              <a:gd name="connsiteY0" fmla="*/ 0 h 2964426"/>
              <a:gd name="connsiteX1" fmla="*/ 7211246 w 7275870"/>
              <a:gd name="connsiteY1" fmla="*/ 0 h 2964426"/>
              <a:gd name="connsiteX2" fmla="*/ 7275870 w 7275870"/>
              <a:gd name="connsiteY2" fmla="*/ 64624 h 2964426"/>
              <a:gd name="connsiteX3" fmla="*/ 7275870 w 7275870"/>
              <a:gd name="connsiteY3" fmla="*/ 2899802 h 2964426"/>
              <a:gd name="connsiteX4" fmla="*/ 7211246 w 7275870"/>
              <a:gd name="connsiteY4" fmla="*/ 2964426 h 2964426"/>
              <a:gd name="connsiteX5" fmla="*/ 64624 w 7275870"/>
              <a:gd name="connsiteY5" fmla="*/ 2964426 h 2964426"/>
              <a:gd name="connsiteX6" fmla="*/ 0 w 7275870"/>
              <a:gd name="connsiteY6" fmla="*/ 2899802 h 2964426"/>
              <a:gd name="connsiteX7" fmla="*/ 0 w 7275870"/>
              <a:gd name="connsiteY7" fmla="*/ 64624 h 2964426"/>
              <a:gd name="connsiteX8" fmla="*/ 64624 w 7275870"/>
              <a:gd name="connsiteY8" fmla="*/ 0 h 296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5870" h="2964426">
                <a:moveTo>
                  <a:pt x="64624" y="0"/>
                </a:moveTo>
                <a:lnTo>
                  <a:pt x="7211246" y="0"/>
                </a:lnTo>
                <a:cubicBezTo>
                  <a:pt x="7246937" y="0"/>
                  <a:pt x="7275870" y="28933"/>
                  <a:pt x="7275870" y="64624"/>
                </a:cubicBezTo>
                <a:lnTo>
                  <a:pt x="7275870" y="2899802"/>
                </a:lnTo>
                <a:cubicBezTo>
                  <a:pt x="7275870" y="2935493"/>
                  <a:pt x="7246937" y="2964426"/>
                  <a:pt x="7211246" y="2964426"/>
                </a:cubicBezTo>
                <a:lnTo>
                  <a:pt x="64624" y="2964426"/>
                </a:lnTo>
                <a:cubicBezTo>
                  <a:pt x="28933" y="2964426"/>
                  <a:pt x="0" y="2935493"/>
                  <a:pt x="0" y="2899802"/>
                </a:cubicBezTo>
                <a:lnTo>
                  <a:pt x="0" y="64624"/>
                </a:lnTo>
                <a:cubicBezTo>
                  <a:pt x="0" y="28933"/>
                  <a:pt x="28933" y="0"/>
                  <a:pt x="64624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4572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65000"/>
                    <a:alpha val="40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4C895E-00AB-46C9-A31D-806B24072219}"/>
              </a:ext>
            </a:extLst>
          </p:cNvPr>
          <p:cNvSpPr/>
          <p:nvPr userDrawn="1"/>
        </p:nvSpPr>
        <p:spPr>
          <a:xfrm>
            <a:off x="0" y="4557486"/>
            <a:ext cx="12192000" cy="23005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84D3B0-FEC8-49F9-9EC4-631E8E34F0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82057"/>
            <a:ext cx="12192000" cy="2743200"/>
          </a:xfrm>
          <a:custGeom>
            <a:avLst/>
            <a:gdLst>
              <a:gd name="connsiteX0" fmla="*/ 0 w 12192000"/>
              <a:gd name="connsiteY0" fmla="*/ 0 h 2743200"/>
              <a:gd name="connsiteX1" fmla="*/ 12192000 w 12192000"/>
              <a:gd name="connsiteY1" fmla="*/ 0 h 2743200"/>
              <a:gd name="connsiteX2" fmla="*/ 12192000 w 12192000"/>
              <a:gd name="connsiteY2" fmla="*/ 2743200 h 2743200"/>
              <a:gd name="connsiteX3" fmla="*/ 0 w 121920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743200">
                <a:moveTo>
                  <a:pt x="0" y="0"/>
                </a:moveTo>
                <a:lnTo>
                  <a:pt x="12192000" y="0"/>
                </a:lnTo>
                <a:lnTo>
                  <a:pt x="12192000" y="2743200"/>
                </a:lnTo>
                <a:lnTo>
                  <a:pt x="0" y="2743200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8DC1C74-C89D-453A-938B-7465DDDD3C6A}"/>
              </a:ext>
            </a:extLst>
          </p:cNvPr>
          <p:cNvSpPr/>
          <p:nvPr userDrawn="1"/>
        </p:nvSpPr>
        <p:spPr>
          <a:xfrm>
            <a:off x="0" y="1"/>
            <a:ext cx="12192000" cy="5780859"/>
          </a:xfrm>
          <a:custGeom>
            <a:avLst/>
            <a:gdLst>
              <a:gd name="connsiteX0" fmla="*/ 0 w 12192000"/>
              <a:gd name="connsiteY0" fmla="*/ 0 h 5780859"/>
              <a:gd name="connsiteX1" fmla="*/ 12192000 w 12192000"/>
              <a:gd name="connsiteY1" fmla="*/ 0 h 5780859"/>
              <a:gd name="connsiteX2" fmla="*/ 12192000 w 12192000"/>
              <a:gd name="connsiteY2" fmla="*/ 1689561 h 5780859"/>
              <a:gd name="connsiteX3" fmla="*/ 12151827 w 12192000"/>
              <a:gd name="connsiteY3" fmla="*/ 1713499 h 5780859"/>
              <a:gd name="connsiteX4" fmla="*/ 5825249 w 12192000"/>
              <a:gd name="connsiteY4" fmla="*/ 5483482 h 5780859"/>
              <a:gd name="connsiteX5" fmla="*/ 4894779 w 12192000"/>
              <a:gd name="connsiteY5" fmla="*/ 5775038 h 5780859"/>
              <a:gd name="connsiteX6" fmla="*/ 3931537 w 12192000"/>
              <a:gd name="connsiteY6" fmla="*/ 5623575 h 5780859"/>
              <a:gd name="connsiteX7" fmla="*/ 122777 w 12192000"/>
              <a:gd name="connsiteY7" fmla="*/ 4059261 h 5780859"/>
              <a:gd name="connsiteX8" fmla="*/ 0 w 12192000"/>
              <a:gd name="connsiteY8" fmla="*/ 4008835 h 578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780859">
                <a:moveTo>
                  <a:pt x="0" y="0"/>
                </a:moveTo>
                <a:lnTo>
                  <a:pt x="12192000" y="0"/>
                </a:lnTo>
                <a:lnTo>
                  <a:pt x="12192000" y="1689561"/>
                </a:lnTo>
                <a:lnTo>
                  <a:pt x="12151827" y="1713499"/>
                </a:lnTo>
                <a:cubicBezTo>
                  <a:pt x="11640461" y="2018221"/>
                  <a:pt x="10152848" y="2904683"/>
                  <a:pt x="5825249" y="5483482"/>
                </a:cubicBezTo>
                <a:cubicBezTo>
                  <a:pt x="5536965" y="5653291"/>
                  <a:pt x="5218599" y="5751082"/>
                  <a:pt x="4894779" y="5775038"/>
                </a:cubicBezTo>
                <a:cubicBezTo>
                  <a:pt x="4570952" y="5798994"/>
                  <a:pt x="4241662" y="5749115"/>
                  <a:pt x="3931537" y="5623575"/>
                </a:cubicBezTo>
                <a:cubicBezTo>
                  <a:pt x="3931537" y="5623575"/>
                  <a:pt x="3931537" y="5623575"/>
                  <a:pt x="122777" y="4059261"/>
                </a:cubicBezTo>
                <a:lnTo>
                  <a:pt x="0" y="400883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292100" dist="63500" dir="5400000" sx="99000" sy="99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3363BF-1239-4DE3-9A54-ADCA13F6AF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67349" y="1635807"/>
            <a:ext cx="6451765" cy="3586386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E29A330-0AD1-4104-93B0-6A83233154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4200" y="913748"/>
            <a:ext cx="3676650" cy="4533900"/>
          </a:xfrm>
          <a:custGeom>
            <a:avLst/>
            <a:gdLst>
              <a:gd name="connsiteX0" fmla="*/ 0 w 3324225"/>
              <a:gd name="connsiteY0" fmla="*/ 0 h 4002061"/>
              <a:gd name="connsiteX1" fmla="*/ 3324225 w 3324225"/>
              <a:gd name="connsiteY1" fmla="*/ 0 h 4002061"/>
              <a:gd name="connsiteX2" fmla="*/ 3324225 w 3324225"/>
              <a:gd name="connsiteY2" fmla="*/ 4002061 h 4002061"/>
              <a:gd name="connsiteX3" fmla="*/ 0 w 3324225"/>
              <a:gd name="connsiteY3" fmla="*/ 4002061 h 4002061"/>
              <a:gd name="connsiteX4" fmla="*/ 0 w 3324225"/>
              <a:gd name="connsiteY4" fmla="*/ 0 h 4002061"/>
              <a:gd name="connsiteX0" fmla="*/ 0 w 3619500"/>
              <a:gd name="connsiteY0" fmla="*/ 47625 h 4049686"/>
              <a:gd name="connsiteX1" fmla="*/ 3619500 w 3619500"/>
              <a:gd name="connsiteY1" fmla="*/ 0 h 4049686"/>
              <a:gd name="connsiteX2" fmla="*/ 3324225 w 3619500"/>
              <a:gd name="connsiteY2" fmla="*/ 4049686 h 4049686"/>
              <a:gd name="connsiteX3" fmla="*/ 0 w 3619500"/>
              <a:gd name="connsiteY3" fmla="*/ 4049686 h 4049686"/>
              <a:gd name="connsiteX4" fmla="*/ 0 w 3619500"/>
              <a:gd name="connsiteY4" fmla="*/ 47625 h 4049686"/>
              <a:gd name="connsiteX0" fmla="*/ 0 w 3895725"/>
              <a:gd name="connsiteY0" fmla="*/ 542925 h 4544986"/>
              <a:gd name="connsiteX1" fmla="*/ 3895725 w 3895725"/>
              <a:gd name="connsiteY1" fmla="*/ 0 h 4544986"/>
              <a:gd name="connsiteX2" fmla="*/ 3324225 w 3895725"/>
              <a:gd name="connsiteY2" fmla="*/ 4544986 h 4544986"/>
              <a:gd name="connsiteX3" fmla="*/ 0 w 3895725"/>
              <a:gd name="connsiteY3" fmla="*/ 4544986 h 4544986"/>
              <a:gd name="connsiteX4" fmla="*/ 0 w 3895725"/>
              <a:gd name="connsiteY4" fmla="*/ 542925 h 4544986"/>
              <a:gd name="connsiteX0" fmla="*/ 1924050 w 5819775"/>
              <a:gd name="connsiteY0" fmla="*/ 542925 h 4544986"/>
              <a:gd name="connsiteX1" fmla="*/ 5819775 w 5819775"/>
              <a:gd name="connsiteY1" fmla="*/ 0 h 4544986"/>
              <a:gd name="connsiteX2" fmla="*/ 5248275 w 5819775"/>
              <a:gd name="connsiteY2" fmla="*/ 4544986 h 4544986"/>
              <a:gd name="connsiteX3" fmla="*/ 0 w 5819775"/>
              <a:gd name="connsiteY3" fmla="*/ 3516286 h 4544986"/>
              <a:gd name="connsiteX4" fmla="*/ 1924050 w 5819775"/>
              <a:gd name="connsiteY4" fmla="*/ 542925 h 4544986"/>
              <a:gd name="connsiteX0" fmla="*/ 1628775 w 5524500"/>
              <a:gd name="connsiteY0" fmla="*/ 542925 h 4544986"/>
              <a:gd name="connsiteX1" fmla="*/ 5524500 w 5524500"/>
              <a:gd name="connsiteY1" fmla="*/ 0 h 4544986"/>
              <a:gd name="connsiteX2" fmla="*/ 4953000 w 5524500"/>
              <a:gd name="connsiteY2" fmla="*/ 4544986 h 4544986"/>
              <a:gd name="connsiteX3" fmla="*/ 0 w 5524500"/>
              <a:gd name="connsiteY3" fmla="*/ 4287811 h 4544986"/>
              <a:gd name="connsiteX4" fmla="*/ 1628775 w 5524500"/>
              <a:gd name="connsiteY4" fmla="*/ 542925 h 4544986"/>
              <a:gd name="connsiteX0" fmla="*/ 971550 w 4867275"/>
              <a:gd name="connsiteY0" fmla="*/ 542925 h 4544986"/>
              <a:gd name="connsiteX1" fmla="*/ 4867275 w 4867275"/>
              <a:gd name="connsiteY1" fmla="*/ 0 h 4544986"/>
              <a:gd name="connsiteX2" fmla="*/ 4295775 w 4867275"/>
              <a:gd name="connsiteY2" fmla="*/ 4544986 h 4544986"/>
              <a:gd name="connsiteX3" fmla="*/ 0 w 4867275"/>
              <a:gd name="connsiteY3" fmla="*/ 4449736 h 4544986"/>
              <a:gd name="connsiteX4" fmla="*/ 971550 w 4867275"/>
              <a:gd name="connsiteY4" fmla="*/ 542925 h 4544986"/>
              <a:gd name="connsiteX0" fmla="*/ 476250 w 4371975"/>
              <a:gd name="connsiteY0" fmla="*/ 542925 h 4544986"/>
              <a:gd name="connsiteX1" fmla="*/ 4371975 w 4371975"/>
              <a:gd name="connsiteY1" fmla="*/ 0 h 4544986"/>
              <a:gd name="connsiteX2" fmla="*/ 3800475 w 4371975"/>
              <a:gd name="connsiteY2" fmla="*/ 4544986 h 4544986"/>
              <a:gd name="connsiteX3" fmla="*/ 0 w 4371975"/>
              <a:gd name="connsiteY3" fmla="*/ 4163986 h 4544986"/>
              <a:gd name="connsiteX4" fmla="*/ 476250 w 4371975"/>
              <a:gd name="connsiteY4" fmla="*/ 542925 h 4544986"/>
              <a:gd name="connsiteX0" fmla="*/ 685800 w 4581525"/>
              <a:gd name="connsiteY0" fmla="*/ 542925 h 4840261"/>
              <a:gd name="connsiteX1" fmla="*/ 4581525 w 4581525"/>
              <a:gd name="connsiteY1" fmla="*/ 0 h 4840261"/>
              <a:gd name="connsiteX2" fmla="*/ 4010025 w 4581525"/>
              <a:gd name="connsiteY2" fmla="*/ 4544986 h 4840261"/>
              <a:gd name="connsiteX3" fmla="*/ 0 w 4581525"/>
              <a:gd name="connsiteY3" fmla="*/ 4840261 h 4840261"/>
              <a:gd name="connsiteX4" fmla="*/ 685800 w 4581525"/>
              <a:gd name="connsiteY4" fmla="*/ 542925 h 4840261"/>
              <a:gd name="connsiteX0" fmla="*/ 685800 w 4581525"/>
              <a:gd name="connsiteY0" fmla="*/ 542925 h 4878361"/>
              <a:gd name="connsiteX1" fmla="*/ 4581525 w 4581525"/>
              <a:gd name="connsiteY1" fmla="*/ 0 h 4878361"/>
              <a:gd name="connsiteX2" fmla="*/ 4171950 w 4581525"/>
              <a:gd name="connsiteY2" fmla="*/ 4878361 h 4878361"/>
              <a:gd name="connsiteX3" fmla="*/ 0 w 4581525"/>
              <a:gd name="connsiteY3" fmla="*/ 4840261 h 4878361"/>
              <a:gd name="connsiteX4" fmla="*/ 685800 w 4581525"/>
              <a:gd name="connsiteY4" fmla="*/ 542925 h 4878361"/>
              <a:gd name="connsiteX0" fmla="*/ 685800 w 4581525"/>
              <a:gd name="connsiteY0" fmla="*/ 542925 h 5049811"/>
              <a:gd name="connsiteX1" fmla="*/ 4581525 w 4581525"/>
              <a:gd name="connsiteY1" fmla="*/ 0 h 5049811"/>
              <a:gd name="connsiteX2" fmla="*/ 4267200 w 4581525"/>
              <a:gd name="connsiteY2" fmla="*/ 5049811 h 5049811"/>
              <a:gd name="connsiteX3" fmla="*/ 0 w 4581525"/>
              <a:gd name="connsiteY3" fmla="*/ 4840261 h 5049811"/>
              <a:gd name="connsiteX4" fmla="*/ 685800 w 4581525"/>
              <a:gd name="connsiteY4" fmla="*/ 542925 h 5049811"/>
              <a:gd name="connsiteX0" fmla="*/ 685800 w 4581525"/>
              <a:gd name="connsiteY0" fmla="*/ 542925 h 5106961"/>
              <a:gd name="connsiteX1" fmla="*/ 4581525 w 4581525"/>
              <a:gd name="connsiteY1" fmla="*/ 0 h 5106961"/>
              <a:gd name="connsiteX2" fmla="*/ 4457700 w 4581525"/>
              <a:gd name="connsiteY2" fmla="*/ 5106961 h 5106961"/>
              <a:gd name="connsiteX3" fmla="*/ 0 w 4581525"/>
              <a:gd name="connsiteY3" fmla="*/ 4840261 h 5106961"/>
              <a:gd name="connsiteX4" fmla="*/ 685800 w 4581525"/>
              <a:gd name="connsiteY4" fmla="*/ 542925 h 5106961"/>
              <a:gd name="connsiteX0" fmla="*/ 685800 w 4600575"/>
              <a:gd name="connsiteY0" fmla="*/ 542925 h 5078386"/>
              <a:gd name="connsiteX1" fmla="*/ 4581525 w 4600575"/>
              <a:gd name="connsiteY1" fmla="*/ 0 h 5078386"/>
              <a:gd name="connsiteX2" fmla="*/ 4600575 w 4600575"/>
              <a:gd name="connsiteY2" fmla="*/ 5078386 h 5078386"/>
              <a:gd name="connsiteX3" fmla="*/ 0 w 4600575"/>
              <a:gd name="connsiteY3" fmla="*/ 4840261 h 5078386"/>
              <a:gd name="connsiteX4" fmla="*/ 685800 w 4600575"/>
              <a:gd name="connsiteY4" fmla="*/ 542925 h 5078386"/>
              <a:gd name="connsiteX0" fmla="*/ 685800 w 4600575"/>
              <a:gd name="connsiteY0" fmla="*/ 542925 h 5011711"/>
              <a:gd name="connsiteX1" fmla="*/ 4581525 w 4600575"/>
              <a:gd name="connsiteY1" fmla="*/ 0 h 5011711"/>
              <a:gd name="connsiteX2" fmla="*/ 4600575 w 4600575"/>
              <a:gd name="connsiteY2" fmla="*/ 5011711 h 5011711"/>
              <a:gd name="connsiteX3" fmla="*/ 0 w 4600575"/>
              <a:gd name="connsiteY3" fmla="*/ 4840261 h 5011711"/>
              <a:gd name="connsiteX4" fmla="*/ 685800 w 4600575"/>
              <a:gd name="connsiteY4" fmla="*/ 542925 h 5011711"/>
              <a:gd name="connsiteX0" fmla="*/ 685800 w 4657725"/>
              <a:gd name="connsiteY0" fmla="*/ 542925 h 5011711"/>
              <a:gd name="connsiteX1" fmla="*/ 4581525 w 4657725"/>
              <a:gd name="connsiteY1" fmla="*/ 0 h 5011711"/>
              <a:gd name="connsiteX2" fmla="*/ 4657725 w 4657725"/>
              <a:gd name="connsiteY2" fmla="*/ 5011711 h 5011711"/>
              <a:gd name="connsiteX3" fmla="*/ 0 w 4657725"/>
              <a:gd name="connsiteY3" fmla="*/ 4840261 h 5011711"/>
              <a:gd name="connsiteX4" fmla="*/ 685800 w 4657725"/>
              <a:gd name="connsiteY4" fmla="*/ 542925 h 5011711"/>
              <a:gd name="connsiteX0" fmla="*/ 495300 w 4467225"/>
              <a:gd name="connsiteY0" fmla="*/ 542925 h 5011711"/>
              <a:gd name="connsiteX1" fmla="*/ 4391025 w 4467225"/>
              <a:gd name="connsiteY1" fmla="*/ 0 h 5011711"/>
              <a:gd name="connsiteX2" fmla="*/ 4467225 w 4467225"/>
              <a:gd name="connsiteY2" fmla="*/ 5011711 h 5011711"/>
              <a:gd name="connsiteX3" fmla="*/ 0 w 4467225"/>
              <a:gd name="connsiteY3" fmla="*/ 4830736 h 5011711"/>
              <a:gd name="connsiteX4" fmla="*/ 495300 w 4467225"/>
              <a:gd name="connsiteY4" fmla="*/ 542925 h 5011711"/>
              <a:gd name="connsiteX0" fmla="*/ 438150 w 4410075"/>
              <a:gd name="connsiteY0" fmla="*/ 542925 h 5011711"/>
              <a:gd name="connsiteX1" fmla="*/ 4333875 w 4410075"/>
              <a:gd name="connsiteY1" fmla="*/ 0 h 5011711"/>
              <a:gd name="connsiteX2" fmla="*/ 4410075 w 4410075"/>
              <a:gd name="connsiteY2" fmla="*/ 5011711 h 5011711"/>
              <a:gd name="connsiteX3" fmla="*/ 0 w 4410075"/>
              <a:gd name="connsiteY3" fmla="*/ 4925986 h 5011711"/>
              <a:gd name="connsiteX4" fmla="*/ 438150 w 4410075"/>
              <a:gd name="connsiteY4" fmla="*/ 542925 h 5011711"/>
              <a:gd name="connsiteX0" fmla="*/ 361950 w 4333875"/>
              <a:gd name="connsiteY0" fmla="*/ 542925 h 5011711"/>
              <a:gd name="connsiteX1" fmla="*/ 4257675 w 4333875"/>
              <a:gd name="connsiteY1" fmla="*/ 0 h 5011711"/>
              <a:gd name="connsiteX2" fmla="*/ 4333875 w 4333875"/>
              <a:gd name="connsiteY2" fmla="*/ 5011711 h 5011711"/>
              <a:gd name="connsiteX3" fmla="*/ 0 w 4333875"/>
              <a:gd name="connsiteY3" fmla="*/ 4935511 h 5011711"/>
              <a:gd name="connsiteX4" fmla="*/ 361950 w 4333875"/>
              <a:gd name="connsiteY4" fmla="*/ 542925 h 5011711"/>
              <a:gd name="connsiteX0" fmla="*/ 295275 w 4267200"/>
              <a:gd name="connsiteY0" fmla="*/ 542925 h 5011711"/>
              <a:gd name="connsiteX1" fmla="*/ 4191000 w 4267200"/>
              <a:gd name="connsiteY1" fmla="*/ 0 h 5011711"/>
              <a:gd name="connsiteX2" fmla="*/ 4267200 w 4267200"/>
              <a:gd name="connsiteY2" fmla="*/ 5011711 h 5011711"/>
              <a:gd name="connsiteX3" fmla="*/ 0 w 4267200"/>
              <a:gd name="connsiteY3" fmla="*/ 4983136 h 5011711"/>
              <a:gd name="connsiteX4" fmla="*/ 295275 w 4267200"/>
              <a:gd name="connsiteY4" fmla="*/ 542925 h 5011711"/>
              <a:gd name="connsiteX0" fmla="*/ 285750 w 4257675"/>
              <a:gd name="connsiteY0" fmla="*/ 542925 h 5049811"/>
              <a:gd name="connsiteX1" fmla="*/ 4181475 w 4257675"/>
              <a:gd name="connsiteY1" fmla="*/ 0 h 5049811"/>
              <a:gd name="connsiteX2" fmla="*/ 4257675 w 4257675"/>
              <a:gd name="connsiteY2" fmla="*/ 5011711 h 5049811"/>
              <a:gd name="connsiteX3" fmla="*/ 0 w 4257675"/>
              <a:gd name="connsiteY3" fmla="*/ 5049811 h 5049811"/>
              <a:gd name="connsiteX4" fmla="*/ 285750 w 4257675"/>
              <a:gd name="connsiteY4" fmla="*/ 542925 h 5049811"/>
              <a:gd name="connsiteX0" fmla="*/ 285750 w 4181475"/>
              <a:gd name="connsiteY0" fmla="*/ 542925 h 5068861"/>
              <a:gd name="connsiteX1" fmla="*/ 4181475 w 4181475"/>
              <a:gd name="connsiteY1" fmla="*/ 0 h 5068861"/>
              <a:gd name="connsiteX2" fmla="*/ 4181475 w 4181475"/>
              <a:gd name="connsiteY2" fmla="*/ 5068861 h 5068861"/>
              <a:gd name="connsiteX3" fmla="*/ 0 w 4181475"/>
              <a:gd name="connsiteY3" fmla="*/ 5049811 h 5068861"/>
              <a:gd name="connsiteX4" fmla="*/ 285750 w 4181475"/>
              <a:gd name="connsiteY4" fmla="*/ 542925 h 5068861"/>
              <a:gd name="connsiteX0" fmla="*/ 285750 w 4257675"/>
              <a:gd name="connsiteY0" fmla="*/ 542925 h 5106961"/>
              <a:gd name="connsiteX1" fmla="*/ 4181475 w 4257675"/>
              <a:gd name="connsiteY1" fmla="*/ 0 h 5106961"/>
              <a:gd name="connsiteX2" fmla="*/ 4257675 w 4257675"/>
              <a:gd name="connsiteY2" fmla="*/ 5106961 h 5106961"/>
              <a:gd name="connsiteX3" fmla="*/ 0 w 4257675"/>
              <a:gd name="connsiteY3" fmla="*/ 5049811 h 5106961"/>
              <a:gd name="connsiteX4" fmla="*/ 285750 w 4257675"/>
              <a:gd name="connsiteY4" fmla="*/ 542925 h 5106961"/>
              <a:gd name="connsiteX0" fmla="*/ 314325 w 4286250"/>
              <a:gd name="connsiteY0" fmla="*/ 5429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314325 w 4286250"/>
              <a:gd name="connsiteY4" fmla="*/ 542925 h 5106961"/>
              <a:gd name="connsiteX0" fmla="*/ 457200 w 4286250"/>
              <a:gd name="connsiteY0" fmla="*/ 41910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57200 w 4286250"/>
              <a:gd name="connsiteY4" fmla="*/ 419100 h 5106961"/>
              <a:gd name="connsiteX0" fmla="*/ 419100 w 4286250"/>
              <a:gd name="connsiteY0" fmla="*/ 2476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419100 w 4286250"/>
              <a:gd name="connsiteY4" fmla="*/ 247650 h 5106961"/>
              <a:gd name="connsiteX0" fmla="*/ 371475 w 4286250"/>
              <a:gd name="connsiteY0" fmla="*/ 0 h 5364136"/>
              <a:gd name="connsiteX1" fmla="*/ 4210050 w 4286250"/>
              <a:gd name="connsiteY1" fmla="*/ 257175 h 5364136"/>
              <a:gd name="connsiteX2" fmla="*/ 4286250 w 4286250"/>
              <a:gd name="connsiteY2" fmla="*/ 5364136 h 5364136"/>
              <a:gd name="connsiteX3" fmla="*/ 0 w 4286250"/>
              <a:gd name="connsiteY3" fmla="*/ 5278411 h 5364136"/>
              <a:gd name="connsiteX4" fmla="*/ 371475 w 4286250"/>
              <a:gd name="connsiteY4" fmla="*/ 0 h 5364136"/>
              <a:gd name="connsiteX0" fmla="*/ 323850 w 4286250"/>
              <a:gd name="connsiteY0" fmla="*/ 0 h 5164111"/>
              <a:gd name="connsiteX1" fmla="*/ 4210050 w 4286250"/>
              <a:gd name="connsiteY1" fmla="*/ 57150 h 5164111"/>
              <a:gd name="connsiteX2" fmla="*/ 4286250 w 4286250"/>
              <a:gd name="connsiteY2" fmla="*/ 5164111 h 5164111"/>
              <a:gd name="connsiteX3" fmla="*/ 0 w 4286250"/>
              <a:gd name="connsiteY3" fmla="*/ 5078386 h 5164111"/>
              <a:gd name="connsiteX4" fmla="*/ 323850 w 4286250"/>
              <a:gd name="connsiteY4" fmla="*/ 0 h 5164111"/>
              <a:gd name="connsiteX0" fmla="*/ 219075 w 4286250"/>
              <a:gd name="connsiteY0" fmla="*/ 0 h 5126011"/>
              <a:gd name="connsiteX1" fmla="*/ 4210050 w 4286250"/>
              <a:gd name="connsiteY1" fmla="*/ 19050 h 5126011"/>
              <a:gd name="connsiteX2" fmla="*/ 4286250 w 4286250"/>
              <a:gd name="connsiteY2" fmla="*/ 5126011 h 5126011"/>
              <a:gd name="connsiteX3" fmla="*/ 0 w 4286250"/>
              <a:gd name="connsiteY3" fmla="*/ 5040286 h 5126011"/>
              <a:gd name="connsiteX4" fmla="*/ 219075 w 4286250"/>
              <a:gd name="connsiteY4" fmla="*/ 0 h 5126011"/>
              <a:gd name="connsiteX0" fmla="*/ 123825 w 4286250"/>
              <a:gd name="connsiteY0" fmla="*/ 9525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23825 w 4286250"/>
              <a:gd name="connsiteY4" fmla="*/ 9525 h 5106961"/>
              <a:gd name="connsiteX0" fmla="*/ 104775 w 4286250"/>
              <a:gd name="connsiteY0" fmla="*/ 95250 h 5106961"/>
              <a:gd name="connsiteX1" fmla="*/ 4210050 w 4286250"/>
              <a:gd name="connsiteY1" fmla="*/ 0 h 5106961"/>
              <a:gd name="connsiteX2" fmla="*/ 4286250 w 4286250"/>
              <a:gd name="connsiteY2" fmla="*/ 5106961 h 5106961"/>
              <a:gd name="connsiteX3" fmla="*/ 0 w 4286250"/>
              <a:gd name="connsiteY3" fmla="*/ 5021236 h 5106961"/>
              <a:gd name="connsiteX4" fmla="*/ 104775 w 4286250"/>
              <a:gd name="connsiteY4" fmla="*/ 95250 h 5106961"/>
              <a:gd name="connsiteX0" fmla="*/ 104775 w 4286250"/>
              <a:gd name="connsiteY0" fmla="*/ 161925 h 5173636"/>
              <a:gd name="connsiteX1" fmla="*/ 4257675 w 4286250"/>
              <a:gd name="connsiteY1" fmla="*/ 0 h 5173636"/>
              <a:gd name="connsiteX2" fmla="*/ 4286250 w 4286250"/>
              <a:gd name="connsiteY2" fmla="*/ 5173636 h 5173636"/>
              <a:gd name="connsiteX3" fmla="*/ 0 w 4286250"/>
              <a:gd name="connsiteY3" fmla="*/ 5087911 h 5173636"/>
              <a:gd name="connsiteX4" fmla="*/ 104775 w 4286250"/>
              <a:gd name="connsiteY4" fmla="*/ 161925 h 5173636"/>
              <a:gd name="connsiteX0" fmla="*/ 104775 w 4286250"/>
              <a:gd name="connsiteY0" fmla="*/ 276225 h 5287936"/>
              <a:gd name="connsiteX1" fmla="*/ 4229100 w 4286250"/>
              <a:gd name="connsiteY1" fmla="*/ 0 h 5287936"/>
              <a:gd name="connsiteX2" fmla="*/ 4286250 w 4286250"/>
              <a:gd name="connsiteY2" fmla="*/ 5287936 h 5287936"/>
              <a:gd name="connsiteX3" fmla="*/ 0 w 4286250"/>
              <a:gd name="connsiteY3" fmla="*/ 5202211 h 5287936"/>
              <a:gd name="connsiteX4" fmla="*/ 104775 w 4286250"/>
              <a:gd name="connsiteY4" fmla="*/ 276225 h 5287936"/>
              <a:gd name="connsiteX0" fmla="*/ 104775 w 4286250"/>
              <a:gd name="connsiteY0" fmla="*/ 333375 h 5345086"/>
              <a:gd name="connsiteX1" fmla="*/ 4191000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259361 h 5345086"/>
              <a:gd name="connsiteX4" fmla="*/ 104775 w 4286250"/>
              <a:gd name="connsiteY4" fmla="*/ 333375 h 5345086"/>
              <a:gd name="connsiteX0" fmla="*/ 104775 w 4286250"/>
              <a:gd name="connsiteY0" fmla="*/ 323850 h 5335561"/>
              <a:gd name="connsiteX1" fmla="*/ 4105275 w 4286250"/>
              <a:gd name="connsiteY1" fmla="*/ 0 h 5335561"/>
              <a:gd name="connsiteX2" fmla="*/ 4286250 w 4286250"/>
              <a:gd name="connsiteY2" fmla="*/ 5335561 h 5335561"/>
              <a:gd name="connsiteX3" fmla="*/ 0 w 4286250"/>
              <a:gd name="connsiteY3" fmla="*/ 5249836 h 5335561"/>
              <a:gd name="connsiteX4" fmla="*/ 104775 w 4286250"/>
              <a:gd name="connsiteY4" fmla="*/ 323850 h 5335561"/>
              <a:gd name="connsiteX0" fmla="*/ 104775 w 4286250"/>
              <a:gd name="connsiteY0" fmla="*/ 257175 h 5268886"/>
              <a:gd name="connsiteX1" fmla="*/ 4067175 w 4286250"/>
              <a:gd name="connsiteY1" fmla="*/ 0 h 5268886"/>
              <a:gd name="connsiteX2" fmla="*/ 4286250 w 4286250"/>
              <a:gd name="connsiteY2" fmla="*/ 5268886 h 5268886"/>
              <a:gd name="connsiteX3" fmla="*/ 0 w 4286250"/>
              <a:gd name="connsiteY3" fmla="*/ 5183161 h 5268886"/>
              <a:gd name="connsiteX4" fmla="*/ 104775 w 4286250"/>
              <a:gd name="connsiteY4" fmla="*/ 257175 h 5268886"/>
              <a:gd name="connsiteX0" fmla="*/ 104775 w 4286250"/>
              <a:gd name="connsiteY0" fmla="*/ 238125 h 5249836"/>
              <a:gd name="connsiteX1" fmla="*/ 4057650 w 4286250"/>
              <a:gd name="connsiteY1" fmla="*/ 0 h 5249836"/>
              <a:gd name="connsiteX2" fmla="*/ 4286250 w 4286250"/>
              <a:gd name="connsiteY2" fmla="*/ 5249836 h 5249836"/>
              <a:gd name="connsiteX3" fmla="*/ 0 w 4286250"/>
              <a:gd name="connsiteY3" fmla="*/ 5164111 h 5249836"/>
              <a:gd name="connsiteX4" fmla="*/ 104775 w 4286250"/>
              <a:gd name="connsiteY4" fmla="*/ 238125 h 5249836"/>
              <a:gd name="connsiteX0" fmla="*/ 57150 w 4238625"/>
              <a:gd name="connsiteY0" fmla="*/ 238125 h 5249836"/>
              <a:gd name="connsiteX1" fmla="*/ 4010025 w 4238625"/>
              <a:gd name="connsiteY1" fmla="*/ 0 h 5249836"/>
              <a:gd name="connsiteX2" fmla="*/ 4238625 w 4238625"/>
              <a:gd name="connsiteY2" fmla="*/ 5249836 h 5249836"/>
              <a:gd name="connsiteX3" fmla="*/ 0 w 4238625"/>
              <a:gd name="connsiteY3" fmla="*/ 5164111 h 5249836"/>
              <a:gd name="connsiteX4" fmla="*/ 57150 w 4238625"/>
              <a:gd name="connsiteY4" fmla="*/ 238125 h 5249836"/>
              <a:gd name="connsiteX0" fmla="*/ 38100 w 4219575"/>
              <a:gd name="connsiteY0" fmla="*/ 238125 h 5249836"/>
              <a:gd name="connsiteX1" fmla="*/ 3990975 w 4219575"/>
              <a:gd name="connsiteY1" fmla="*/ 0 h 5249836"/>
              <a:gd name="connsiteX2" fmla="*/ 4219575 w 4219575"/>
              <a:gd name="connsiteY2" fmla="*/ 5249836 h 5249836"/>
              <a:gd name="connsiteX3" fmla="*/ 0 w 4219575"/>
              <a:gd name="connsiteY3" fmla="*/ 5240311 h 5249836"/>
              <a:gd name="connsiteX4" fmla="*/ 38100 w 4219575"/>
              <a:gd name="connsiteY4" fmla="*/ 238125 h 5249836"/>
              <a:gd name="connsiteX0" fmla="*/ 0 w 4181475"/>
              <a:gd name="connsiteY0" fmla="*/ 238125 h 5249836"/>
              <a:gd name="connsiteX1" fmla="*/ 3952875 w 4181475"/>
              <a:gd name="connsiteY1" fmla="*/ 0 h 5249836"/>
              <a:gd name="connsiteX2" fmla="*/ 4181475 w 4181475"/>
              <a:gd name="connsiteY2" fmla="*/ 5249836 h 5249836"/>
              <a:gd name="connsiteX3" fmla="*/ 9525 w 4181475"/>
              <a:gd name="connsiteY3" fmla="*/ 5240311 h 5249836"/>
              <a:gd name="connsiteX4" fmla="*/ 0 w 4181475"/>
              <a:gd name="connsiteY4" fmla="*/ 238125 h 5249836"/>
              <a:gd name="connsiteX0" fmla="*/ 0 w 4152900"/>
              <a:gd name="connsiteY0" fmla="*/ 238125 h 5316511"/>
              <a:gd name="connsiteX1" fmla="*/ 3952875 w 4152900"/>
              <a:gd name="connsiteY1" fmla="*/ 0 h 5316511"/>
              <a:gd name="connsiteX2" fmla="*/ 4152900 w 4152900"/>
              <a:gd name="connsiteY2" fmla="*/ 5316511 h 5316511"/>
              <a:gd name="connsiteX3" fmla="*/ 9525 w 4152900"/>
              <a:gd name="connsiteY3" fmla="*/ 5240311 h 5316511"/>
              <a:gd name="connsiteX4" fmla="*/ 0 w 4152900"/>
              <a:gd name="connsiteY4" fmla="*/ 238125 h 5316511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240311 h 5345086"/>
              <a:gd name="connsiteX4" fmla="*/ 0 w 4210050"/>
              <a:gd name="connsiteY4" fmla="*/ 238125 h 5345086"/>
              <a:gd name="connsiteX0" fmla="*/ 0 w 4210050"/>
              <a:gd name="connsiteY0" fmla="*/ 238125 h 5345086"/>
              <a:gd name="connsiteX1" fmla="*/ 3952875 w 4210050"/>
              <a:gd name="connsiteY1" fmla="*/ 0 h 5345086"/>
              <a:gd name="connsiteX2" fmla="*/ 4210050 w 4210050"/>
              <a:gd name="connsiteY2" fmla="*/ 5345086 h 5345086"/>
              <a:gd name="connsiteX3" fmla="*/ 9525 w 4210050"/>
              <a:gd name="connsiteY3" fmla="*/ 5183161 h 5345086"/>
              <a:gd name="connsiteX4" fmla="*/ 0 w 4210050"/>
              <a:gd name="connsiteY4" fmla="*/ 238125 h 5345086"/>
              <a:gd name="connsiteX0" fmla="*/ 47625 w 4257675"/>
              <a:gd name="connsiteY0" fmla="*/ 238125 h 5345086"/>
              <a:gd name="connsiteX1" fmla="*/ 4000500 w 4257675"/>
              <a:gd name="connsiteY1" fmla="*/ 0 h 5345086"/>
              <a:gd name="connsiteX2" fmla="*/ 4257675 w 4257675"/>
              <a:gd name="connsiteY2" fmla="*/ 5345086 h 5345086"/>
              <a:gd name="connsiteX3" fmla="*/ 0 w 4257675"/>
              <a:gd name="connsiteY3" fmla="*/ 5173636 h 5345086"/>
              <a:gd name="connsiteX4" fmla="*/ 47625 w 4257675"/>
              <a:gd name="connsiteY4" fmla="*/ 238125 h 5345086"/>
              <a:gd name="connsiteX0" fmla="*/ 76200 w 4286250"/>
              <a:gd name="connsiteY0" fmla="*/ 238125 h 5345086"/>
              <a:gd name="connsiteX1" fmla="*/ 4029075 w 4286250"/>
              <a:gd name="connsiteY1" fmla="*/ 0 h 5345086"/>
              <a:gd name="connsiteX2" fmla="*/ 4286250 w 4286250"/>
              <a:gd name="connsiteY2" fmla="*/ 5345086 h 5345086"/>
              <a:gd name="connsiteX3" fmla="*/ 0 w 4286250"/>
              <a:gd name="connsiteY3" fmla="*/ 5154586 h 5345086"/>
              <a:gd name="connsiteX4" fmla="*/ 76200 w 4286250"/>
              <a:gd name="connsiteY4" fmla="*/ 238125 h 5345086"/>
              <a:gd name="connsiteX0" fmla="*/ 123825 w 4333875"/>
              <a:gd name="connsiteY0" fmla="*/ 238125 h 5345086"/>
              <a:gd name="connsiteX1" fmla="*/ 4076700 w 4333875"/>
              <a:gd name="connsiteY1" fmla="*/ 0 h 5345086"/>
              <a:gd name="connsiteX2" fmla="*/ 4333875 w 4333875"/>
              <a:gd name="connsiteY2" fmla="*/ 5345086 h 5345086"/>
              <a:gd name="connsiteX3" fmla="*/ 0 w 4333875"/>
              <a:gd name="connsiteY3" fmla="*/ 5164111 h 5345086"/>
              <a:gd name="connsiteX4" fmla="*/ 123825 w 4333875"/>
              <a:gd name="connsiteY4" fmla="*/ 238125 h 5345086"/>
              <a:gd name="connsiteX0" fmla="*/ 114300 w 4324350"/>
              <a:gd name="connsiteY0" fmla="*/ 238125 h 5345086"/>
              <a:gd name="connsiteX1" fmla="*/ 4067175 w 4324350"/>
              <a:gd name="connsiteY1" fmla="*/ 0 h 5345086"/>
              <a:gd name="connsiteX2" fmla="*/ 4324350 w 4324350"/>
              <a:gd name="connsiteY2" fmla="*/ 5345086 h 5345086"/>
              <a:gd name="connsiteX3" fmla="*/ 0 w 4324350"/>
              <a:gd name="connsiteY3" fmla="*/ 5192686 h 5345086"/>
              <a:gd name="connsiteX4" fmla="*/ 114300 w 4324350"/>
              <a:gd name="connsiteY4" fmla="*/ 238125 h 5345086"/>
              <a:gd name="connsiteX0" fmla="*/ 114300 w 4257675"/>
              <a:gd name="connsiteY0" fmla="*/ 238125 h 5364136"/>
              <a:gd name="connsiteX1" fmla="*/ 4067175 w 4257675"/>
              <a:gd name="connsiteY1" fmla="*/ 0 h 5364136"/>
              <a:gd name="connsiteX2" fmla="*/ 4257675 w 4257675"/>
              <a:gd name="connsiteY2" fmla="*/ 5364136 h 5364136"/>
              <a:gd name="connsiteX3" fmla="*/ 0 w 4257675"/>
              <a:gd name="connsiteY3" fmla="*/ 5192686 h 5364136"/>
              <a:gd name="connsiteX4" fmla="*/ 114300 w 4257675"/>
              <a:gd name="connsiteY4" fmla="*/ 238125 h 5364136"/>
              <a:gd name="connsiteX0" fmla="*/ 114300 w 4295775"/>
              <a:gd name="connsiteY0" fmla="*/ 238125 h 5354611"/>
              <a:gd name="connsiteX1" fmla="*/ 4067175 w 4295775"/>
              <a:gd name="connsiteY1" fmla="*/ 0 h 5354611"/>
              <a:gd name="connsiteX2" fmla="*/ 4295775 w 4295775"/>
              <a:gd name="connsiteY2" fmla="*/ 5354611 h 5354611"/>
              <a:gd name="connsiteX3" fmla="*/ 0 w 4295775"/>
              <a:gd name="connsiteY3" fmla="*/ 5192686 h 5354611"/>
              <a:gd name="connsiteX4" fmla="*/ 114300 w 4295775"/>
              <a:gd name="connsiteY4" fmla="*/ 238125 h 5354611"/>
              <a:gd name="connsiteX0" fmla="*/ 114300 w 4305300"/>
              <a:gd name="connsiteY0" fmla="*/ 238125 h 5335561"/>
              <a:gd name="connsiteX1" fmla="*/ 4067175 w 4305300"/>
              <a:gd name="connsiteY1" fmla="*/ 0 h 5335561"/>
              <a:gd name="connsiteX2" fmla="*/ 4305300 w 4305300"/>
              <a:gd name="connsiteY2" fmla="*/ 5335561 h 5335561"/>
              <a:gd name="connsiteX3" fmla="*/ 0 w 4305300"/>
              <a:gd name="connsiteY3" fmla="*/ 5192686 h 5335561"/>
              <a:gd name="connsiteX4" fmla="*/ 114300 w 4305300"/>
              <a:gd name="connsiteY4" fmla="*/ 238125 h 5335561"/>
              <a:gd name="connsiteX0" fmla="*/ 114300 w 4333875"/>
              <a:gd name="connsiteY0" fmla="*/ 238125 h 5316511"/>
              <a:gd name="connsiteX1" fmla="*/ 4067175 w 4333875"/>
              <a:gd name="connsiteY1" fmla="*/ 0 h 5316511"/>
              <a:gd name="connsiteX2" fmla="*/ 4333875 w 4333875"/>
              <a:gd name="connsiteY2" fmla="*/ 5316511 h 5316511"/>
              <a:gd name="connsiteX3" fmla="*/ 0 w 4333875"/>
              <a:gd name="connsiteY3" fmla="*/ 5192686 h 5316511"/>
              <a:gd name="connsiteX4" fmla="*/ 114300 w 4333875"/>
              <a:gd name="connsiteY4" fmla="*/ 238125 h 5316511"/>
              <a:gd name="connsiteX0" fmla="*/ 114300 w 4352925"/>
              <a:gd name="connsiteY0" fmla="*/ 238125 h 5316511"/>
              <a:gd name="connsiteX1" fmla="*/ 4067175 w 4352925"/>
              <a:gd name="connsiteY1" fmla="*/ 0 h 5316511"/>
              <a:gd name="connsiteX2" fmla="*/ 4352925 w 4352925"/>
              <a:gd name="connsiteY2" fmla="*/ 5316511 h 5316511"/>
              <a:gd name="connsiteX3" fmla="*/ 0 w 4352925"/>
              <a:gd name="connsiteY3" fmla="*/ 5192686 h 5316511"/>
              <a:gd name="connsiteX4" fmla="*/ 114300 w 4352925"/>
              <a:gd name="connsiteY4" fmla="*/ 238125 h 531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925" h="5316511">
                <a:moveTo>
                  <a:pt x="114300" y="238125"/>
                </a:moveTo>
                <a:lnTo>
                  <a:pt x="4067175" y="0"/>
                </a:lnTo>
                <a:lnTo>
                  <a:pt x="4352925" y="5316511"/>
                </a:lnTo>
                <a:lnTo>
                  <a:pt x="0" y="5192686"/>
                </a:lnTo>
                <a:lnTo>
                  <a:pt x="114300" y="238125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innerShdw blurRad="114300">
              <a:prstClr val="black"/>
            </a:innerShdw>
          </a:effectLst>
          <a:scene3d>
            <a:camera prst="isometricBottomDown">
              <a:rot lat="2265677" lon="18553879" rev="17793884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9620D1-59A3-4408-B757-2EF6F0D33D86}"/>
              </a:ext>
            </a:extLst>
          </p:cNvPr>
          <p:cNvSpPr txBox="1"/>
          <p:nvPr userDrawn="1"/>
        </p:nvSpPr>
        <p:spPr>
          <a:xfrm rot="10800000" flipV="1">
            <a:off x="9442630" y="299642"/>
            <a:ext cx="243850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260E2A6B-A809-4840-BF14-8648BC0BDF87}" type="slidenum">
              <a:rPr lang="id-ID" sz="96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r"/>
              <a:t>‹nº›</a:t>
            </a:fld>
            <a:endParaRPr lang="id-ID" sz="71400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E01F701-D4C1-4E1E-8A63-E310B550E1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31189" y="1994877"/>
            <a:ext cx="7329622" cy="410282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27000" dir="5400000" sx="92000" sy="92000" algn="t" rotWithShape="0">
              <a:schemeClr val="accent1">
                <a:alpha val="34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727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440ECD6-D450-4586-BC61-0D90D28ABC3B}"/>
              </a:ext>
            </a:extLst>
          </p:cNvPr>
          <p:cNvSpPr/>
          <p:nvPr userDrawn="1"/>
        </p:nvSpPr>
        <p:spPr>
          <a:xfrm>
            <a:off x="5965645" y="0"/>
            <a:ext cx="6226357" cy="6858000"/>
          </a:xfrm>
          <a:custGeom>
            <a:avLst/>
            <a:gdLst>
              <a:gd name="connsiteX0" fmla="*/ 1723007 w 6226357"/>
              <a:gd name="connsiteY0" fmla="*/ 0 h 6858000"/>
              <a:gd name="connsiteX1" fmla="*/ 6226357 w 6226357"/>
              <a:gd name="connsiteY1" fmla="*/ 0 h 6858000"/>
              <a:gd name="connsiteX2" fmla="*/ 6226357 w 6226357"/>
              <a:gd name="connsiteY2" fmla="*/ 6858000 h 6858000"/>
              <a:gd name="connsiteX3" fmla="*/ 0 w 62263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6357" h="6858000">
                <a:moveTo>
                  <a:pt x="1723007" y="0"/>
                </a:moveTo>
                <a:lnTo>
                  <a:pt x="6226357" y="0"/>
                </a:lnTo>
                <a:lnTo>
                  <a:pt x="6226357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c2.png">
            <a:extLst>
              <a:ext uri="{FF2B5EF4-FFF2-40B4-BE49-F238E27FC236}">
                <a16:creationId xmlns:a16="http://schemas.microsoft.com/office/drawing/2014/main" id="{C686F9E7-FD0C-4E92-820A-E233496EA3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89419" y="638126"/>
            <a:ext cx="5352941" cy="5333261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3FE9DC4-006D-4E04-8AB1-A6F20E8EB3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92875" y="1335789"/>
            <a:ext cx="4833257" cy="2844801"/>
          </a:xfrm>
          <a:custGeom>
            <a:avLst/>
            <a:gdLst>
              <a:gd name="connsiteX0" fmla="*/ 0 w 4833257"/>
              <a:gd name="connsiteY0" fmla="*/ 0 h 2706008"/>
              <a:gd name="connsiteX1" fmla="*/ 4833257 w 4833257"/>
              <a:gd name="connsiteY1" fmla="*/ 0 h 2706008"/>
              <a:gd name="connsiteX2" fmla="*/ 4833257 w 4833257"/>
              <a:gd name="connsiteY2" fmla="*/ 2706008 h 2706008"/>
              <a:gd name="connsiteX3" fmla="*/ 0 w 4833257"/>
              <a:gd name="connsiteY3" fmla="*/ 2706008 h 2706008"/>
              <a:gd name="connsiteX4" fmla="*/ 0 w 4833257"/>
              <a:gd name="connsiteY4" fmla="*/ 0 h 2706008"/>
              <a:gd name="connsiteX0" fmla="*/ 0 w 4833257"/>
              <a:gd name="connsiteY0" fmla="*/ 0 h 2764065"/>
              <a:gd name="connsiteX1" fmla="*/ 4833257 w 4833257"/>
              <a:gd name="connsiteY1" fmla="*/ 0 h 2764065"/>
              <a:gd name="connsiteX2" fmla="*/ 4833257 w 4833257"/>
              <a:gd name="connsiteY2" fmla="*/ 2706008 h 2764065"/>
              <a:gd name="connsiteX3" fmla="*/ 72571 w 4833257"/>
              <a:gd name="connsiteY3" fmla="*/ 2764065 h 2764065"/>
              <a:gd name="connsiteX4" fmla="*/ 0 w 4833257"/>
              <a:gd name="connsiteY4" fmla="*/ 0 h 2764065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145143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275771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319313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22122"/>
              <a:gd name="connsiteX1" fmla="*/ 4833257 w 4833257"/>
              <a:gd name="connsiteY1" fmla="*/ 0 h 2822122"/>
              <a:gd name="connsiteX2" fmla="*/ 4833257 w 4833257"/>
              <a:gd name="connsiteY2" fmla="*/ 2706008 h 2822122"/>
              <a:gd name="connsiteX3" fmla="*/ 348342 w 4833257"/>
              <a:gd name="connsiteY3" fmla="*/ 2822122 h 2822122"/>
              <a:gd name="connsiteX4" fmla="*/ 0 w 4833257"/>
              <a:gd name="connsiteY4" fmla="*/ 0 h 2822122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348342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51183"/>
              <a:gd name="connsiteX1" fmla="*/ 4833257 w 4833257"/>
              <a:gd name="connsiteY1" fmla="*/ 0 h 2851183"/>
              <a:gd name="connsiteX2" fmla="*/ 4833257 w 4833257"/>
              <a:gd name="connsiteY2" fmla="*/ 2706008 h 2851183"/>
              <a:gd name="connsiteX3" fmla="*/ 362857 w 4833257"/>
              <a:gd name="connsiteY3" fmla="*/ 2851183 h 2851183"/>
              <a:gd name="connsiteX4" fmla="*/ 0 w 4833257"/>
              <a:gd name="connsiteY4" fmla="*/ 0 h 2851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3257" h="2851183">
                <a:moveTo>
                  <a:pt x="0" y="0"/>
                </a:moveTo>
                <a:lnTo>
                  <a:pt x="4833257" y="0"/>
                </a:lnTo>
                <a:lnTo>
                  <a:pt x="4833257" y="2706008"/>
                </a:lnTo>
                <a:lnTo>
                  <a:pt x="362857" y="2851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scene3d>
            <a:camera prst="perspectiveLeft" fov="4920000">
              <a:rot lat="20040000" lon="2940000" rev="20760000"/>
            </a:camera>
            <a:lightRig rig="threePt" dir="t"/>
          </a:scene3d>
          <a:sp3d prstMaterial="matte"/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D7246CD9-C5C3-4248-A8C7-2C947BE0A8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48494" y="1335789"/>
            <a:ext cx="4833257" cy="2844801"/>
          </a:xfrm>
          <a:custGeom>
            <a:avLst/>
            <a:gdLst>
              <a:gd name="connsiteX0" fmla="*/ 0 w 4833257"/>
              <a:gd name="connsiteY0" fmla="*/ 0 h 2706008"/>
              <a:gd name="connsiteX1" fmla="*/ 4833257 w 4833257"/>
              <a:gd name="connsiteY1" fmla="*/ 0 h 2706008"/>
              <a:gd name="connsiteX2" fmla="*/ 4833257 w 4833257"/>
              <a:gd name="connsiteY2" fmla="*/ 2706008 h 2706008"/>
              <a:gd name="connsiteX3" fmla="*/ 0 w 4833257"/>
              <a:gd name="connsiteY3" fmla="*/ 2706008 h 2706008"/>
              <a:gd name="connsiteX4" fmla="*/ 0 w 4833257"/>
              <a:gd name="connsiteY4" fmla="*/ 0 h 2706008"/>
              <a:gd name="connsiteX0" fmla="*/ 0 w 4833257"/>
              <a:gd name="connsiteY0" fmla="*/ 0 h 2764065"/>
              <a:gd name="connsiteX1" fmla="*/ 4833257 w 4833257"/>
              <a:gd name="connsiteY1" fmla="*/ 0 h 2764065"/>
              <a:gd name="connsiteX2" fmla="*/ 4833257 w 4833257"/>
              <a:gd name="connsiteY2" fmla="*/ 2706008 h 2764065"/>
              <a:gd name="connsiteX3" fmla="*/ 72571 w 4833257"/>
              <a:gd name="connsiteY3" fmla="*/ 2764065 h 2764065"/>
              <a:gd name="connsiteX4" fmla="*/ 0 w 4833257"/>
              <a:gd name="connsiteY4" fmla="*/ 0 h 2764065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145143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275771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319313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22122"/>
              <a:gd name="connsiteX1" fmla="*/ 4833257 w 4833257"/>
              <a:gd name="connsiteY1" fmla="*/ 0 h 2822122"/>
              <a:gd name="connsiteX2" fmla="*/ 4833257 w 4833257"/>
              <a:gd name="connsiteY2" fmla="*/ 2706008 h 2822122"/>
              <a:gd name="connsiteX3" fmla="*/ 348342 w 4833257"/>
              <a:gd name="connsiteY3" fmla="*/ 2822122 h 2822122"/>
              <a:gd name="connsiteX4" fmla="*/ 0 w 4833257"/>
              <a:gd name="connsiteY4" fmla="*/ 0 h 2822122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348342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51183"/>
              <a:gd name="connsiteX1" fmla="*/ 4833257 w 4833257"/>
              <a:gd name="connsiteY1" fmla="*/ 0 h 2851183"/>
              <a:gd name="connsiteX2" fmla="*/ 4833257 w 4833257"/>
              <a:gd name="connsiteY2" fmla="*/ 2706008 h 2851183"/>
              <a:gd name="connsiteX3" fmla="*/ 362857 w 4833257"/>
              <a:gd name="connsiteY3" fmla="*/ 2851183 h 2851183"/>
              <a:gd name="connsiteX4" fmla="*/ 0 w 4833257"/>
              <a:gd name="connsiteY4" fmla="*/ 0 h 2851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3257" h="2851183">
                <a:moveTo>
                  <a:pt x="0" y="0"/>
                </a:moveTo>
                <a:lnTo>
                  <a:pt x="4833257" y="0"/>
                </a:lnTo>
                <a:lnTo>
                  <a:pt x="4833257" y="2706008"/>
                </a:lnTo>
                <a:lnTo>
                  <a:pt x="362857" y="2851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  <a:alpha val="60000"/>
            </a:schemeClr>
          </a:solidFill>
          <a:effectLst>
            <a:outerShdw blurRad="1270000" dist="419100" dir="2700000" sx="81000" sy="81000" algn="tl" rotWithShape="0">
              <a:prstClr val="black">
                <a:alpha val="40000"/>
              </a:prstClr>
            </a:outerShdw>
          </a:effectLst>
          <a:scene3d>
            <a:camera prst="perspectiveLeft" fov="4920000">
              <a:rot lat="20040000" lon="2940000" rev="20760000"/>
            </a:camera>
            <a:lightRig rig="threePt" dir="t"/>
          </a:scene3d>
          <a:sp3d prstMaterial="matte"/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3D62468E-C7C6-4988-B29D-A65FD4846F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04113" y="1335789"/>
            <a:ext cx="4833257" cy="2844801"/>
          </a:xfrm>
          <a:custGeom>
            <a:avLst/>
            <a:gdLst>
              <a:gd name="connsiteX0" fmla="*/ 0 w 4833257"/>
              <a:gd name="connsiteY0" fmla="*/ 0 h 2706008"/>
              <a:gd name="connsiteX1" fmla="*/ 4833257 w 4833257"/>
              <a:gd name="connsiteY1" fmla="*/ 0 h 2706008"/>
              <a:gd name="connsiteX2" fmla="*/ 4833257 w 4833257"/>
              <a:gd name="connsiteY2" fmla="*/ 2706008 h 2706008"/>
              <a:gd name="connsiteX3" fmla="*/ 0 w 4833257"/>
              <a:gd name="connsiteY3" fmla="*/ 2706008 h 2706008"/>
              <a:gd name="connsiteX4" fmla="*/ 0 w 4833257"/>
              <a:gd name="connsiteY4" fmla="*/ 0 h 2706008"/>
              <a:gd name="connsiteX0" fmla="*/ 0 w 4833257"/>
              <a:gd name="connsiteY0" fmla="*/ 0 h 2764065"/>
              <a:gd name="connsiteX1" fmla="*/ 4833257 w 4833257"/>
              <a:gd name="connsiteY1" fmla="*/ 0 h 2764065"/>
              <a:gd name="connsiteX2" fmla="*/ 4833257 w 4833257"/>
              <a:gd name="connsiteY2" fmla="*/ 2706008 h 2764065"/>
              <a:gd name="connsiteX3" fmla="*/ 72571 w 4833257"/>
              <a:gd name="connsiteY3" fmla="*/ 2764065 h 2764065"/>
              <a:gd name="connsiteX4" fmla="*/ 0 w 4833257"/>
              <a:gd name="connsiteY4" fmla="*/ 0 h 2764065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145143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275771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319313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22122"/>
              <a:gd name="connsiteX1" fmla="*/ 4833257 w 4833257"/>
              <a:gd name="connsiteY1" fmla="*/ 0 h 2822122"/>
              <a:gd name="connsiteX2" fmla="*/ 4833257 w 4833257"/>
              <a:gd name="connsiteY2" fmla="*/ 2706008 h 2822122"/>
              <a:gd name="connsiteX3" fmla="*/ 348342 w 4833257"/>
              <a:gd name="connsiteY3" fmla="*/ 2822122 h 2822122"/>
              <a:gd name="connsiteX4" fmla="*/ 0 w 4833257"/>
              <a:gd name="connsiteY4" fmla="*/ 0 h 2822122"/>
              <a:gd name="connsiteX0" fmla="*/ 0 w 4833257"/>
              <a:gd name="connsiteY0" fmla="*/ 0 h 2836636"/>
              <a:gd name="connsiteX1" fmla="*/ 4833257 w 4833257"/>
              <a:gd name="connsiteY1" fmla="*/ 0 h 2836636"/>
              <a:gd name="connsiteX2" fmla="*/ 4833257 w 4833257"/>
              <a:gd name="connsiteY2" fmla="*/ 2706008 h 2836636"/>
              <a:gd name="connsiteX3" fmla="*/ 348342 w 4833257"/>
              <a:gd name="connsiteY3" fmla="*/ 2836636 h 2836636"/>
              <a:gd name="connsiteX4" fmla="*/ 0 w 4833257"/>
              <a:gd name="connsiteY4" fmla="*/ 0 h 2836636"/>
              <a:gd name="connsiteX0" fmla="*/ 0 w 4833257"/>
              <a:gd name="connsiteY0" fmla="*/ 0 h 2851183"/>
              <a:gd name="connsiteX1" fmla="*/ 4833257 w 4833257"/>
              <a:gd name="connsiteY1" fmla="*/ 0 h 2851183"/>
              <a:gd name="connsiteX2" fmla="*/ 4833257 w 4833257"/>
              <a:gd name="connsiteY2" fmla="*/ 2706008 h 2851183"/>
              <a:gd name="connsiteX3" fmla="*/ 362857 w 4833257"/>
              <a:gd name="connsiteY3" fmla="*/ 2851183 h 2851183"/>
              <a:gd name="connsiteX4" fmla="*/ 0 w 4833257"/>
              <a:gd name="connsiteY4" fmla="*/ 0 h 2851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3257" h="2851183">
                <a:moveTo>
                  <a:pt x="0" y="0"/>
                </a:moveTo>
                <a:lnTo>
                  <a:pt x="4833257" y="0"/>
                </a:lnTo>
                <a:lnTo>
                  <a:pt x="4833257" y="2706008"/>
                </a:lnTo>
                <a:lnTo>
                  <a:pt x="362857" y="2851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  <a:alpha val="60000"/>
            </a:schemeClr>
          </a:solidFill>
          <a:effectLst>
            <a:outerShdw blurRad="1270000" dist="1790700" dir="2700000" sx="75000" sy="75000" algn="tl" rotWithShape="0">
              <a:prstClr val="black">
                <a:alpha val="21000"/>
              </a:prstClr>
            </a:outerShdw>
          </a:effectLst>
          <a:scene3d>
            <a:camera prst="perspectiveLeft" fov="4920000">
              <a:rot lat="20040000" lon="2940000" rev="20760000"/>
            </a:camera>
            <a:lightRig rig="threePt" dir="t"/>
          </a:scene3d>
          <a:sp3d prstMaterial="matte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0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1" grpId="0" animBg="1"/>
      <p:bldP spid="12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04C41C-D516-4A39-A697-1E39074054EA}"/>
              </a:ext>
            </a:extLst>
          </p:cNvPr>
          <p:cNvSpPr/>
          <p:nvPr userDrawn="1"/>
        </p:nvSpPr>
        <p:spPr>
          <a:xfrm>
            <a:off x="9739085" y="0"/>
            <a:ext cx="2452915" cy="2452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38DC5-BE00-47FD-9A64-98BFD7B0727F}"/>
              </a:ext>
            </a:extLst>
          </p:cNvPr>
          <p:cNvSpPr/>
          <p:nvPr userDrawn="1"/>
        </p:nvSpPr>
        <p:spPr>
          <a:xfrm>
            <a:off x="0" y="2039704"/>
            <a:ext cx="12192000" cy="39420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48307D-7140-44C8-9834-4D1631172B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61965" y="2485285"/>
            <a:ext cx="4473068" cy="2947016"/>
          </a:xfrm>
          <a:custGeom>
            <a:avLst/>
            <a:gdLst>
              <a:gd name="connsiteX0" fmla="*/ 64245 w 4473068"/>
              <a:gd name="connsiteY0" fmla="*/ 0 h 2947016"/>
              <a:gd name="connsiteX1" fmla="*/ 4408823 w 4473068"/>
              <a:gd name="connsiteY1" fmla="*/ 0 h 2947016"/>
              <a:gd name="connsiteX2" fmla="*/ 4473068 w 4473068"/>
              <a:gd name="connsiteY2" fmla="*/ 64245 h 2947016"/>
              <a:gd name="connsiteX3" fmla="*/ 4473068 w 4473068"/>
              <a:gd name="connsiteY3" fmla="*/ 2882771 h 2947016"/>
              <a:gd name="connsiteX4" fmla="*/ 4408823 w 4473068"/>
              <a:gd name="connsiteY4" fmla="*/ 2947016 h 2947016"/>
              <a:gd name="connsiteX5" fmla="*/ 64245 w 4473068"/>
              <a:gd name="connsiteY5" fmla="*/ 2947016 h 2947016"/>
              <a:gd name="connsiteX6" fmla="*/ 0 w 4473068"/>
              <a:gd name="connsiteY6" fmla="*/ 2882771 h 2947016"/>
              <a:gd name="connsiteX7" fmla="*/ 0 w 4473068"/>
              <a:gd name="connsiteY7" fmla="*/ 64245 h 2947016"/>
              <a:gd name="connsiteX8" fmla="*/ 64245 w 4473068"/>
              <a:gd name="connsiteY8" fmla="*/ 0 h 2947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3068" h="2947016">
                <a:moveTo>
                  <a:pt x="64245" y="0"/>
                </a:moveTo>
                <a:lnTo>
                  <a:pt x="4408823" y="0"/>
                </a:lnTo>
                <a:cubicBezTo>
                  <a:pt x="4444305" y="0"/>
                  <a:pt x="4473068" y="28763"/>
                  <a:pt x="4473068" y="64245"/>
                </a:cubicBezTo>
                <a:lnTo>
                  <a:pt x="4473068" y="2882771"/>
                </a:lnTo>
                <a:cubicBezTo>
                  <a:pt x="4473068" y="2918253"/>
                  <a:pt x="4444305" y="2947016"/>
                  <a:pt x="4408823" y="2947016"/>
                </a:cubicBezTo>
                <a:lnTo>
                  <a:pt x="64245" y="2947016"/>
                </a:lnTo>
                <a:cubicBezTo>
                  <a:pt x="28763" y="2947016"/>
                  <a:pt x="0" y="2918253"/>
                  <a:pt x="0" y="2882771"/>
                </a:cubicBezTo>
                <a:lnTo>
                  <a:pt x="0" y="64245"/>
                </a:lnTo>
                <a:cubicBezTo>
                  <a:pt x="0" y="28763"/>
                  <a:pt x="28763" y="0"/>
                  <a:pt x="64245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393700" dist="50800" dir="5400000" sx="98000" sy="98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65000"/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B1C1FD5-3375-4810-A2D5-32A22D5D4A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44189" y="1302997"/>
            <a:ext cx="3785436" cy="4252007"/>
          </a:xfrm>
          <a:custGeom>
            <a:avLst/>
            <a:gdLst>
              <a:gd name="connsiteX0" fmla="*/ 1736628 w 3473256"/>
              <a:gd name="connsiteY0" fmla="*/ 0 h 3901349"/>
              <a:gd name="connsiteX1" fmla="*/ 1919971 w 3473256"/>
              <a:gd name="connsiteY1" fmla="*/ 42891 h 3901349"/>
              <a:gd name="connsiteX2" fmla="*/ 3245911 w 3473256"/>
              <a:gd name="connsiteY2" fmla="*/ 705704 h 3901349"/>
              <a:gd name="connsiteX3" fmla="*/ 3473256 w 3473256"/>
              <a:gd name="connsiteY3" fmla="*/ 1073769 h 3901349"/>
              <a:gd name="connsiteX4" fmla="*/ 3473256 w 3473256"/>
              <a:gd name="connsiteY4" fmla="*/ 2827581 h 3901349"/>
              <a:gd name="connsiteX5" fmla="*/ 3245911 w 3473256"/>
              <a:gd name="connsiteY5" fmla="*/ 3195646 h 3901349"/>
              <a:gd name="connsiteX6" fmla="*/ 1919971 w 3473256"/>
              <a:gd name="connsiteY6" fmla="*/ 3858458 h 3901349"/>
              <a:gd name="connsiteX7" fmla="*/ 1553285 w 3473256"/>
              <a:gd name="connsiteY7" fmla="*/ 3858458 h 3901349"/>
              <a:gd name="connsiteX8" fmla="*/ 227347 w 3473256"/>
              <a:gd name="connsiteY8" fmla="*/ 3195646 h 3901349"/>
              <a:gd name="connsiteX9" fmla="*/ 0 w 3473256"/>
              <a:gd name="connsiteY9" fmla="*/ 2827581 h 3901349"/>
              <a:gd name="connsiteX10" fmla="*/ 0 w 3473256"/>
              <a:gd name="connsiteY10" fmla="*/ 1073769 h 3901349"/>
              <a:gd name="connsiteX11" fmla="*/ 227347 w 3473256"/>
              <a:gd name="connsiteY11" fmla="*/ 705704 h 3901349"/>
              <a:gd name="connsiteX12" fmla="*/ 1553285 w 3473256"/>
              <a:gd name="connsiteY12" fmla="*/ 42891 h 3901349"/>
              <a:gd name="connsiteX13" fmla="*/ 1736628 w 3473256"/>
              <a:gd name="connsiteY13" fmla="*/ 0 h 390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73256" h="3901349">
                <a:moveTo>
                  <a:pt x="1736628" y="0"/>
                </a:moveTo>
                <a:cubicBezTo>
                  <a:pt x="1799332" y="0"/>
                  <a:pt x="1862036" y="14297"/>
                  <a:pt x="1919971" y="42891"/>
                </a:cubicBezTo>
                <a:cubicBezTo>
                  <a:pt x="1919971" y="42891"/>
                  <a:pt x="1919971" y="42891"/>
                  <a:pt x="3245911" y="705704"/>
                </a:cubicBezTo>
                <a:cubicBezTo>
                  <a:pt x="3385251" y="776091"/>
                  <a:pt x="3473256" y="918331"/>
                  <a:pt x="3473256" y="1073769"/>
                </a:cubicBezTo>
                <a:cubicBezTo>
                  <a:pt x="3473256" y="1073769"/>
                  <a:pt x="3473256" y="1073769"/>
                  <a:pt x="3473256" y="2827581"/>
                </a:cubicBezTo>
                <a:cubicBezTo>
                  <a:pt x="3473256" y="2983018"/>
                  <a:pt x="3385251" y="3125260"/>
                  <a:pt x="3245911" y="3195646"/>
                </a:cubicBezTo>
                <a:cubicBezTo>
                  <a:pt x="3245911" y="3195646"/>
                  <a:pt x="3245911" y="3195646"/>
                  <a:pt x="1919971" y="3858458"/>
                </a:cubicBezTo>
                <a:cubicBezTo>
                  <a:pt x="1804099" y="3915647"/>
                  <a:pt x="1669157" y="3915647"/>
                  <a:pt x="1553285" y="3858458"/>
                </a:cubicBezTo>
                <a:cubicBezTo>
                  <a:pt x="1553285" y="3858458"/>
                  <a:pt x="1553285" y="3858458"/>
                  <a:pt x="227347" y="3195646"/>
                </a:cubicBezTo>
                <a:cubicBezTo>
                  <a:pt x="88005" y="3125260"/>
                  <a:pt x="0" y="2983018"/>
                  <a:pt x="0" y="2827581"/>
                </a:cubicBezTo>
                <a:cubicBezTo>
                  <a:pt x="0" y="2827581"/>
                  <a:pt x="0" y="2827581"/>
                  <a:pt x="0" y="1073769"/>
                </a:cubicBezTo>
                <a:cubicBezTo>
                  <a:pt x="0" y="918331"/>
                  <a:pt x="88005" y="776091"/>
                  <a:pt x="227347" y="705704"/>
                </a:cubicBezTo>
                <a:cubicBezTo>
                  <a:pt x="227347" y="705704"/>
                  <a:pt x="227347" y="705704"/>
                  <a:pt x="1553285" y="42891"/>
                </a:cubicBezTo>
                <a:cubicBezTo>
                  <a:pt x="1611222" y="14297"/>
                  <a:pt x="1673926" y="0"/>
                  <a:pt x="1736628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736600" dist="254000" dir="5400000" sx="93000" sy="93000" algn="t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65000"/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64860C4-E38E-40DE-8B35-C43D281D8452}"/>
              </a:ext>
            </a:extLst>
          </p:cNvPr>
          <p:cNvSpPr txBox="1"/>
          <p:nvPr userDrawn="1"/>
        </p:nvSpPr>
        <p:spPr>
          <a:xfrm rot="10800000" flipV="1">
            <a:off x="9442630" y="299642"/>
            <a:ext cx="243850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260E2A6B-A809-4840-BF14-8648BC0BDF87}" type="slidenum">
              <a:rPr lang="id-ID" sz="9600" b="1" i="0" smtClean="0">
                <a:solidFill>
                  <a:schemeClr val="bg1">
                    <a:lumMod val="85000"/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r"/>
              <a:t>‹nº›</a:t>
            </a:fld>
            <a:endParaRPr lang="id-ID" sz="71400" b="1" i="0" dirty="0">
              <a:solidFill>
                <a:schemeClr val="bg1">
                  <a:lumMod val="85000"/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BA375F5-0FCB-437D-8DA4-6176B94F0B9F}"/>
              </a:ext>
            </a:extLst>
          </p:cNvPr>
          <p:cNvSpPr/>
          <p:nvPr userDrawn="1"/>
        </p:nvSpPr>
        <p:spPr>
          <a:xfrm>
            <a:off x="8436990" y="1346417"/>
            <a:ext cx="2042985" cy="2294791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FBAE57E-3EDC-4663-B993-F2CD805FFC0E}"/>
              </a:ext>
            </a:extLst>
          </p:cNvPr>
          <p:cNvSpPr/>
          <p:nvPr userDrawn="1"/>
        </p:nvSpPr>
        <p:spPr>
          <a:xfrm>
            <a:off x="5627275" y="2042248"/>
            <a:ext cx="3968561" cy="4457704"/>
          </a:xfrm>
          <a:custGeom>
            <a:avLst/>
            <a:gdLst>
              <a:gd name="connsiteX0" fmla="*/ 1263423 w 2526846"/>
              <a:gd name="connsiteY0" fmla="*/ 0 h 2838291"/>
              <a:gd name="connsiteX1" fmla="*/ 1396808 w 2526846"/>
              <a:gd name="connsiteY1" fmla="*/ 31204 h 2838291"/>
              <a:gd name="connsiteX2" fmla="*/ 2361449 w 2526846"/>
              <a:gd name="connsiteY2" fmla="*/ 513410 h 2838291"/>
              <a:gd name="connsiteX3" fmla="*/ 2526846 w 2526846"/>
              <a:gd name="connsiteY3" fmla="*/ 781183 h 2838291"/>
              <a:gd name="connsiteX4" fmla="*/ 2526846 w 2526846"/>
              <a:gd name="connsiteY4" fmla="*/ 2057108 h 2838291"/>
              <a:gd name="connsiteX5" fmla="*/ 2361449 w 2526846"/>
              <a:gd name="connsiteY5" fmla="*/ 2324881 h 2838291"/>
              <a:gd name="connsiteX6" fmla="*/ 1396808 w 2526846"/>
              <a:gd name="connsiteY6" fmla="*/ 2807087 h 2838291"/>
              <a:gd name="connsiteX7" fmla="*/ 1130038 w 2526846"/>
              <a:gd name="connsiteY7" fmla="*/ 2807087 h 2838291"/>
              <a:gd name="connsiteX8" fmla="*/ 165398 w 2526846"/>
              <a:gd name="connsiteY8" fmla="*/ 2324881 h 2838291"/>
              <a:gd name="connsiteX9" fmla="*/ 0 w 2526846"/>
              <a:gd name="connsiteY9" fmla="*/ 2057108 h 2838291"/>
              <a:gd name="connsiteX10" fmla="*/ 0 w 2526846"/>
              <a:gd name="connsiteY10" fmla="*/ 781183 h 2838291"/>
              <a:gd name="connsiteX11" fmla="*/ 165398 w 2526846"/>
              <a:gd name="connsiteY11" fmla="*/ 513410 h 2838291"/>
              <a:gd name="connsiteX12" fmla="*/ 1130038 w 2526846"/>
              <a:gd name="connsiteY12" fmla="*/ 31204 h 2838291"/>
              <a:gd name="connsiteX13" fmla="*/ 1263423 w 2526846"/>
              <a:gd name="connsiteY13" fmla="*/ 0 h 283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26846" h="2838291">
                <a:moveTo>
                  <a:pt x="1263423" y="0"/>
                </a:moveTo>
                <a:cubicBezTo>
                  <a:pt x="1309041" y="0"/>
                  <a:pt x="1354659" y="10401"/>
                  <a:pt x="1396808" y="31204"/>
                </a:cubicBezTo>
                <a:cubicBezTo>
                  <a:pt x="1396808" y="31204"/>
                  <a:pt x="1396808" y="31204"/>
                  <a:pt x="2361449" y="513410"/>
                </a:cubicBezTo>
                <a:cubicBezTo>
                  <a:pt x="2462821" y="564618"/>
                  <a:pt x="2526846" y="668100"/>
                  <a:pt x="2526846" y="781183"/>
                </a:cubicBezTo>
                <a:cubicBezTo>
                  <a:pt x="2526846" y="781183"/>
                  <a:pt x="2526846" y="781183"/>
                  <a:pt x="2526846" y="2057108"/>
                </a:cubicBezTo>
                <a:cubicBezTo>
                  <a:pt x="2526846" y="2170191"/>
                  <a:pt x="2462821" y="2273674"/>
                  <a:pt x="2361449" y="2324881"/>
                </a:cubicBezTo>
                <a:cubicBezTo>
                  <a:pt x="2361449" y="2324881"/>
                  <a:pt x="2361449" y="2324881"/>
                  <a:pt x="1396808" y="2807087"/>
                </a:cubicBezTo>
                <a:cubicBezTo>
                  <a:pt x="1312509" y="2848693"/>
                  <a:pt x="1214337" y="2848693"/>
                  <a:pt x="1130038" y="2807087"/>
                </a:cubicBezTo>
                <a:cubicBezTo>
                  <a:pt x="1130038" y="2807087"/>
                  <a:pt x="1130038" y="2807087"/>
                  <a:pt x="165398" y="2324881"/>
                </a:cubicBezTo>
                <a:cubicBezTo>
                  <a:pt x="64025" y="2273674"/>
                  <a:pt x="0" y="2170191"/>
                  <a:pt x="0" y="2057108"/>
                </a:cubicBezTo>
                <a:cubicBezTo>
                  <a:pt x="0" y="2057108"/>
                  <a:pt x="0" y="2057108"/>
                  <a:pt x="0" y="781183"/>
                </a:cubicBezTo>
                <a:cubicBezTo>
                  <a:pt x="0" y="668100"/>
                  <a:pt x="64025" y="564618"/>
                  <a:pt x="165398" y="513410"/>
                </a:cubicBezTo>
                <a:cubicBezTo>
                  <a:pt x="165398" y="513410"/>
                  <a:pt x="165398" y="513410"/>
                  <a:pt x="1130038" y="31204"/>
                </a:cubicBezTo>
                <a:cubicBezTo>
                  <a:pt x="1172188" y="10401"/>
                  <a:pt x="1217806" y="0"/>
                  <a:pt x="12634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36600" dist="254000" dir="5400000" sx="93000" sy="93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>
              <a:solidFill>
                <a:schemeClr val="bg1">
                  <a:lumMod val="65000"/>
                  <a:alpha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2FCE58-5A35-4E20-8FDA-12E14EB378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548" y="632815"/>
            <a:ext cx="3213234" cy="5592370"/>
          </a:xfrm>
          <a:prstGeom prst="rect">
            <a:avLst/>
          </a:prstGeom>
          <a:effectLst/>
        </p:spPr>
      </p:pic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D375B440-5632-4276-B561-F03517BCC9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85940" y="1616075"/>
            <a:ext cx="2051050" cy="3625850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F2E9C3-BD77-409E-9822-85342C3151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30782" y="1663876"/>
            <a:ext cx="2051050" cy="3625850"/>
          </a:xfrm>
          <a:custGeom>
            <a:avLst/>
            <a:gdLst>
              <a:gd name="connsiteX0" fmla="*/ 0 w 2051050"/>
              <a:gd name="connsiteY0" fmla="*/ 0 h 3625850"/>
              <a:gd name="connsiteX1" fmla="*/ 2051050 w 2051050"/>
              <a:gd name="connsiteY1" fmla="*/ 0 h 3625850"/>
              <a:gd name="connsiteX2" fmla="*/ 2051050 w 2051050"/>
              <a:gd name="connsiteY2" fmla="*/ 3625850 h 3625850"/>
              <a:gd name="connsiteX3" fmla="*/ 0 w 2051050"/>
              <a:gd name="connsiteY3" fmla="*/ 3625850 h 36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1050" h="3625850">
                <a:moveTo>
                  <a:pt x="0" y="0"/>
                </a:moveTo>
                <a:lnTo>
                  <a:pt x="2051050" y="0"/>
                </a:lnTo>
                <a:lnTo>
                  <a:pt x="2051050" y="3625850"/>
                </a:lnTo>
                <a:lnTo>
                  <a:pt x="0" y="3625850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355600" dist="203200" dir="5400000" sx="95000" sy="95000" algn="t" rotWithShape="0">
              <a:schemeClr val="accent1">
                <a:alpha val="20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11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 animBg="1"/>
      <p:bldP spid="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682ADFE-495A-4101-BFD6-0CA5DE4412A2}"/>
              </a:ext>
            </a:extLst>
          </p:cNvPr>
          <p:cNvSpPr/>
          <p:nvPr userDrawn="1"/>
        </p:nvSpPr>
        <p:spPr>
          <a:xfrm>
            <a:off x="1" y="1"/>
            <a:ext cx="12191999" cy="6129602"/>
          </a:xfrm>
          <a:custGeom>
            <a:avLst/>
            <a:gdLst>
              <a:gd name="connsiteX0" fmla="*/ 0 w 11450456"/>
              <a:gd name="connsiteY0" fmla="*/ 0 h 5756786"/>
              <a:gd name="connsiteX1" fmla="*/ 11450456 w 11450456"/>
              <a:gd name="connsiteY1" fmla="*/ 0 h 5756786"/>
              <a:gd name="connsiteX2" fmla="*/ 11332441 w 11450456"/>
              <a:gd name="connsiteY2" fmla="*/ 153461 h 5756786"/>
              <a:gd name="connsiteX3" fmla="*/ 10413628 w 11450456"/>
              <a:gd name="connsiteY3" fmla="*/ 887626 h 5756786"/>
              <a:gd name="connsiteX4" fmla="*/ 1265015 w 11450456"/>
              <a:gd name="connsiteY4" fmla="*/ 5460844 h 5756786"/>
              <a:gd name="connsiteX5" fmla="*/ 162174 w 11450456"/>
              <a:gd name="connsiteY5" fmla="*/ 5752163 h 5756786"/>
              <a:gd name="connsiteX6" fmla="*/ 0 w 11450456"/>
              <a:gd name="connsiteY6" fmla="*/ 5756786 h 57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0456" h="5756786">
                <a:moveTo>
                  <a:pt x="0" y="0"/>
                </a:moveTo>
                <a:lnTo>
                  <a:pt x="11450456" y="0"/>
                </a:lnTo>
                <a:lnTo>
                  <a:pt x="11332441" y="153461"/>
                </a:lnTo>
                <a:cubicBezTo>
                  <a:pt x="11084874" y="453672"/>
                  <a:pt x="10774155" y="705509"/>
                  <a:pt x="10413628" y="887626"/>
                </a:cubicBezTo>
                <a:cubicBezTo>
                  <a:pt x="10413628" y="887626"/>
                  <a:pt x="10413628" y="887626"/>
                  <a:pt x="1265015" y="5460844"/>
                </a:cubicBezTo>
                <a:cubicBezTo>
                  <a:pt x="915240" y="5633477"/>
                  <a:pt x="540281" y="5730583"/>
                  <a:pt x="162174" y="5752163"/>
                </a:cubicBezTo>
                <a:lnTo>
                  <a:pt x="0" y="575678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B7C183-C0FC-430E-BD4D-75EE5A34C0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"/>
            <a:ext cx="11999557" cy="5370581"/>
          </a:xfrm>
          <a:custGeom>
            <a:avLst/>
            <a:gdLst>
              <a:gd name="connsiteX0" fmla="*/ 0 w 11999557"/>
              <a:gd name="connsiteY0" fmla="*/ 0 h 5370581"/>
              <a:gd name="connsiteX1" fmla="*/ 11999557 w 11999557"/>
              <a:gd name="connsiteY1" fmla="*/ 0 h 5370581"/>
              <a:gd name="connsiteX2" fmla="*/ 11960655 w 11999557"/>
              <a:gd name="connsiteY2" fmla="*/ 42209 h 5370581"/>
              <a:gd name="connsiteX3" fmla="*/ 11088026 w 11999557"/>
              <a:gd name="connsiteY3" fmla="*/ 729610 h 5370581"/>
              <a:gd name="connsiteX4" fmla="*/ 2385165 w 11999557"/>
              <a:gd name="connsiteY4" fmla="*/ 5084645 h 5370581"/>
              <a:gd name="connsiteX5" fmla="*/ 12819 w 11999557"/>
              <a:gd name="connsiteY5" fmla="*/ 5266961 h 5370581"/>
              <a:gd name="connsiteX6" fmla="*/ 0 w 11999557"/>
              <a:gd name="connsiteY6" fmla="*/ 5262802 h 537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99557" h="5370581">
                <a:moveTo>
                  <a:pt x="0" y="0"/>
                </a:moveTo>
                <a:lnTo>
                  <a:pt x="11999557" y="0"/>
                </a:lnTo>
                <a:lnTo>
                  <a:pt x="11960655" y="42209"/>
                </a:lnTo>
                <a:cubicBezTo>
                  <a:pt x="11709069" y="307061"/>
                  <a:pt x="11402119" y="579058"/>
                  <a:pt x="11088026" y="729610"/>
                </a:cubicBezTo>
                <a:lnTo>
                  <a:pt x="2385165" y="5084645"/>
                </a:lnTo>
                <a:cubicBezTo>
                  <a:pt x="1411684" y="5501816"/>
                  <a:pt x="362776" y="5368041"/>
                  <a:pt x="12819" y="5266961"/>
                </a:cubicBezTo>
                <a:lnTo>
                  <a:pt x="0" y="5262802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0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B2DC348-F2AD-49A5-A41F-227BAAF8A665}"/>
              </a:ext>
            </a:extLst>
          </p:cNvPr>
          <p:cNvSpPr/>
          <p:nvPr userDrawn="1"/>
        </p:nvSpPr>
        <p:spPr>
          <a:xfrm flipH="1" flipV="1">
            <a:off x="1" y="728398"/>
            <a:ext cx="12191999" cy="6129602"/>
          </a:xfrm>
          <a:custGeom>
            <a:avLst/>
            <a:gdLst>
              <a:gd name="connsiteX0" fmla="*/ 0 w 11450456"/>
              <a:gd name="connsiteY0" fmla="*/ 0 h 5756786"/>
              <a:gd name="connsiteX1" fmla="*/ 11450456 w 11450456"/>
              <a:gd name="connsiteY1" fmla="*/ 0 h 5756786"/>
              <a:gd name="connsiteX2" fmla="*/ 11332441 w 11450456"/>
              <a:gd name="connsiteY2" fmla="*/ 153461 h 5756786"/>
              <a:gd name="connsiteX3" fmla="*/ 10413628 w 11450456"/>
              <a:gd name="connsiteY3" fmla="*/ 887626 h 5756786"/>
              <a:gd name="connsiteX4" fmla="*/ 1265015 w 11450456"/>
              <a:gd name="connsiteY4" fmla="*/ 5460844 h 5756786"/>
              <a:gd name="connsiteX5" fmla="*/ 162174 w 11450456"/>
              <a:gd name="connsiteY5" fmla="*/ 5752163 h 5756786"/>
              <a:gd name="connsiteX6" fmla="*/ 0 w 11450456"/>
              <a:gd name="connsiteY6" fmla="*/ 5756786 h 57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0456" h="5756786">
                <a:moveTo>
                  <a:pt x="0" y="0"/>
                </a:moveTo>
                <a:lnTo>
                  <a:pt x="11450456" y="0"/>
                </a:lnTo>
                <a:lnTo>
                  <a:pt x="11332441" y="153461"/>
                </a:lnTo>
                <a:cubicBezTo>
                  <a:pt x="11084874" y="453672"/>
                  <a:pt x="10774155" y="705509"/>
                  <a:pt x="10413628" y="887626"/>
                </a:cubicBezTo>
                <a:cubicBezTo>
                  <a:pt x="10413628" y="887626"/>
                  <a:pt x="10413628" y="887626"/>
                  <a:pt x="1265015" y="5460844"/>
                </a:cubicBezTo>
                <a:cubicBezTo>
                  <a:pt x="915240" y="5633477"/>
                  <a:pt x="540281" y="5730583"/>
                  <a:pt x="162174" y="5752163"/>
                </a:cubicBezTo>
                <a:lnTo>
                  <a:pt x="0" y="575678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44C2586-B6C3-4062-B3FC-BD81C03468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2444" y="1487418"/>
            <a:ext cx="11999557" cy="5370582"/>
          </a:xfrm>
          <a:custGeom>
            <a:avLst/>
            <a:gdLst>
              <a:gd name="connsiteX0" fmla="*/ 11034386 w 11999557"/>
              <a:gd name="connsiteY0" fmla="*/ 435 h 5370582"/>
              <a:gd name="connsiteX1" fmla="*/ 11986738 w 11999557"/>
              <a:gd name="connsiteY1" fmla="*/ 103621 h 5370582"/>
              <a:gd name="connsiteX2" fmla="*/ 11999557 w 11999557"/>
              <a:gd name="connsiteY2" fmla="*/ 107780 h 5370582"/>
              <a:gd name="connsiteX3" fmla="*/ 11999557 w 11999557"/>
              <a:gd name="connsiteY3" fmla="*/ 5370582 h 5370582"/>
              <a:gd name="connsiteX4" fmla="*/ 0 w 11999557"/>
              <a:gd name="connsiteY4" fmla="*/ 5370582 h 5370582"/>
              <a:gd name="connsiteX5" fmla="*/ 38902 w 11999557"/>
              <a:gd name="connsiteY5" fmla="*/ 5328373 h 5370582"/>
              <a:gd name="connsiteX6" fmla="*/ 911531 w 11999557"/>
              <a:gd name="connsiteY6" fmla="*/ 4640972 h 5370582"/>
              <a:gd name="connsiteX7" fmla="*/ 9614392 w 11999557"/>
              <a:gd name="connsiteY7" fmla="*/ 285937 h 5370582"/>
              <a:gd name="connsiteX8" fmla="*/ 11034386 w 11999557"/>
              <a:gd name="connsiteY8" fmla="*/ 435 h 537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99557" h="5370582">
                <a:moveTo>
                  <a:pt x="11034386" y="435"/>
                </a:moveTo>
                <a:cubicBezTo>
                  <a:pt x="11462043" y="-5633"/>
                  <a:pt x="11811760" y="53081"/>
                  <a:pt x="11986738" y="103621"/>
                </a:cubicBezTo>
                <a:lnTo>
                  <a:pt x="11999557" y="107780"/>
                </a:lnTo>
                <a:lnTo>
                  <a:pt x="11999557" y="5370582"/>
                </a:lnTo>
                <a:lnTo>
                  <a:pt x="0" y="5370582"/>
                </a:lnTo>
                <a:lnTo>
                  <a:pt x="38902" y="5328373"/>
                </a:lnTo>
                <a:cubicBezTo>
                  <a:pt x="290488" y="5063521"/>
                  <a:pt x="597438" y="4791524"/>
                  <a:pt x="911531" y="4640972"/>
                </a:cubicBezTo>
                <a:lnTo>
                  <a:pt x="9614392" y="285937"/>
                </a:lnTo>
                <a:cubicBezTo>
                  <a:pt x="10101132" y="77352"/>
                  <a:pt x="10606730" y="6503"/>
                  <a:pt x="11034386" y="435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74D9C0-6A86-4022-AE20-1D12BE6F489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12D30-E5BA-4B5F-AE0A-0E27E87871B8}"/>
              </a:ext>
            </a:extLst>
          </p:cNvPr>
          <p:cNvSpPr txBox="1"/>
          <p:nvPr userDrawn="1"/>
        </p:nvSpPr>
        <p:spPr>
          <a:xfrm rot="10800000" flipV="1">
            <a:off x="9442630" y="299642"/>
            <a:ext cx="243850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260E2A6B-A809-4840-BF14-8648BC0BDF87}" type="slidenum">
              <a:rPr lang="id-ID" sz="96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r"/>
              <a:t>‹nº›</a:t>
            </a:fld>
            <a:endParaRPr lang="id-ID" sz="71400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F01D63-3585-4A6E-9034-0EDF826566DD}"/>
              </a:ext>
            </a:extLst>
          </p:cNvPr>
          <p:cNvGrpSpPr/>
          <p:nvPr userDrawn="1"/>
        </p:nvGrpSpPr>
        <p:grpSpPr>
          <a:xfrm>
            <a:off x="8483277" y="6303654"/>
            <a:ext cx="3114845" cy="261457"/>
            <a:chOff x="8483277" y="6303654"/>
            <a:chExt cx="3114845" cy="26145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8F8E6A6-99F0-42F4-A564-A14395905E7E}"/>
                </a:ext>
              </a:extLst>
            </p:cNvPr>
            <p:cNvSpPr/>
            <p:nvPr userDrawn="1"/>
          </p:nvSpPr>
          <p:spPr>
            <a:xfrm>
              <a:off x="8483277" y="6304843"/>
              <a:ext cx="2616200" cy="24677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AE53069-BBFD-49FB-B501-3B10D24A2D70}"/>
                </a:ext>
              </a:extLst>
            </p:cNvPr>
            <p:cNvGrpSpPr/>
            <p:nvPr userDrawn="1"/>
          </p:nvGrpSpPr>
          <p:grpSpPr>
            <a:xfrm>
              <a:off x="10844347" y="6303654"/>
              <a:ext cx="753775" cy="244908"/>
              <a:chOff x="10716193" y="373384"/>
              <a:chExt cx="878197" cy="28533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3EE5D29-E742-4D9E-AC18-33097A82C394}"/>
                  </a:ext>
                </a:extLst>
              </p:cNvPr>
              <p:cNvSpPr/>
              <p:nvPr/>
            </p:nvSpPr>
            <p:spPr>
              <a:xfrm>
                <a:off x="10716193" y="373384"/>
                <a:ext cx="878197" cy="285333"/>
              </a:xfrm>
              <a:custGeom>
                <a:avLst/>
                <a:gdLst>
                  <a:gd name="connsiteX0" fmla="*/ 139303 w 1090446"/>
                  <a:gd name="connsiteY0" fmla="*/ 0 h 278606"/>
                  <a:gd name="connsiteX1" fmla="*/ 755657 w 1090446"/>
                  <a:gd name="connsiteY1" fmla="*/ 0 h 278606"/>
                  <a:gd name="connsiteX2" fmla="*/ 1077658 w 1090446"/>
                  <a:gd name="connsiteY2" fmla="*/ 213437 h 278606"/>
                  <a:gd name="connsiteX3" fmla="*/ 1090446 w 1090446"/>
                  <a:gd name="connsiteY3" fmla="*/ 276775 h 278606"/>
                  <a:gd name="connsiteX4" fmla="*/ 1081373 w 1090446"/>
                  <a:gd name="connsiteY4" fmla="*/ 278606 h 278606"/>
                  <a:gd name="connsiteX5" fmla="*/ 139303 w 1090446"/>
                  <a:gd name="connsiteY5" fmla="*/ 278606 h 278606"/>
                  <a:gd name="connsiteX6" fmla="*/ 0 w 1090446"/>
                  <a:gd name="connsiteY6" fmla="*/ 139303 h 278606"/>
                  <a:gd name="connsiteX7" fmla="*/ 139303 w 1090446"/>
                  <a:gd name="connsiteY7" fmla="*/ 0 h 278606"/>
                  <a:gd name="connsiteX0" fmla="*/ 139303 w 1090446"/>
                  <a:gd name="connsiteY0" fmla="*/ 0 h 278606"/>
                  <a:gd name="connsiteX1" fmla="*/ 755657 w 1090446"/>
                  <a:gd name="connsiteY1" fmla="*/ 0 h 278606"/>
                  <a:gd name="connsiteX2" fmla="*/ 1077658 w 1090446"/>
                  <a:gd name="connsiteY2" fmla="*/ 213437 h 278606"/>
                  <a:gd name="connsiteX3" fmla="*/ 1090446 w 1090446"/>
                  <a:gd name="connsiteY3" fmla="*/ 276775 h 278606"/>
                  <a:gd name="connsiteX4" fmla="*/ 830548 w 1090446"/>
                  <a:gd name="connsiteY4" fmla="*/ 278606 h 278606"/>
                  <a:gd name="connsiteX5" fmla="*/ 139303 w 1090446"/>
                  <a:gd name="connsiteY5" fmla="*/ 278606 h 278606"/>
                  <a:gd name="connsiteX6" fmla="*/ 0 w 1090446"/>
                  <a:gd name="connsiteY6" fmla="*/ 139303 h 278606"/>
                  <a:gd name="connsiteX7" fmla="*/ 139303 w 1090446"/>
                  <a:gd name="connsiteY7" fmla="*/ 0 h 278606"/>
                  <a:gd name="connsiteX0" fmla="*/ 139303 w 1077658"/>
                  <a:gd name="connsiteY0" fmla="*/ 0 h 278606"/>
                  <a:gd name="connsiteX1" fmla="*/ 755657 w 1077658"/>
                  <a:gd name="connsiteY1" fmla="*/ 0 h 278606"/>
                  <a:gd name="connsiteX2" fmla="*/ 1077658 w 1077658"/>
                  <a:gd name="connsiteY2" fmla="*/ 213437 h 278606"/>
                  <a:gd name="connsiteX3" fmla="*/ 830548 w 1077658"/>
                  <a:gd name="connsiteY3" fmla="*/ 278606 h 278606"/>
                  <a:gd name="connsiteX4" fmla="*/ 139303 w 1077658"/>
                  <a:gd name="connsiteY4" fmla="*/ 278606 h 278606"/>
                  <a:gd name="connsiteX5" fmla="*/ 0 w 1077658"/>
                  <a:gd name="connsiteY5" fmla="*/ 139303 h 278606"/>
                  <a:gd name="connsiteX6" fmla="*/ 139303 w 1077658"/>
                  <a:gd name="connsiteY6" fmla="*/ 0 h 278606"/>
                  <a:gd name="connsiteX0" fmla="*/ 139303 w 882544"/>
                  <a:gd name="connsiteY0" fmla="*/ 0 h 278606"/>
                  <a:gd name="connsiteX1" fmla="*/ 755657 w 882544"/>
                  <a:gd name="connsiteY1" fmla="*/ 0 h 278606"/>
                  <a:gd name="connsiteX2" fmla="*/ 830548 w 882544"/>
                  <a:gd name="connsiteY2" fmla="*/ 278606 h 278606"/>
                  <a:gd name="connsiteX3" fmla="*/ 139303 w 882544"/>
                  <a:gd name="connsiteY3" fmla="*/ 278606 h 278606"/>
                  <a:gd name="connsiteX4" fmla="*/ 0 w 882544"/>
                  <a:gd name="connsiteY4" fmla="*/ 139303 h 278606"/>
                  <a:gd name="connsiteX5" fmla="*/ 139303 w 882544"/>
                  <a:gd name="connsiteY5" fmla="*/ 0 h 278606"/>
                  <a:gd name="connsiteX0" fmla="*/ 139303 w 832493"/>
                  <a:gd name="connsiteY0" fmla="*/ 0 h 278606"/>
                  <a:gd name="connsiteX1" fmla="*/ 755657 w 832493"/>
                  <a:gd name="connsiteY1" fmla="*/ 0 h 278606"/>
                  <a:gd name="connsiteX2" fmla="*/ 830548 w 832493"/>
                  <a:gd name="connsiteY2" fmla="*/ 278606 h 278606"/>
                  <a:gd name="connsiteX3" fmla="*/ 139303 w 832493"/>
                  <a:gd name="connsiteY3" fmla="*/ 278606 h 278606"/>
                  <a:gd name="connsiteX4" fmla="*/ 0 w 832493"/>
                  <a:gd name="connsiteY4" fmla="*/ 139303 h 278606"/>
                  <a:gd name="connsiteX5" fmla="*/ 139303 w 832493"/>
                  <a:gd name="connsiteY5" fmla="*/ 0 h 278606"/>
                  <a:gd name="connsiteX0" fmla="*/ 139303 w 830548"/>
                  <a:gd name="connsiteY0" fmla="*/ 0 h 278606"/>
                  <a:gd name="connsiteX1" fmla="*/ 609607 w 830548"/>
                  <a:gd name="connsiteY1" fmla="*/ 0 h 278606"/>
                  <a:gd name="connsiteX2" fmla="*/ 830548 w 830548"/>
                  <a:gd name="connsiteY2" fmla="*/ 278606 h 278606"/>
                  <a:gd name="connsiteX3" fmla="*/ 139303 w 830548"/>
                  <a:gd name="connsiteY3" fmla="*/ 278606 h 278606"/>
                  <a:gd name="connsiteX4" fmla="*/ 0 w 830548"/>
                  <a:gd name="connsiteY4" fmla="*/ 139303 h 278606"/>
                  <a:gd name="connsiteX5" fmla="*/ 139303 w 830548"/>
                  <a:gd name="connsiteY5" fmla="*/ 0 h 278606"/>
                  <a:gd name="connsiteX0" fmla="*/ 139303 w 830548"/>
                  <a:gd name="connsiteY0" fmla="*/ 0 h 278606"/>
                  <a:gd name="connsiteX1" fmla="*/ 609607 w 830548"/>
                  <a:gd name="connsiteY1" fmla="*/ 0 h 278606"/>
                  <a:gd name="connsiteX2" fmla="*/ 830548 w 830548"/>
                  <a:gd name="connsiteY2" fmla="*/ 278606 h 278606"/>
                  <a:gd name="connsiteX3" fmla="*/ 139303 w 830548"/>
                  <a:gd name="connsiteY3" fmla="*/ 278606 h 278606"/>
                  <a:gd name="connsiteX4" fmla="*/ 0 w 830548"/>
                  <a:gd name="connsiteY4" fmla="*/ 139303 h 278606"/>
                  <a:gd name="connsiteX5" fmla="*/ 139303 w 830548"/>
                  <a:gd name="connsiteY5" fmla="*/ 0 h 278606"/>
                  <a:gd name="connsiteX0" fmla="*/ 139303 w 830548"/>
                  <a:gd name="connsiteY0" fmla="*/ 0 h 278606"/>
                  <a:gd name="connsiteX1" fmla="*/ 609607 w 830548"/>
                  <a:gd name="connsiteY1" fmla="*/ 0 h 278606"/>
                  <a:gd name="connsiteX2" fmla="*/ 830548 w 830548"/>
                  <a:gd name="connsiteY2" fmla="*/ 278606 h 278606"/>
                  <a:gd name="connsiteX3" fmla="*/ 139303 w 830548"/>
                  <a:gd name="connsiteY3" fmla="*/ 278606 h 278606"/>
                  <a:gd name="connsiteX4" fmla="*/ 0 w 830548"/>
                  <a:gd name="connsiteY4" fmla="*/ 139303 h 278606"/>
                  <a:gd name="connsiteX5" fmla="*/ 139303 w 830548"/>
                  <a:gd name="connsiteY5" fmla="*/ 0 h 278606"/>
                  <a:gd name="connsiteX0" fmla="*/ 139303 w 830580"/>
                  <a:gd name="connsiteY0" fmla="*/ 0 h 278606"/>
                  <a:gd name="connsiteX1" fmla="*/ 609607 w 830580"/>
                  <a:gd name="connsiteY1" fmla="*/ 0 h 278606"/>
                  <a:gd name="connsiteX2" fmla="*/ 830548 w 830580"/>
                  <a:gd name="connsiteY2" fmla="*/ 278606 h 278606"/>
                  <a:gd name="connsiteX3" fmla="*/ 139303 w 830580"/>
                  <a:gd name="connsiteY3" fmla="*/ 278606 h 278606"/>
                  <a:gd name="connsiteX4" fmla="*/ 0 w 830580"/>
                  <a:gd name="connsiteY4" fmla="*/ 139303 h 278606"/>
                  <a:gd name="connsiteX5" fmla="*/ 139303 w 830580"/>
                  <a:gd name="connsiteY5" fmla="*/ 0 h 278606"/>
                  <a:gd name="connsiteX0" fmla="*/ 139303 w 878185"/>
                  <a:gd name="connsiteY0" fmla="*/ 0 h 278606"/>
                  <a:gd name="connsiteX1" fmla="*/ 609607 w 878185"/>
                  <a:gd name="connsiteY1" fmla="*/ 0 h 278606"/>
                  <a:gd name="connsiteX2" fmla="*/ 878173 w 878185"/>
                  <a:gd name="connsiteY2" fmla="*/ 278606 h 278606"/>
                  <a:gd name="connsiteX3" fmla="*/ 139303 w 878185"/>
                  <a:gd name="connsiteY3" fmla="*/ 278606 h 278606"/>
                  <a:gd name="connsiteX4" fmla="*/ 0 w 878185"/>
                  <a:gd name="connsiteY4" fmla="*/ 139303 h 278606"/>
                  <a:gd name="connsiteX5" fmla="*/ 139303 w 878185"/>
                  <a:gd name="connsiteY5" fmla="*/ 0 h 278606"/>
                  <a:gd name="connsiteX0" fmla="*/ 139303 w 878197"/>
                  <a:gd name="connsiteY0" fmla="*/ 0 h 278606"/>
                  <a:gd name="connsiteX1" fmla="*/ 647707 w 878197"/>
                  <a:gd name="connsiteY1" fmla="*/ 0 h 278606"/>
                  <a:gd name="connsiteX2" fmla="*/ 878173 w 878197"/>
                  <a:gd name="connsiteY2" fmla="*/ 278606 h 278606"/>
                  <a:gd name="connsiteX3" fmla="*/ 139303 w 878197"/>
                  <a:gd name="connsiteY3" fmla="*/ 278606 h 278606"/>
                  <a:gd name="connsiteX4" fmla="*/ 0 w 878197"/>
                  <a:gd name="connsiteY4" fmla="*/ 139303 h 278606"/>
                  <a:gd name="connsiteX5" fmla="*/ 139303 w 878197"/>
                  <a:gd name="connsiteY5" fmla="*/ 0 h 2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8197" h="278606">
                    <a:moveTo>
                      <a:pt x="139303" y="0"/>
                    </a:moveTo>
                    <a:lnTo>
                      <a:pt x="647707" y="0"/>
                    </a:lnTo>
                    <a:cubicBezTo>
                      <a:pt x="842290" y="8334"/>
                      <a:pt x="879299" y="136922"/>
                      <a:pt x="878173" y="278606"/>
                    </a:cubicBezTo>
                    <a:lnTo>
                      <a:pt x="139303" y="278606"/>
                    </a:lnTo>
                    <a:cubicBezTo>
                      <a:pt x="62368" y="278606"/>
                      <a:pt x="0" y="216238"/>
                      <a:pt x="0" y="139303"/>
                    </a:cubicBezTo>
                    <a:cubicBezTo>
                      <a:pt x="0" y="62368"/>
                      <a:pt x="62368" y="0"/>
                      <a:pt x="13930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39700" dist="25400" dir="5400000" algn="t" rotWithShape="0">
                  <a:prstClr val="black">
                    <a:alpha val="1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4622E88-330A-4006-A6E2-D2748831E33A}"/>
                  </a:ext>
                </a:extLst>
              </p:cNvPr>
              <p:cNvGrpSpPr/>
              <p:nvPr/>
            </p:nvGrpSpPr>
            <p:grpSpPr>
              <a:xfrm>
                <a:off x="10865103" y="443232"/>
                <a:ext cx="580376" cy="145636"/>
                <a:chOff x="11013281" y="6450762"/>
                <a:chExt cx="672285" cy="168699"/>
              </a:xfrm>
              <a:solidFill>
                <a:schemeClr val="bg1"/>
              </a:solidFill>
            </p:grpSpPr>
            <p:sp>
              <p:nvSpPr>
                <p:cNvPr id="8" name="Freeform 78">
                  <a:extLst>
                    <a:ext uri="{FF2B5EF4-FFF2-40B4-BE49-F238E27FC236}">
                      <a16:creationId xmlns:a16="http://schemas.microsoft.com/office/drawing/2014/main" id="{03E46705-40A5-40EA-9764-81519D555F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14784" y="6450762"/>
                  <a:ext cx="170782" cy="168699"/>
                </a:xfrm>
                <a:custGeom>
                  <a:avLst/>
                  <a:gdLst>
                    <a:gd name="T0" fmla="*/ 115228 w 479"/>
                    <a:gd name="T1" fmla="*/ 92277 h 471"/>
                    <a:gd name="T2" fmla="*/ 115228 w 479"/>
                    <a:gd name="T3" fmla="*/ 92277 h 471"/>
                    <a:gd name="T4" fmla="*/ 100553 w 479"/>
                    <a:gd name="T5" fmla="*/ 77535 h 471"/>
                    <a:gd name="T6" fmla="*/ 96204 w 479"/>
                    <a:gd name="T7" fmla="*/ 77535 h 471"/>
                    <a:gd name="T8" fmla="*/ 91313 w 479"/>
                    <a:gd name="T9" fmla="*/ 87363 h 471"/>
                    <a:gd name="T10" fmla="*/ 91313 w 479"/>
                    <a:gd name="T11" fmla="*/ 102106 h 471"/>
                    <a:gd name="T12" fmla="*/ 105444 w 479"/>
                    <a:gd name="T13" fmla="*/ 116302 h 471"/>
                    <a:gd name="T14" fmla="*/ 110336 w 479"/>
                    <a:gd name="T15" fmla="*/ 116302 h 471"/>
                    <a:gd name="T16" fmla="*/ 115228 w 479"/>
                    <a:gd name="T17" fmla="*/ 92277 h 471"/>
                    <a:gd name="T18" fmla="*/ 129360 w 479"/>
                    <a:gd name="T19" fmla="*/ 0 h 471"/>
                    <a:gd name="T20" fmla="*/ 129360 w 479"/>
                    <a:gd name="T21" fmla="*/ 0 h 471"/>
                    <a:gd name="T22" fmla="*/ 0 w 479"/>
                    <a:gd name="T23" fmla="*/ 126130 h 471"/>
                    <a:gd name="T24" fmla="*/ 129360 w 479"/>
                    <a:gd name="T25" fmla="*/ 256629 h 471"/>
                    <a:gd name="T26" fmla="*/ 259806 w 479"/>
                    <a:gd name="T27" fmla="*/ 126130 h 471"/>
                    <a:gd name="T28" fmla="*/ 129360 w 479"/>
                    <a:gd name="T29" fmla="*/ 0 h 471"/>
                    <a:gd name="T30" fmla="*/ 120120 w 479"/>
                    <a:gd name="T31" fmla="*/ 184554 h 471"/>
                    <a:gd name="T32" fmla="*/ 120120 w 479"/>
                    <a:gd name="T33" fmla="*/ 184554 h 471"/>
                    <a:gd name="T34" fmla="*/ 100553 w 479"/>
                    <a:gd name="T35" fmla="*/ 188923 h 471"/>
                    <a:gd name="T36" fmla="*/ 100553 w 479"/>
                    <a:gd name="T37" fmla="*/ 188923 h 471"/>
                    <a:gd name="T38" fmla="*/ 100553 w 479"/>
                    <a:gd name="T39" fmla="*/ 188923 h 471"/>
                    <a:gd name="T40" fmla="*/ 67397 w 479"/>
                    <a:gd name="T41" fmla="*/ 164352 h 471"/>
                    <a:gd name="T42" fmla="*/ 105444 w 479"/>
                    <a:gd name="T43" fmla="*/ 135413 h 471"/>
                    <a:gd name="T44" fmla="*/ 105444 w 479"/>
                    <a:gd name="T45" fmla="*/ 135413 h 471"/>
                    <a:gd name="T46" fmla="*/ 100553 w 479"/>
                    <a:gd name="T47" fmla="*/ 126130 h 471"/>
                    <a:gd name="T48" fmla="*/ 100553 w 479"/>
                    <a:gd name="T49" fmla="*/ 126130 h 471"/>
                    <a:gd name="T50" fmla="*/ 86421 w 479"/>
                    <a:gd name="T51" fmla="*/ 121216 h 471"/>
                    <a:gd name="T52" fmla="*/ 76637 w 479"/>
                    <a:gd name="T53" fmla="*/ 97191 h 471"/>
                    <a:gd name="T54" fmla="*/ 105444 w 479"/>
                    <a:gd name="T55" fmla="*/ 68252 h 471"/>
                    <a:gd name="T56" fmla="*/ 139143 w 479"/>
                    <a:gd name="T57" fmla="*/ 68252 h 471"/>
                    <a:gd name="T58" fmla="*/ 139143 w 479"/>
                    <a:gd name="T59" fmla="*/ 68252 h 471"/>
                    <a:gd name="T60" fmla="*/ 129360 w 479"/>
                    <a:gd name="T61" fmla="*/ 73167 h 471"/>
                    <a:gd name="T62" fmla="*/ 120120 w 479"/>
                    <a:gd name="T63" fmla="*/ 73167 h 471"/>
                    <a:gd name="T64" fmla="*/ 129360 w 479"/>
                    <a:gd name="T65" fmla="*/ 97191 h 471"/>
                    <a:gd name="T66" fmla="*/ 125011 w 479"/>
                    <a:gd name="T67" fmla="*/ 116302 h 471"/>
                    <a:gd name="T68" fmla="*/ 115228 w 479"/>
                    <a:gd name="T69" fmla="*/ 126130 h 471"/>
                    <a:gd name="T70" fmla="*/ 125011 w 479"/>
                    <a:gd name="T71" fmla="*/ 131045 h 471"/>
                    <a:gd name="T72" fmla="*/ 139143 w 479"/>
                    <a:gd name="T73" fmla="*/ 155069 h 471"/>
                    <a:gd name="T74" fmla="*/ 120120 w 479"/>
                    <a:gd name="T75" fmla="*/ 184554 h 471"/>
                    <a:gd name="T76" fmla="*/ 192409 w 479"/>
                    <a:gd name="T77" fmla="*/ 126130 h 471"/>
                    <a:gd name="T78" fmla="*/ 192409 w 479"/>
                    <a:gd name="T79" fmla="*/ 126130 h 471"/>
                    <a:gd name="T80" fmla="*/ 168494 w 479"/>
                    <a:gd name="T81" fmla="*/ 126130 h 471"/>
                    <a:gd name="T82" fmla="*/ 168494 w 479"/>
                    <a:gd name="T83" fmla="*/ 150155 h 471"/>
                    <a:gd name="T84" fmla="*/ 158167 w 479"/>
                    <a:gd name="T85" fmla="*/ 150155 h 471"/>
                    <a:gd name="T86" fmla="*/ 158167 w 479"/>
                    <a:gd name="T87" fmla="*/ 126130 h 471"/>
                    <a:gd name="T88" fmla="*/ 139143 w 479"/>
                    <a:gd name="T89" fmla="*/ 126130 h 471"/>
                    <a:gd name="T90" fmla="*/ 139143 w 479"/>
                    <a:gd name="T91" fmla="*/ 116302 h 471"/>
                    <a:gd name="T92" fmla="*/ 158167 w 479"/>
                    <a:gd name="T93" fmla="*/ 116302 h 471"/>
                    <a:gd name="T94" fmla="*/ 158167 w 479"/>
                    <a:gd name="T95" fmla="*/ 92277 h 471"/>
                    <a:gd name="T96" fmla="*/ 168494 w 479"/>
                    <a:gd name="T97" fmla="*/ 92277 h 471"/>
                    <a:gd name="T98" fmla="*/ 168494 w 479"/>
                    <a:gd name="T99" fmla="*/ 116302 h 471"/>
                    <a:gd name="T100" fmla="*/ 192409 w 479"/>
                    <a:gd name="T101" fmla="*/ 116302 h 471"/>
                    <a:gd name="T102" fmla="*/ 192409 w 479"/>
                    <a:gd name="T103" fmla="*/ 126130 h 471"/>
                    <a:gd name="T104" fmla="*/ 105444 w 479"/>
                    <a:gd name="T105" fmla="*/ 145241 h 471"/>
                    <a:gd name="T106" fmla="*/ 105444 w 479"/>
                    <a:gd name="T107" fmla="*/ 145241 h 471"/>
                    <a:gd name="T108" fmla="*/ 105444 w 479"/>
                    <a:gd name="T109" fmla="*/ 145241 h 471"/>
                    <a:gd name="T110" fmla="*/ 86421 w 479"/>
                    <a:gd name="T111" fmla="*/ 150155 h 471"/>
                    <a:gd name="T112" fmla="*/ 81529 w 479"/>
                    <a:gd name="T113" fmla="*/ 164352 h 471"/>
                    <a:gd name="T114" fmla="*/ 105444 w 479"/>
                    <a:gd name="T115" fmla="*/ 179094 h 471"/>
                    <a:gd name="T116" fmla="*/ 125011 w 479"/>
                    <a:gd name="T117" fmla="*/ 159984 h 471"/>
                    <a:gd name="T118" fmla="*/ 105444 w 479"/>
                    <a:gd name="T119" fmla="*/ 145241 h 47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479" h="471">
                      <a:moveTo>
                        <a:pt x="212" y="169"/>
                      </a:moveTo>
                      <a:lnTo>
                        <a:pt x="212" y="169"/>
                      </a:lnTo>
                      <a:cubicBezTo>
                        <a:pt x="212" y="142"/>
                        <a:pt x="203" y="142"/>
                        <a:pt x="185" y="142"/>
                      </a:cubicBezTo>
                      <a:cubicBezTo>
                        <a:pt x="185" y="142"/>
                        <a:pt x="185" y="142"/>
                        <a:pt x="177" y="142"/>
                      </a:cubicBezTo>
                      <a:cubicBezTo>
                        <a:pt x="177" y="142"/>
                        <a:pt x="168" y="151"/>
                        <a:pt x="168" y="160"/>
                      </a:cubicBezTo>
                      <a:cubicBezTo>
                        <a:pt x="159" y="160"/>
                        <a:pt x="159" y="169"/>
                        <a:pt x="168" y="187"/>
                      </a:cubicBezTo>
                      <a:cubicBezTo>
                        <a:pt x="168" y="195"/>
                        <a:pt x="185" y="213"/>
                        <a:pt x="194" y="213"/>
                      </a:cubicBezTo>
                      <a:cubicBezTo>
                        <a:pt x="194" y="213"/>
                        <a:pt x="194" y="213"/>
                        <a:pt x="203" y="213"/>
                      </a:cubicBezTo>
                      <a:cubicBezTo>
                        <a:pt x="212" y="204"/>
                        <a:pt x="221" y="187"/>
                        <a:pt x="212" y="169"/>
                      </a:cubicBezTo>
                      <a:close/>
                      <a:moveTo>
                        <a:pt x="238" y="0"/>
                      </a:moveTo>
                      <a:lnTo>
                        <a:pt x="238" y="0"/>
                      </a:lnTo>
                      <a:cubicBezTo>
                        <a:pt x="106" y="0"/>
                        <a:pt x="0" y="107"/>
                        <a:pt x="0" y="231"/>
                      </a:cubicBezTo>
                      <a:cubicBezTo>
                        <a:pt x="0" y="363"/>
                        <a:pt x="106" y="470"/>
                        <a:pt x="238" y="470"/>
                      </a:cubicBezTo>
                      <a:cubicBezTo>
                        <a:pt x="372" y="470"/>
                        <a:pt x="478" y="363"/>
                        <a:pt x="478" y="231"/>
                      </a:cubicBezTo>
                      <a:cubicBezTo>
                        <a:pt x="478" y="107"/>
                        <a:pt x="372" y="0"/>
                        <a:pt x="238" y="0"/>
                      </a:cubicBezTo>
                      <a:close/>
                      <a:moveTo>
                        <a:pt x="221" y="338"/>
                      </a:moveTo>
                      <a:lnTo>
                        <a:pt x="221" y="338"/>
                      </a:lnTo>
                      <a:cubicBezTo>
                        <a:pt x="212" y="346"/>
                        <a:pt x="194" y="346"/>
                        <a:pt x="185" y="346"/>
                      </a:cubicBezTo>
                      <a:cubicBezTo>
                        <a:pt x="177" y="346"/>
                        <a:pt x="124" y="346"/>
                        <a:pt x="124" y="301"/>
                      </a:cubicBezTo>
                      <a:cubicBezTo>
                        <a:pt x="124" y="257"/>
                        <a:pt x="177" y="248"/>
                        <a:pt x="194" y="248"/>
                      </a:cubicBezTo>
                      <a:cubicBezTo>
                        <a:pt x="185" y="240"/>
                        <a:pt x="185" y="231"/>
                        <a:pt x="185" y="231"/>
                      </a:cubicBezTo>
                      <a:cubicBezTo>
                        <a:pt x="177" y="231"/>
                        <a:pt x="168" y="222"/>
                        <a:pt x="159" y="222"/>
                      </a:cubicBezTo>
                      <a:cubicBezTo>
                        <a:pt x="141" y="213"/>
                        <a:pt x="141" y="195"/>
                        <a:pt x="141" y="178"/>
                      </a:cubicBezTo>
                      <a:cubicBezTo>
                        <a:pt x="141" y="125"/>
                        <a:pt x="194" y="125"/>
                        <a:pt x="194" y="125"/>
                      </a:cubicBezTo>
                      <a:cubicBezTo>
                        <a:pt x="256" y="125"/>
                        <a:pt x="256" y="125"/>
                        <a:pt x="256" y="125"/>
                      </a:cubicBezTo>
                      <a:cubicBezTo>
                        <a:pt x="256" y="134"/>
                        <a:pt x="238" y="134"/>
                        <a:pt x="238" y="134"/>
                      </a:cubicBezTo>
                      <a:cubicBezTo>
                        <a:pt x="230" y="134"/>
                        <a:pt x="230" y="134"/>
                        <a:pt x="221" y="134"/>
                      </a:cubicBezTo>
                      <a:cubicBezTo>
                        <a:pt x="238" y="142"/>
                        <a:pt x="238" y="160"/>
                        <a:pt x="238" y="178"/>
                      </a:cubicBezTo>
                      <a:cubicBezTo>
                        <a:pt x="238" y="195"/>
                        <a:pt x="230" y="204"/>
                        <a:pt x="230" y="213"/>
                      </a:cubicBezTo>
                      <a:cubicBezTo>
                        <a:pt x="221" y="222"/>
                        <a:pt x="212" y="222"/>
                        <a:pt x="212" y="231"/>
                      </a:cubicBezTo>
                      <a:cubicBezTo>
                        <a:pt x="212" y="231"/>
                        <a:pt x="221" y="240"/>
                        <a:pt x="230" y="240"/>
                      </a:cubicBezTo>
                      <a:cubicBezTo>
                        <a:pt x="238" y="248"/>
                        <a:pt x="256" y="266"/>
                        <a:pt x="256" y="284"/>
                      </a:cubicBezTo>
                      <a:cubicBezTo>
                        <a:pt x="256" y="310"/>
                        <a:pt x="247" y="328"/>
                        <a:pt x="221" y="338"/>
                      </a:cubicBezTo>
                      <a:close/>
                      <a:moveTo>
                        <a:pt x="354" y="231"/>
                      </a:moveTo>
                      <a:lnTo>
                        <a:pt x="354" y="231"/>
                      </a:lnTo>
                      <a:cubicBezTo>
                        <a:pt x="310" y="231"/>
                        <a:pt x="310" y="231"/>
                        <a:pt x="310" y="231"/>
                      </a:cubicBezTo>
                      <a:cubicBezTo>
                        <a:pt x="310" y="275"/>
                        <a:pt x="310" y="275"/>
                        <a:pt x="310" y="275"/>
                      </a:cubicBezTo>
                      <a:cubicBezTo>
                        <a:pt x="291" y="275"/>
                        <a:pt x="291" y="275"/>
                        <a:pt x="291" y="275"/>
                      </a:cubicBezTo>
                      <a:cubicBezTo>
                        <a:pt x="291" y="231"/>
                        <a:pt x="291" y="231"/>
                        <a:pt x="291" y="231"/>
                      </a:cubicBezTo>
                      <a:cubicBezTo>
                        <a:pt x="256" y="231"/>
                        <a:pt x="256" y="231"/>
                        <a:pt x="256" y="231"/>
                      </a:cubicBezTo>
                      <a:cubicBezTo>
                        <a:pt x="256" y="213"/>
                        <a:pt x="256" y="213"/>
                        <a:pt x="256" y="213"/>
                      </a:cubicBezTo>
                      <a:cubicBezTo>
                        <a:pt x="291" y="213"/>
                        <a:pt x="291" y="213"/>
                        <a:pt x="291" y="213"/>
                      </a:cubicBezTo>
                      <a:cubicBezTo>
                        <a:pt x="291" y="169"/>
                        <a:pt x="291" y="169"/>
                        <a:pt x="291" y="169"/>
                      </a:cubicBezTo>
                      <a:cubicBezTo>
                        <a:pt x="310" y="169"/>
                        <a:pt x="310" y="169"/>
                        <a:pt x="310" y="169"/>
                      </a:cubicBezTo>
                      <a:cubicBezTo>
                        <a:pt x="310" y="213"/>
                        <a:pt x="310" y="213"/>
                        <a:pt x="310" y="213"/>
                      </a:cubicBezTo>
                      <a:cubicBezTo>
                        <a:pt x="354" y="213"/>
                        <a:pt x="354" y="213"/>
                        <a:pt x="354" y="213"/>
                      </a:cubicBezTo>
                      <a:lnTo>
                        <a:pt x="354" y="231"/>
                      </a:lnTo>
                      <a:close/>
                      <a:moveTo>
                        <a:pt x="194" y="266"/>
                      </a:moveTo>
                      <a:lnTo>
                        <a:pt x="194" y="266"/>
                      </a:lnTo>
                      <a:cubicBezTo>
                        <a:pt x="177" y="266"/>
                        <a:pt x="168" y="266"/>
                        <a:pt x="159" y="275"/>
                      </a:cubicBezTo>
                      <a:cubicBezTo>
                        <a:pt x="159" y="284"/>
                        <a:pt x="150" y="293"/>
                        <a:pt x="150" y="301"/>
                      </a:cubicBezTo>
                      <a:cubicBezTo>
                        <a:pt x="150" y="319"/>
                        <a:pt x="168" y="328"/>
                        <a:pt x="194" y="328"/>
                      </a:cubicBezTo>
                      <a:cubicBezTo>
                        <a:pt x="221" y="319"/>
                        <a:pt x="230" y="310"/>
                        <a:pt x="230" y="293"/>
                      </a:cubicBezTo>
                      <a:cubicBezTo>
                        <a:pt x="230" y="275"/>
                        <a:pt x="212" y="266"/>
                        <a:pt x="194" y="26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/>
              </p:spPr>
              <p:txBody>
                <a:bodyPr wrap="none" lIns="34290" tIns="17145" rIns="34290" bIns="17145" anchor="ctr"/>
                <a:lstStyle/>
                <a:p>
                  <a:endParaRPr lang="en-US" dirty="0"/>
                </a:p>
              </p:txBody>
            </p:sp>
            <p:sp>
              <p:nvSpPr>
                <p:cNvPr id="9" name="Freeform 79">
                  <a:extLst>
                    <a:ext uri="{FF2B5EF4-FFF2-40B4-BE49-F238E27FC236}">
                      <a16:creationId xmlns:a16="http://schemas.microsoft.com/office/drawing/2014/main" id="{854B2F26-70AA-4026-AF63-37E6316C11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64553" y="6450762"/>
                  <a:ext cx="170782" cy="168699"/>
                </a:xfrm>
                <a:custGeom>
                  <a:avLst/>
                  <a:gdLst>
                    <a:gd name="T0" fmla="*/ 130447 w 479"/>
                    <a:gd name="T1" fmla="*/ 0 h 471"/>
                    <a:gd name="T2" fmla="*/ 130447 w 479"/>
                    <a:gd name="T3" fmla="*/ 0 h 471"/>
                    <a:gd name="T4" fmla="*/ 0 w 479"/>
                    <a:gd name="T5" fmla="*/ 126130 h 471"/>
                    <a:gd name="T6" fmla="*/ 130447 w 479"/>
                    <a:gd name="T7" fmla="*/ 256629 h 471"/>
                    <a:gd name="T8" fmla="*/ 259806 w 479"/>
                    <a:gd name="T9" fmla="*/ 126130 h 471"/>
                    <a:gd name="T10" fmla="*/ 130447 w 479"/>
                    <a:gd name="T11" fmla="*/ 0 h 471"/>
                    <a:gd name="T12" fmla="*/ 159254 w 479"/>
                    <a:gd name="T13" fmla="*/ 87363 h 471"/>
                    <a:gd name="T14" fmla="*/ 159254 w 479"/>
                    <a:gd name="T15" fmla="*/ 87363 h 471"/>
                    <a:gd name="T16" fmla="*/ 139687 w 479"/>
                    <a:gd name="T17" fmla="*/ 87363 h 471"/>
                    <a:gd name="T18" fmla="*/ 135339 w 479"/>
                    <a:gd name="T19" fmla="*/ 97191 h 471"/>
                    <a:gd name="T20" fmla="*/ 135339 w 479"/>
                    <a:gd name="T21" fmla="*/ 106474 h 471"/>
                    <a:gd name="T22" fmla="*/ 159254 w 479"/>
                    <a:gd name="T23" fmla="*/ 106474 h 471"/>
                    <a:gd name="T24" fmla="*/ 159254 w 479"/>
                    <a:gd name="T25" fmla="*/ 131045 h 471"/>
                    <a:gd name="T26" fmla="*/ 135339 w 479"/>
                    <a:gd name="T27" fmla="*/ 131045 h 471"/>
                    <a:gd name="T28" fmla="*/ 135339 w 479"/>
                    <a:gd name="T29" fmla="*/ 188923 h 471"/>
                    <a:gd name="T30" fmla="*/ 115772 w 479"/>
                    <a:gd name="T31" fmla="*/ 188923 h 471"/>
                    <a:gd name="T32" fmla="*/ 115772 w 479"/>
                    <a:gd name="T33" fmla="*/ 131045 h 471"/>
                    <a:gd name="T34" fmla="*/ 91856 w 479"/>
                    <a:gd name="T35" fmla="*/ 131045 h 471"/>
                    <a:gd name="T36" fmla="*/ 91856 w 479"/>
                    <a:gd name="T37" fmla="*/ 106474 h 471"/>
                    <a:gd name="T38" fmla="*/ 115772 w 479"/>
                    <a:gd name="T39" fmla="*/ 106474 h 471"/>
                    <a:gd name="T40" fmla="*/ 115772 w 479"/>
                    <a:gd name="T41" fmla="*/ 97191 h 471"/>
                    <a:gd name="T42" fmla="*/ 139687 w 479"/>
                    <a:gd name="T43" fmla="*/ 68252 h 471"/>
                    <a:gd name="T44" fmla="*/ 159254 w 479"/>
                    <a:gd name="T45" fmla="*/ 68252 h 471"/>
                    <a:gd name="T46" fmla="*/ 159254 w 479"/>
                    <a:gd name="T47" fmla="*/ 87363 h 47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479" h="471">
                      <a:moveTo>
                        <a:pt x="240" y="0"/>
                      </a:moveTo>
                      <a:lnTo>
                        <a:pt x="240" y="0"/>
                      </a:lnTo>
                      <a:cubicBezTo>
                        <a:pt x="106" y="0"/>
                        <a:pt x="0" y="107"/>
                        <a:pt x="0" y="231"/>
                      </a:cubicBezTo>
                      <a:cubicBezTo>
                        <a:pt x="0" y="363"/>
                        <a:pt x="106" y="470"/>
                        <a:pt x="240" y="470"/>
                      </a:cubicBezTo>
                      <a:cubicBezTo>
                        <a:pt x="372" y="470"/>
                        <a:pt x="478" y="363"/>
                        <a:pt x="478" y="231"/>
                      </a:cubicBezTo>
                      <a:cubicBezTo>
                        <a:pt x="478" y="107"/>
                        <a:pt x="372" y="0"/>
                        <a:pt x="240" y="0"/>
                      </a:cubicBezTo>
                      <a:close/>
                      <a:moveTo>
                        <a:pt x="293" y="160"/>
                      </a:moveTo>
                      <a:lnTo>
                        <a:pt x="293" y="160"/>
                      </a:lnTo>
                      <a:cubicBezTo>
                        <a:pt x="257" y="160"/>
                        <a:pt x="257" y="160"/>
                        <a:pt x="257" y="160"/>
                      </a:cubicBezTo>
                      <a:cubicBezTo>
                        <a:pt x="257" y="160"/>
                        <a:pt x="249" y="169"/>
                        <a:pt x="249" y="178"/>
                      </a:cubicBezTo>
                      <a:cubicBezTo>
                        <a:pt x="249" y="195"/>
                        <a:pt x="249" y="195"/>
                        <a:pt x="249" y="195"/>
                      </a:cubicBezTo>
                      <a:cubicBezTo>
                        <a:pt x="293" y="195"/>
                        <a:pt x="293" y="195"/>
                        <a:pt x="293" y="195"/>
                      </a:cubicBezTo>
                      <a:cubicBezTo>
                        <a:pt x="293" y="240"/>
                        <a:pt x="293" y="240"/>
                        <a:pt x="293" y="240"/>
                      </a:cubicBezTo>
                      <a:cubicBezTo>
                        <a:pt x="249" y="240"/>
                        <a:pt x="249" y="240"/>
                        <a:pt x="249" y="240"/>
                      </a:cubicBezTo>
                      <a:cubicBezTo>
                        <a:pt x="249" y="346"/>
                        <a:pt x="249" y="346"/>
                        <a:pt x="249" y="346"/>
                      </a:cubicBezTo>
                      <a:cubicBezTo>
                        <a:pt x="213" y="346"/>
                        <a:pt x="213" y="346"/>
                        <a:pt x="213" y="346"/>
                      </a:cubicBezTo>
                      <a:cubicBezTo>
                        <a:pt x="213" y="240"/>
                        <a:pt x="213" y="240"/>
                        <a:pt x="213" y="240"/>
                      </a:cubicBezTo>
                      <a:cubicBezTo>
                        <a:pt x="169" y="240"/>
                        <a:pt x="169" y="240"/>
                        <a:pt x="169" y="240"/>
                      </a:cubicBezTo>
                      <a:cubicBezTo>
                        <a:pt x="169" y="195"/>
                        <a:pt x="169" y="195"/>
                        <a:pt x="169" y="195"/>
                      </a:cubicBezTo>
                      <a:cubicBezTo>
                        <a:pt x="213" y="195"/>
                        <a:pt x="213" y="195"/>
                        <a:pt x="213" y="195"/>
                      </a:cubicBezTo>
                      <a:cubicBezTo>
                        <a:pt x="213" y="178"/>
                        <a:pt x="213" y="178"/>
                        <a:pt x="213" y="178"/>
                      </a:cubicBezTo>
                      <a:cubicBezTo>
                        <a:pt x="213" y="151"/>
                        <a:pt x="230" y="125"/>
                        <a:pt x="257" y="125"/>
                      </a:cubicBezTo>
                      <a:cubicBezTo>
                        <a:pt x="293" y="125"/>
                        <a:pt x="293" y="125"/>
                        <a:pt x="293" y="125"/>
                      </a:cubicBezTo>
                      <a:lnTo>
                        <a:pt x="293" y="16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</p:spPr>
              <p:txBody>
                <a:bodyPr wrap="none" lIns="34290" tIns="17145" rIns="34290" bIns="17145" anchor="ctr"/>
                <a:lstStyle/>
                <a:p>
                  <a:endParaRPr lang="en-US" dirty="0"/>
                </a:p>
              </p:txBody>
            </p:sp>
            <p:sp>
              <p:nvSpPr>
                <p:cNvPr id="10" name="Freeform 86">
                  <a:extLst>
                    <a:ext uri="{FF2B5EF4-FFF2-40B4-BE49-F238E27FC236}">
                      <a16:creationId xmlns:a16="http://schemas.microsoft.com/office/drawing/2014/main" id="{3AF5C3A0-FA8C-437B-A442-03B4A0EA14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3281" y="6450762"/>
                  <a:ext cx="171823" cy="168699"/>
                </a:xfrm>
                <a:custGeom>
                  <a:avLst/>
                  <a:gdLst>
                    <a:gd name="T0" fmla="*/ 130423 w 480"/>
                    <a:gd name="T1" fmla="*/ 0 h 471"/>
                    <a:gd name="T2" fmla="*/ 130423 w 480"/>
                    <a:gd name="T3" fmla="*/ 0 h 471"/>
                    <a:gd name="T4" fmla="*/ 0 w 480"/>
                    <a:gd name="T5" fmla="*/ 126130 h 471"/>
                    <a:gd name="T6" fmla="*/ 130423 w 480"/>
                    <a:gd name="T7" fmla="*/ 256629 h 471"/>
                    <a:gd name="T8" fmla="*/ 261391 w 480"/>
                    <a:gd name="T9" fmla="*/ 126130 h 471"/>
                    <a:gd name="T10" fmla="*/ 130423 w 480"/>
                    <a:gd name="T11" fmla="*/ 0 h 471"/>
                    <a:gd name="T12" fmla="*/ 183902 w 480"/>
                    <a:gd name="T13" fmla="*/ 106474 h 471"/>
                    <a:gd name="T14" fmla="*/ 183902 w 480"/>
                    <a:gd name="T15" fmla="*/ 106474 h 471"/>
                    <a:gd name="T16" fmla="*/ 183902 w 480"/>
                    <a:gd name="T17" fmla="*/ 106474 h 471"/>
                    <a:gd name="T18" fmla="*/ 111323 w 480"/>
                    <a:gd name="T19" fmla="*/ 179094 h 471"/>
                    <a:gd name="T20" fmla="*/ 72578 w 480"/>
                    <a:gd name="T21" fmla="*/ 169266 h 471"/>
                    <a:gd name="T22" fmla="*/ 77490 w 480"/>
                    <a:gd name="T23" fmla="*/ 169266 h 471"/>
                    <a:gd name="T24" fmla="*/ 111323 w 480"/>
                    <a:gd name="T25" fmla="*/ 159984 h 471"/>
                    <a:gd name="T26" fmla="*/ 87312 w 480"/>
                    <a:gd name="T27" fmla="*/ 140327 h 471"/>
                    <a:gd name="T28" fmla="*/ 92224 w 480"/>
                    <a:gd name="T29" fmla="*/ 140327 h 471"/>
                    <a:gd name="T30" fmla="*/ 97135 w 480"/>
                    <a:gd name="T31" fmla="*/ 140327 h 471"/>
                    <a:gd name="T32" fmla="*/ 77490 w 480"/>
                    <a:gd name="T33" fmla="*/ 116302 h 471"/>
                    <a:gd name="T34" fmla="*/ 77490 w 480"/>
                    <a:gd name="T35" fmla="*/ 116302 h 471"/>
                    <a:gd name="T36" fmla="*/ 87312 w 480"/>
                    <a:gd name="T37" fmla="*/ 116302 h 471"/>
                    <a:gd name="T38" fmla="*/ 77490 w 480"/>
                    <a:gd name="T39" fmla="*/ 97191 h 471"/>
                    <a:gd name="T40" fmla="*/ 82401 w 480"/>
                    <a:gd name="T41" fmla="*/ 82449 h 471"/>
                    <a:gd name="T42" fmla="*/ 130423 w 480"/>
                    <a:gd name="T43" fmla="*/ 111388 h 471"/>
                    <a:gd name="T44" fmla="*/ 130423 w 480"/>
                    <a:gd name="T45" fmla="*/ 106474 h 471"/>
                    <a:gd name="T46" fmla="*/ 159345 w 480"/>
                    <a:gd name="T47" fmla="*/ 77535 h 471"/>
                    <a:gd name="T48" fmla="*/ 174079 w 480"/>
                    <a:gd name="T49" fmla="*/ 87363 h 471"/>
                    <a:gd name="T50" fmla="*/ 193724 w 480"/>
                    <a:gd name="T51" fmla="*/ 82449 h 471"/>
                    <a:gd name="T52" fmla="*/ 183902 w 480"/>
                    <a:gd name="T53" fmla="*/ 97191 h 471"/>
                    <a:gd name="T54" fmla="*/ 198636 w 480"/>
                    <a:gd name="T55" fmla="*/ 92277 h 471"/>
                    <a:gd name="T56" fmla="*/ 183902 w 480"/>
                    <a:gd name="T57" fmla="*/ 106474 h 47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80" h="471">
                      <a:moveTo>
                        <a:pt x="239" y="0"/>
                      </a:moveTo>
                      <a:lnTo>
                        <a:pt x="239" y="0"/>
                      </a:lnTo>
                      <a:cubicBezTo>
                        <a:pt x="107" y="0"/>
                        <a:pt x="0" y="107"/>
                        <a:pt x="0" y="231"/>
                      </a:cubicBezTo>
                      <a:cubicBezTo>
                        <a:pt x="0" y="363"/>
                        <a:pt x="107" y="470"/>
                        <a:pt x="239" y="470"/>
                      </a:cubicBezTo>
                      <a:cubicBezTo>
                        <a:pt x="372" y="470"/>
                        <a:pt x="479" y="363"/>
                        <a:pt x="479" y="231"/>
                      </a:cubicBezTo>
                      <a:cubicBezTo>
                        <a:pt x="479" y="107"/>
                        <a:pt x="372" y="0"/>
                        <a:pt x="239" y="0"/>
                      </a:cubicBezTo>
                      <a:close/>
                      <a:moveTo>
                        <a:pt x="337" y="195"/>
                      </a:moveTo>
                      <a:lnTo>
                        <a:pt x="337" y="195"/>
                      </a:lnTo>
                      <a:cubicBezTo>
                        <a:pt x="337" y="257"/>
                        <a:pt x="292" y="328"/>
                        <a:pt x="204" y="328"/>
                      </a:cubicBezTo>
                      <a:cubicBezTo>
                        <a:pt x="178" y="328"/>
                        <a:pt x="151" y="319"/>
                        <a:pt x="133" y="310"/>
                      </a:cubicBezTo>
                      <a:lnTo>
                        <a:pt x="142" y="310"/>
                      </a:lnTo>
                      <a:cubicBezTo>
                        <a:pt x="160" y="310"/>
                        <a:pt x="186" y="301"/>
                        <a:pt x="204" y="293"/>
                      </a:cubicBezTo>
                      <a:cubicBezTo>
                        <a:pt x="178" y="293"/>
                        <a:pt x="160" y="275"/>
                        <a:pt x="160" y="257"/>
                      </a:cubicBezTo>
                      <a:cubicBezTo>
                        <a:pt x="160" y="257"/>
                        <a:pt x="160" y="257"/>
                        <a:pt x="169" y="257"/>
                      </a:cubicBezTo>
                      <a:lnTo>
                        <a:pt x="178" y="257"/>
                      </a:lnTo>
                      <a:cubicBezTo>
                        <a:pt x="160" y="248"/>
                        <a:pt x="142" y="231"/>
                        <a:pt x="142" y="213"/>
                      </a:cubicBezTo>
                      <a:cubicBezTo>
                        <a:pt x="142" y="213"/>
                        <a:pt x="151" y="213"/>
                        <a:pt x="160" y="213"/>
                      </a:cubicBezTo>
                      <a:cubicBezTo>
                        <a:pt x="151" y="204"/>
                        <a:pt x="142" y="195"/>
                        <a:pt x="142" y="178"/>
                      </a:cubicBezTo>
                      <a:cubicBezTo>
                        <a:pt x="142" y="169"/>
                        <a:pt x="142" y="160"/>
                        <a:pt x="151" y="151"/>
                      </a:cubicBezTo>
                      <a:cubicBezTo>
                        <a:pt x="169" y="178"/>
                        <a:pt x="204" y="204"/>
                        <a:pt x="239" y="204"/>
                      </a:cubicBezTo>
                      <a:cubicBezTo>
                        <a:pt x="239" y="195"/>
                        <a:pt x="239" y="195"/>
                        <a:pt x="239" y="195"/>
                      </a:cubicBezTo>
                      <a:cubicBezTo>
                        <a:pt x="239" y="169"/>
                        <a:pt x="266" y="142"/>
                        <a:pt x="292" y="142"/>
                      </a:cubicBezTo>
                      <a:cubicBezTo>
                        <a:pt x="301" y="142"/>
                        <a:pt x="319" y="151"/>
                        <a:pt x="319" y="160"/>
                      </a:cubicBezTo>
                      <a:cubicBezTo>
                        <a:pt x="337" y="160"/>
                        <a:pt x="346" y="151"/>
                        <a:pt x="355" y="151"/>
                      </a:cubicBezTo>
                      <a:cubicBezTo>
                        <a:pt x="346" y="160"/>
                        <a:pt x="346" y="169"/>
                        <a:pt x="337" y="178"/>
                      </a:cubicBezTo>
                      <a:cubicBezTo>
                        <a:pt x="346" y="178"/>
                        <a:pt x="355" y="169"/>
                        <a:pt x="364" y="169"/>
                      </a:cubicBezTo>
                      <a:cubicBezTo>
                        <a:pt x="355" y="178"/>
                        <a:pt x="346" y="187"/>
                        <a:pt x="337" y="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</p:spPr>
              <p:txBody>
                <a:bodyPr wrap="none" lIns="34290" tIns="17145" rIns="34290" bIns="17145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24094D-5845-4CD5-A1FB-3502D87E1F30}"/>
                </a:ext>
              </a:extLst>
            </p:cNvPr>
            <p:cNvSpPr txBox="1"/>
            <p:nvPr userDrawn="1"/>
          </p:nvSpPr>
          <p:spPr>
            <a:xfrm>
              <a:off x="8613681" y="6311195"/>
              <a:ext cx="210026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>
                  <a:solidFill>
                    <a:schemeClr val="bg1">
                      <a:alpha val="60000"/>
                    </a:schemeClr>
                  </a:solidFill>
                </a:defRPr>
              </a:lvl1pPr>
            </a:lstStyle>
            <a:p>
              <a:pPr lvl="0"/>
              <a:r>
                <a:rPr lang="en-US" dirty="0"/>
                <a:t>Copyright © </a:t>
              </a:r>
              <a:r>
                <a:rPr lang="en-US" b="1" dirty="0">
                  <a:latin typeface="+mj-lt"/>
                </a:rPr>
                <a:t>Up</a:t>
              </a:r>
              <a:r>
                <a:rPr lang="en-US" dirty="0">
                  <a:latin typeface="+mj-lt"/>
                </a:rPr>
                <a:t>Space</a:t>
              </a:r>
              <a:r>
                <a:rPr lang="en-US" dirty="0"/>
                <a:t>. All rights.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6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6A4ED4-7D64-43A7-8A91-02BFB0DCFD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20144" y="0"/>
            <a:ext cx="3871856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1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48E235B-E191-4D28-B6ED-043BE2112E29}"/>
              </a:ext>
            </a:extLst>
          </p:cNvPr>
          <p:cNvSpPr/>
          <p:nvPr userDrawn="1"/>
        </p:nvSpPr>
        <p:spPr>
          <a:xfrm flipV="1">
            <a:off x="0" y="3886200"/>
            <a:ext cx="5911017" cy="2971800"/>
          </a:xfrm>
          <a:custGeom>
            <a:avLst/>
            <a:gdLst>
              <a:gd name="connsiteX0" fmla="*/ 0 w 11450456"/>
              <a:gd name="connsiteY0" fmla="*/ 0 h 5756786"/>
              <a:gd name="connsiteX1" fmla="*/ 11450456 w 11450456"/>
              <a:gd name="connsiteY1" fmla="*/ 0 h 5756786"/>
              <a:gd name="connsiteX2" fmla="*/ 11332441 w 11450456"/>
              <a:gd name="connsiteY2" fmla="*/ 153461 h 5756786"/>
              <a:gd name="connsiteX3" fmla="*/ 10413628 w 11450456"/>
              <a:gd name="connsiteY3" fmla="*/ 887626 h 5756786"/>
              <a:gd name="connsiteX4" fmla="*/ 1265015 w 11450456"/>
              <a:gd name="connsiteY4" fmla="*/ 5460844 h 5756786"/>
              <a:gd name="connsiteX5" fmla="*/ 162174 w 11450456"/>
              <a:gd name="connsiteY5" fmla="*/ 5752163 h 5756786"/>
              <a:gd name="connsiteX6" fmla="*/ 0 w 11450456"/>
              <a:gd name="connsiteY6" fmla="*/ 5756786 h 57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0456" h="5756786">
                <a:moveTo>
                  <a:pt x="0" y="0"/>
                </a:moveTo>
                <a:lnTo>
                  <a:pt x="11450456" y="0"/>
                </a:lnTo>
                <a:lnTo>
                  <a:pt x="11332441" y="153461"/>
                </a:lnTo>
                <a:cubicBezTo>
                  <a:pt x="11084874" y="453672"/>
                  <a:pt x="10774155" y="705509"/>
                  <a:pt x="10413628" y="887626"/>
                </a:cubicBezTo>
                <a:cubicBezTo>
                  <a:pt x="10413628" y="887626"/>
                  <a:pt x="10413628" y="887626"/>
                  <a:pt x="1265015" y="5460844"/>
                </a:cubicBezTo>
                <a:cubicBezTo>
                  <a:pt x="915240" y="5633477"/>
                  <a:pt x="540281" y="5730583"/>
                  <a:pt x="162174" y="5752163"/>
                </a:cubicBezTo>
                <a:lnTo>
                  <a:pt x="0" y="575678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C78866-3F33-4881-A462-50053A79900B}"/>
              </a:ext>
            </a:extLst>
          </p:cNvPr>
          <p:cNvSpPr/>
          <p:nvPr userDrawn="1"/>
        </p:nvSpPr>
        <p:spPr>
          <a:xfrm flipH="1">
            <a:off x="6280982" y="0"/>
            <a:ext cx="5911017" cy="2971800"/>
          </a:xfrm>
          <a:custGeom>
            <a:avLst/>
            <a:gdLst>
              <a:gd name="connsiteX0" fmla="*/ 0 w 11450456"/>
              <a:gd name="connsiteY0" fmla="*/ 0 h 5756786"/>
              <a:gd name="connsiteX1" fmla="*/ 11450456 w 11450456"/>
              <a:gd name="connsiteY1" fmla="*/ 0 h 5756786"/>
              <a:gd name="connsiteX2" fmla="*/ 11332441 w 11450456"/>
              <a:gd name="connsiteY2" fmla="*/ 153461 h 5756786"/>
              <a:gd name="connsiteX3" fmla="*/ 10413628 w 11450456"/>
              <a:gd name="connsiteY3" fmla="*/ 887626 h 5756786"/>
              <a:gd name="connsiteX4" fmla="*/ 1265015 w 11450456"/>
              <a:gd name="connsiteY4" fmla="*/ 5460844 h 5756786"/>
              <a:gd name="connsiteX5" fmla="*/ 162174 w 11450456"/>
              <a:gd name="connsiteY5" fmla="*/ 5752163 h 5756786"/>
              <a:gd name="connsiteX6" fmla="*/ 0 w 11450456"/>
              <a:gd name="connsiteY6" fmla="*/ 5756786 h 57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0456" h="5756786">
                <a:moveTo>
                  <a:pt x="0" y="0"/>
                </a:moveTo>
                <a:lnTo>
                  <a:pt x="11450456" y="0"/>
                </a:lnTo>
                <a:lnTo>
                  <a:pt x="11332441" y="153461"/>
                </a:lnTo>
                <a:cubicBezTo>
                  <a:pt x="11084874" y="453672"/>
                  <a:pt x="10774155" y="705509"/>
                  <a:pt x="10413628" y="887626"/>
                </a:cubicBezTo>
                <a:cubicBezTo>
                  <a:pt x="10413628" y="887626"/>
                  <a:pt x="10413628" y="887626"/>
                  <a:pt x="1265015" y="5460844"/>
                </a:cubicBezTo>
                <a:cubicBezTo>
                  <a:pt x="915240" y="5633477"/>
                  <a:pt x="540281" y="5730583"/>
                  <a:pt x="162174" y="5752163"/>
                </a:cubicBezTo>
                <a:lnTo>
                  <a:pt x="0" y="575678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E63989-AEAA-41C4-9779-2DC1BA2EB97F}"/>
              </a:ext>
            </a:extLst>
          </p:cNvPr>
          <p:cNvSpPr/>
          <p:nvPr userDrawn="1"/>
        </p:nvSpPr>
        <p:spPr>
          <a:xfrm>
            <a:off x="1117442" y="1352550"/>
            <a:ext cx="9957116" cy="4645730"/>
          </a:xfrm>
          <a:prstGeom prst="roundRect">
            <a:avLst>
              <a:gd name="adj" fmla="val 1464"/>
            </a:avLst>
          </a:prstGeom>
          <a:solidFill>
            <a:schemeClr val="bg1"/>
          </a:solidFill>
          <a:ln>
            <a:noFill/>
          </a:ln>
          <a:effectLst>
            <a:outerShdw blurRad="965200" dist="368300" dir="5400000" sx="89000" sy="89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D0BD83B-336F-4550-A52E-AADF310603D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456565" y="1352550"/>
            <a:ext cx="4617993" cy="4645730"/>
          </a:xfrm>
          <a:custGeom>
            <a:avLst/>
            <a:gdLst>
              <a:gd name="connsiteX0" fmla="*/ 0 w 7249885"/>
              <a:gd name="connsiteY0" fmla="*/ 0 h 7293429"/>
              <a:gd name="connsiteX1" fmla="*/ 7167909 w 7249885"/>
              <a:gd name="connsiteY1" fmla="*/ 0 h 7293429"/>
              <a:gd name="connsiteX2" fmla="*/ 7249885 w 7249885"/>
              <a:gd name="connsiteY2" fmla="*/ 81978 h 7293429"/>
              <a:gd name="connsiteX3" fmla="*/ 7249885 w 7249885"/>
              <a:gd name="connsiteY3" fmla="*/ 7211451 h 7293429"/>
              <a:gd name="connsiteX4" fmla="*/ 7167909 w 7249885"/>
              <a:gd name="connsiteY4" fmla="*/ 7293429 h 7293429"/>
              <a:gd name="connsiteX5" fmla="*/ 0 w 7249885"/>
              <a:gd name="connsiteY5" fmla="*/ 7293429 h 729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49885" h="7293429">
                <a:moveTo>
                  <a:pt x="0" y="0"/>
                </a:moveTo>
                <a:lnTo>
                  <a:pt x="7167909" y="0"/>
                </a:lnTo>
                <a:cubicBezTo>
                  <a:pt x="7213183" y="0"/>
                  <a:pt x="7249885" y="36703"/>
                  <a:pt x="7249885" y="81978"/>
                </a:cubicBezTo>
                <a:lnTo>
                  <a:pt x="7249885" y="7211451"/>
                </a:lnTo>
                <a:cubicBezTo>
                  <a:pt x="7249885" y="7256726"/>
                  <a:pt x="7213183" y="7293429"/>
                  <a:pt x="7167909" y="7293429"/>
                </a:cubicBezTo>
                <a:lnTo>
                  <a:pt x="0" y="7293429"/>
                </a:ln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0237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A483A7A-6045-457E-82F7-CC436EE162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47535" cy="2684206"/>
          </a:xfrm>
          <a:custGeom>
            <a:avLst/>
            <a:gdLst>
              <a:gd name="connsiteX0" fmla="*/ 0 w 4247535"/>
              <a:gd name="connsiteY0" fmla="*/ 0 h 2684206"/>
              <a:gd name="connsiteX1" fmla="*/ 4247535 w 4247535"/>
              <a:gd name="connsiteY1" fmla="*/ 0 h 2684206"/>
              <a:gd name="connsiteX2" fmla="*/ 4247535 w 4247535"/>
              <a:gd name="connsiteY2" fmla="*/ 2684206 h 2684206"/>
              <a:gd name="connsiteX3" fmla="*/ 0 w 4247535"/>
              <a:gd name="connsiteY3" fmla="*/ 2684206 h 268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7535" h="2684206">
                <a:moveTo>
                  <a:pt x="0" y="0"/>
                </a:moveTo>
                <a:lnTo>
                  <a:pt x="4247535" y="0"/>
                </a:lnTo>
                <a:lnTo>
                  <a:pt x="4247535" y="2684206"/>
                </a:lnTo>
                <a:lnTo>
                  <a:pt x="0" y="26842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0CC35B8-243B-4F25-B835-61FBD66592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57252" y="0"/>
            <a:ext cx="7634748" cy="4752814"/>
          </a:xfrm>
          <a:custGeom>
            <a:avLst/>
            <a:gdLst>
              <a:gd name="connsiteX0" fmla="*/ 0 w 7634748"/>
              <a:gd name="connsiteY0" fmla="*/ 0 h 4752814"/>
              <a:gd name="connsiteX1" fmla="*/ 7634748 w 7634748"/>
              <a:gd name="connsiteY1" fmla="*/ 0 h 4752814"/>
              <a:gd name="connsiteX2" fmla="*/ 7634748 w 7634748"/>
              <a:gd name="connsiteY2" fmla="*/ 4752814 h 4752814"/>
              <a:gd name="connsiteX3" fmla="*/ 0 w 7634748"/>
              <a:gd name="connsiteY3" fmla="*/ 4752814 h 475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4748" h="4752814">
                <a:moveTo>
                  <a:pt x="0" y="0"/>
                </a:moveTo>
                <a:lnTo>
                  <a:pt x="7634748" y="0"/>
                </a:lnTo>
                <a:lnTo>
                  <a:pt x="7634748" y="4752814"/>
                </a:lnTo>
                <a:lnTo>
                  <a:pt x="0" y="47528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5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14645D-F1C9-46E0-B97B-B7AB3C4E8E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73410" y="1157350"/>
            <a:ext cx="3149180" cy="3149180"/>
          </a:xfrm>
          <a:custGeom>
            <a:avLst/>
            <a:gdLst>
              <a:gd name="connsiteX0" fmla="*/ 1574590 w 3149180"/>
              <a:gd name="connsiteY0" fmla="*/ 0 h 3149180"/>
              <a:gd name="connsiteX1" fmla="*/ 3149180 w 3149180"/>
              <a:gd name="connsiteY1" fmla="*/ 1574590 h 3149180"/>
              <a:gd name="connsiteX2" fmla="*/ 1574590 w 3149180"/>
              <a:gd name="connsiteY2" fmla="*/ 3149180 h 3149180"/>
              <a:gd name="connsiteX3" fmla="*/ 0 w 3149180"/>
              <a:gd name="connsiteY3" fmla="*/ 1574590 h 3149180"/>
              <a:gd name="connsiteX4" fmla="*/ 1574590 w 3149180"/>
              <a:gd name="connsiteY4" fmla="*/ 0 h 314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9180" h="3149180">
                <a:moveTo>
                  <a:pt x="1574590" y="0"/>
                </a:moveTo>
                <a:cubicBezTo>
                  <a:pt x="2444212" y="0"/>
                  <a:pt x="3149180" y="704968"/>
                  <a:pt x="3149180" y="1574590"/>
                </a:cubicBezTo>
                <a:cubicBezTo>
                  <a:pt x="3149180" y="2444212"/>
                  <a:pt x="2444212" y="3149180"/>
                  <a:pt x="1574590" y="3149180"/>
                </a:cubicBezTo>
                <a:cubicBezTo>
                  <a:pt x="704968" y="3149180"/>
                  <a:pt x="0" y="2444212"/>
                  <a:pt x="0" y="1574590"/>
                </a:cubicBezTo>
                <a:cubicBezTo>
                  <a:pt x="0" y="704968"/>
                  <a:pt x="704968" y="0"/>
                  <a:pt x="15745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093E0E-3734-4891-858A-8F831837E52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01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BA946F-466F-436F-A52E-2A512E4FFE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793227"/>
            <a:ext cx="12192000" cy="2064774"/>
          </a:xfrm>
          <a:custGeom>
            <a:avLst/>
            <a:gdLst>
              <a:gd name="connsiteX0" fmla="*/ 0 w 12192000"/>
              <a:gd name="connsiteY0" fmla="*/ 0 h 2064774"/>
              <a:gd name="connsiteX1" fmla="*/ 12192000 w 12192000"/>
              <a:gd name="connsiteY1" fmla="*/ 0 h 2064774"/>
              <a:gd name="connsiteX2" fmla="*/ 12192000 w 12192000"/>
              <a:gd name="connsiteY2" fmla="*/ 2064774 h 2064774"/>
              <a:gd name="connsiteX3" fmla="*/ 0 w 12192000"/>
              <a:gd name="connsiteY3" fmla="*/ 2064774 h 206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064774">
                <a:moveTo>
                  <a:pt x="0" y="0"/>
                </a:moveTo>
                <a:lnTo>
                  <a:pt x="12192000" y="0"/>
                </a:lnTo>
                <a:lnTo>
                  <a:pt x="12192000" y="2064774"/>
                </a:lnTo>
                <a:lnTo>
                  <a:pt x="0" y="2064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1AB574-52EA-41CB-81C0-8AE457A042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3672114"/>
          </a:xfrm>
          <a:custGeom>
            <a:avLst/>
            <a:gdLst>
              <a:gd name="connsiteX0" fmla="*/ 0 w 6096000"/>
              <a:gd name="connsiteY0" fmla="*/ 0 h 3672114"/>
              <a:gd name="connsiteX1" fmla="*/ 6096000 w 6096000"/>
              <a:gd name="connsiteY1" fmla="*/ 0 h 3672114"/>
              <a:gd name="connsiteX2" fmla="*/ 6096000 w 6096000"/>
              <a:gd name="connsiteY2" fmla="*/ 3672114 h 3672114"/>
              <a:gd name="connsiteX3" fmla="*/ 0 w 6096000"/>
              <a:gd name="connsiteY3" fmla="*/ 3672114 h 367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672114">
                <a:moveTo>
                  <a:pt x="0" y="0"/>
                </a:moveTo>
                <a:lnTo>
                  <a:pt x="6096000" y="0"/>
                </a:lnTo>
                <a:lnTo>
                  <a:pt x="6096000" y="3672114"/>
                </a:lnTo>
                <a:lnTo>
                  <a:pt x="0" y="36721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2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58F14E-F1BA-4518-BA9D-799016D7687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4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14CE3E1-1038-4C80-A886-C1C6907BFC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8000" y="1173480"/>
            <a:ext cx="3048000" cy="2385060"/>
          </a:xfrm>
          <a:custGeom>
            <a:avLst/>
            <a:gdLst>
              <a:gd name="connsiteX0" fmla="*/ 0 w 3048000"/>
              <a:gd name="connsiteY0" fmla="*/ 0 h 2385060"/>
              <a:gd name="connsiteX1" fmla="*/ 3048000 w 3048000"/>
              <a:gd name="connsiteY1" fmla="*/ 0 h 2385060"/>
              <a:gd name="connsiteX2" fmla="*/ 3048000 w 3048000"/>
              <a:gd name="connsiteY2" fmla="*/ 2385060 h 2385060"/>
              <a:gd name="connsiteX3" fmla="*/ 0 w 3048000"/>
              <a:gd name="connsiteY3" fmla="*/ 2385060 h 238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385060">
                <a:moveTo>
                  <a:pt x="0" y="0"/>
                </a:moveTo>
                <a:lnTo>
                  <a:pt x="3048000" y="0"/>
                </a:lnTo>
                <a:lnTo>
                  <a:pt x="3048000" y="2385060"/>
                </a:lnTo>
                <a:lnTo>
                  <a:pt x="0" y="23850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10FA214-74E7-4D72-AA83-AFFAA852FB0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173480"/>
            <a:ext cx="3048000" cy="2385060"/>
          </a:xfrm>
          <a:custGeom>
            <a:avLst/>
            <a:gdLst>
              <a:gd name="connsiteX0" fmla="*/ 0 w 3048000"/>
              <a:gd name="connsiteY0" fmla="*/ 0 h 2385060"/>
              <a:gd name="connsiteX1" fmla="*/ 3048000 w 3048000"/>
              <a:gd name="connsiteY1" fmla="*/ 0 h 2385060"/>
              <a:gd name="connsiteX2" fmla="*/ 3048000 w 3048000"/>
              <a:gd name="connsiteY2" fmla="*/ 2385060 h 2385060"/>
              <a:gd name="connsiteX3" fmla="*/ 0 w 3048000"/>
              <a:gd name="connsiteY3" fmla="*/ 2385060 h 238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385060">
                <a:moveTo>
                  <a:pt x="0" y="0"/>
                </a:moveTo>
                <a:lnTo>
                  <a:pt x="3048000" y="0"/>
                </a:lnTo>
                <a:lnTo>
                  <a:pt x="3048000" y="2385060"/>
                </a:lnTo>
                <a:lnTo>
                  <a:pt x="0" y="23850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78A5DD-1436-4B19-B751-CD619A7C85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173480"/>
            <a:ext cx="3048000" cy="2385060"/>
          </a:xfrm>
          <a:custGeom>
            <a:avLst/>
            <a:gdLst>
              <a:gd name="connsiteX0" fmla="*/ 0 w 3048000"/>
              <a:gd name="connsiteY0" fmla="*/ 0 h 2385060"/>
              <a:gd name="connsiteX1" fmla="*/ 3048000 w 3048000"/>
              <a:gd name="connsiteY1" fmla="*/ 0 h 2385060"/>
              <a:gd name="connsiteX2" fmla="*/ 3048000 w 3048000"/>
              <a:gd name="connsiteY2" fmla="*/ 2385060 h 2385060"/>
              <a:gd name="connsiteX3" fmla="*/ 0 w 3048000"/>
              <a:gd name="connsiteY3" fmla="*/ 2385060 h 2385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385060">
                <a:moveTo>
                  <a:pt x="0" y="0"/>
                </a:moveTo>
                <a:lnTo>
                  <a:pt x="3048000" y="0"/>
                </a:lnTo>
                <a:lnTo>
                  <a:pt x="3048000" y="2385060"/>
                </a:lnTo>
                <a:lnTo>
                  <a:pt x="0" y="23850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3BFF6-221F-4260-A028-955C29EACB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4557485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8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7241727-4E60-4292-B734-B52FA36EAF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4127" y="943265"/>
            <a:ext cx="4989869" cy="4971471"/>
          </a:xfrm>
          <a:custGeom>
            <a:avLst/>
            <a:gdLst>
              <a:gd name="connsiteX0" fmla="*/ 0 w 4989869"/>
              <a:gd name="connsiteY0" fmla="*/ 0 h 4971471"/>
              <a:gd name="connsiteX1" fmla="*/ 4989869 w 4989869"/>
              <a:gd name="connsiteY1" fmla="*/ 0 h 4971471"/>
              <a:gd name="connsiteX2" fmla="*/ 4989869 w 4989869"/>
              <a:gd name="connsiteY2" fmla="*/ 4971471 h 4971471"/>
              <a:gd name="connsiteX3" fmla="*/ 0 w 4989869"/>
              <a:gd name="connsiteY3" fmla="*/ 4971471 h 49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9869" h="4971471">
                <a:moveTo>
                  <a:pt x="0" y="0"/>
                </a:moveTo>
                <a:lnTo>
                  <a:pt x="4989869" y="0"/>
                </a:lnTo>
                <a:lnTo>
                  <a:pt x="4989869" y="4971471"/>
                </a:lnTo>
                <a:lnTo>
                  <a:pt x="0" y="497147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2B30F71-6F65-4287-B114-2C70915F88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48005" y="3476627"/>
            <a:ext cx="4989869" cy="2438111"/>
          </a:xfrm>
          <a:custGeom>
            <a:avLst/>
            <a:gdLst>
              <a:gd name="connsiteX0" fmla="*/ 0 w 4989869"/>
              <a:gd name="connsiteY0" fmla="*/ 0 h 2438111"/>
              <a:gd name="connsiteX1" fmla="*/ 4989869 w 4989869"/>
              <a:gd name="connsiteY1" fmla="*/ 0 h 2438111"/>
              <a:gd name="connsiteX2" fmla="*/ 4989869 w 4989869"/>
              <a:gd name="connsiteY2" fmla="*/ 2438111 h 2438111"/>
              <a:gd name="connsiteX3" fmla="*/ 0 w 4989869"/>
              <a:gd name="connsiteY3" fmla="*/ 2438111 h 243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9869" h="2438111">
                <a:moveTo>
                  <a:pt x="0" y="0"/>
                </a:moveTo>
                <a:lnTo>
                  <a:pt x="4989869" y="0"/>
                </a:lnTo>
                <a:lnTo>
                  <a:pt x="4989869" y="2438111"/>
                </a:lnTo>
                <a:lnTo>
                  <a:pt x="0" y="24381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6426398-D02F-4083-99AF-8826713BC3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48005" y="943266"/>
            <a:ext cx="4989869" cy="2438111"/>
          </a:xfrm>
          <a:custGeom>
            <a:avLst/>
            <a:gdLst>
              <a:gd name="connsiteX0" fmla="*/ 0 w 4989869"/>
              <a:gd name="connsiteY0" fmla="*/ 0 h 2438111"/>
              <a:gd name="connsiteX1" fmla="*/ 4989869 w 4989869"/>
              <a:gd name="connsiteY1" fmla="*/ 0 h 2438111"/>
              <a:gd name="connsiteX2" fmla="*/ 4989869 w 4989869"/>
              <a:gd name="connsiteY2" fmla="*/ 2438111 h 2438111"/>
              <a:gd name="connsiteX3" fmla="*/ 0 w 4989869"/>
              <a:gd name="connsiteY3" fmla="*/ 2438111 h 243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9869" h="2438111">
                <a:moveTo>
                  <a:pt x="0" y="0"/>
                </a:moveTo>
                <a:lnTo>
                  <a:pt x="4989869" y="0"/>
                </a:lnTo>
                <a:lnTo>
                  <a:pt x="4989869" y="2438111"/>
                </a:lnTo>
                <a:lnTo>
                  <a:pt x="0" y="243811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7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84DE62-62B2-4173-8655-4E347DBBBD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05084" y="2492478"/>
            <a:ext cx="8386916" cy="3215149"/>
          </a:xfrm>
          <a:custGeom>
            <a:avLst/>
            <a:gdLst>
              <a:gd name="connsiteX0" fmla="*/ 0 w 8386916"/>
              <a:gd name="connsiteY0" fmla="*/ 0 h 3215149"/>
              <a:gd name="connsiteX1" fmla="*/ 8386916 w 8386916"/>
              <a:gd name="connsiteY1" fmla="*/ 0 h 3215149"/>
              <a:gd name="connsiteX2" fmla="*/ 8386916 w 8386916"/>
              <a:gd name="connsiteY2" fmla="*/ 3215149 h 3215149"/>
              <a:gd name="connsiteX3" fmla="*/ 0 w 8386916"/>
              <a:gd name="connsiteY3" fmla="*/ 3215149 h 321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6916" h="3215149">
                <a:moveTo>
                  <a:pt x="0" y="0"/>
                </a:moveTo>
                <a:lnTo>
                  <a:pt x="8386916" y="0"/>
                </a:lnTo>
                <a:lnTo>
                  <a:pt x="8386916" y="3215149"/>
                </a:lnTo>
                <a:lnTo>
                  <a:pt x="0" y="32151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737A85-6C28-4C85-9288-A3EB9644D9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9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618D735-0165-4E6C-AA54-ECF6733EA2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73680" y="993434"/>
            <a:ext cx="6644640" cy="4871132"/>
          </a:xfrm>
          <a:custGeom>
            <a:avLst/>
            <a:gdLst>
              <a:gd name="connsiteX0" fmla="*/ 3322320 w 6644640"/>
              <a:gd name="connsiteY0" fmla="*/ 0 h 4871132"/>
              <a:gd name="connsiteX1" fmla="*/ 4974905 w 6644640"/>
              <a:gd name="connsiteY1" fmla="*/ 1491316 h 4871132"/>
              <a:gd name="connsiteX2" fmla="*/ 4977822 w 6644640"/>
              <a:gd name="connsiteY2" fmla="*/ 1549097 h 4871132"/>
              <a:gd name="connsiteX3" fmla="*/ 4983480 w 6644640"/>
              <a:gd name="connsiteY3" fmla="*/ 1548812 h 4871132"/>
              <a:gd name="connsiteX4" fmla="*/ 6644640 w 6644640"/>
              <a:gd name="connsiteY4" fmla="*/ 3209972 h 4871132"/>
              <a:gd name="connsiteX5" fmla="*/ 4983480 w 6644640"/>
              <a:gd name="connsiteY5" fmla="*/ 4871132 h 4871132"/>
              <a:gd name="connsiteX6" fmla="*/ 3664385 w 6644640"/>
              <a:gd name="connsiteY6" fmla="*/ 4219786 h 4871132"/>
              <a:gd name="connsiteX7" fmla="*/ 3609030 w 6644640"/>
              <a:gd name="connsiteY7" fmla="*/ 4140435 h 4871132"/>
              <a:gd name="connsiteX8" fmla="*/ 3611218 w 6644640"/>
              <a:gd name="connsiteY8" fmla="*/ 4140435 h 4871132"/>
              <a:gd name="connsiteX9" fmla="*/ 3611218 w 6644640"/>
              <a:gd name="connsiteY9" fmla="*/ 2951837 h 4871132"/>
              <a:gd name="connsiteX10" fmla="*/ 3900115 w 6644640"/>
              <a:gd name="connsiteY10" fmla="*/ 2951837 h 4871132"/>
              <a:gd name="connsiteX11" fmla="*/ 3322320 w 6644640"/>
              <a:gd name="connsiteY11" fmla="*/ 2374042 h 4871132"/>
              <a:gd name="connsiteX12" fmla="*/ 2744525 w 6644640"/>
              <a:gd name="connsiteY12" fmla="*/ 2951837 h 4871132"/>
              <a:gd name="connsiteX13" fmla="*/ 3033423 w 6644640"/>
              <a:gd name="connsiteY13" fmla="*/ 2951837 h 4871132"/>
              <a:gd name="connsiteX14" fmla="*/ 3033423 w 6644640"/>
              <a:gd name="connsiteY14" fmla="*/ 4140435 h 4871132"/>
              <a:gd name="connsiteX15" fmla="*/ 3035611 w 6644640"/>
              <a:gd name="connsiteY15" fmla="*/ 4140435 h 4871132"/>
              <a:gd name="connsiteX16" fmla="*/ 2980256 w 6644640"/>
              <a:gd name="connsiteY16" fmla="*/ 4219786 h 4871132"/>
              <a:gd name="connsiteX17" fmla="*/ 1661160 w 6644640"/>
              <a:gd name="connsiteY17" fmla="*/ 4871132 h 4871132"/>
              <a:gd name="connsiteX18" fmla="*/ 0 w 6644640"/>
              <a:gd name="connsiteY18" fmla="*/ 3209972 h 4871132"/>
              <a:gd name="connsiteX19" fmla="*/ 1661160 w 6644640"/>
              <a:gd name="connsiteY19" fmla="*/ 1548812 h 4871132"/>
              <a:gd name="connsiteX20" fmla="*/ 1666819 w 6644640"/>
              <a:gd name="connsiteY20" fmla="*/ 1549097 h 4871132"/>
              <a:gd name="connsiteX21" fmla="*/ 1669737 w 6644640"/>
              <a:gd name="connsiteY21" fmla="*/ 1491316 h 4871132"/>
              <a:gd name="connsiteX22" fmla="*/ 3322320 w 6644640"/>
              <a:gd name="connsiteY22" fmla="*/ 0 h 487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644640" h="4871132">
                <a:moveTo>
                  <a:pt x="3322320" y="0"/>
                </a:moveTo>
                <a:cubicBezTo>
                  <a:pt x="4182414" y="0"/>
                  <a:pt x="4889836" y="653666"/>
                  <a:pt x="4974905" y="1491316"/>
                </a:cubicBezTo>
                <a:lnTo>
                  <a:pt x="4977822" y="1549097"/>
                </a:lnTo>
                <a:lnTo>
                  <a:pt x="4983480" y="1548812"/>
                </a:lnTo>
                <a:cubicBezTo>
                  <a:pt x="5900914" y="1548812"/>
                  <a:pt x="6644640" y="2292538"/>
                  <a:pt x="6644640" y="3209972"/>
                </a:cubicBezTo>
                <a:cubicBezTo>
                  <a:pt x="6644640" y="4127405"/>
                  <a:pt x="5900914" y="4871132"/>
                  <a:pt x="4983480" y="4871132"/>
                </a:cubicBezTo>
                <a:cubicBezTo>
                  <a:pt x="4445922" y="4871132"/>
                  <a:pt x="3968000" y="4615794"/>
                  <a:pt x="3664385" y="4219786"/>
                </a:cubicBezTo>
                <a:lnTo>
                  <a:pt x="3609030" y="4140435"/>
                </a:lnTo>
                <a:lnTo>
                  <a:pt x="3611218" y="4140435"/>
                </a:lnTo>
                <a:lnTo>
                  <a:pt x="3611218" y="2951837"/>
                </a:lnTo>
                <a:lnTo>
                  <a:pt x="3900115" y="2951837"/>
                </a:lnTo>
                <a:lnTo>
                  <a:pt x="3322320" y="2374042"/>
                </a:lnTo>
                <a:lnTo>
                  <a:pt x="2744525" y="2951837"/>
                </a:lnTo>
                <a:lnTo>
                  <a:pt x="3033423" y="2951837"/>
                </a:lnTo>
                <a:lnTo>
                  <a:pt x="3033423" y="4140435"/>
                </a:lnTo>
                <a:lnTo>
                  <a:pt x="3035611" y="4140435"/>
                </a:lnTo>
                <a:lnTo>
                  <a:pt x="2980256" y="4219786"/>
                </a:lnTo>
                <a:cubicBezTo>
                  <a:pt x="2676641" y="4615794"/>
                  <a:pt x="2198720" y="4871132"/>
                  <a:pt x="1661160" y="4871132"/>
                </a:cubicBezTo>
                <a:cubicBezTo>
                  <a:pt x="743727" y="4871132"/>
                  <a:pt x="0" y="4127405"/>
                  <a:pt x="0" y="3209972"/>
                </a:cubicBezTo>
                <a:cubicBezTo>
                  <a:pt x="0" y="2292538"/>
                  <a:pt x="743727" y="1548812"/>
                  <a:pt x="1661160" y="1548812"/>
                </a:cubicBezTo>
                <a:lnTo>
                  <a:pt x="1666819" y="1549097"/>
                </a:lnTo>
                <a:lnTo>
                  <a:pt x="1669737" y="1491316"/>
                </a:lnTo>
                <a:cubicBezTo>
                  <a:pt x="1754805" y="653666"/>
                  <a:pt x="2462227" y="0"/>
                  <a:pt x="33223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1402E-0A97-4F42-A034-A7A9121442B1}"/>
              </a:ext>
            </a:extLst>
          </p:cNvPr>
          <p:cNvSpPr txBox="1"/>
          <p:nvPr userDrawn="1"/>
        </p:nvSpPr>
        <p:spPr>
          <a:xfrm rot="10800000" flipV="1">
            <a:off x="9442630" y="299642"/>
            <a:ext cx="243850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260E2A6B-A809-4840-BF14-8648BC0BDF87}" type="slidenum">
              <a:rPr lang="id-ID" sz="96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r"/>
              <a:t>‹nº›</a:t>
            </a:fld>
            <a:endParaRPr lang="id-ID" sz="71400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F1861-1E14-4B50-BD4A-A5781D3FA324}"/>
              </a:ext>
            </a:extLst>
          </p:cNvPr>
          <p:cNvGrpSpPr/>
          <p:nvPr userDrawn="1"/>
        </p:nvGrpSpPr>
        <p:grpSpPr>
          <a:xfrm>
            <a:off x="593878" y="373384"/>
            <a:ext cx="1209230" cy="244908"/>
            <a:chOff x="2330382" y="2644303"/>
            <a:chExt cx="7995856" cy="16194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2F3322-4EC5-403D-BE62-FDB8CE086858}"/>
                </a:ext>
              </a:extLst>
            </p:cNvPr>
            <p:cNvGrpSpPr/>
            <p:nvPr/>
          </p:nvGrpSpPr>
          <p:grpSpPr>
            <a:xfrm>
              <a:off x="2330382" y="2644303"/>
              <a:ext cx="1750772" cy="1619420"/>
              <a:chOff x="2390410" y="3175"/>
              <a:chExt cx="7410815" cy="6854825"/>
            </a:xfrm>
            <a:effectLst/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ACEE00EE-BE3E-4EDF-B29B-A1AA9E70A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0410" y="2462556"/>
                <a:ext cx="7404407" cy="2347711"/>
              </a:xfrm>
              <a:custGeom>
                <a:avLst/>
                <a:gdLst>
                  <a:gd name="T0" fmla="*/ 1189 w 1572"/>
                  <a:gd name="T1" fmla="*/ 978 h 978"/>
                  <a:gd name="T2" fmla="*/ 1572 w 1572"/>
                  <a:gd name="T3" fmla="*/ 978 h 978"/>
                  <a:gd name="T4" fmla="*/ 0 w 1572"/>
                  <a:gd name="T5" fmla="*/ 71 h 978"/>
                  <a:gd name="T6" fmla="*/ 192 w 1572"/>
                  <a:gd name="T7" fmla="*/ 402 h 978"/>
                  <a:gd name="T8" fmla="*/ 1189 w 1572"/>
                  <a:gd name="T9" fmla="*/ 978 h 978"/>
                  <a:gd name="connsiteX0" fmla="*/ 7564 w 12086"/>
                  <a:gd name="connsiteY0" fmla="*/ 12005 h 12005"/>
                  <a:gd name="connsiteX1" fmla="*/ 12086 w 12086"/>
                  <a:gd name="connsiteY1" fmla="*/ 0 h 12005"/>
                  <a:gd name="connsiteX2" fmla="*/ 0 w 12086"/>
                  <a:gd name="connsiteY2" fmla="*/ 2731 h 12005"/>
                  <a:gd name="connsiteX3" fmla="*/ 1221 w 12086"/>
                  <a:gd name="connsiteY3" fmla="*/ 6115 h 12005"/>
                  <a:gd name="connsiteX4" fmla="*/ 7564 w 12086"/>
                  <a:gd name="connsiteY4" fmla="*/ 12005 h 12005"/>
                  <a:gd name="connsiteX0" fmla="*/ 7564 w 12048"/>
                  <a:gd name="connsiteY0" fmla="*/ 12457 h 12457"/>
                  <a:gd name="connsiteX1" fmla="*/ 12048 w 12048"/>
                  <a:gd name="connsiteY1" fmla="*/ 0 h 12457"/>
                  <a:gd name="connsiteX2" fmla="*/ 0 w 12048"/>
                  <a:gd name="connsiteY2" fmla="*/ 3183 h 12457"/>
                  <a:gd name="connsiteX3" fmla="*/ 1221 w 12048"/>
                  <a:gd name="connsiteY3" fmla="*/ 6567 h 12457"/>
                  <a:gd name="connsiteX4" fmla="*/ 7564 w 12048"/>
                  <a:gd name="connsiteY4" fmla="*/ 12457 h 12457"/>
                  <a:gd name="connsiteX0" fmla="*/ 13210 w 14509"/>
                  <a:gd name="connsiteY0" fmla="*/ 3314 h 6567"/>
                  <a:gd name="connsiteX1" fmla="*/ 12108 w 14509"/>
                  <a:gd name="connsiteY1" fmla="*/ 0 h 6567"/>
                  <a:gd name="connsiteX2" fmla="*/ 60 w 14509"/>
                  <a:gd name="connsiteY2" fmla="*/ 3183 h 6567"/>
                  <a:gd name="connsiteX3" fmla="*/ 1281 w 14509"/>
                  <a:gd name="connsiteY3" fmla="*/ 6567 h 6567"/>
                  <a:gd name="connsiteX4" fmla="*/ 13210 w 14509"/>
                  <a:gd name="connsiteY4" fmla="*/ 3314 h 6567"/>
                  <a:gd name="connsiteX0" fmla="*/ 9177 w 10054"/>
                  <a:gd name="connsiteY0" fmla="*/ 5109 h 10000"/>
                  <a:gd name="connsiteX1" fmla="*/ 8349 w 10054"/>
                  <a:gd name="connsiteY1" fmla="*/ 0 h 10000"/>
                  <a:gd name="connsiteX2" fmla="*/ 45 w 10054"/>
                  <a:gd name="connsiteY2" fmla="*/ 4847 h 10000"/>
                  <a:gd name="connsiteX3" fmla="*/ 887 w 10054"/>
                  <a:gd name="connsiteY3" fmla="*/ 10000 h 10000"/>
                  <a:gd name="connsiteX4" fmla="*/ 9177 w 10054"/>
                  <a:gd name="connsiteY4" fmla="*/ 5109 h 10000"/>
                  <a:gd name="connsiteX0" fmla="*/ 9177 w 9456"/>
                  <a:gd name="connsiteY0" fmla="*/ 5109 h 10000"/>
                  <a:gd name="connsiteX1" fmla="*/ 8349 w 9456"/>
                  <a:gd name="connsiteY1" fmla="*/ 0 h 10000"/>
                  <a:gd name="connsiteX2" fmla="*/ 45 w 9456"/>
                  <a:gd name="connsiteY2" fmla="*/ 4847 h 10000"/>
                  <a:gd name="connsiteX3" fmla="*/ 887 w 9456"/>
                  <a:gd name="connsiteY3" fmla="*/ 10000 h 10000"/>
                  <a:gd name="connsiteX4" fmla="*/ 9177 w 9456"/>
                  <a:gd name="connsiteY4" fmla="*/ 5109 h 10000"/>
                  <a:gd name="connsiteX0" fmla="*/ 9705 w 10000"/>
                  <a:gd name="connsiteY0" fmla="*/ 5109 h 10000"/>
                  <a:gd name="connsiteX1" fmla="*/ 8829 w 10000"/>
                  <a:gd name="connsiteY1" fmla="*/ 0 h 10000"/>
                  <a:gd name="connsiteX2" fmla="*/ 48 w 10000"/>
                  <a:gd name="connsiteY2" fmla="*/ 4847 h 10000"/>
                  <a:gd name="connsiteX3" fmla="*/ 938 w 10000"/>
                  <a:gd name="connsiteY3" fmla="*/ 10000 h 10000"/>
                  <a:gd name="connsiteX4" fmla="*/ 9705 w 10000"/>
                  <a:gd name="connsiteY4" fmla="*/ 5109 h 10000"/>
                  <a:gd name="connsiteX0" fmla="*/ 9705 w 10000"/>
                  <a:gd name="connsiteY0" fmla="*/ 5109 h 10000"/>
                  <a:gd name="connsiteX1" fmla="*/ 8829 w 10000"/>
                  <a:gd name="connsiteY1" fmla="*/ 0 h 10000"/>
                  <a:gd name="connsiteX2" fmla="*/ 48 w 10000"/>
                  <a:gd name="connsiteY2" fmla="*/ 4847 h 10000"/>
                  <a:gd name="connsiteX3" fmla="*/ 938 w 10000"/>
                  <a:gd name="connsiteY3" fmla="*/ 10000 h 10000"/>
                  <a:gd name="connsiteX4" fmla="*/ 9705 w 10000"/>
                  <a:gd name="connsiteY4" fmla="*/ 5109 h 10000"/>
                  <a:gd name="connsiteX0" fmla="*/ 9705 w 10000"/>
                  <a:gd name="connsiteY0" fmla="*/ 5109 h 10000"/>
                  <a:gd name="connsiteX1" fmla="*/ 8829 w 10000"/>
                  <a:gd name="connsiteY1" fmla="*/ 0 h 10000"/>
                  <a:gd name="connsiteX2" fmla="*/ 48 w 10000"/>
                  <a:gd name="connsiteY2" fmla="*/ 4847 h 10000"/>
                  <a:gd name="connsiteX3" fmla="*/ 938 w 10000"/>
                  <a:gd name="connsiteY3" fmla="*/ 10000 h 10000"/>
                  <a:gd name="connsiteX4" fmla="*/ 9705 w 10000"/>
                  <a:gd name="connsiteY4" fmla="*/ 5109 h 10000"/>
                  <a:gd name="connsiteX0" fmla="*/ 9705 w 9771"/>
                  <a:gd name="connsiteY0" fmla="*/ 5109 h 10000"/>
                  <a:gd name="connsiteX1" fmla="*/ 8829 w 9771"/>
                  <a:gd name="connsiteY1" fmla="*/ 0 h 10000"/>
                  <a:gd name="connsiteX2" fmla="*/ 48 w 9771"/>
                  <a:gd name="connsiteY2" fmla="*/ 4847 h 10000"/>
                  <a:gd name="connsiteX3" fmla="*/ 938 w 9771"/>
                  <a:gd name="connsiteY3" fmla="*/ 10000 h 10000"/>
                  <a:gd name="connsiteX4" fmla="*/ 9705 w 9771"/>
                  <a:gd name="connsiteY4" fmla="*/ 5109 h 10000"/>
                  <a:gd name="connsiteX0" fmla="*/ 9932 w 10000"/>
                  <a:gd name="connsiteY0" fmla="*/ 5109 h 10000"/>
                  <a:gd name="connsiteX1" fmla="*/ 9036 w 10000"/>
                  <a:gd name="connsiteY1" fmla="*/ 0 h 10000"/>
                  <a:gd name="connsiteX2" fmla="*/ 49 w 10000"/>
                  <a:gd name="connsiteY2" fmla="*/ 4847 h 10000"/>
                  <a:gd name="connsiteX3" fmla="*/ 960 w 10000"/>
                  <a:gd name="connsiteY3" fmla="*/ 10000 h 10000"/>
                  <a:gd name="connsiteX4" fmla="*/ 9932 w 10000"/>
                  <a:gd name="connsiteY4" fmla="*/ 5109 h 10000"/>
                  <a:gd name="connsiteX0" fmla="*/ 9835 w 9909"/>
                  <a:gd name="connsiteY0" fmla="*/ 5245 h 10000"/>
                  <a:gd name="connsiteX1" fmla="*/ 9031 w 9909"/>
                  <a:gd name="connsiteY1" fmla="*/ 0 h 10000"/>
                  <a:gd name="connsiteX2" fmla="*/ 44 w 9909"/>
                  <a:gd name="connsiteY2" fmla="*/ 4847 h 10000"/>
                  <a:gd name="connsiteX3" fmla="*/ 955 w 9909"/>
                  <a:gd name="connsiteY3" fmla="*/ 10000 h 10000"/>
                  <a:gd name="connsiteX4" fmla="*/ 9835 w 9909"/>
                  <a:gd name="connsiteY4" fmla="*/ 5245 h 10000"/>
                  <a:gd name="connsiteX0" fmla="*/ 10023 w 10092"/>
                  <a:gd name="connsiteY0" fmla="*/ 5099 h 10000"/>
                  <a:gd name="connsiteX1" fmla="*/ 9119 w 10092"/>
                  <a:gd name="connsiteY1" fmla="*/ 0 h 10000"/>
                  <a:gd name="connsiteX2" fmla="*/ 49 w 10092"/>
                  <a:gd name="connsiteY2" fmla="*/ 4847 h 10000"/>
                  <a:gd name="connsiteX3" fmla="*/ 969 w 10092"/>
                  <a:gd name="connsiteY3" fmla="*/ 10000 h 10000"/>
                  <a:gd name="connsiteX4" fmla="*/ 10023 w 10092"/>
                  <a:gd name="connsiteY4" fmla="*/ 5099 h 10000"/>
                  <a:gd name="connsiteX0" fmla="*/ 10001 w 10071"/>
                  <a:gd name="connsiteY0" fmla="*/ 5381 h 10000"/>
                  <a:gd name="connsiteX1" fmla="*/ 9119 w 10071"/>
                  <a:gd name="connsiteY1" fmla="*/ 0 h 10000"/>
                  <a:gd name="connsiteX2" fmla="*/ 49 w 10071"/>
                  <a:gd name="connsiteY2" fmla="*/ 4847 h 10000"/>
                  <a:gd name="connsiteX3" fmla="*/ 969 w 10071"/>
                  <a:gd name="connsiteY3" fmla="*/ 10000 h 10000"/>
                  <a:gd name="connsiteX4" fmla="*/ 10001 w 10071"/>
                  <a:gd name="connsiteY4" fmla="*/ 5381 h 10000"/>
                  <a:gd name="connsiteX0" fmla="*/ 10027 w 10095"/>
                  <a:gd name="connsiteY0" fmla="*/ 5120 h 10000"/>
                  <a:gd name="connsiteX1" fmla="*/ 9119 w 10095"/>
                  <a:gd name="connsiteY1" fmla="*/ 0 h 10000"/>
                  <a:gd name="connsiteX2" fmla="*/ 49 w 10095"/>
                  <a:gd name="connsiteY2" fmla="*/ 4847 h 10000"/>
                  <a:gd name="connsiteX3" fmla="*/ 969 w 10095"/>
                  <a:gd name="connsiteY3" fmla="*/ 10000 h 10000"/>
                  <a:gd name="connsiteX4" fmla="*/ 10027 w 10095"/>
                  <a:gd name="connsiteY4" fmla="*/ 5120 h 10000"/>
                  <a:gd name="connsiteX0" fmla="*/ 10027 w 10095"/>
                  <a:gd name="connsiteY0" fmla="*/ 5120 h 10000"/>
                  <a:gd name="connsiteX1" fmla="*/ 9119 w 10095"/>
                  <a:gd name="connsiteY1" fmla="*/ 0 h 10000"/>
                  <a:gd name="connsiteX2" fmla="*/ 49 w 10095"/>
                  <a:gd name="connsiteY2" fmla="*/ 4847 h 10000"/>
                  <a:gd name="connsiteX3" fmla="*/ 969 w 10095"/>
                  <a:gd name="connsiteY3" fmla="*/ 10000 h 10000"/>
                  <a:gd name="connsiteX4" fmla="*/ 10027 w 10095"/>
                  <a:gd name="connsiteY4" fmla="*/ 5120 h 10000"/>
                  <a:gd name="connsiteX0" fmla="*/ 10027 w 10095"/>
                  <a:gd name="connsiteY0" fmla="*/ 5120 h 10000"/>
                  <a:gd name="connsiteX1" fmla="*/ 9119 w 10095"/>
                  <a:gd name="connsiteY1" fmla="*/ 0 h 10000"/>
                  <a:gd name="connsiteX2" fmla="*/ 49 w 10095"/>
                  <a:gd name="connsiteY2" fmla="*/ 4847 h 10000"/>
                  <a:gd name="connsiteX3" fmla="*/ 969 w 10095"/>
                  <a:gd name="connsiteY3" fmla="*/ 10000 h 10000"/>
                  <a:gd name="connsiteX4" fmla="*/ 10027 w 10095"/>
                  <a:gd name="connsiteY4" fmla="*/ 5120 h 10000"/>
                  <a:gd name="connsiteX0" fmla="*/ 9978 w 10046"/>
                  <a:gd name="connsiteY0" fmla="*/ 5120 h 10000"/>
                  <a:gd name="connsiteX1" fmla="*/ 9070 w 10046"/>
                  <a:gd name="connsiteY1" fmla="*/ 0 h 10000"/>
                  <a:gd name="connsiteX2" fmla="*/ 0 w 10046"/>
                  <a:gd name="connsiteY2" fmla="*/ 4847 h 10000"/>
                  <a:gd name="connsiteX3" fmla="*/ 920 w 10046"/>
                  <a:gd name="connsiteY3" fmla="*/ 10000 h 10000"/>
                  <a:gd name="connsiteX4" fmla="*/ 9978 w 10046"/>
                  <a:gd name="connsiteY4" fmla="*/ 5120 h 10000"/>
                  <a:gd name="connsiteX0" fmla="*/ 9978 w 10046"/>
                  <a:gd name="connsiteY0" fmla="*/ 5120 h 10000"/>
                  <a:gd name="connsiteX1" fmla="*/ 9070 w 10046"/>
                  <a:gd name="connsiteY1" fmla="*/ 0 h 10000"/>
                  <a:gd name="connsiteX2" fmla="*/ 0 w 10046"/>
                  <a:gd name="connsiteY2" fmla="*/ 4847 h 10000"/>
                  <a:gd name="connsiteX3" fmla="*/ 920 w 10046"/>
                  <a:gd name="connsiteY3" fmla="*/ 10000 h 10000"/>
                  <a:gd name="connsiteX4" fmla="*/ 9978 w 10046"/>
                  <a:gd name="connsiteY4" fmla="*/ 5120 h 10000"/>
                  <a:gd name="connsiteX0" fmla="*/ 9978 w 10046"/>
                  <a:gd name="connsiteY0" fmla="*/ 5120 h 10000"/>
                  <a:gd name="connsiteX1" fmla="*/ 9070 w 10046"/>
                  <a:gd name="connsiteY1" fmla="*/ 0 h 10000"/>
                  <a:gd name="connsiteX2" fmla="*/ 0 w 10046"/>
                  <a:gd name="connsiteY2" fmla="*/ 4847 h 10000"/>
                  <a:gd name="connsiteX3" fmla="*/ 920 w 10046"/>
                  <a:gd name="connsiteY3" fmla="*/ 10000 h 10000"/>
                  <a:gd name="connsiteX4" fmla="*/ 9978 w 10046"/>
                  <a:gd name="connsiteY4" fmla="*/ 5120 h 10000"/>
                  <a:gd name="connsiteX0" fmla="*/ 9978 w 10046"/>
                  <a:gd name="connsiteY0" fmla="*/ 5120 h 10000"/>
                  <a:gd name="connsiteX1" fmla="*/ 9070 w 10046"/>
                  <a:gd name="connsiteY1" fmla="*/ 0 h 10000"/>
                  <a:gd name="connsiteX2" fmla="*/ 0 w 10046"/>
                  <a:gd name="connsiteY2" fmla="*/ 4847 h 10000"/>
                  <a:gd name="connsiteX3" fmla="*/ 920 w 10046"/>
                  <a:gd name="connsiteY3" fmla="*/ 10000 h 10000"/>
                  <a:gd name="connsiteX4" fmla="*/ 9978 w 10046"/>
                  <a:gd name="connsiteY4" fmla="*/ 5120 h 10000"/>
                  <a:gd name="connsiteX0" fmla="*/ 9978 w 10046"/>
                  <a:gd name="connsiteY0" fmla="*/ 5411 h 10291"/>
                  <a:gd name="connsiteX1" fmla="*/ 9070 w 10046"/>
                  <a:gd name="connsiteY1" fmla="*/ 291 h 10291"/>
                  <a:gd name="connsiteX2" fmla="*/ 0 w 10046"/>
                  <a:gd name="connsiteY2" fmla="*/ 5138 h 10291"/>
                  <a:gd name="connsiteX3" fmla="*/ 920 w 10046"/>
                  <a:gd name="connsiteY3" fmla="*/ 10291 h 10291"/>
                  <a:gd name="connsiteX4" fmla="*/ 9978 w 10046"/>
                  <a:gd name="connsiteY4" fmla="*/ 5411 h 10291"/>
                  <a:gd name="connsiteX0" fmla="*/ 9978 w 10046"/>
                  <a:gd name="connsiteY0" fmla="*/ 5782 h 10662"/>
                  <a:gd name="connsiteX1" fmla="*/ 9070 w 10046"/>
                  <a:gd name="connsiteY1" fmla="*/ 662 h 10662"/>
                  <a:gd name="connsiteX2" fmla="*/ 0 w 10046"/>
                  <a:gd name="connsiteY2" fmla="*/ 5509 h 10662"/>
                  <a:gd name="connsiteX3" fmla="*/ 920 w 10046"/>
                  <a:gd name="connsiteY3" fmla="*/ 10662 h 10662"/>
                  <a:gd name="connsiteX4" fmla="*/ 9978 w 10046"/>
                  <a:gd name="connsiteY4" fmla="*/ 5782 h 10662"/>
                  <a:gd name="connsiteX0" fmla="*/ 9978 w 10046"/>
                  <a:gd name="connsiteY0" fmla="*/ 5403 h 10283"/>
                  <a:gd name="connsiteX1" fmla="*/ 9070 w 10046"/>
                  <a:gd name="connsiteY1" fmla="*/ 283 h 10283"/>
                  <a:gd name="connsiteX2" fmla="*/ 0 w 10046"/>
                  <a:gd name="connsiteY2" fmla="*/ 5130 h 10283"/>
                  <a:gd name="connsiteX3" fmla="*/ 920 w 10046"/>
                  <a:gd name="connsiteY3" fmla="*/ 10283 h 10283"/>
                  <a:gd name="connsiteX4" fmla="*/ 9978 w 10046"/>
                  <a:gd name="connsiteY4" fmla="*/ 5403 h 10283"/>
                  <a:gd name="connsiteX0" fmla="*/ 9978 w 10046"/>
                  <a:gd name="connsiteY0" fmla="*/ 5403 h 10283"/>
                  <a:gd name="connsiteX1" fmla="*/ 9070 w 10046"/>
                  <a:gd name="connsiteY1" fmla="*/ 283 h 10283"/>
                  <a:gd name="connsiteX2" fmla="*/ 0 w 10046"/>
                  <a:gd name="connsiteY2" fmla="*/ 5130 h 10283"/>
                  <a:gd name="connsiteX3" fmla="*/ 920 w 10046"/>
                  <a:gd name="connsiteY3" fmla="*/ 10283 h 10283"/>
                  <a:gd name="connsiteX4" fmla="*/ 9978 w 10046"/>
                  <a:gd name="connsiteY4" fmla="*/ 5403 h 10283"/>
                  <a:gd name="connsiteX0" fmla="*/ 9978 w 9978"/>
                  <a:gd name="connsiteY0" fmla="*/ 5403 h 10283"/>
                  <a:gd name="connsiteX1" fmla="*/ 9070 w 9978"/>
                  <a:gd name="connsiteY1" fmla="*/ 283 h 10283"/>
                  <a:gd name="connsiteX2" fmla="*/ 0 w 9978"/>
                  <a:gd name="connsiteY2" fmla="*/ 5130 h 10283"/>
                  <a:gd name="connsiteX3" fmla="*/ 920 w 9978"/>
                  <a:gd name="connsiteY3" fmla="*/ 10283 h 10283"/>
                  <a:gd name="connsiteX4" fmla="*/ 9978 w 9978"/>
                  <a:gd name="connsiteY4" fmla="*/ 5403 h 10283"/>
                  <a:gd name="connsiteX0" fmla="*/ 10000 w 10000"/>
                  <a:gd name="connsiteY0" fmla="*/ 5254 h 10000"/>
                  <a:gd name="connsiteX1" fmla="*/ 9090 w 10000"/>
                  <a:gd name="connsiteY1" fmla="*/ 275 h 10000"/>
                  <a:gd name="connsiteX2" fmla="*/ 0 w 10000"/>
                  <a:gd name="connsiteY2" fmla="*/ 4989 h 10000"/>
                  <a:gd name="connsiteX3" fmla="*/ 922 w 10000"/>
                  <a:gd name="connsiteY3" fmla="*/ 10000 h 10000"/>
                  <a:gd name="connsiteX4" fmla="*/ 10000 w 10000"/>
                  <a:gd name="connsiteY4" fmla="*/ 5254 h 10000"/>
                  <a:gd name="connsiteX0" fmla="*/ 10000 w 10000"/>
                  <a:gd name="connsiteY0" fmla="*/ 5254 h 10000"/>
                  <a:gd name="connsiteX1" fmla="*/ 9090 w 10000"/>
                  <a:gd name="connsiteY1" fmla="*/ 275 h 10000"/>
                  <a:gd name="connsiteX2" fmla="*/ 0 w 10000"/>
                  <a:gd name="connsiteY2" fmla="*/ 4989 h 10000"/>
                  <a:gd name="connsiteX3" fmla="*/ 922 w 10000"/>
                  <a:gd name="connsiteY3" fmla="*/ 10000 h 10000"/>
                  <a:gd name="connsiteX4" fmla="*/ 10000 w 10000"/>
                  <a:gd name="connsiteY4" fmla="*/ 525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10000" y="5254"/>
                    </a:moveTo>
                    <a:cubicBezTo>
                      <a:pt x="9532" y="2955"/>
                      <a:pt x="9348" y="1900"/>
                      <a:pt x="9090" y="275"/>
                    </a:cubicBezTo>
                    <a:cubicBezTo>
                      <a:pt x="6787" y="-584"/>
                      <a:pt x="2688" y="466"/>
                      <a:pt x="0" y="4989"/>
                    </a:cubicBezTo>
                    <a:cubicBezTo>
                      <a:pt x="380" y="6529"/>
                      <a:pt x="490" y="7279"/>
                      <a:pt x="922" y="10000"/>
                    </a:cubicBezTo>
                    <a:cubicBezTo>
                      <a:pt x="1620" y="7383"/>
                      <a:pt x="5980" y="3482"/>
                      <a:pt x="10000" y="5254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1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82714FB6-156C-41FB-85F5-E5E407FA9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0775" y="473075"/>
                <a:ext cx="3184525" cy="4337050"/>
              </a:xfrm>
              <a:custGeom>
                <a:avLst/>
                <a:gdLst>
                  <a:gd name="T0" fmla="*/ 2006 w 2006"/>
                  <a:gd name="T1" fmla="*/ 0 h 2732"/>
                  <a:gd name="T2" fmla="*/ 1148 w 2006"/>
                  <a:gd name="T3" fmla="*/ 0 h 2732"/>
                  <a:gd name="T4" fmla="*/ 0 w 2006"/>
                  <a:gd name="T5" fmla="*/ 1991 h 2732"/>
                  <a:gd name="T6" fmla="*/ 430 w 2006"/>
                  <a:gd name="T7" fmla="*/ 2732 h 2732"/>
                  <a:gd name="T8" fmla="*/ 2006 w 2006"/>
                  <a:gd name="T9" fmla="*/ 0 h 2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6" h="2732">
                    <a:moveTo>
                      <a:pt x="2006" y="0"/>
                    </a:moveTo>
                    <a:lnTo>
                      <a:pt x="1148" y="0"/>
                    </a:lnTo>
                    <a:lnTo>
                      <a:pt x="0" y="1991"/>
                    </a:lnTo>
                    <a:lnTo>
                      <a:pt x="430" y="2732"/>
                    </a:lnTo>
                    <a:lnTo>
                      <a:pt x="2006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06A9C2F6-F47F-44B4-A819-2E024D5CD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6700" y="2517775"/>
                <a:ext cx="3184525" cy="4340225"/>
              </a:xfrm>
              <a:custGeom>
                <a:avLst/>
                <a:gdLst>
                  <a:gd name="T0" fmla="*/ 0 w 2006"/>
                  <a:gd name="T1" fmla="*/ 2734 h 2734"/>
                  <a:gd name="T2" fmla="*/ 857 w 2006"/>
                  <a:gd name="T3" fmla="*/ 2734 h 2734"/>
                  <a:gd name="T4" fmla="*/ 2006 w 2006"/>
                  <a:gd name="T5" fmla="*/ 743 h 2734"/>
                  <a:gd name="T6" fmla="*/ 1576 w 2006"/>
                  <a:gd name="T7" fmla="*/ 0 h 2734"/>
                  <a:gd name="T8" fmla="*/ 0 w 2006"/>
                  <a:gd name="T9" fmla="*/ 2734 h 2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6" h="2734">
                    <a:moveTo>
                      <a:pt x="0" y="2734"/>
                    </a:moveTo>
                    <a:lnTo>
                      <a:pt x="857" y="2734"/>
                    </a:lnTo>
                    <a:lnTo>
                      <a:pt x="2006" y="743"/>
                    </a:lnTo>
                    <a:lnTo>
                      <a:pt x="1576" y="0"/>
                    </a:lnTo>
                    <a:lnTo>
                      <a:pt x="0" y="273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A98F500-4FA8-4945-BC65-E0052E73E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638" y="3175"/>
                <a:ext cx="5334000" cy="6854825"/>
              </a:xfrm>
              <a:custGeom>
                <a:avLst/>
                <a:gdLst>
                  <a:gd name="T0" fmla="*/ 2758 w 3360"/>
                  <a:gd name="T1" fmla="*/ 0 h 4318"/>
                  <a:gd name="T2" fmla="*/ 1553 w 3360"/>
                  <a:gd name="T3" fmla="*/ 0 h 4318"/>
                  <a:gd name="T4" fmla="*/ 2055 w 3360"/>
                  <a:gd name="T5" fmla="*/ 289 h 4318"/>
                  <a:gd name="T6" fmla="*/ 0 w 3360"/>
                  <a:gd name="T7" fmla="*/ 3854 h 4318"/>
                  <a:gd name="T8" fmla="*/ 266 w 3360"/>
                  <a:gd name="T9" fmla="*/ 4318 h 4318"/>
                  <a:gd name="T10" fmla="*/ 801 w 3360"/>
                  <a:gd name="T11" fmla="*/ 4318 h 4318"/>
                  <a:gd name="T12" fmla="*/ 2859 w 3360"/>
                  <a:gd name="T13" fmla="*/ 753 h 4318"/>
                  <a:gd name="T14" fmla="*/ 3360 w 3360"/>
                  <a:gd name="T15" fmla="*/ 1042 h 4318"/>
                  <a:gd name="T16" fmla="*/ 2758 w 3360"/>
                  <a:gd name="T17" fmla="*/ 0 h 4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60" h="4318">
                    <a:moveTo>
                      <a:pt x="2758" y="0"/>
                    </a:moveTo>
                    <a:lnTo>
                      <a:pt x="1553" y="0"/>
                    </a:lnTo>
                    <a:lnTo>
                      <a:pt x="2055" y="289"/>
                    </a:lnTo>
                    <a:lnTo>
                      <a:pt x="0" y="3854"/>
                    </a:lnTo>
                    <a:lnTo>
                      <a:pt x="266" y="4318"/>
                    </a:lnTo>
                    <a:lnTo>
                      <a:pt x="801" y="4318"/>
                    </a:lnTo>
                    <a:lnTo>
                      <a:pt x="2859" y="753"/>
                    </a:lnTo>
                    <a:lnTo>
                      <a:pt x="3360" y="1042"/>
                    </a:lnTo>
                    <a:lnTo>
                      <a:pt x="2758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BE7171-9726-4A7A-AFC4-E3FFB4FB1B79}"/>
                </a:ext>
              </a:extLst>
            </p:cNvPr>
            <p:cNvGrpSpPr/>
            <p:nvPr/>
          </p:nvGrpSpPr>
          <p:grpSpPr>
            <a:xfrm>
              <a:off x="4508857" y="2988658"/>
              <a:ext cx="5817381" cy="1275065"/>
              <a:chOff x="4508857" y="2988658"/>
              <a:chExt cx="5817381" cy="127506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C57D71-DF8F-425E-8CB7-D8C2A04E5AFC}"/>
                  </a:ext>
                </a:extLst>
              </p:cNvPr>
              <p:cNvSpPr txBox="1"/>
              <p:nvPr/>
            </p:nvSpPr>
            <p:spPr>
              <a:xfrm>
                <a:off x="6337281" y="2988658"/>
                <a:ext cx="3988957" cy="1267195"/>
              </a:xfrm>
              <a:custGeom>
                <a:avLst/>
                <a:gdLst>
                  <a:gd name="connsiteX0" fmla="*/ 1986060 w 3988957"/>
                  <a:gd name="connsiteY0" fmla="*/ 299091 h 1267195"/>
                  <a:gd name="connsiteX1" fmla="*/ 1815527 w 3988957"/>
                  <a:gd name="connsiteY1" fmla="*/ 368124 h 1267195"/>
                  <a:gd name="connsiteX2" fmla="*/ 1743378 w 3988957"/>
                  <a:gd name="connsiteY2" fmla="*/ 564073 h 1267195"/>
                  <a:gd name="connsiteX3" fmla="*/ 1815527 w 3988957"/>
                  <a:gd name="connsiteY3" fmla="*/ 761990 h 1267195"/>
                  <a:gd name="connsiteX4" fmla="*/ 1986060 w 3988957"/>
                  <a:gd name="connsiteY4" fmla="*/ 832991 h 1267195"/>
                  <a:gd name="connsiteX5" fmla="*/ 2157251 w 3988957"/>
                  <a:gd name="connsiteY5" fmla="*/ 762647 h 1267195"/>
                  <a:gd name="connsiteX6" fmla="*/ 2230054 w 3988957"/>
                  <a:gd name="connsiteY6" fmla="*/ 565384 h 1267195"/>
                  <a:gd name="connsiteX7" fmla="*/ 2157251 w 3988957"/>
                  <a:gd name="connsiteY7" fmla="*/ 369762 h 1267195"/>
                  <a:gd name="connsiteX8" fmla="*/ 1986060 w 3988957"/>
                  <a:gd name="connsiteY8" fmla="*/ 299091 h 1267195"/>
                  <a:gd name="connsiteX9" fmla="*/ 1154820 w 3988957"/>
                  <a:gd name="connsiteY9" fmla="*/ 299091 h 1267195"/>
                  <a:gd name="connsiteX10" fmla="*/ 984123 w 3988957"/>
                  <a:gd name="connsiteY10" fmla="*/ 369762 h 1267195"/>
                  <a:gd name="connsiteX11" fmla="*/ 910826 w 3988957"/>
                  <a:gd name="connsiteY11" fmla="*/ 565384 h 1267195"/>
                  <a:gd name="connsiteX12" fmla="*/ 984123 w 3988957"/>
                  <a:gd name="connsiteY12" fmla="*/ 762647 h 1267195"/>
                  <a:gd name="connsiteX13" fmla="*/ 1154820 w 3988957"/>
                  <a:gd name="connsiteY13" fmla="*/ 832991 h 1267195"/>
                  <a:gd name="connsiteX14" fmla="*/ 1326501 w 3988957"/>
                  <a:gd name="connsiteY14" fmla="*/ 761990 h 1267195"/>
                  <a:gd name="connsiteX15" fmla="*/ 1398813 w 3988957"/>
                  <a:gd name="connsiteY15" fmla="*/ 564073 h 1267195"/>
                  <a:gd name="connsiteX16" fmla="*/ 1326501 w 3988957"/>
                  <a:gd name="connsiteY16" fmla="*/ 368124 h 1267195"/>
                  <a:gd name="connsiteX17" fmla="*/ 1154820 w 3988957"/>
                  <a:gd name="connsiteY17" fmla="*/ 299091 h 1267195"/>
                  <a:gd name="connsiteX18" fmla="*/ 3638705 w 3988957"/>
                  <a:gd name="connsiteY18" fmla="*/ 296466 h 1267195"/>
                  <a:gd name="connsiteX19" fmla="*/ 3486371 w 3988957"/>
                  <a:gd name="connsiteY19" fmla="*/ 352710 h 1267195"/>
                  <a:gd name="connsiteX20" fmla="*/ 3411763 w 3988957"/>
                  <a:gd name="connsiteY20" fmla="*/ 514223 h 1267195"/>
                  <a:gd name="connsiteX21" fmla="*/ 3865645 w 3988957"/>
                  <a:gd name="connsiteY21" fmla="*/ 514223 h 1267195"/>
                  <a:gd name="connsiteX22" fmla="*/ 3798907 w 3988957"/>
                  <a:gd name="connsiteY22" fmla="*/ 352710 h 1267195"/>
                  <a:gd name="connsiteX23" fmla="*/ 3638705 w 3988957"/>
                  <a:gd name="connsiteY23" fmla="*/ 296466 h 1267195"/>
                  <a:gd name="connsiteX24" fmla="*/ 3643953 w 3988957"/>
                  <a:gd name="connsiteY24" fmla="*/ 195458 h 1267195"/>
                  <a:gd name="connsiteX25" fmla="*/ 3894669 w 3988957"/>
                  <a:gd name="connsiteY25" fmla="*/ 293513 h 1267195"/>
                  <a:gd name="connsiteX26" fmla="*/ 3988957 w 3988957"/>
                  <a:gd name="connsiteY26" fmla="*/ 539148 h 1267195"/>
                  <a:gd name="connsiteX27" fmla="*/ 3987970 w 3988957"/>
                  <a:gd name="connsiteY27" fmla="*/ 575716 h 1267195"/>
                  <a:gd name="connsiteX28" fmla="*/ 3985021 w 3988957"/>
                  <a:gd name="connsiteY28" fmla="*/ 611297 h 1267195"/>
                  <a:gd name="connsiteX29" fmla="*/ 3410453 w 3988957"/>
                  <a:gd name="connsiteY29" fmla="*/ 611297 h 1267195"/>
                  <a:gd name="connsiteX30" fmla="*/ 3484897 w 3988957"/>
                  <a:gd name="connsiteY30" fmla="*/ 778714 h 1267195"/>
                  <a:gd name="connsiteX31" fmla="*/ 3643953 w 3988957"/>
                  <a:gd name="connsiteY31" fmla="*/ 836927 h 1267195"/>
                  <a:gd name="connsiteX32" fmla="*/ 3775460 w 3988957"/>
                  <a:gd name="connsiteY32" fmla="*/ 799702 h 1267195"/>
                  <a:gd name="connsiteX33" fmla="*/ 3845967 w 3988957"/>
                  <a:gd name="connsiteY33" fmla="*/ 704434 h 1267195"/>
                  <a:gd name="connsiteX34" fmla="*/ 3974525 w 3988957"/>
                  <a:gd name="connsiteY34" fmla="*/ 704434 h 1267195"/>
                  <a:gd name="connsiteX35" fmla="*/ 3862368 w 3988957"/>
                  <a:gd name="connsiteY35" fmla="*/ 870377 h 1267195"/>
                  <a:gd name="connsiteX36" fmla="*/ 3643953 w 3988957"/>
                  <a:gd name="connsiteY36" fmla="*/ 937935 h 1267195"/>
                  <a:gd name="connsiteX37" fmla="*/ 3389465 w 3988957"/>
                  <a:gd name="connsiteY37" fmla="*/ 837255 h 1267195"/>
                  <a:gd name="connsiteX38" fmla="*/ 3288455 w 3988957"/>
                  <a:gd name="connsiteY38" fmla="*/ 565384 h 1267195"/>
                  <a:gd name="connsiteX39" fmla="*/ 3387496 w 3988957"/>
                  <a:gd name="connsiteY39" fmla="*/ 295318 h 1267195"/>
                  <a:gd name="connsiteX40" fmla="*/ 3643953 w 3988957"/>
                  <a:gd name="connsiteY40" fmla="*/ 195458 h 1267195"/>
                  <a:gd name="connsiteX41" fmla="*/ 2846162 w 3988957"/>
                  <a:gd name="connsiteY41" fmla="*/ 195458 h 1267195"/>
                  <a:gd name="connsiteX42" fmla="*/ 3065231 w 3988957"/>
                  <a:gd name="connsiteY42" fmla="*/ 260228 h 1267195"/>
                  <a:gd name="connsiteX43" fmla="*/ 3178047 w 3988957"/>
                  <a:gd name="connsiteY43" fmla="*/ 438141 h 1267195"/>
                  <a:gd name="connsiteX44" fmla="*/ 3049491 w 3988957"/>
                  <a:gd name="connsiteY44" fmla="*/ 438141 h 1267195"/>
                  <a:gd name="connsiteX45" fmla="*/ 2978325 w 3988957"/>
                  <a:gd name="connsiteY45" fmla="*/ 334835 h 1267195"/>
                  <a:gd name="connsiteX46" fmla="*/ 2846162 w 3988957"/>
                  <a:gd name="connsiteY46" fmla="*/ 296466 h 1267195"/>
                  <a:gd name="connsiteX47" fmla="*/ 2682845 w 3988957"/>
                  <a:gd name="connsiteY47" fmla="*/ 365008 h 1267195"/>
                  <a:gd name="connsiteX48" fmla="*/ 2617909 w 3988957"/>
                  <a:gd name="connsiteY48" fmla="*/ 565384 h 1267195"/>
                  <a:gd name="connsiteX49" fmla="*/ 2682845 w 3988957"/>
                  <a:gd name="connsiteY49" fmla="*/ 768058 h 1267195"/>
                  <a:gd name="connsiteX50" fmla="*/ 2846162 w 3988957"/>
                  <a:gd name="connsiteY50" fmla="*/ 836927 h 1267195"/>
                  <a:gd name="connsiteX51" fmla="*/ 2977832 w 3988957"/>
                  <a:gd name="connsiteY51" fmla="*/ 800032 h 1267195"/>
                  <a:gd name="connsiteX52" fmla="*/ 3049491 w 3988957"/>
                  <a:gd name="connsiteY52" fmla="*/ 695252 h 1267195"/>
                  <a:gd name="connsiteX53" fmla="*/ 3178047 w 3988957"/>
                  <a:gd name="connsiteY53" fmla="*/ 695252 h 1267195"/>
                  <a:gd name="connsiteX54" fmla="*/ 3065231 w 3988957"/>
                  <a:gd name="connsiteY54" fmla="*/ 870213 h 1267195"/>
                  <a:gd name="connsiteX55" fmla="*/ 2846162 w 3988957"/>
                  <a:gd name="connsiteY55" fmla="*/ 937935 h 1267195"/>
                  <a:gd name="connsiteX56" fmla="*/ 2594298 w 3988957"/>
                  <a:gd name="connsiteY56" fmla="*/ 837255 h 1267195"/>
                  <a:gd name="connsiteX57" fmla="*/ 2495913 w 3988957"/>
                  <a:gd name="connsiteY57" fmla="*/ 565384 h 1267195"/>
                  <a:gd name="connsiteX58" fmla="*/ 2594298 w 3988957"/>
                  <a:gd name="connsiteY58" fmla="*/ 295811 h 1267195"/>
                  <a:gd name="connsiteX59" fmla="*/ 2846162 w 3988957"/>
                  <a:gd name="connsiteY59" fmla="*/ 195458 h 1267195"/>
                  <a:gd name="connsiteX60" fmla="*/ 1962450 w 3988957"/>
                  <a:gd name="connsiteY60" fmla="*/ 195458 h 1267195"/>
                  <a:gd name="connsiteX61" fmla="*/ 2130688 w 3988957"/>
                  <a:gd name="connsiteY61" fmla="*/ 238909 h 1267195"/>
                  <a:gd name="connsiteX62" fmla="*/ 2230054 w 3988957"/>
                  <a:gd name="connsiteY62" fmla="*/ 338445 h 1267195"/>
                  <a:gd name="connsiteX63" fmla="*/ 2230054 w 3988957"/>
                  <a:gd name="connsiteY63" fmla="*/ 207265 h 1267195"/>
                  <a:gd name="connsiteX64" fmla="*/ 2350741 w 3988957"/>
                  <a:gd name="connsiteY64" fmla="*/ 207265 h 1267195"/>
                  <a:gd name="connsiteX65" fmla="*/ 2350741 w 3988957"/>
                  <a:gd name="connsiteY65" fmla="*/ 926128 h 1267195"/>
                  <a:gd name="connsiteX66" fmla="*/ 2230054 w 3988957"/>
                  <a:gd name="connsiteY66" fmla="*/ 926128 h 1267195"/>
                  <a:gd name="connsiteX67" fmla="*/ 2230054 w 3988957"/>
                  <a:gd name="connsiteY67" fmla="*/ 792326 h 1267195"/>
                  <a:gd name="connsiteX68" fmla="*/ 2129047 w 3988957"/>
                  <a:gd name="connsiteY68" fmla="*/ 894154 h 1267195"/>
                  <a:gd name="connsiteX69" fmla="*/ 1961136 w 3988957"/>
                  <a:gd name="connsiteY69" fmla="*/ 937935 h 1267195"/>
                  <a:gd name="connsiteX70" fmla="*/ 1719437 w 3988957"/>
                  <a:gd name="connsiteY70" fmla="*/ 834629 h 1267195"/>
                  <a:gd name="connsiteX71" fmla="*/ 1621383 w 3988957"/>
                  <a:gd name="connsiteY71" fmla="*/ 564073 h 1267195"/>
                  <a:gd name="connsiteX72" fmla="*/ 1719601 w 3988957"/>
                  <a:gd name="connsiteY72" fmla="*/ 295645 h 1267195"/>
                  <a:gd name="connsiteX73" fmla="*/ 1962450 w 3988957"/>
                  <a:gd name="connsiteY73" fmla="*/ 195458 h 1267195"/>
                  <a:gd name="connsiteX74" fmla="*/ 1179745 w 3988957"/>
                  <a:gd name="connsiteY74" fmla="*/ 195458 h 1267195"/>
                  <a:gd name="connsiteX75" fmla="*/ 1422590 w 3988957"/>
                  <a:gd name="connsiteY75" fmla="*/ 295645 h 1267195"/>
                  <a:gd name="connsiteX76" fmla="*/ 1520812 w 3988957"/>
                  <a:gd name="connsiteY76" fmla="*/ 564073 h 1267195"/>
                  <a:gd name="connsiteX77" fmla="*/ 1422590 w 3988957"/>
                  <a:gd name="connsiteY77" fmla="*/ 834629 h 1267195"/>
                  <a:gd name="connsiteX78" fmla="*/ 1179745 w 3988957"/>
                  <a:gd name="connsiteY78" fmla="*/ 937935 h 1267195"/>
                  <a:gd name="connsiteX79" fmla="*/ 1012818 w 3988957"/>
                  <a:gd name="connsiteY79" fmla="*/ 893333 h 1267195"/>
                  <a:gd name="connsiteX80" fmla="*/ 910826 w 3988957"/>
                  <a:gd name="connsiteY80" fmla="*/ 793637 h 1267195"/>
                  <a:gd name="connsiteX81" fmla="*/ 910826 w 3988957"/>
                  <a:gd name="connsiteY81" fmla="*/ 1267195 h 1267195"/>
                  <a:gd name="connsiteX82" fmla="*/ 791450 w 3988957"/>
                  <a:gd name="connsiteY82" fmla="*/ 1267195 h 1267195"/>
                  <a:gd name="connsiteX83" fmla="*/ 791450 w 3988957"/>
                  <a:gd name="connsiteY83" fmla="*/ 207265 h 1267195"/>
                  <a:gd name="connsiteX84" fmla="*/ 910826 w 3988957"/>
                  <a:gd name="connsiteY84" fmla="*/ 207265 h 1267195"/>
                  <a:gd name="connsiteX85" fmla="*/ 910826 w 3988957"/>
                  <a:gd name="connsiteY85" fmla="*/ 339756 h 1267195"/>
                  <a:gd name="connsiteX86" fmla="*/ 1012327 w 3988957"/>
                  <a:gd name="connsiteY86" fmla="*/ 239076 h 1267195"/>
                  <a:gd name="connsiteX87" fmla="*/ 1179745 w 3988957"/>
                  <a:gd name="connsiteY87" fmla="*/ 195458 h 1267195"/>
                  <a:gd name="connsiteX88" fmla="*/ 308272 w 3988957"/>
                  <a:gd name="connsiteY88" fmla="*/ 0 h 1267195"/>
                  <a:gd name="connsiteX89" fmla="*/ 519801 w 3988957"/>
                  <a:gd name="connsiteY89" fmla="*/ 65263 h 1267195"/>
                  <a:gd name="connsiteX90" fmla="*/ 611299 w 3988957"/>
                  <a:gd name="connsiteY90" fmla="*/ 234812 h 1267195"/>
                  <a:gd name="connsiteX91" fmla="*/ 480120 w 3988957"/>
                  <a:gd name="connsiteY91" fmla="*/ 234812 h 1267195"/>
                  <a:gd name="connsiteX92" fmla="*/ 430434 w 3988957"/>
                  <a:gd name="connsiteY92" fmla="*/ 145936 h 1267195"/>
                  <a:gd name="connsiteX93" fmla="*/ 303027 w 3988957"/>
                  <a:gd name="connsiteY93" fmla="*/ 102321 h 1267195"/>
                  <a:gd name="connsiteX94" fmla="*/ 178240 w 3988957"/>
                  <a:gd name="connsiteY94" fmla="*/ 137902 h 1267195"/>
                  <a:gd name="connsiteX95" fmla="*/ 127246 w 3988957"/>
                  <a:gd name="connsiteY95" fmla="*/ 249241 h 1267195"/>
                  <a:gd name="connsiteX96" fmla="*/ 178542 w 3988957"/>
                  <a:gd name="connsiteY96" fmla="*/ 351898 h 1267195"/>
                  <a:gd name="connsiteX97" fmla="*/ 300864 w 3988957"/>
                  <a:gd name="connsiteY97" fmla="*/ 404307 h 1267195"/>
                  <a:gd name="connsiteX98" fmla="*/ 446863 w 3988957"/>
                  <a:gd name="connsiteY98" fmla="*/ 448151 h 1267195"/>
                  <a:gd name="connsiteX99" fmla="*/ 569185 w 3988957"/>
                  <a:gd name="connsiteY99" fmla="*/ 525118 h 1267195"/>
                  <a:gd name="connsiteX100" fmla="*/ 620481 w 3988957"/>
                  <a:gd name="connsiteY100" fmla="*/ 676887 h 1267195"/>
                  <a:gd name="connsiteX101" fmla="*/ 585597 w 3988957"/>
                  <a:gd name="connsiteY101" fmla="*/ 801605 h 1267195"/>
                  <a:gd name="connsiteX102" fmla="*/ 483081 w 3988957"/>
                  <a:gd name="connsiteY102" fmla="*/ 897172 h 1267195"/>
                  <a:gd name="connsiteX103" fmla="*/ 316145 w 3988957"/>
                  <a:gd name="connsiteY103" fmla="*/ 935312 h 1267195"/>
                  <a:gd name="connsiteX104" fmla="*/ 90187 w 3988957"/>
                  <a:gd name="connsiteY104" fmla="*/ 865295 h 1267195"/>
                  <a:gd name="connsiteX105" fmla="*/ 0 w 3988957"/>
                  <a:gd name="connsiteY105" fmla="*/ 682134 h 1267195"/>
                  <a:gd name="connsiteX106" fmla="*/ 127246 w 3988957"/>
                  <a:gd name="connsiteY106" fmla="*/ 682134 h 1267195"/>
                  <a:gd name="connsiteX107" fmla="*/ 176929 w 3988957"/>
                  <a:gd name="connsiteY107" fmla="*/ 786751 h 1267195"/>
                  <a:gd name="connsiteX108" fmla="*/ 316145 w 3988957"/>
                  <a:gd name="connsiteY108" fmla="*/ 834302 h 1267195"/>
                  <a:gd name="connsiteX109" fmla="*/ 451259 w 3988957"/>
                  <a:gd name="connsiteY109" fmla="*/ 790685 h 1267195"/>
                  <a:gd name="connsiteX110" fmla="*/ 499797 w 3988957"/>
                  <a:gd name="connsiteY110" fmla="*/ 682134 h 1267195"/>
                  <a:gd name="connsiteX111" fmla="*/ 448364 w 3988957"/>
                  <a:gd name="connsiteY111" fmla="*/ 575438 h 1267195"/>
                  <a:gd name="connsiteX112" fmla="*/ 325714 w 3988957"/>
                  <a:gd name="connsiteY112" fmla="*/ 522452 h 1267195"/>
                  <a:gd name="connsiteX113" fmla="*/ 179331 w 3988957"/>
                  <a:gd name="connsiteY113" fmla="*/ 479919 h 1267195"/>
                  <a:gd name="connsiteX114" fmla="*/ 56681 w 3988957"/>
                  <a:gd name="connsiteY114" fmla="*/ 404580 h 1267195"/>
                  <a:gd name="connsiteX115" fmla="*/ 5248 w 3988957"/>
                  <a:gd name="connsiteY115" fmla="*/ 253178 h 1267195"/>
                  <a:gd name="connsiteX116" fmla="*/ 88876 w 3988957"/>
                  <a:gd name="connsiteY116" fmla="*/ 70017 h 1267195"/>
                  <a:gd name="connsiteX117" fmla="*/ 308272 w 3988957"/>
                  <a:gd name="connsiteY117" fmla="*/ 0 h 126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3988957" h="1267195">
                    <a:moveTo>
                      <a:pt x="1986060" y="299091"/>
                    </a:moveTo>
                    <a:cubicBezTo>
                      <a:pt x="1918557" y="299553"/>
                      <a:pt x="1861712" y="322567"/>
                      <a:pt x="1815527" y="368124"/>
                    </a:cubicBezTo>
                    <a:cubicBezTo>
                      <a:pt x="1769341" y="413681"/>
                      <a:pt x="1745292" y="478998"/>
                      <a:pt x="1743378" y="564073"/>
                    </a:cubicBezTo>
                    <a:cubicBezTo>
                      <a:pt x="1745292" y="649311"/>
                      <a:pt x="1769341" y="715285"/>
                      <a:pt x="1815527" y="761990"/>
                    </a:cubicBezTo>
                    <a:cubicBezTo>
                      <a:pt x="1861712" y="808695"/>
                      <a:pt x="1918557" y="832363"/>
                      <a:pt x="1986060" y="832991"/>
                    </a:cubicBezTo>
                    <a:cubicBezTo>
                      <a:pt x="2053618" y="832417"/>
                      <a:pt x="2110681" y="808967"/>
                      <a:pt x="2157251" y="762647"/>
                    </a:cubicBezTo>
                    <a:cubicBezTo>
                      <a:pt x="2203818" y="716324"/>
                      <a:pt x="2228085" y="650570"/>
                      <a:pt x="2230054" y="565384"/>
                    </a:cubicBezTo>
                    <a:cubicBezTo>
                      <a:pt x="2228085" y="481402"/>
                      <a:pt x="2203818" y="416194"/>
                      <a:pt x="2157251" y="369762"/>
                    </a:cubicBezTo>
                    <a:cubicBezTo>
                      <a:pt x="2110681" y="323330"/>
                      <a:pt x="2053618" y="299774"/>
                      <a:pt x="1986060" y="299091"/>
                    </a:cubicBezTo>
                    <a:close/>
                    <a:moveTo>
                      <a:pt x="1154820" y="299091"/>
                    </a:moveTo>
                    <a:cubicBezTo>
                      <a:pt x="1087836" y="299774"/>
                      <a:pt x="1030937" y="323330"/>
                      <a:pt x="984123" y="369762"/>
                    </a:cubicBezTo>
                    <a:cubicBezTo>
                      <a:pt x="937306" y="416194"/>
                      <a:pt x="912875" y="481402"/>
                      <a:pt x="910826" y="565384"/>
                    </a:cubicBezTo>
                    <a:cubicBezTo>
                      <a:pt x="912875" y="650570"/>
                      <a:pt x="937306" y="716324"/>
                      <a:pt x="984123" y="762647"/>
                    </a:cubicBezTo>
                    <a:cubicBezTo>
                      <a:pt x="1030937" y="808967"/>
                      <a:pt x="1087836" y="832417"/>
                      <a:pt x="1154820" y="832991"/>
                    </a:cubicBezTo>
                    <a:cubicBezTo>
                      <a:pt x="1222949" y="832363"/>
                      <a:pt x="1280178" y="808695"/>
                      <a:pt x="1326501" y="761990"/>
                    </a:cubicBezTo>
                    <a:cubicBezTo>
                      <a:pt x="1372824" y="715285"/>
                      <a:pt x="1396928" y="649311"/>
                      <a:pt x="1398813" y="564073"/>
                    </a:cubicBezTo>
                    <a:cubicBezTo>
                      <a:pt x="1396928" y="478998"/>
                      <a:pt x="1372824" y="413681"/>
                      <a:pt x="1326501" y="368124"/>
                    </a:cubicBezTo>
                    <a:cubicBezTo>
                      <a:pt x="1280178" y="322567"/>
                      <a:pt x="1222949" y="299553"/>
                      <a:pt x="1154820" y="299091"/>
                    </a:cubicBezTo>
                    <a:close/>
                    <a:moveTo>
                      <a:pt x="3638705" y="296466"/>
                    </a:moveTo>
                    <a:cubicBezTo>
                      <a:pt x="3578992" y="296767"/>
                      <a:pt x="3528216" y="315514"/>
                      <a:pt x="3486371" y="352710"/>
                    </a:cubicBezTo>
                    <a:cubicBezTo>
                      <a:pt x="3444533" y="389904"/>
                      <a:pt x="3419663" y="443741"/>
                      <a:pt x="3411763" y="514223"/>
                    </a:cubicBezTo>
                    <a:lnTo>
                      <a:pt x="3865645" y="514223"/>
                    </a:lnTo>
                    <a:cubicBezTo>
                      <a:pt x="3864471" y="443741"/>
                      <a:pt x="3842227" y="389904"/>
                      <a:pt x="3798907" y="352710"/>
                    </a:cubicBezTo>
                    <a:cubicBezTo>
                      <a:pt x="3755594" y="315514"/>
                      <a:pt x="3702193" y="296767"/>
                      <a:pt x="3638705" y="296466"/>
                    </a:cubicBezTo>
                    <a:close/>
                    <a:moveTo>
                      <a:pt x="3643953" y="195458"/>
                    </a:moveTo>
                    <a:cubicBezTo>
                      <a:pt x="3749580" y="197481"/>
                      <a:pt x="3833151" y="230164"/>
                      <a:pt x="3894669" y="293513"/>
                    </a:cubicBezTo>
                    <a:cubicBezTo>
                      <a:pt x="3956188" y="356862"/>
                      <a:pt x="3987617" y="438740"/>
                      <a:pt x="3988957" y="539148"/>
                    </a:cubicBezTo>
                    <a:cubicBezTo>
                      <a:pt x="3988957" y="552074"/>
                      <a:pt x="3988627" y="564265"/>
                      <a:pt x="3987970" y="575716"/>
                    </a:cubicBezTo>
                    <a:cubicBezTo>
                      <a:pt x="3987316" y="587167"/>
                      <a:pt x="3986331" y="599025"/>
                      <a:pt x="3985021" y="611297"/>
                    </a:cubicBezTo>
                    <a:lnTo>
                      <a:pt x="3410453" y="611297"/>
                    </a:lnTo>
                    <a:cubicBezTo>
                      <a:pt x="3416575" y="684404"/>
                      <a:pt x="3441388" y="740210"/>
                      <a:pt x="3484897" y="778714"/>
                    </a:cubicBezTo>
                    <a:cubicBezTo>
                      <a:pt x="3528405" y="817222"/>
                      <a:pt x="3581422" y="836626"/>
                      <a:pt x="3643953" y="836927"/>
                    </a:cubicBezTo>
                    <a:cubicBezTo>
                      <a:pt x="3697791" y="836242"/>
                      <a:pt x="3741627" y="823835"/>
                      <a:pt x="3775460" y="799702"/>
                    </a:cubicBezTo>
                    <a:cubicBezTo>
                      <a:pt x="3809293" y="775573"/>
                      <a:pt x="3832798" y="743816"/>
                      <a:pt x="3845967" y="704434"/>
                    </a:cubicBezTo>
                    <a:lnTo>
                      <a:pt x="3974525" y="704434"/>
                    </a:lnTo>
                    <a:cubicBezTo>
                      <a:pt x="3955832" y="771556"/>
                      <a:pt x="3918447" y="826868"/>
                      <a:pt x="3862368" y="870377"/>
                    </a:cubicBezTo>
                    <a:cubicBezTo>
                      <a:pt x="3806287" y="913885"/>
                      <a:pt x="3733484" y="936405"/>
                      <a:pt x="3643953" y="937935"/>
                    </a:cubicBezTo>
                    <a:cubicBezTo>
                      <a:pt x="3539609" y="936678"/>
                      <a:pt x="3454781" y="903117"/>
                      <a:pt x="3389465" y="837255"/>
                    </a:cubicBezTo>
                    <a:cubicBezTo>
                      <a:pt x="3324147" y="771392"/>
                      <a:pt x="3290480" y="680769"/>
                      <a:pt x="3288455" y="565384"/>
                    </a:cubicBezTo>
                    <a:cubicBezTo>
                      <a:pt x="3290150" y="450685"/>
                      <a:pt x="3323166" y="360661"/>
                      <a:pt x="3387496" y="295318"/>
                    </a:cubicBezTo>
                    <a:cubicBezTo>
                      <a:pt x="3451829" y="229975"/>
                      <a:pt x="3537314" y="196686"/>
                      <a:pt x="3643953" y="195458"/>
                    </a:cubicBezTo>
                    <a:close/>
                    <a:moveTo>
                      <a:pt x="2846162" y="195458"/>
                    </a:moveTo>
                    <a:cubicBezTo>
                      <a:pt x="2935747" y="196141"/>
                      <a:pt x="3008771" y="217732"/>
                      <a:pt x="3065231" y="260228"/>
                    </a:cubicBezTo>
                    <a:cubicBezTo>
                      <a:pt x="3121693" y="302723"/>
                      <a:pt x="3159301" y="362030"/>
                      <a:pt x="3178047" y="438141"/>
                    </a:cubicBezTo>
                    <a:lnTo>
                      <a:pt x="3049491" y="438141"/>
                    </a:lnTo>
                    <a:cubicBezTo>
                      <a:pt x="3036754" y="394360"/>
                      <a:pt x="3013035" y="359924"/>
                      <a:pt x="2978325" y="334835"/>
                    </a:cubicBezTo>
                    <a:cubicBezTo>
                      <a:pt x="2943617" y="309747"/>
                      <a:pt x="2899563" y="296959"/>
                      <a:pt x="2846162" y="296466"/>
                    </a:cubicBezTo>
                    <a:cubicBezTo>
                      <a:pt x="2779261" y="296684"/>
                      <a:pt x="2724821" y="319531"/>
                      <a:pt x="2682845" y="365008"/>
                    </a:cubicBezTo>
                    <a:cubicBezTo>
                      <a:pt x="2640865" y="410482"/>
                      <a:pt x="2619220" y="477277"/>
                      <a:pt x="2617909" y="565384"/>
                    </a:cubicBezTo>
                    <a:cubicBezTo>
                      <a:pt x="2619220" y="654751"/>
                      <a:pt x="2640865" y="722309"/>
                      <a:pt x="2682845" y="768058"/>
                    </a:cubicBezTo>
                    <a:cubicBezTo>
                      <a:pt x="2724821" y="813805"/>
                      <a:pt x="2779261" y="836761"/>
                      <a:pt x="2846162" y="836927"/>
                    </a:cubicBezTo>
                    <a:cubicBezTo>
                      <a:pt x="2899480" y="836681"/>
                      <a:pt x="2943371" y="824383"/>
                      <a:pt x="2977832" y="800032"/>
                    </a:cubicBezTo>
                    <a:cubicBezTo>
                      <a:pt x="3012294" y="775682"/>
                      <a:pt x="3036180" y="740755"/>
                      <a:pt x="3049491" y="695252"/>
                    </a:cubicBezTo>
                    <a:lnTo>
                      <a:pt x="3178047" y="695252"/>
                    </a:lnTo>
                    <a:cubicBezTo>
                      <a:pt x="3159301" y="767920"/>
                      <a:pt x="3121693" y="826240"/>
                      <a:pt x="3065231" y="870213"/>
                    </a:cubicBezTo>
                    <a:cubicBezTo>
                      <a:pt x="3008771" y="914186"/>
                      <a:pt x="2935747" y="936758"/>
                      <a:pt x="2846162" y="937935"/>
                    </a:cubicBezTo>
                    <a:cubicBezTo>
                      <a:pt x="2742039" y="936678"/>
                      <a:pt x="2658083" y="903117"/>
                      <a:pt x="2594298" y="837255"/>
                    </a:cubicBezTo>
                    <a:cubicBezTo>
                      <a:pt x="2530510" y="771392"/>
                      <a:pt x="2497715" y="680769"/>
                      <a:pt x="2495913" y="565384"/>
                    </a:cubicBezTo>
                    <a:cubicBezTo>
                      <a:pt x="2497715" y="451259"/>
                      <a:pt x="2530510" y="361401"/>
                      <a:pt x="2594298" y="295811"/>
                    </a:cubicBezTo>
                    <a:cubicBezTo>
                      <a:pt x="2658083" y="230222"/>
                      <a:pt x="2742039" y="196770"/>
                      <a:pt x="2846162" y="195458"/>
                    </a:cubicBezTo>
                    <a:close/>
                    <a:moveTo>
                      <a:pt x="1962450" y="195458"/>
                    </a:moveTo>
                    <a:cubicBezTo>
                      <a:pt x="2029514" y="196741"/>
                      <a:pt x="2085593" y="211227"/>
                      <a:pt x="2130688" y="238909"/>
                    </a:cubicBezTo>
                    <a:cubicBezTo>
                      <a:pt x="2175780" y="266594"/>
                      <a:pt x="2208902" y="299774"/>
                      <a:pt x="2230054" y="338445"/>
                    </a:cubicBezTo>
                    <a:lnTo>
                      <a:pt x="2230054" y="207265"/>
                    </a:lnTo>
                    <a:lnTo>
                      <a:pt x="2350741" y="207265"/>
                    </a:lnTo>
                    <a:lnTo>
                      <a:pt x="2350741" y="926128"/>
                    </a:lnTo>
                    <a:lnTo>
                      <a:pt x="2230054" y="926128"/>
                    </a:lnTo>
                    <a:lnTo>
                      <a:pt x="2230054" y="792326"/>
                    </a:lnTo>
                    <a:cubicBezTo>
                      <a:pt x="2208191" y="832254"/>
                      <a:pt x="2174523" y="866196"/>
                      <a:pt x="2129047" y="894154"/>
                    </a:cubicBezTo>
                    <a:cubicBezTo>
                      <a:pt x="2083570" y="922111"/>
                      <a:pt x="2027601" y="936704"/>
                      <a:pt x="1961136" y="937935"/>
                    </a:cubicBezTo>
                    <a:cubicBezTo>
                      <a:pt x="1863190" y="936293"/>
                      <a:pt x="1782623" y="901860"/>
                      <a:pt x="1719437" y="834629"/>
                    </a:cubicBezTo>
                    <a:cubicBezTo>
                      <a:pt x="1656255" y="767401"/>
                      <a:pt x="1623569" y="677214"/>
                      <a:pt x="1621383" y="564073"/>
                    </a:cubicBezTo>
                    <a:cubicBezTo>
                      <a:pt x="1623540" y="450576"/>
                      <a:pt x="1656281" y="361100"/>
                      <a:pt x="1719601" y="295645"/>
                    </a:cubicBezTo>
                    <a:cubicBezTo>
                      <a:pt x="1782924" y="230193"/>
                      <a:pt x="1863873" y="196795"/>
                      <a:pt x="1962450" y="195458"/>
                    </a:cubicBezTo>
                    <a:close/>
                    <a:moveTo>
                      <a:pt x="1179745" y="195458"/>
                    </a:moveTo>
                    <a:cubicBezTo>
                      <a:pt x="1278319" y="196795"/>
                      <a:pt x="1359267" y="230193"/>
                      <a:pt x="1422590" y="295645"/>
                    </a:cubicBezTo>
                    <a:cubicBezTo>
                      <a:pt x="1485911" y="361100"/>
                      <a:pt x="1518651" y="450576"/>
                      <a:pt x="1520812" y="564073"/>
                    </a:cubicBezTo>
                    <a:cubicBezTo>
                      <a:pt x="1518651" y="677214"/>
                      <a:pt x="1485911" y="767401"/>
                      <a:pt x="1422590" y="834629"/>
                    </a:cubicBezTo>
                    <a:cubicBezTo>
                      <a:pt x="1359267" y="901860"/>
                      <a:pt x="1278319" y="936293"/>
                      <a:pt x="1179745" y="937935"/>
                    </a:cubicBezTo>
                    <a:cubicBezTo>
                      <a:pt x="1113937" y="936514"/>
                      <a:pt x="1058291" y="921646"/>
                      <a:pt x="1012818" y="893333"/>
                    </a:cubicBezTo>
                    <a:cubicBezTo>
                      <a:pt x="967341" y="865020"/>
                      <a:pt x="933344" y="831789"/>
                      <a:pt x="910826" y="793637"/>
                    </a:cubicBezTo>
                    <a:lnTo>
                      <a:pt x="910826" y="1267195"/>
                    </a:lnTo>
                    <a:lnTo>
                      <a:pt x="791450" y="1267195"/>
                    </a:lnTo>
                    <a:lnTo>
                      <a:pt x="791450" y="207265"/>
                    </a:lnTo>
                    <a:lnTo>
                      <a:pt x="910826" y="207265"/>
                    </a:lnTo>
                    <a:lnTo>
                      <a:pt x="910826" y="339756"/>
                    </a:lnTo>
                    <a:cubicBezTo>
                      <a:pt x="932770" y="300457"/>
                      <a:pt x="966603" y="266896"/>
                      <a:pt x="1012327" y="239076"/>
                    </a:cubicBezTo>
                    <a:cubicBezTo>
                      <a:pt x="1058048" y="211253"/>
                      <a:pt x="1113853" y="196715"/>
                      <a:pt x="1179745" y="195458"/>
                    </a:cubicBezTo>
                    <a:close/>
                    <a:moveTo>
                      <a:pt x="308272" y="0"/>
                    </a:moveTo>
                    <a:cubicBezTo>
                      <a:pt x="396328" y="1093"/>
                      <a:pt x="466835" y="22848"/>
                      <a:pt x="519801" y="65263"/>
                    </a:cubicBezTo>
                    <a:cubicBezTo>
                      <a:pt x="572763" y="107675"/>
                      <a:pt x="603263" y="164193"/>
                      <a:pt x="611299" y="234812"/>
                    </a:cubicBezTo>
                    <a:lnTo>
                      <a:pt x="480120" y="234812"/>
                    </a:lnTo>
                    <a:cubicBezTo>
                      <a:pt x="476266" y="202399"/>
                      <a:pt x="459703" y="172775"/>
                      <a:pt x="430434" y="145936"/>
                    </a:cubicBezTo>
                    <a:cubicBezTo>
                      <a:pt x="401165" y="119100"/>
                      <a:pt x="358695" y="104562"/>
                      <a:pt x="303027" y="102321"/>
                    </a:cubicBezTo>
                    <a:cubicBezTo>
                      <a:pt x="252659" y="101145"/>
                      <a:pt x="211064" y="113006"/>
                      <a:pt x="178240" y="137902"/>
                    </a:cubicBezTo>
                    <a:cubicBezTo>
                      <a:pt x="145420" y="162798"/>
                      <a:pt x="128420" y="199911"/>
                      <a:pt x="127246" y="249241"/>
                    </a:cubicBezTo>
                    <a:cubicBezTo>
                      <a:pt x="128560" y="295309"/>
                      <a:pt x="145661" y="329527"/>
                      <a:pt x="178542" y="351898"/>
                    </a:cubicBezTo>
                    <a:cubicBezTo>
                      <a:pt x="211425" y="374267"/>
                      <a:pt x="252200" y="391737"/>
                      <a:pt x="300864" y="404307"/>
                    </a:cubicBezTo>
                    <a:cubicBezTo>
                      <a:pt x="349531" y="416874"/>
                      <a:pt x="398196" y="431490"/>
                      <a:pt x="446863" y="448151"/>
                    </a:cubicBezTo>
                    <a:cubicBezTo>
                      <a:pt x="495527" y="464813"/>
                      <a:pt x="536301" y="490469"/>
                      <a:pt x="569185" y="525118"/>
                    </a:cubicBezTo>
                    <a:cubicBezTo>
                      <a:pt x="602066" y="559766"/>
                      <a:pt x="619167" y="610356"/>
                      <a:pt x="620481" y="676887"/>
                    </a:cubicBezTo>
                    <a:cubicBezTo>
                      <a:pt x="620392" y="720960"/>
                      <a:pt x="608763" y="762535"/>
                      <a:pt x="585597" y="801605"/>
                    </a:cubicBezTo>
                    <a:cubicBezTo>
                      <a:pt x="562431" y="840675"/>
                      <a:pt x="528259" y="872531"/>
                      <a:pt x="483081" y="897172"/>
                    </a:cubicBezTo>
                    <a:cubicBezTo>
                      <a:pt x="437905" y="921813"/>
                      <a:pt x="382260" y="934526"/>
                      <a:pt x="316145" y="935312"/>
                    </a:cubicBezTo>
                    <a:cubicBezTo>
                      <a:pt x="222787" y="934190"/>
                      <a:pt x="147468" y="910852"/>
                      <a:pt x="90187" y="865295"/>
                    </a:cubicBezTo>
                    <a:cubicBezTo>
                      <a:pt x="32904" y="819735"/>
                      <a:pt x="2843" y="758682"/>
                      <a:pt x="0" y="682134"/>
                    </a:cubicBezTo>
                    <a:lnTo>
                      <a:pt x="127246" y="682134"/>
                    </a:lnTo>
                    <a:cubicBezTo>
                      <a:pt x="130606" y="721761"/>
                      <a:pt x="147170" y="756633"/>
                      <a:pt x="176929" y="786751"/>
                    </a:cubicBezTo>
                    <a:cubicBezTo>
                      <a:pt x="206691" y="816866"/>
                      <a:pt x="253098" y="832718"/>
                      <a:pt x="316145" y="834302"/>
                    </a:cubicBezTo>
                    <a:cubicBezTo>
                      <a:pt x="374301" y="833373"/>
                      <a:pt x="419339" y="818834"/>
                      <a:pt x="451259" y="790685"/>
                    </a:cubicBezTo>
                    <a:cubicBezTo>
                      <a:pt x="483178" y="762535"/>
                      <a:pt x="499358" y="726351"/>
                      <a:pt x="499797" y="682134"/>
                    </a:cubicBezTo>
                    <a:cubicBezTo>
                      <a:pt x="498477" y="634012"/>
                      <a:pt x="481333" y="598446"/>
                      <a:pt x="448364" y="575438"/>
                    </a:cubicBezTo>
                    <a:cubicBezTo>
                      <a:pt x="415394" y="552429"/>
                      <a:pt x="374510" y="534767"/>
                      <a:pt x="325714" y="522452"/>
                    </a:cubicBezTo>
                    <a:cubicBezTo>
                      <a:pt x="276920" y="510137"/>
                      <a:pt x="228124" y="495958"/>
                      <a:pt x="179331" y="479919"/>
                    </a:cubicBezTo>
                    <a:cubicBezTo>
                      <a:pt x="130534" y="463877"/>
                      <a:pt x="89651" y="438763"/>
                      <a:pt x="56681" y="404580"/>
                    </a:cubicBezTo>
                    <a:cubicBezTo>
                      <a:pt x="23711" y="370393"/>
                      <a:pt x="6568" y="319927"/>
                      <a:pt x="5248" y="253178"/>
                    </a:cubicBezTo>
                    <a:cubicBezTo>
                      <a:pt x="6559" y="176628"/>
                      <a:pt x="34436" y="115574"/>
                      <a:pt x="88876" y="70017"/>
                    </a:cubicBezTo>
                    <a:cubicBezTo>
                      <a:pt x="143316" y="24460"/>
                      <a:pt x="216446" y="1119"/>
                      <a:pt x="30827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D434C6-EB8B-4F25-9F5B-A6D3820BAA0F}"/>
                  </a:ext>
                </a:extLst>
              </p:cNvPr>
              <p:cNvSpPr txBox="1"/>
              <p:nvPr/>
            </p:nvSpPr>
            <p:spPr>
              <a:xfrm>
                <a:off x="4508857" y="2993906"/>
                <a:ext cx="1705772" cy="1269817"/>
              </a:xfrm>
              <a:custGeom>
                <a:avLst/>
                <a:gdLst>
                  <a:gd name="connsiteX0" fmla="*/ 1316169 w 1705772"/>
                  <a:gd name="connsiteY0" fmla="*/ 373862 h 1269817"/>
                  <a:gd name="connsiteX1" fmla="*/ 1204667 w 1705772"/>
                  <a:gd name="connsiteY1" fmla="*/ 420592 h 1269817"/>
                  <a:gd name="connsiteX2" fmla="*/ 1156128 w 1705772"/>
                  <a:gd name="connsiteY2" fmla="*/ 554888 h 1269817"/>
                  <a:gd name="connsiteX3" fmla="*/ 1204667 w 1705772"/>
                  <a:gd name="connsiteY3" fmla="*/ 689184 h 1269817"/>
                  <a:gd name="connsiteX4" fmla="*/ 1316169 w 1705772"/>
                  <a:gd name="connsiteY4" fmla="*/ 735917 h 1269817"/>
                  <a:gd name="connsiteX5" fmla="*/ 1428820 w 1705772"/>
                  <a:gd name="connsiteY5" fmla="*/ 688530 h 1269817"/>
                  <a:gd name="connsiteX6" fmla="*/ 1477521 w 1705772"/>
                  <a:gd name="connsiteY6" fmla="*/ 553577 h 1269817"/>
                  <a:gd name="connsiteX7" fmla="*/ 1428820 w 1705772"/>
                  <a:gd name="connsiteY7" fmla="*/ 419938 h 1269817"/>
                  <a:gd name="connsiteX8" fmla="*/ 1316169 w 1705772"/>
                  <a:gd name="connsiteY8" fmla="*/ 373862 h 1269817"/>
                  <a:gd name="connsiteX9" fmla="*/ 1383070 w 1705772"/>
                  <a:gd name="connsiteY9" fmla="*/ 178404 h 1269817"/>
                  <a:gd name="connsiteX10" fmla="*/ 1546609 w 1705772"/>
                  <a:gd name="connsiteY10" fmla="*/ 224365 h 1269817"/>
                  <a:gd name="connsiteX11" fmla="*/ 1662045 w 1705772"/>
                  <a:gd name="connsiteY11" fmla="*/ 353697 h 1269817"/>
                  <a:gd name="connsiteX12" fmla="*/ 1705772 w 1705772"/>
                  <a:gd name="connsiteY12" fmla="*/ 553577 h 1269817"/>
                  <a:gd name="connsiteX13" fmla="*/ 1662045 w 1705772"/>
                  <a:gd name="connsiteY13" fmla="*/ 754137 h 1269817"/>
                  <a:gd name="connsiteX14" fmla="*/ 1546609 w 1705772"/>
                  <a:gd name="connsiteY14" fmla="*/ 884734 h 1269817"/>
                  <a:gd name="connsiteX15" fmla="*/ 1383070 w 1705772"/>
                  <a:gd name="connsiteY15" fmla="*/ 931375 h 1269817"/>
                  <a:gd name="connsiteX16" fmla="*/ 1245168 w 1705772"/>
                  <a:gd name="connsiteY16" fmla="*/ 898087 h 1269817"/>
                  <a:gd name="connsiteX17" fmla="*/ 1157442 w 1705772"/>
                  <a:gd name="connsiteY17" fmla="*/ 818561 h 1269817"/>
                  <a:gd name="connsiteX18" fmla="*/ 1157442 w 1705772"/>
                  <a:gd name="connsiteY18" fmla="*/ 1269817 h 1269817"/>
                  <a:gd name="connsiteX19" fmla="*/ 933123 w 1705772"/>
                  <a:gd name="connsiteY19" fmla="*/ 1269817 h 1269817"/>
                  <a:gd name="connsiteX20" fmla="*/ 933123 w 1705772"/>
                  <a:gd name="connsiteY20" fmla="*/ 188899 h 1269817"/>
                  <a:gd name="connsiteX21" fmla="*/ 1157442 w 1705772"/>
                  <a:gd name="connsiteY21" fmla="*/ 188899 h 1269817"/>
                  <a:gd name="connsiteX22" fmla="*/ 1157442 w 1705772"/>
                  <a:gd name="connsiteY22" fmla="*/ 292529 h 1269817"/>
                  <a:gd name="connsiteX23" fmla="*/ 1245168 w 1705772"/>
                  <a:gd name="connsiteY23" fmla="*/ 211362 h 1269817"/>
                  <a:gd name="connsiteX24" fmla="*/ 1383070 w 1705772"/>
                  <a:gd name="connsiteY24" fmla="*/ 178404 h 1269817"/>
                  <a:gd name="connsiteX25" fmla="*/ 0 w 1705772"/>
                  <a:gd name="connsiteY25" fmla="*/ 0 h 1269817"/>
                  <a:gd name="connsiteX26" fmla="*/ 224317 w 1705772"/>
                  <a:gd name="connsiteY26" fmla="*/ 0 h 1269817"/>
                  <a:gd name="connsiteX27" fmla="*/ 224317 w 1705772"/>
                  <a:gd name="connsiteY27" fmla="*/ 550954 h 1269817"/>
                  <a:gd name="connsiteX28" fmla="*/ 264491 w 1705772"/>
                  <a:gd name="connsiteY28" fmla="*/ 677707 h 1269817"/>
                  <a:gd name="connsiteX29" fmla="*/ 384358 w 1705772"/>
                  <a:gd name="connsiteY29" fmla="*/ 722799 h 1269817"/>
                  <a:gd name="connsiteX30" fmla="*/ 505532 w 1705772"/>
                  <a:gd name="connsiteY30" fmla="*/ 677707 h 1269817"/>
                  <a:gd name="connsiteX31" fmla="*/ 547018 w 1705772"/>
                  <a:gd name="connsiteY31" fmla="*/ 550954 h 1269817"/>
                  <a:gd name="connsiteX32" fmla="*/ 547018 w 1705772"/>
                  <a:gd name="connsiteY32" fmla="*/ 0 h 1269817"/>
                  <a:gd name="connsiteX33" fmla="*/ 771338 w 1705772"/>
                  <a:gd name="connsiteY33" fmla="*/ 0 h 1269817"/>
                  <a:gd name="connsiteX34" fmla="*/ 771338 w 1705772"/>
                  <a:gd name="connsiteY34" fmla="*/ 549643 h 1269817"/>
                  <a:gd name="connsiteX35" fmla="*/ 717213 w 1705772"/>
                  <a:gd name="connsiteY35" fmla="*/ 761376 h 1269817"/>
                  <a:gd name="connsiteX36" fmla="*/ 576218 w 1705772"/>
                  <a:gd name="connsiteY36" fmla="*/ 887987 h 1269817"/>
                  <a:gd name="connsiteX37" fmla="*/ 380421 w 1705772"/>
                  <a:gd name="connsiteY37" fmla="*/ 930064 h 1269817"/>
                  <a:gd name="connsiteX38" fmla="*/ 186762 w 1705772"/>
                  <a:gd name="connsiteY38" fmla="*/ 887987 h 1269817"/>
                  <a:gd name="connsiteX39" fmla="*/ 51112 w 1705772"/>
                  <a:gd name="connsiteY39" fmla="*/ 761376 h 1269817"/>
                  <a:gd name="connsiteX40" fmla="*/ 0 w 1705772"/>
                  <a:gd name="connsiteY40" fmla="*/ 549643 h 126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705772" h="1269817">
                    <a:moveTo>
                      <a:pt x="1316169" y="373862"/>
                    </a:moveTo>
                    <a:cubicBezTo>
                      <a:pt x="1272770" y="374106"/>
                      <a:pt x="1235602" y="389686"/>
                      <a:pt x="1204667" y="420592"/>
                    </a:cubicBezTo>
                    <a:cubicBezTo>
                      <a:pt x="1173728" y="451502"/>
                      <a:pt x="1157551" y="496268"/>
                      <a:pt x="1156128" y="554888"/>
                    </a:cubicBezTo>
                    <a:cubicBezTo>
                      <a:pt x="1157551" y="613509"/>
                      <a:pt x="1173728" y="658274"/>
                      <a:pt x="1204667" y="689184"/>
                    </a:cubicBezTo>
                    <a:cubicBezTo>
                      <a:pt x="1235602" y="720094"/>
                      <a:pt x="1272770" y="735670"/>
                      <a:pt x="1316169" y="735917"/>
                    </a:cubicBezTo>
                    <a:cubicBezTo>
                      <a:pt x="1360197" y="735616"/>
                      <a:pt x="1397746" y="719821"/>
                      <a:pt x="1428820" y="688530"/>
                    </a:cubicBezTo>
                    <a:cubicBezTo>
                      <a:pt x="1459893" y="657235"/>
                      <a:pt x="1476127" y="612252"/>
                      <a:pt x="1477521" y="553577"/>
                    </a:cubicBezTo>
                    <a:cubicBezTo>
                      <a:pt x="1476127" y="495011"/>
                      <a:pt x="1459893" y="450464"/>
                      <a:pt x="1428820" y="419938"/>
                    </a:cubicBezTo>
                    <a:cubicBezTo>
                      <a:pt x="1397746" y="389410"/>
                      <a:pt x="1360197" y="374051"/>
                      <a:pt x="1316169" y="373862"/>
                    </a:cubicBezTo>
                    <a:close/>
                    <a:moveTo>
                      <a:pt x="1383070" y="178404"/>
                    </a:moveTo>
                    <a:cubicBezTo>
                      <a:pt x="1443630" y="178759"/>
                      <a:pt x="1498145" y="194081"/>
                      <a:pt x="1546609" y="224365"/>
                    </a:cubicBezTo>
                    <a:cubicBezTo>
                      <a:pt x="1595072" y="254650"/>
                      <a:pt x="1633551" y="297762"/>
                      <a:pt x="1662045" y="353697"/>
                    </a:cubicBezTo>
                    <a:cubicBezTo>
                      <a:pt x="1690542" y="409635"/>
                      <a:pt x="1705117" y="476263"/>
                      <a:pt x="1705772" y="553577"/>
                    </a:cubicBezTo>
                    <a:cubicBezTo>
                      <a:pt x="1705117" y="630925"/>
                      <a:pt x="1690542" y="697777"/>
                      <a:pt x="1662045" y="754137"/>
                    </a:cubicBezTo>
                    <a:cubicBezTo>
                      <a:pt x="1633551" y="810496"/>
                      <a:pt x="1595072" y="854028"/>
                      <a:pt x="1546609" y="884734"/>
                    </a:cubicBezTo>
                    <a:cubicBezTo>
                      <a:pt x="1498145" y="915440"/>
                      <a:pt x="1443630" y="930985"/>
                      <a:pt x="1383070" y="931375"/>
                    </a:cubicBezTo>
                    <a:cubicBezTo>
                      <a:pt x="1329150" y="930526"/>
                      <a:pt x="1283182" y="919431"/>
                      <a:pt x="1245168" y="898087"/>
                    </a:cubicBezTo>
                    <a:cubicBezTo>
                      <a:pt x="1207154" y="876743"/>
                      <a:pt x="1177911" y="850235"/>
                      <a:pt x="1157442" y="818561"/>
                    </a:cubicBezTo>
                    <a:lnTo>
                      <a:pt x="1157442" y="1269817"/>
                    </a:lnTo>
                    <a:lnTo>
                      <a:pt x="933123" y="1269817"/>
                    </a:lnTo>
                    <a:lnTo>
                      <a:pt x="933123" y="188899"/>
                    </a:lnTo>
                    <a:lnTo>
                      <a:pt x="1157442" y="188899"/>
                    </a:lnTo>
                    <a:lnTo>
                      <a:pt x="1157442" y="292529"/>
                    </a:lnTo>
                    <a:cubicBezTo>
                      <a:pt x="1177911" y="259654"/>
                      <a:pt x="1207154" y="232597"/>
                      <a:pt x="1245168" y="211362"/>
                    </a:cubicBezTo>
                    <a:cubicBezTo>
                      <a:pt x="1283182" y="190127"/>
                      <a:pt x="1329150" y="179141"/>
                      <a:pt x="1383070" y="178404"/>
                    </a:cubicBezTo>
                    <a:close/>
                    <a:moveTo>
                      <a:pt x="0" y="0"/>
                    </a:moveTo>
                    <a:lnTo>
                      <a:pt x="224317" y="0"/>
                    </a:lnTo>
                    <a:lnTo>
                      <a:pt x="224317" y="550954"/>
                    </a:lnTo>
                    <a:cubicBezTo>
                      <a:pt x="224346" y="605747"/>
                      <a:pt x="237736" y="647999"/>
                      <a:pt x="264491" y="677707"/>
                    </a:cubicBezTo>
                    <a:cubicBezTo>
                      <a:pt x="291247" y="707412"/>
                      <a:pt x="331200" y="722443"/>
                      <a:pt x="384358" y="722799"/>
                    </a:cubicBezTo>
                    <a:cubicBezTo>
                      <a:pt x="437621" y="722443"/>
                      <a:pt x="478014" y="707412"/>
                      <a:pt x="505532" y="677707"/>
                    </a:cubicBezTo>
                    <a:cubicBezTo>
                      <a:pt x="533054" y="647999"/>
                      <a:pt x="546883" y="605747"/>
                      <a:pt x="547018" y="550954"/>
                    </a:cubicBezTo>
                    <a:lnTo>
                      <a:pt x="547018" y="0"/>
                    </a:lnTo>
                    <a:lnTo>
                      <a:pt x="771338" y="0"/>
                    </a:lnTo>
                    <a:lnTo>
                      <a:pt x="771338" y="549643"/>
                    </a:lnTo>
                    <a:cubicBezTo>
                      <a:pt x="770445" y="634457"/>
                      <a:pt x="752404" y="705033"/>
                      <a:pt x="717213" y="761376"/>
                    </a:cubicBezTo>
                    <a:cubicBezTo>
                      <a:pt x="682020" y="817718"/>
                      <a:pt x="635022" y="859921"/>
                      <a:pt x="576218" y="887987"/>
                    </a:cubicBezTo>
                    <a:cubicBezTo>
                      <a:pt x="517414" y="916054"/>
                      <a:pt x="452148" y="930079"/>
                      <a:pt x="380421" y="930064"/>
                    </a:cubicBezTo>
                    <a:cubicBezTo>
                      <a:pt x="308410" y="930079"/>
                      <a:pt x="243856" y="916054"/>
                      <a:pt x="186762" y="887987"/>
                    </a:cubicBezTo>
                    <a:cubicBezTo>
                      <a:pt x="129665" y="859921"/>
                      <a:pt x="84449" y="817718"/>
                      <a:pt x="51112" y="761376"/>
                    </a:cubicBezTo>
                    <a:cubicBezTo>
                      <a:pt x="17775" y="705033"/>
                      <a:pt x="738" y="634457"/>
                      <a:pt x="0" y="5496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</p:grp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C8ECC09-10D2-40E3-B05C-DD4C5CA9502E}"/>
              </a:ext>
            </a:extLst>
          </p:cNvPr>
          <p:cNvSpPr/>
          <p:nvPr userDrawn="1"/>
        </p:nvSpPr>
        <p:spPr>
          <a:xfrm>
            <a:off x="8483277" y="6304843"/>
            <a:ext cx="2616200" cy="246775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AEC3A1-8F0E-4957-A366-37AA16F82A96}"/>
              </a:ext>
            </a:extLst>
          </p:cNvPr>
          <p:cNvGrpSpPr/>
          <p:nvPr userDrawn="1"/>
        </p:nvGrpSpPr>
        <p:grpSpPr>
          <a:xfrm>
            <a:off x="10844347" y="6303654"/>
            <a:ext cx="753775" cy="244908"/>
            <a:chOff x="10716193" y="373384"/>
            <a:chExt cx="878197" cy="28533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FA49C7-E5F1-41AB-AF99-7F10FB4F0CB0}"/>
                </a:ext>
              </a:extLst>
            </p:cNvPr>
            <p:cNvSpPr/>
            <p:nvPr/>
          </p:nvSpPr>
          <p:spPr>
            <a:xfrm>
              <a:off x="10716193" y="373384"/>
              <a:ext cx="878197" cy="285333"/>
            </a:xfrm>
            <a:custGeom>
              <a:avLst/>
              <a:gdLst>
                <a:gd name="connsiteX0" fmla="*/ 139303 w 1090446"/>
                <a:gd name="connsiteY0" fmla="*/ 0 h 278606"/>
                <a:gd name="connsiteX1" fmla="*/ 755657 w 1090446"/>
                <a:gd name="connsiteY1" fmla="*/ 0 h 278606"/>
                <a:gd name="connsiteX2" fmla="*/ 1077658 w 1090446"/>
                <a:gd name="connsiteY2" fmla="*/ 213437 h 278606"/>
                <a:gd name="connsiteX3" fmla="*/ 1090446 w 1090446"/>
                <a:gd name="connsiteY3" fmla="*/ 276775 h 278606"/>
                <a:gd name="connsiteX4" fmla="*/ 1081373 w 1090446"/>
                <a:gd name="connsiteY4" fmla="*/ 278606 h 278606"/>
                <a:gd name="connsiteX5" fmla="*/ 139303 w 1090446"/>
                <a:gd name="connsiteY5" fmla="*/ 278606 h 278606"/>
                <a:gd name="connsiteX6" fmla="*/ 0 w 1090446"/>
                <a:gd name="connsiteY6" fmla="*/ 139303 h 278606"/>
                <a:gd name="connsiteX7" fmla="*/ 139303 w 1090446"/>
                <a:gd name="connsiteY7" fmla="*/ 0 h 278606"/>
                <a:gd name="connsiteX0" fmla="*/ 139303 w 1090446"/>
                <a:gd name="connsiteY0" fmla="*/ 0 h 278606"/>
                <a:gd name="connsiteX1" fmla="*/ 755657 w 1090446"/>
                <a:gd name="connsiteY1" fmla="*/ 0 h 278606"/>
                <a:gd name="connsiteX2" fmla="*/ 1077658 w 1090446"/>
                <a:gd name="connsiteY2" fmla="*/ 213437 h 278606"/>
                <a:gd name="connsiteX3" fmla="*/ 1090446 w 1090446"/>
                <a:gd name="connsiteY3" fmla="*/ 276775 h 278606"/>
                <a:gd name="connsiteX4" fmla="*/ 830548 w 1090446"/>
                <a:gd name="connsiteY4" fmla="*/ 278606 h 278606"/>
                <a:gd name="connsiteX5" fmla="*/ 139303 w 1090446"/>
                <a:gd name="connsiteY5" fmla="*/ 278606 h 278606"/>
                <a:gd name="connsiteX6" fmla="*/ 0 w 1090446"/>
                <a:gd name="connsiteY6" fmla="*/ 139303 h 278606"/>
                <a:gd name="connsiteX7" fmla="*/ 139303 w 1090446"/>
                <a:gd name="connsiteY7" fmla="*/ 0 h 278606"/>
                <a:gd name="connsiteX0" fmla="*/ 139303 w 1077658"/>
                <a:gd name="connsiteY0" fmla="*/ 0 h 278606"/>
                <a:gd name="connsiteX1" fmla="*/ 755657 w 1077658"/>
                <a:gd name="connsiteY1" fmla="*/ 0 h 278606"/>
                <a:gd name="connsiteX2" fmla="*/ 1077658 w 1077658"/>
                <a:gd name="connsiteY2" fmla="*/ 213437 h 278606"/>
                <a:gd name="connsiteX3" fmla="*/ 830548 w 1077658"/>
                <a:gd name="connsiteY3" fmla="*/ 278606 h 278606"/>
                <a:gd name="connsiteX4" fmla="*/ 139303 w 1077658"/>
                <a:gd name="connsiteY4" fmla="*/ 278606 h 278606"/>
                <a:gd name="connsiteX5" fmla="*/ 0 w 1077658"/>
                <a:gd name="connsiteY5" fmla="*/ 139303 h 278606"/>
                <a:gd name="connsiteX6" fmla="*/ 139303 w 1077658"/>
                <a:gd name="connsiteY6" fmla="*/ 0 h 278606"/>
                <a:gd name="connsiteX0" fmla="*/ 139303 w 882544"/>
                <a:gd name="connsiteY0" fmla="*/ 0 h 278606"/>
                <a:gd name="connsiteX1" fmla="*/ 755657 w 882544"/>
                <a:gd name="connsiteY1" fmla="*/ 0 h 278606"/>
                <a:gd name="connsiteX2" fmla="*/ 830548 w 882544"/>
                <a:gd name="connsiteY2" fmla="*/ 278606 h 278606"/>
                <a:gd name="connsiteX3" fmla="*/ 139303 w 882544"/>
                <a:gd name="connsiteY3" fmla="*/ 278606 h 278606"/>
                <a:gd name="connsiteX4" fmla="*/ 0 w 882544"/>
                <a:gd name="connsiteY4" fmla="*/ 139303 h 278606"/>
                <a:gd name="connsiteX5" fmla="*/ 139303 w 882544"/>
                <a:gd name="connsiteY5" fmla="*/ 0 h 278606"/>
                <a:gd name="connsiteX0" fmla="*/ 139303 w 832493"/>
                <a:gd name="connsiteY0" fmla="*/ 0 h 278606"/>
                <a:gd name="connsiteX1" fmla="*/ 755657 w 832493"/>
                <a:gd name="connsiteY1" fmla="*/ 0 h 278606"/>
                <a:gd name="connsiteX2" fmla="*/ 830548 w 832493"/>
                <a:gd name="connsiteY2" fmla="*/ 278606 h 278606"/>
                <a:gd name="connsiteX3" fmla="*/ 139303 w 832493"/>
                <a:gd name="connsiteY3" fmla="*/ 278606 h 278606"/>
                <a:gd name="connsiteX4" fmla="*/ 0 w 832493"/>
                <a:gd name="connsiteY4" fmla="*/ 139303 h 278606"/>
                <a:gd name="connsiteX5" fmla="*/ 139303 w 832493"/>
                <a:gd name="connsiteY5" fmla="*/ 0 h 278606"/>
                <a:gd name="connsiteX0" fmla="*/ 139303 w 830548"/>
                <a:gd name="connsiteY0" fmla="*/ 0 h 278606"/>
                <a:gd name="connsiteX1" fmla="*/ 609607 w 830548"/>
                <a:gd name="connsiteY1" fmla="*/ 0 h 278606"/>
                <a:gd name="connsiteX2" fmla="*/ 830548 w 830548"/>
                <a:gd name="connsiteY2" fmla="*/ 278606 h 278606"/>
                <a:gd name="connsiteX3" fmla="*/ 139303 w 830548"/>
                <a:gd name="connsiteY3" fmla="*/ 278606 h 278606"/>
                <a:gd name="connsiteX4" fmla="*/ 0 w 830548"/>
                <a:gd name="connsiteY4" fmla="*/ 139303 h 278606"/>
                <a:gd name="connsiteX5" fmla="*/ 139303 w 830548"/>
                <a:gd name="connsiteY5" fmla="*/ 0 h 278606"/>
                <a:gd name="connsiteX0" fmla="*/ 139303 w 830548"/>
                <a:gd name="connsiteY0" fmla="*/ 0 h 278606"/>
                <a:gd name="connsiteX1" fmla="*/ 609607 w 830548"/>
                <a:gd name="connsiteY1" fmla="*/ 0 h 278606"/>
                <a:gd name="connsiteX2" fmla="*/ 830548 w 830548"/>
                <a:gd name="connsiteY2" fmla="*/ 278606 h 278606"/>
                <a:gd name="connsiteX3" fmla="*/ 139303 w 830548"/>
                <a:gd name="connsiteY3" fmla="*/ 278606 h 278606"/>
                <a:gd name="connsiteX4" fmla="*/ 0 w 830548"/>
                <a:gd name="connsiteY4" fmla="*/ 139303 h 278606"/>
                <a:gd name="connsiteX5" fmla="*/ 139303 w 830548"/>
                <a:gd name="connsiteY5" fmla="*/ 0 h 278606"/>
                <a:gd name="connsiteX0" fmla="*/ 139303 w 830548"/>
                <a:gd name="connsiteY0" fmla="*/ 0 h 278606"/>
                <a:gd name="connsiteX1" fmla="*/ 609607 w 830548"/>
                <a:gd name="connsiteY1" fmla="*/ 0 h 278606"/>
                <a:gd name="connsiteX2" fmla="*/ 830548 w 830548"/>
                <a:gd name="connsiteY2" fmla="*/ 278606 h 278606"/>
                <a:gd name="connsiteX3" fmla="*/ 139303 w 830548"/>
                <a:gd name="connsiteY3" fmla="*/ 278606 h 278606"/>
                <a:gd name="connsiteX4" fmla="*/ 0 w 830548"/>
                <a:gd name="connsiteY4" fmla="*/ 139303 h 278606"/>
                <a:gd name="connsiteX5" fmla="*/ 139303 w 830548"/>
                <a:gd name="connsiteY5" fmla="*/ 0 h 278606"/>
                <a:gd name="connsiteX0" fmla="*/ 139303 w 830580"/>
                <a:gd name="connsiteY0" fmla="*/ 0 h 278606"/>
                <a:gd name="connsiteX1" fmla="*/ 609607 w 830580"/>
                <a:gd name="connsiteY1" fmla="*/ 0 h 278606"/>
                <a:gd name="connsiteX2" fmla="*/ 830548 w 830580"/>
                <a:gd name="connsiteY2" fmla="*/ 278606 h 278606"/>
                <a:gd name="connsiteX3" fmla="*/ 139303 w 830580"/>
                <a:gd name="connsiteY3" fmla="*/ 278606 h 278606"/>
                <a:gd name="connsiteX4" fmla="*/ 0 w 830580"/>
                <a:gd name="connsiteY4" fmla="*/ 139303 h 278606"/>
                <a:gd name="connsiteX5" fmla="*/ 139303 w 830580"/>
                <a:gd name="connsiteY5" fmla="*/ 0 h 278606"/>
                <a:gd name="connsiteX0" fmla="*/ 139303 w 878185"/>
                <a:gd name="connsiteY0" fmla="*/ 0 h 278606"/>
                <a:gd name="connsiteX1" fmla="*/ 609607 w 878185"/>
                <a:gd name="connsiteY1" fmla="*/ 0 h 278606"/>
                <a:gd name="connsiteX2" fmla="*/ 878173 w 878185"/>
                <a:gd name="connsiteY2" fmla="*/ 278606 h 278606"/>
                <a:gd name="connsiteX3" fmla="*/ 139303 w 878185"/>
                <a:gd name="connsiteY3" fmla="*/ 278606 h 278606"/>
                <a:gd name="connsiteX4" fmla="*/ 0 w 878185"/>
                <a:gd name="connsiteY4" fmla="*/ 139303 h 278606"/>
                <a:gd name="connsiteX5" fmla="*/ 139303 w 878185"/>
                <a:gd name="connsiteY5" fmla="*/ 0 h 278606"/>
                <a:gd name="connsiteX0" fmla="*/ 139303 w 878197"/>
                <a:gd name="connsiteY0" fmla="*/ 0 h 278606"/>
                <a:gd name="connsiteX1" fmla="*/ 647707 w 878197"/>
                <a:gd name="connsiteY1" fmla="*/ 0 h 278606"/>
                <a:gd name="connsiteX2" fmla="*/ 878173 w 878197"/>
                <a:gd name="connsiteY2" fmla="*/ 278606 h 278606"/>
                <a:gd name="connsiteX3" fmla="*/ 139303 w 878197"/>
                <a:gd name="connsiteY3" fmla="*/ 278606 h 278606"/>
                <a:gd name="connsiteX4" fmla="*/ 0 w 878197"/>
                <a:gd name="connsiteY4" fmla="*/ 139303 h 278606"/>
                <a:gd name="connsiteX5" fmla="*/ 139303 w 878197"/>
                <a:gd name="connsiteY5" fmla="*/ 0 h 27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8197" h="278606">
                  <a:moveTo>
                    <a:pt x="139303" y="0"/>
                  </a:moveTo>
                  <a:lnTo>
                    <a:pt x="647707" y="0"/>
                  </a:lnTo>
                  <a:cubicBezTo>
                    <a:pt x="842290" y="8334"/>
                    <a:pt x="879299" y="136922"/>
                    <a:pt x="878173" y="278606"/>
                  </a:cubicBezTo>
                  <a:lnTo>
                    <a:pt x="139303" y="278606"/>
                  </a:lnTo>
                  <a:cubicBezTo>
                    <a:pt x="62368" y="278606"/>
                    <a:pt x="0" y="216238"/>
                    <a:pt x="0" y="139303"/>
                  </a:cubicBezTo>
                  <a:cubicBezTo>
                    <a:pt x="0" y="62368"/>
                    <a:pt x="62368" y="0"/>
                    <a:pt x="13930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25400" dir="5400000" algn="t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05F75B-2298-487A-A02E-149E22330C9C}"/>
                </a:ext>
              </a:extLst>
            </p:cNvPr>
            <p:cNvGrpSpPr/>
            <p:nvPr/>
          </p:nvGrpSpPr>
          <p:grpSpPr>
            <a:xfrm>
              <a:off x="10865103" y="443232"/>
              <a:ext cx="580376" cy="145636"/>
              <a:chOff x="11013281" y="6450762"/>
              <a:chExt cx="672285" cy="168699"/>
            </a:xfrm>
            <a:solidFill>
              <a:schemeClr val="bg1"/>
            </a:solidFill>
          </p:grpSpPr>
          <p:sp>
            <p:nvSpPr>
              <p:cNvPr id="20" name="Freeform 78">
                <a:extLst>
                  <a:ext uri="{FF2B5EF4-FFF2-40B4-BE49-F238E27FC236}">
                    <a16:creationId xmlns:a16="http://schemas.microsoft.com/office/drawing/2014/main" id="{CE05FAF9-79D2-4A9D-AE2B-AD5709B45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14784" y="6450762"/>
                <a:ext cx="170782" cy="168699"/>
              </a:xfrm>
              <a:custGeom>
                <a:avLst/>
                <a:gdLst>
                  <a:gd name="T0" fmla="*/ 115228 w 479"/>
                  <a:gd name="T1" fmla="*/ 92277 h 471"/>
                  <a:gd name="T2" fmla="*/ 115228 w 479"/>
                  <a:gd name="T3" fmla="*/ 92277 h 471"/>
                  <a:gd name="T4" fmla="*/ 100553 w 479"/>
                  <a:gd name="T5" fmla="*/ 77535 h 471"/>
                  <a:gd name="T6" fmla="*/ 96204 w 479"/>
                  <a:gd name="T7" fmla="*/ 77535 h 471"/>
                  <a:gd name="T8" fmla="*/ 91313 w 479"/>
                  <a:gd name="T9" fmla="*/ 87363 h 471"/>
                  <a:gd name="T10" fmla="*/ 91313 w 479"/>
                  <a:gd name="T11" fmla="*/ 102106 h 471"/>
                  <a:gd name="T12" fmla="*/ 105444 w 479"/>
                  <a:gd name="T13" fmla="*/ 116302 h 471"/>
                  <a:gd name="T14" fmla="*/ 110336 w 479"/>
                  <a:gd name="T15" fmla="*/ 116302 h 471"/>
                  <a:gd name="T16" fmla="*/ 115228 w 479"/>
                  <a:gd name="T17" fmla="*/ 92277 h 471"/>
                  <a:gd name="T18" fmla="*/ 129360 w 479"/>
                  <a:gd name="T19" fmla="*/ 0 h 471"/>
                  <a:gd name="T20" fmla="*/ 129360 w 479"/>
                  <a:gd name="T21" fmla="*/ 0 h 471"/>
                  <a:gd name="T22" fmla="*/ 0 w 479"/>
                  <a:gd name="T23" fmla="*/ 126130 h 471"/>
                  <a:gd name="T24" fmla="*/ 129360 w 479"/>
                  <a:gd name="T25" fmla="*/ 256629 h 471"/>
                  <a:gd name="T26" fmla="*/ 259806 w 479"/>
                  <a:gd name="T27" fmla="*/ 126130 h 471"/>
                  <a:gd name="T28" fmla="*/ 129360 w 479"/>
                  <a:gd name="T29" fmla="*/ 0 h 471"/>
                  <a:gd name="T30" fmla="*/ 120120 w 479"/>
                  <a:gd name="T31" fmla="*/ 184554 h 471"/>
                  <a:gd name="T32" fmla="*/ 120120 w 479"/>
                  <a:gd name="T33" fmla="*/ 184554 h 471"/>
                  <a:gd name="T34" fmla="*/ 100553 w 479"/>
                  <a:gd name="T35" fmla="*/ 188923 h 471"/>
                  <a:gd name="T36" fmla="*/ 100553 w 479"/>
                  <a:gd name="T37" fmla="*/ 188923 h 471"/>
                  <a:gd name="T38" fmla="*/ 100553 w 479"/>
                  <a:gd name="T39" fmla="*/ 188923 h 471"/>
                  <a:gd name="T40" fmla="*/ 67397 w 479"/>
                  <a:gd name="T41" fmla="*/ 164352 h 471"/>
                  <a:gd name="T42" fmla="*/ 105444 w 479"/>
                  <a:gd name="T43" fmla="*/ 135413 h 471"/>
                  <a:gd name="T44" fmla="*/ 105444 w 479"/>
                  <a:gd name="T45" fmla="*/ 135413 h 471"/>
                  <a:gd name="T46" fmla="*/ 100553 w 479"/>
                  <a:gd name="T47" fmla="*/ 126130 h 471"/>
                  <a:gd name="T48" fmla="*/ 100553 w 479"/>
                  <a:gd name="T49" fmla="*/ 126130 h 471"/>
                  <a:gd name="T50" fmla="*/ 86421 w 479"/>
                  <a:gd name="T51" fmla="*/ 121216 h 471"/>
                  <a:gd name="T52" fmla="*/ 76637 w 479"/>
                  <a:gd name="T53" fmla="*/ 97191 h 471"/>
                  <a:gd name="T54" fmla="*/ 105444 w 479"/>
                  <a:gd name="T55" fmla="*/ 68252 h 471"/>
                  <a:gd name="T56" fmla="*/ 139143 w 479"/>
                  <a:gd name="T57" fmla="*/ 68252 h 471"/>
                  <a:gd name="T58" fmla="*/ 139143 w 479"/>
                  <a:gd name="T59" fmla="*/ 68252 h 471"/>
                  <a:gd name="T60" fmla="*/ 129360 w 479"/>
                  <a:gd name="T61" fmla="*/ 73167 h 471"/>
                  <a:gd name="T62" fmla="*/ 120120 w 479"/>
                  <a:gd name="T63" fmla="*/ 73167 h 471"/>
                  <a:gd name="T64" fmla="*/ 129360 w 479"/>
                  <a:gd name="T65" fmla="*/ 97191 h 471"/>
                  <a:gd name="T66" fmla="*/ 125011 w 479"/>
                  <a:gd name="T67" fmla="*/ 116302 h 471"/>
                  <a:gd name="T68" fmla="*/ 115228 w 479"/>
                  <a:gd name="T69" fmla="*/ 126130 h 471"/>
                  <a:gd name="T70" fmla="*/ 125011 w 479"/>
                  <a:gd name="T71" fmla="*/ 131045 h 471"/>
                  <a:gd name="T72" fmla="*/ 139143 w 479"/>
                  <a:gd name="T73" fmla="*/ 155069 h 471"/>
                  <a:gd name="T74" fmla="*/ 120120 w 479"/>
                  <a:gd name="T75" fmla="*/ 184554 h 471"/>
                  <a:gd name="T76" fmla="*/ 192409 w 479"/>
                  <a:gd name="T77" fmla="*/ 126130 h 471"/>
                  <a:gd name="T78" fmla="*/ 192409 w 479"/>
                  <a:gd name="T79" fmla="*/ 126130 h 471"/>
                  <a:gd name="T80" fmla="*/ 168494 w 479"/>
                  <a:gd name="T81" fmla="*/ 126130 h 471"/>
                  <a:gd name="T82" fmla="*/ 168494 w 479"/>
                  <a:gd name="T83" fmla="*/ 150155 h 471"/>
                  <a:gd name="T84" fmla="*/ 158167 w 479"/>
                  <a:gd name="T85" fmla="*/ 150155 h 471"/>
                  <a:gd name="T86" fmla="*/ 158167 w 479"/>
                  <a:gd name="T87" fmla="*/ 126130 h 471"/>
                  <a:gd name="T88" fmla="*/ 139143 w 479"/>
                  <a:gd name="T89" fmla="*/ 126130 h 471"/>
                  <a:gd name="T90" fmla="*/ 139143 w 479"/>
                  <a:gd name="T91" fmla="*/ 116302 h 471"/>
                  <a:gd name="T92" fmla="*/ 158167 w 479"/>
                  <a:gd name="T93" fmla="*/ 116302 h 471"/>
                  <a:gd name="T94" fmla="*/ 158167 w 479"/>
                  <a:gd name="T95" fmla="*/ 92277 h 471"/>
                  <a:gd name="T96" fmla="*/ 168494 w 479"/>
                  <a:gd name="T97" fmla="*/ 92277 h 471"/>
                  <a:gd name="T98" fmla="*/ 168494 w 479"/>
                  <a:gd name="T99" fmla="*/ 116302 h 471"/>
                  <a:gd name="T100" fmla="*/ 192409 w 479"/>
                  <a:gd name="T101" fmla="*/ 116302 h 471"/>
                  <a:gd name="T102" fmla="*/ 192409 w 479"/>
                  <a:gd name="T103" fmla="*/ 126130 h 471"/>
                  <a:gd name="T104" fmla="*/ 105444 w 479"/>
                  <a:gd name="T105" fmla="*/ 145241 h 471"/>
                  <a:gd name="T106" fmla="*/ 105444 w 479"/>
                  <a:gd name="T107" fmla="*/ 145241 h 471"/>
                  <a:gd name="T108" fmla="*/ 105444 w 479"/>
                  <a:gd name="T109" fmla="*/ 145241 h 471"/>
                  <a:gd name="T110" fmla="*/ 86421 w 479"/>
                  <a:gd name="T111" fmla="*/ 150155 h 471"/>
                  <a:gd name="T112" fmla="*/ 81529 w 479"/>
                  <a:gd name="T113" fmla="*/ 164352 h 471"/>
                  <a:gd name="T114" fmla="*/ 105444 w 479"/>
                  <a:gd name="T115" fmla="*/ 179094 h 471"/>
                  <a:gd name="T116" fmla="*/ 125011 w 479"/>
                  <a:gd name="T117" fmla="*/ 159984 h 471"/>
                  <a:gd name="T118" fmla="*/ 105444 w 479"/>
                  <a:gd name="T119" fmla="*/ 145241 h 47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79" h="471">
                    <a:moveTo>
                      <a:pt x="212" y="169"/>
                    </a:moveTo>
                    <a:lnTo>
                      <a:pt x="212" y="169"/>
                    </a:lnTo>
                    <a:cubicBezTo>
                      <a:pt x="212" y="142"/>
                      <a:pt x="203" y="142"/>
                      <a:pt x="185" y="142"/>
                    </a:cubicBezTo>
                    <a:cubicBezTo>
                      <a:pt x="185" y="142"/>
                      <a:pt x="185" y="142"/>
                      <a:pt x="177" y="142"/>
                    </a:cubicBezTo>
                    <a:cubicBezTo>
                      <a:pt x="177" y="142"/>
                      <a:pt x="168" y="151"/>
                      <a:pt x="168" y="160"/>
                    </a:cubicBezTo>
                    <a:cubicBezTo>
                      <a:pt x="159" y="160"/>
                      <a:pt x="159" y="169"/>
                      <a:pt x="168" y="187"/>
                    </a:cubicBezTo>
                    <a:cubicBezTo>
                      <a:pt x="168" y="195"/>
                      <a:pt x="185" y="213"/>
                      <a:pt x="194" y="213"/>
                    </a:cubicBezTo>
                    <a:cubicBezTo>
                      <a:pt x="194" y="213"/>
                      <a:pt x="194" y="213"/>
                      <a:pt x="203" y="213"/>
                    </a:cubicBezTo>
                    <a:cubicBezTo>
                      <a:pt x="212" y="204"/>
                      <a:pt x="221" y="187"/>
                      <a:pt x="212" y="169"/>
                    </a:cubicBezTo>
                    <a:close/>
                    <a:moveTo>
                      <a:pt x="238" y="0"/>
                    </a:moveTo>
                    <a:lnTo>
                      <a:pt x="238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38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38" y="0"/>
                    </a:cubicBezTo>
                    <a:close/>
                    <a:moveTo>
                      <a:pt x="221" y="338"/>
                    </a:moveTo>
                    <a:lnTo>
                      <a:pt x="221" y="338"/>
                    </a:lnTo>
                    <a:cubicBezTo>
                      <a:pt x="212" y="346"/>
                      <a:pt x="194" y="346"/>
                      <a:pt x="185" y="346"/>
                    </a:cubicBezTo>
                    <a:cubicBezTo>
                      <a:pt x="177" y="346"/>
                      <a:pt x="124" y="346"/>
                      <a:pt x="124" y="301"/>
                    </a:cubicBezTo>
                    <a:cubicBezTo>
                      <a:pt x="124" y="257"/>
                      <a:pt x="177" y="248"/>
                      <a:pt x="194" y="248"/>
                    </a:cubicBezTo>
                    <a:cubicBezTo>
                      <a:pt x="185" y="240"/>
                      <a:pt x="185" y="231"/>
                      <a:pt x="185" y="231"/>
                    </a:cubicBezTo>
                    <a:cubicBezTo>
                      <a:pt x="177" y="231"/>
                      <a:pt x="168" y="222"/>
                      <a:pt x="159" y="222"/>
                    </a:cubicBezTo>
                    <a:cubicBezTo>
                      <a:pt x="141" y="213"/>
                      <a:pt x="141" y="195"/>
                      <a:pt x="141" y="178"/>
                    </a:cubicBezTo>
                    <a:cubicBezTo>
                      <a:pt x="141" y="125"/>
                      <a:pt x="194" y="125"/>
                      <a:pt x="194" y="125"/>
                    </a:cubicBezTo>
                    <a:cubicBezTo>
                      <a:pt x="256" y="125"/>
                      <a:pt x="256" y="125"/>
                      <a:pt x="256" y="125"/>
                    </a:cubicBezTo>
                    <a:cubicBezTo>
                      <a:pt x="256" y="134"/>
                      <a:pt x="238" y="134"/>
                      <a:pt x="238" y="134"/>
                    </a:cubicBezTo>
                    <a:cubicBezTo>
                      <a:pt x="230" y="134"/>
                      <a:pt x="230" y="134"/>
                      <a:pt x="221" y="134"/>
                    </a:cubicBezTo>
                    <a:cubicBezTo>
                      <a:pt x="238" y="142"/>
                      <a:pt x="238" y="160"/>
                      <a:pt x="238" y="178"/>
                    </a:cubicBezTo>
                    <a:cubicBezTo>
                      <a:pt x="238" y="195"/>
                      <a:pt x="230" y="204"/>
                      <a:pt x="230" y="213"/>
                    </a:cubicBezTo>
                    <a:cubicBezTo>
                      <a:pt x="221" y="222"/>
                      <a:pt x="212" y="222"/>
                      <a:pt x="212" y="231"/>
                    </a:cubicBezTo>
                    <a:cubicBezTo>
                      <a:pt x="212" y="231"/>
                      <a:pt x="221" y="240"/>
                      <a:pt x="230" y="240"/>
                    </a:cubicBezTo>
                    <a:cubicBezTo>
                      <a:pt x="238" y="248"/>
                      <a:pt x="256" y="266"/>
                      <a:pt x="256" y="284"/>
                    </a:cubicBezTo>
                    <a:cubicBezTo>
                      <a:pt x="256" y="310"/>
                      <a:pt x="247" y="328"/>
                      <a:pt x="221" y="338"/>
                    </a:cubicBezTo>
                    <a:close/>
                    <a:moveTo>
                      <a:pt x="354" y="231"/>
                    </a:moveTo>
                    <a:lnTo>
                      <a:pt x="354" y="231"/>
                    </a:ln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10" y="275"/>
                      <a:pt x="310" y="275"/>
                      <a:pt x="310" y="275"/>
                    </a:cubicBezTo>
                    <a:cubicBezTo>
                      <a:pt x="291" y="275"/>
                      <a:pt x="291" y="275"/>
                      <a:pt x="291" y="275"/>
                    </a:cubicBezTo>
                    <a:cubicBezTo>
                      <a:pt x="291" y="231"/>
                      <a:pt x="291" y="231"/>
                      <a:pt x="291" y="231"/>
                    </a:cubicBezTo>
                    <a:cubicBezTo>
                      <a:pt x="256" y="231"/>
                      <a:pt x="256" y="231"/>
                      <a:pt x="256" y="231"/>
                    </a:cubicBezTo>
                    <a:cubicBezTo>
                      <a:pt x="256" y="213"/>
                      <a:pt x="256" y="213"/>
                      <a:pt x="256" y="213"/>
                    </a:cubicBezTo>
                    <a:cubicBezTo>
                      <a:pt x="291" y="213"/>
                      <a:pt x="291" y="213"/>
                      <a:pt x="291" y="213"/>
                    </a:cubicBezTo>
                    <a:cubicBezTo>
                      <a:pt x="291" y="169"/>
                      <a:pt x="291" y="169"/>
                      <a:pt x="291" y="169"/>
                    </a:cubicBezTo>
                    <a:cubicBezTo>
                      <a:pt x="310" y="169"/>
                      <a:pt x="310" y="169"/>
                      <a:pt x="310" y="169"/>
                    </a:cubicBezTo>
                    <a:cubicBezTo>
                      <a:pt x="310" y="213"/>
                      <a:pt x="310" y="213"/>
                      <a:pt x="310" y="213"/>
                    </a:cubicBezTo>
                    <a:cubicBezTo>
                      <a:pt x="354" y="213"/>
                      <a:pt x="354" y="213"/>
                      <a:pt x="354" y="213"/>
                    </a:cubicBezTo>
                    <a:lnTo>
                      <a:pt x="354" y="231"/>
                    </a:lnTo>
                    <a:close/>
                    <a:moveTo>
                      <a:pt x="194" y="266"/>
                    </a:moveTo>
                    <a:lnTo>
                      <a:pt x="194" y="266"/>
                    </a:lnTo>
                    <a:cubicBezTo>
                      <a:pt x="177" y="266"/>
                      <a:pt x="168" y="266"/>
                      <a:pt x="159" y="275"/>
                    </a:cubicBezTo>
                    <a:cubicBezTo>
                      <a:pt x="159" y="284"/>
                      <a:pt x="150" y="293"/>
                      <a:pt x="150" y="301"/>
                    </a:cubicBezTo>
                    <a:cubicBezTo>
                      <a:pt x="150" y="319"/>
                      <a:pt x="168" y="328"/>
                      <a:pt x="194" y="328"/>
                    </a:cubicBezTo>
                    <a:cubicBezTo>
                      <a:pt x="221" y="319"/>
                      <a:pt x="230" y="310"/>
                      <a:pt x="230" y="293"/>
                    </a:cubicBezTo>
                    <a:cubicBezTo>
                      <a:pt x="230" y="275"/>
                      <a:pt x="212" y="266"/>
                      <a:pt x="194" y="2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/>
              </a:p>
            </p:txBody>
          </p:sp>
          <p:sp>
            <p:nvSpPr>
              <p:cNvPr id="21" name="Freeform 79">
                <a:extLst>
                  <a:ext uri="{FF2B5EF4-FFF2-40B4-BE49-F238E27FC236}">
                    <a16:creationId xmlns:a16="http://schemas.microsoft.com/office/drawing/2014/main" id="{DFF69B5D-6C51-43AD-A935-16F06B8C8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4553" y="6450762"/>
                <a:ext cx="170782" cy="168699"/>
              </a:xfrm>
              <a:custGeom>
                <a:avLst/>
                <a:gdLst>
                  <a:gd name="T0" fmla="*/ 130447 w 479"/>
                  <a:gd name="T1" fmla="*/ 0 h 471"/>
                  <a:gd name="T2" fmla="*/ 130447 w 479"/>
                  <a:gd name="T3" fmla="*/ 0 h 471"/>
                  <a:gd name="T4" fmla="*/ 0 w 479"/>
                  <a:gd name="T5" fmla="*/ 126130 h 471"/>
                  <a:gd name="T6" fmla="*/ 130447 w 479"/>
                  <a:gd name="T7" fmla="*/ 256629 h 471"/>
                  <a:gd name="T8" fmla="*/ 259806 w 479"/>
                  <a:gd name="T9" fmla="*/ 126130 h 471"/>
                  <a:gd name="T10" fmla="*/ 130447 w 479"/>
                  <a:gd name="T11" fmla="*/ 0 h 471"/>
                  <a:gd name="T12" fmla="*/ 159254 w 479"/>
                  <a:gd name="T13" fmla="*/ 87363 h 471"/>
                  <a:gd name="T14" fmla="*/ 159254 w 479"/>
                  <a:gd name="T15" fmla="*/ 87363 h 471"/>
                  <a:gd name="T16" fmla="*/ 139687 w 479"/>
                  <a:gd name="T17" fmla="*/ 87363 h 471"/>
                  <a:gd name="T18" fmla="*/ 135339 w 479"/>
                  <a:gd name="T19" fmla="*/ 97191 h 471"/>
                  <a:gd name="T20" fmla="*/ 135339 w 479"/>
                  <a:gd name="T21" fmla="*/ 106474 h 471"/>
                  <a:gd name="T22" fmla="*/ 159254 w 479"/>
                  <a:gd name="T23" fmla="*/ 106474 h 471"/>
                  <a:gd name="T24" fmla="*/ 159254 w 479"/>
                  <a:gd name="T25" fmla="*/ 131045 h 471"/>
                  <a:gd name="T26" fmla="*/ 135339 w 479"/>
                  <a:gd name="T27" fmla="*/ 131045 h 471"/>
                  <a:gd name="T28" fmla="*/ 135339 w 479"/>
                  <a:gd name="T29" fmla="*/ 188923 h 471"/>
                  <a:gd name="T30" fmla="*/ 115772 w 479"/>
                  <a:gd name="T31" fmla="*/ 188923 h 471"/>
                  <a:gd name="T32" fmla="*/ 115772 w 479"/>
                  <a:gd name="T33" fmla="*/ 131045 h 471"/>
                  <a:gd name="T34" fmla="*/ 91856 w 479"/>
                  <a:gd name="T35" fmla="*/ 131045 h 471"/>
                  <a:gd name="T36" fmla="*/ 91856 w 479"/>
                  <a:gd name="T37" fmla="*/ 106474 h 471"/>
                  <a:gd name="T38" fmla="*/ 115772 w 479"/>
                  <a:gd name="T39" fmla="*/ 106474 h 471"/>
                  <a:gd name="T40" fmla="*/ 115772 w 479"/>
                  <a:gd name="T41" fmla="*/ 97191 h 471"/>
                  <a:gd name="T42" fmla="*/ 139687 w 479"/>
                  <a:gd name="T43" fmla="*/ 68252 h 471"/>
                  <a:gd name="T44" fmla="*/ 159254 w 479"/>
                  <a:gd name="T45" fmla="*/ 68252 h 471"/>
                  <a:gd name="T46" fmla="*/ 159254 w 479"/>
                  <a:gd name="T47" fmla="*/ 87363 h 47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79" h="471">
                    <a:moveTo>
                      <a:pt x="240" y="0"/>
                    </a:moveTo>
                    <a:lnTo>
                      <a:pt x="240" y="0"/>
                    </a:lnTo>
                    <a:cubicBezTo>
                      <a:pt x="106" y="0"/>
                      <a:pt x="0" y="107"/>
                      <a:pt x="0" y="231"/>
                    </a:cubicBezTo>
                    <a:cubicBezTo>
                      <a:pt x="0" y="363"/>
                      <a:pt x="106" y="470"/>
                      <a:pt x="240" y="470"/>
                    </a:cubicBezTo>
                    <a:cubicBezTo>
                      <a:pt x="372" y="470"/>
                      <a:pt x="478" y="363"/>
                      <a:pt x="478" y="231"/>
                    </a:cubicBezTo>
                    <a:cubicBezTo>
                      <a:pt x="478" y="107"/>
                      <a:pt x="372" y="0"/>
                      <a:pt x="240" y="0"/>
                    </a:cubicBezTo>
                    <a:close/>
                    <a:moveTo>
                      <a:pt x="293" y="160"/>
                    </a:moveTo>
                    <a:lnTo>
                      <a:pt x="293" y="160"/>
                    </a:lnTo>
                    <a:cubicBezTo>
                      <a:pt x="257" y="160"/>
                      <a:pt x="257" y="160"/>
                      <a:pt x="257" y="160"/>
                    </a:cubicBezTo>
                    <a:cubicBezTo>
                      <a:pt x="257" y="160"/>
                      <a:pt x="249" y="169"/>
                      <a:pt x="249" y="178"/>
                    </a:cubicBezTo>
                    <a:cubicBezTo>
                      <a:pt x="249" y="195"/>
                      <a:pt x="249" y="195"/>
                      <a:pt x="249" y="195"/>
                    </a:cubicBezTo>
                    <a:cubicBezTo>
                      <a:pt x="293" y="195"/>
                      <a:pt x="293" y="195"/>
                      <a:pt x="293" y="195"/>
                    </a:cubicBezTo>
                    <a:cubicBezTo>
                      <a:pt x="293" y="240"/>
                      <a:pt x="293" y="240"/>
                      <a:pt x="293" y="240"/>
                    </a:cubicBezTo>
                    <a:cubicBezTo>
                      <a:pt x="249" y="240"/>
                      <a:pt x="249" y="240"/>
                      <a:pt x="249" y="240"/>
                    </a:cubicBezTo>
                    <a:cubicBezTo>
                      <a:pt x="249" y="346"/>
                      <a:pt x="249" y="346"/>
                      <a:pt x="249" y="346"/>
                    </a:cubicBezTo>
                    <a:cubicBezTo>
                      <a:pt x="213" y="346"/>
                      <a:pt x="213" y="346"/>
                      <a:pt x="213" y="346"/>
                    </a:cubicBezTo>
                    <a:cubicBezTo>
                      <a:pt x="213" y="240"/>
                      <a:pt x="213" y="240"/>
                      <a:pt x="213" y="240"/>
                    </a:cubicBezTo>
                    <a:cubicBezTo>
                      <a:pt x="169" y="240"/>
                      <a:pt x="169" y="240"/>
                      <a:pt x="169" y="240"/>
                    </a:cubicBezTo>
                    <a:cubicBezTo>
                      <a:pt x="169" y="195"/>
                      <a:pt x="169" y="195"/>
                      <a:pt x="169" y="195"/>
                    </a:cubicBezTo>
                    <a:cubicBezTo>
                      <a:pt x="213" y="195"/>
                      <a:pt x="213" y="195"/>
                      <a:pt x="213" y="195"/>
                    </a:cubicBezTo>
                    <a:cubicBezTo>
                      <a:pt x="213" y="178"/>
                      <a:pt x="213" y="178"/>
                      <a:pt x="213" y="178"/>
                    </a:cubicBezTo>
                    <a:cubicBezTo>
                      <a:pt x="213" y="151"/>
                      <a:pt x="230" y="125"/>
                      <a:pt x="257" y="125"/>
                    </a:cubicBezTo>
                    <a:cubicBezTo>
                      <a:pt x="293" y="125"/>
                      <a:pt x="293" y="125"/>
                      <a:pt x="293" y="125"/>
                    </a:cubicBezTo>
                    <a:lnTo>
                      <a:pt x="293" y="16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/>
              </a:p>
            </p:txBody>
          </p:sp>
          <p:sp>
            <p:nvSpPr>
              <p:cNvPr id="22" name="Freeform 86">
                <a:extLst>
                  <a:ext uri="{FF2B5EF4-FFF2-40B4-BE49-F238E27FC236}">
                    <a16:creationId xmlns:a16="http://schemas.microsoft.com/office/drawing/2014/main" id="{9B83B29F-7E25-4085-AB89-947A69F66C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3281" y="6450762"/>
                <a:ext cx="171823" cy="168699"/>
              </a:xfrm>
              <a:custGeom>
                <a:avLst/>
                <a:gdLst>
                  <a:gd name="T0" fmla="*/ 130423 w 480"/>
                  <a:gd name="T1" fmla="*/ 0 h 471"/>
                  <a:gd name="T2" fmla="*/ 130423 w 480"/>
                  <a:gd name="T3" fmla="*/ 0 h 471"/>
                  <a:gd name="T4" fmla="*/ 0 w 480"/>
                  <a:gd name="T5" fmla="*/ 126130 h 471"/>
                  <a:gd name="T6" fmla="*/ 130423 w 480"/>
                  <a:gd name="T7" fmla="*/ 256629 h 471"/>
                  <a:gd name="T8" fmla="*/ 261391 w 480"/>
                  <a:gd name="T9" fmla="*/ 126130 h 471"/>
                  <a:gd name="T10" fmla="*/ 130423 w 480"/>
                  <a:gd name="T11" fmla="*/ 0 h 471"/>
                  <a:gd name="T12" fmla="*/ 183902 w 480"/>
                  <a:gd name="T13" fmla="*/ 106474 h 471"/>
                  <a:gd name="T14" fmla="*/ 183902 w 480"/>
                  <a:gd name="T15" fmla="*/ 106474 h 471"/>
                  <a:gd name="T16" fmla="*/ 183902 w 480"/>
                  <a:gd name="T17" fmla="*/ 106474 h 471"/>
                  <a:gd name="T18" fmla="*/ 111323 w 480"/>
                  <a:gd name="T19" fmla="*/ 179094 h 471"/>
                  <a:gd name="T20" fmla="*/ 72578 w 480"/>
                  <a:gd name="T21" fmla="*/ 169266 h 471"/>
                  <a:gd name="T22" fmla="*/ 77490 w 480"/>
                  <a:gd name="T23" fmla="*/ 169266 h 471"/>
                  <a:gd name="T24" fmla="*/ 111323 w 480"/>
                  <a:gd name="T25" fmla="*/ 159984 h 471"/>
                  <a:gd name="T26" fmla="*/ 87312 w 480"/>
                  <a:gd name="T27" fmla="*/ 140327 h 471"/>
                  <a:gd name="T28" fmla="*/ 92224 w 480"/>
                  <a:gd name="T29" fmla="*/ 140327 h 471"/>
                  <a:gd name="T30" fmla="*/ 97135 w 480"/>
                  <a:gd name="T31" fmla="*/ 140327 h 471"/>
                  <a:gd name="T32" fmla="*/ 77490 w 480"/>
                  <a:gd name="T33" fmla="*/ 116302 h 471"/>
                  <a:gd name="T34" fmla="*/ 77490 w 480"/>
                  <a:gd name="T35" fmla="*/ 116302 h 471"/>
                  <a:gd name="T36" fmla="*/ 87312 w 480"/>
                  <a:gd name="T37" fmla="*/ 116302 h 471"/>
                  <a:gd name="T38" fmla="*/ 77490 w 480"/>
                  <a:gd name="T39" fmla="*/ 97191 h 471"/>
                  <a:gd name="T40" fmla="*/ 82401 w 480"/>
                  <a:gd name="T41" fmla="*/ 82449 h 471"/>
                  <a:gd name="T42" fmla="*/ 130423 w 480"/>
                  <a:gd name="T43" fmla="*/ 111388 h 471"/>
                  <a:gd name="T44" fmla="*/ 130423 w 480"/>
                  <a:gd name="T45" fmla="*/ 106474 h 471"/>
                  <a:gd name="T46" fmla="*/ 159345 w 480"/>
                  <a:gd name="T47" fmla="*/ 77535 h 471"/>
                  <a:gd name="T48" fmla="*/ 174079 w 480"/>
                  <a:gd name="T49" fmla="*/ 87363 h 471"/>
                  <a:gd name="T50" fmla="*/ 193724 w 480"/>
                  <a:gd name="T51" fmla="*/ 82449 h 471"/>
                  <a:gd name="T52" fmla="*/ 183902 w 480"/>
                  <a:gd name="T53" fmla="*/ 97191 h 471"/>
                  <a:gd name="T54" fmla="*/ 198636 w 480"/>
                  <a:gd name="T55" fmla="*/ 92277 h 471"/>
                  <a:gd name="T56" fmla="*/ 183902 w 480"/>
                  <a:gd name="T57" fmla="*/ 106474 h 47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80" h="471">
                    <a:moveTo>
                      <a:pt x="239" y="0"/>
                    </a:moveTo>
                    <a:lnTo>
                      <a:pt x="239" y="0"/>
                    </a:lnTo>
                    <a:cubicBezTo>
                      <a:pt x="107" y="0"/>
                      <a:pt x="0" y="107"/>
                      <a:pt x="0" y="231"/>
                    </a:cubicBezTo>
                    <a:cubicBezTo>
                      <a:pt x="0" y="363"/>
                      <a:pt x="107" y="470"/>
                      <a:pt x="239" y="470"/>
                    </a:cubicBezTo>
                    <a:cubicBezTo>
                      <a:pt x="372" y="470"/>
                      <a:pt x="479" y="363"/>
                      <a:pt x="479" y="231"/>
                    </a:cubicBezTo>
                    <a:cubicBezTo>
                      <a:pt x="479" y="107"/>
                      <a:pt x="372" y="0"/>
                      <a:pt x="239" y="0"/>
                    </a:cubicBezTo>
                    <a:close/>
                    <a:moveTo>
                      <a:pt x="337" y="195"/>
                    </a:moveTo>
                    <a:lnTo>
                      <a:pt x="337" y="195"/>
                    </a:lnTo>
                    <a:cubicBezTo>
                      <a:pt x="337" y="257"/>
                      <a:pt x="292" y="328"/>
                      <a:pt x="204" y="328"/>
                    </a:cubicBezTo>
                    <a:cubicBezTo>
                      <a:pt x="178" y="328"/>
                      <a:pt x="151" y="319"/>
                      <a:pt x="133" y="310"/>
                    </a:cubicBezTo>
                    <a:lnTo>
                      <a:pt x="142" y="310"/>
                    </a:lnTo>
                    <a:cubicBezTo>
                      <a:pt x="160" y="310"/>
                      <a:pt x="186" y="301"/>
                      <a:pt x="204" y="293"/>
                    </a:cubicBezTo>
                    <a:cubicBezTo>
                      <a:pt x="178" y="293"/>
                      <a:pt x="160" y="275"/>
                      <a:pt x="160" y="257"/>
                    </a:cubicBezTo>
                    <a:cubicBezTo>
                      <a:pt x="160" y="257"/>
                      <a:pt x="160" y="257"/>
                      <a:pt x="169" y="257"/>
                    </a:cubicBezTo>
                    <a:lnTo>
                      <a:pt x="178" y="257"/>
                    </a:lnTo>
                    <a:cubicBezTo>
                      <a:pt x="160" y="248"/>
                      <a:pt x="142" y="231"/>
                      <a:pt x="142" y="213"/>
                    </a:cubicBezTo>
                    <a:cubicBezTo>
                      <a:pt x="142" y="213"/>
                      <a:pt x="151" y="213"/>
                      <a:pt x="160" y="213"/>
                    </a:cubicBezTo>
                    <a:cubicBezTo>
                      <a:pt x="151" y="204"/>
                      <a:pt x="142" y="195"/>
                      <a:pt x="142" y="178"/>
                    </a:cubicBezTo>
                    <a:cubicBezTo>
                      <a:pt x="142" y="169"/>
                      <a:pt x="142" y="160"/>
                      <a:pt x="151" y="151"/>
                    </a:cubicBezTo>
                    <a:cubicBezTo>
                      <a:pt x="169" y="178"/>
                      <a:pt x="204" y="204"/>
                      <a:pt x="239" y="204"/>
                    </a:cubicBezTo>
                    <a:cubicBezTo>
                      <a:pt x="239" y="195"/>
                      <a:pt x="239" y="195"/>
                      <a:pt x="239" y="195"/>
                    </a:cubicBezTo>
                    <a:cubicBezTo>
                      <a:pt x="239" y="169"/>
                      <a:pt x="266" y="142"/>
                      <a:pt x="292" y="142"/>
                    </a:cubicBezTo>
                    <a:cubicBezTo>
                      <a:pt x="301" y="142"/>
                      <a:pt x="319" y="151"/>
                      <a:pt x="319" y="160"/>
                    </a:cubicBezTo>
                    <a:cubicBezTo>
                      <a:pt x="337" y="160"/>
                      <a:pt x="346" y="151"/>
                      <a:pt x="355" y="151"/>
                    </a:cubicBezTo>
                    <a:cubicBezTo>
                      <a:pt x="346" y="160"/>
                      <a:pt x="346" y="169"/>
                      <a:pt x="337" y="178"/>
                    </a:cubicBezTo>
                    <a:cubicBezTo>
                      <a:pt x="346" y="178"/>
                      <a:pt x="355" y="169"/>
                      <a:pt x="364" y="169"/>
                    </a:cubicBezTo>
                    <a:cubicBezTo>
                      <a:pt x="355" y="178"/>
                      <a:pt x="346" y="187"/>
                      <a:pt x="337" y="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lIns="34290" tIns="17145" rIns="34290" bIns="17145" anchor="ctr"/>
              <a:lstStyle/>
              <a:p>
                <a:endParaRPr lang="en-US" dirty="0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D253821-A027-49CC-A795-A554C113EAEE}"/>
              </a:ext>
            </a:extLst>
          </p:cNvPr>
          <p:cNvSpPr txBox="1"/>
          <p:nvPr userDrawn="1"/>
        </p:nvSpPr>
        <p:spPr>
          <a:xfrm>
            <a:off x="8613681" y="6311195"/>
            <a:ext cx="21002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lvl="0"/>
            <a:r>
              <a:rPr lang="en-US" sz="900" dirty="0"/>
              <a:t>Copyright © </a:t>
            </a:r>
            <a:r>
              <a:rPr lang="en-US" sz="900" b="1" dirty="0">
                <a:latin typeface="+mj-lt"/>
              </a:rPr>
              <a:t>Up</a:t>
            </a:r>
            <a:r>
              <a:rPr lang="en-US" sz="900" dirty="0">
                <a:latin typeface="+mj-lt"/>
              </a:rPr>
              <a:t>Space</a:t>
            </a:r>
            <a:r>
              <a:rPr lang="en-US" sz="900" dirty="0"/>
              <a:t>. All rights.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6620E8-949D-4B1D-B421-B87996FED722}"/>
              </a:ext>
            </a:extLst>
          </p:cNvPr>
          <p:cNvSpPr txBox="1"/>
          <p:nvPr userDrawn="1"/>
        </p:nvSpPr>
        <p:spPr>
          <a:xfrm>
            <a:off x="593878" y="6311195"/>
            <a:ext cx="24795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050" spc="30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lvl="0" algn="l"/>
            <a:r>
              <a:rPr lang="en-US" sz="1000" dirty="0"/>
              <a:t>www.1ppt.com</a:t>
            </a:r>
          </a:p>
        </p:txBody>
      </p:sp>
    </p:spTree>
    <p:extLst>
      <p:ext uri="{BB962C8B-B14F-4D97-AF65-F5344CB8AC3E}">
        <p14:creationId xmlns:p14="http://schemas.microsoft.com/office/powerpoint/2010/main" val="2875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3FD7F4-8925-4C20-9882-D2FCF5E52B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2E9B88E-0847-4497-BF13-263EC97183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99419" y="3429000"/>
            <a:ext cx="9193162" cy="3679723"/>
          </a:xfrm>
          <a:custGeom>
            <a:avLst/>
            <a:gdLst>
              <a:gd name="connsiteX0" fmla="*/ 80218 w 9193162"/>
              <a:gd name="connsiteY0" fmla="*/ 0 h 3679723"/>
              <a:gd name="connsiteX1" fmla="*/ 9112944 w 9193162"/>
              <a:gd name="connsiteY1" fmla="*/ 0 h 3679723"/>
              <a:gd name="connsiteX2" fmla="*/ 9193162 w 9193162"/>
              <a:gd name="connsiteY2" fmla="*/ 80218 h 3679723"/>
              <a:gd name="connsiteX3" fmla="*/ 9193162 w 9193162"/>
              <a:gd name="connsiteY3" fmla="*/ 3599505 h 3679723"/>
              <a:gd name="connsiteX4" fmla="*/ 9112944 w 9193162"/>
              <a:gd name="connsiteY4" fmla="*/ 3679723 h 3679723"/>
              <a:gd name="connsiteX5" fmla="*/ 80218 w 9193162"/>
              <a:gd name="connsiteY5" fmla="*/ 3679723 h 3679723"/>
              <a:gd name="connsiteX6" fmla="*/ 0 w 9193162"/>
              <a:gd name="connsiteY6" fmla="*/ 3599505 h 3679723"/>
              <a:gd name="connsiteX7" fmla="*/ 0 w 9193162"/>
              <a:gd name="connsiteY7" fmla="*/ 80218 h 3679723"/>
              <a:gd name="connsiteX8" fmla="*/ 80218 w 9193162"/>
              <a:gd name="connsiteY8" fmla="*/ 0 h 367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93162" h="3679723">
                <a:moveTo>
                  <a:pt x="80218" y="0"/>
                </a:moveTo>
                <a:lnTo>
                  <a:pt x="9112944" y="0"/>
                </a:lnTo>
                <a:cubicBezTo>
                  <a:pt x="9157247" y="0"/>
                  <a:pt x="9193162" y="35915"/>
                  <a:pt x="9193162" y="80218"/>
                </a:cubicBezTo>
                <a:lnTo>
                  <a:pt x="9193162" y="3599505"/>
                </a:lnTo>
                <a:cubicBezTo>
                  <a:pt x="9193162" y="3643808"/>
                  <a:pt x="9157247" y="3679723"/>
                  <a:pt x="9112944" y="3679723"/>
                </a:cubicBezTo>
                <a:lnTo>
                  <a:pt x="80218" y="3679723"/>
                </a:lnTo>
                <a:cubicBezTo>
                  <a:pt x="35915" y="3679723"/>
                  <a:pt x="0" y="3643808"/>
                  <a:pt x="0" y="3599505"/>
                </a:cubicBezTo>
                <a:lnTo>
                  <a:pt x="0" y="80218"/>
                </a:lnTo>
                <a:cubicBezTo>
                  <a:pt x="0" y="35915"/>
                  <a:pt x="35915" y="0"/>
                  <a:pt x="8021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939800" dist="127000" dir="5400000" sx="93000" sy="9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75000"/>
                    <a:alpha val="40000"/>
                  </a:schemeClr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FE3986C-D523-4517-94EF-14733E92239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96540" y="-1044383"/>
            <a:ext cx="2729149" cy="3065527"/>
          </a:xfrm>
          <a:custGeom>
            <a:avLst/>
            <a:gdLst>
              <a:gd name="connsiteX0" fmla="*/ 1364575 w 2729149"/>
              <a:gd name="connsiteY0" fmla="*/ 0 h 3065527"/>
              <a:gd name="connsiteX1" fmla="*/ 1508638 w 2729149"/>
              <a:gd name="connsiteY1" fmla="*/ 33703 h 3065527"/>
              <a:gd name="connsiteX2" fmla="*/ 2550510 w 2729149"/>
              <a:gd name="connsiteY2" fmla="*/ 554514 h 3065527"/>
              <a:gd name="connsiteX3" fmla="*/ 2729149 w 2729149"/>
              <a:gd name="connsiteY3" fmla="*/ 843726 h 3065527"/>
              <a:gd name="connsiteX4" fmla="*/ 2729149 w 2729149"/>
              <a:gd name="connsiteY4" fmla="*/ 2221802 h 3065527"/>
              <a:gd name="connsiteX5" fmla="*/ 2550510 w 2729149"/>
              <a:gd name="connsiteY5" fmla="*/ 2511014 h 3065527"/>
              <a:gd name="connsiteX6" fmla="*/ 1508638 w 2729149"/>
              <a:gd name="connsiteY6" fmla="*/ 3031825 h 3065527"/>
              <a:gd name="connsiteX7" fmla="*/ 1220511 w 2729149"/>
              <a:gd name="connsiteY7" fmla="*/ 3031825 h 3065527"/>
              <a:gd name="connsiteX8" fmla="*/ 178640 w 2729149"/>
              <a:gd name="connsiteY8" fmla="*/ 2511014 h 3065527"/>
              <a:gd name="connsiteX9" fmla="*/ 0 w 2729149"/>
              <a:gd name="connsiteY9" fmla="*/ 2221802 h 3065527"/>
              <a:gd name="connsiteX10" fmla="*/ 0 w 2729149"/>
              <a:gd name="connsiteY10" fmla="*/ 843726 h 3065527"/>
              <a:gd name="connsiteX11" fmla="*/ 178640 w 2729149"/>
              <a:gd name="connsiteY11" fmla="*/ 554514 h 3065527"/>
              <a:gd name="connsiteX12" fmla="*/ 1220511 w 2729149"/>
              <a:gd name="connsiteY12" fmla="*/ 33703 h 3065527"/>
              <a:gd name="connsiteX13" fmla="*/ 1364575 w 2729149"/>
              <a:gd name="connsiteY13" fmla="*/ 0 h 306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29149" h="3065527">
                <a:moveTo>
                  <a:pt x="1364575" y="0"/>
                </a:moveTo>
                <a:cubicBezTo>
                  <a:pt x="1413845" y="0"/>
                  <a:pt x="1463115" y="11234"/>
                  <a:pt x="1508638" y="33703"/>
                </a:cubicBezTo>
                <a:cubicBezTo>
                  <a:pt x="1508638" y="33703"/>
                  <a:pt x="1508638" y="33703"/>
                  <a:pt x="2550510" y="554514"/>
                </a:cubicBezTo>
                <a:cubicBezTo>
                  <a:pt x="2659998" y="609822"/>
                  <a:pt x="2729149" y="721589"/>
                  <a:pt x="2729149" y="843726"/>
                </a:cubicBezTo>
                <a:cubicBezTo>
                  <a:pt x="2729149" y="843726"/>
                  <a:pt x="2729149" y="843726"/>
                  <a:pt x="2729149" y="2221802"/>
                </a:cubicBezTo>
                <a:cubicBezTo>
                  <a:pt x="2729149" y="2343939"/>
                  <a:pt x="2659998" y="2455707"/>
                  <a:pt x="2550510" y="2511014"/>
                </a:cubicBezTo>
                <a:cubicBezTo>
                  <a:pt x="2550510" y="2511014"/>
                  <a:pt x="2550510" y="2511014"/>
                  <a:pt x="1508638" y="3031825"/>
                </a:cubicBezTo>
                <a:cubicBezTo>
                  <a:pt x="1417591" y="3076762"/>
                  <a:pt x="1311559" y="3076762"/>
                  <a:pt x="1220511" y="3031825"/>
                </a:cubicBezTo>
                <a:cubicBezTo>
                  <a:pt x="1220511" y="3031825"/>
                  <a:pt x="1220511" y="3031825"/>
                  <a:pt x="178640" y="2511014"/>
                </a:cubicBezTo>
                <a:cubicBezTo>
                  <a:pt x="69151" y="2455707"/>
                  <a:pt x="0" y="2343939"/>
                  <a:pt x="0" y="2221802"/>
                </a:cubicBezTo>
                <a:cubicBezTo>
                  <a:pt x="0" y="2221802"/>
                  <a:pt x="0" y="2221802"/>
                  <a:pt x="0" y="843726"/>
                </a:cubicBezTo>
                <a:cubicBezTo>
                  <a:pt x="0" y="721589"/>
                  <a:pt x="69151" y="609822"/>
                  <a:pt x="178640" y="554514"/>
                </a:cubicBezTo>
                <a:cubicBezTo>
                  <a:pt x="178640" y="554514"/>
                  <a:pt x="178640" y="554514"/>
                  <a:pt x="1220511" y="33703"/>
                </a:cubicBezTo>
                <a:cubicBezTo>
                  <a:pt x="1266035" y="11234"/>
                  <a:pt x="1315306" y="0"/>
                  <a:pt x="1364575" y="0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dirty="0">
                <a:solidFill>
                  <a:schemeClr val="bg1">
                    <a:lumMod val="75000"/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09948E7-0937-4310-A684-0382E2D283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0656" y="1626921"/>
            <a:ext cx="2729149" cy="3065527"/>
          </a:xfrm>
          <a:custGeom>
            <a:avLst/>
            <a:gdLst>
              <a:gd name="connsiteX0" fmla="*/ 1364575 w 2729149"/>
              <a:gd name="connsiteY0" fmla="*/ 0 h 3065527"/>
              <a:gd name="connsiteX1" fmla="*/ 1508638 w 2729149"/>
              <a:gd name="connsiteY1" fmla="*/ 33703 h 3065527"/>
              <a:gd name="connsiteX2" fmla="*/ 2550510 w 2729149"/>
              <a:gd name="connsiteY2" fmla="*/ 554514 h 3065527"/>
              <a:gd name="connsiteX3" fmla="*/ 2729149 w 2729149"/>
              <a:gd name="connsiteY3" fmla="*/ 843726 h 3065527"/>
              <a:gd name="connsiteX4" fmla="*/ 2729149 w 2729149"/>
              <a:gd name="connsiteY4" fmla="*/ 2221802 h 3065527"/>
              <a:gd name="connsiteX5" fmla="*/ 2550510 w 2729149"/>
              <a:gd name="connsiteY5" fmla="*/ 2511014 h 3065527"/>
              <a:gd name="connsiteX6" fmla="*/ 1508638 w 2729149"/>
              <a:gd name="connsiteY6" fmla="*/ 3031825 h 3065527"/>
              <a:gd name="connsiteX7" fmla="*/ 1220511 w 2729149"/>
              <a:gd name="connsiteY7" fmla="*/ 3031825 h 3065527"/>
              <a:gd name="connsiteX8" fmla="*/ 178640 w 2729149"/>
              <a:gd name="connsiteY8" fmla="*/ 2511014 h 3065527"/>
              <a:gd name="connsiteX9" fmla="*/ 0 w 2729149"/>
              <a:gd name="connsiteY9" fmla="*/ 2221802 h 3065527"/>
              <a:gd name="connsiteX10" fmla="*/ 0 w 2729149"/>
              <a:gd name="connsiteY10" fmla="*/ 843726 h 3065527"/>
              <a:gd name="connsiteX11" fmla="*/ 178640 w 2729149"/>
              <a:gd name="connsiteY11" fmla="*/ 554514 h 3065527"/>
              <a:gd name="connsiteX12" fmla="*/ 1220511 w 2729149"/>
              <a:gd name="connsiteY12" fmla="*/ 33703 h 3065527"/>
              <a:gd name="connsiteX13" fmla="*/ 1364575 w 2729149"/>
              <a:gd name="connsiteY13" fmla="*/ 0 h 306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29149" h="3065527">
                <a:moveTo>
                  <a:pt x="1364575" y="0"/>
                </a:moveTo>
                <a:cubicBezTo>
                  <a:pt x="1413845" y="0"/>
                  <a:pt x="1463115" y="11234"/>
                  <a:pt x="1508638" y="33703"/>
                </a:cubicBezTo>
                <a:cubicBezTo>
                  <a:pt x="1508638" y="33703"/>
                  <a:pt x="1508638" y="33703"/>
                  <a:pt x="2550510" y="554514"/>
                </a:cubicBezTo>
                <a:cubicBezTo>
                  <a:pt x="2659998" y="609822"/>
                  <a:pt x="2729149" y="721589"/>
                  <a:pt x="2729149" y="843726"/>
                </a:cubicBezTo>
                <a:cubicBezTo>
                  <a:pt x="2729149" y="843726"/>
                  <a:pt x="2729149" y="843726"/>
                  <a:pt x="2729149" y="2221802"/>
                </a:cubicBezTo>
                <a:cubicBezTo>
                  <a:pt x="2729149" y="2343939"/>
                  <a:pt x="2659998" y="2455707"/>
                  <a:pt x="2550510" y="2511014"/>
                </a:cubicBezTo>
                <a:cubicBezTo>
                  <a:pt x="2550510" y="2511014"/>
                  <a:pt x="2550510" y="2511014"/>
                  <a:pt x="1508638" y="3031825"/>
                </a:cubicBezTo>
                <a:cubicBezTo>
                  <a:pt x="1417591" y="3076762"/>
                  <a:pt x="1311559" y="3076762"/>
                  <a:pt x="1220511" y="3031825"/>
                </a:cubicBezTo>
                <a:cubicBezTo>
                  <a:pt x="1220511" y="3031825"/>
                  <a:pt x="1220511" y="3031825"/>
                  <a:pt x="178640" y="2511014"/>
                </a:cubicBezTo>
                <a:cubicBezTo>
                  <a:pt x="69151" y="2455707"/>
                  <a:pt x="0" y="2343939"/>
                  <a:pt x="0" y="2221802"/>
                </a:cubicBezTo>
                <a:cubicBezTo>
                  <a:pt x="0" y="2221802"/>
                  <a:pt x="0" y="2221802"/>
                  <a:pt x="0" y="843726"/>
                </a:cubicBezTo>
                <a:cubicBezTo>
                  <a:pt x="0" y="721589"/>
                  <a:pt x="69151" y="609822"/>
                  <a:pt x="178640" y="554514"/>
                </a:cubicBezTo>
                <a:cubicBezTo>
                  <a:pt x="178640" y="554514"/>
                  <a:pt x="178640" y="554514"/>
                  <a:pt x="1220511" y="33703"/>
                </a:cubicBezTo>
                <a:cubicBezTo>
                  <a:pt x="1266035" y="11234"/>
                  <a:pt x="1315306" y="0"/>
                  <a:pt x="1364575" y="0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75000"/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A7F9BFB-95B6-41F3-BEF0-73E6148D0D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01656" y="4311251"/>
            <a:ext cx="2729149" cy="3065527"/>
          </a:xfrm>
          <a:custGeom>
            <a:avLst/>
            <a:gdLst>
              <a:gd name="connsiteX0" fmla="*/ 1364575 w 2729149"/>
              <a:gd name="connsiteY0" fmla="*/ 0 h 3065527"/>
              <a:gd name="connsiteX1" fmla="*/ 1508638 w 2729149"/>
              <a:gd name="connsiteY1" fmla="*/ 33703 h 3065527"/>
              <a:gd name="connsiteX2" fmla="*/ 2550510 w 2729149"/>
              <a:gd name="connsiteY2" fmla="*/ 554514 h 3065527"/>
              <a:gd name="connsiteX3" fmla="*/ 2729149 w 2729149"/>
              <a:gd name="connsiteY3" fmla="*/ 843726 h 3065527"/>
              <a:gd name="connsiteX4" fmla="*/ 2729149 w 2729149"/>
              <a:gd name="connsiteY4" fmla="*/ 2221802 h 3065527"/>
              <a:gd name="connsiteX5" fmla="*/ 2550510 w 2729149"/>
              <a:gd name="connsiteY5" fmla="*/ 2511014 h 3065527"/>
              <a:gd name="connsiteX6" fmla="*/ 1508638 w 2729149"/>
              <a:gd name="connsiteY6" fmla="*/ 3031825 h 3065527"/>
              <a:gd name="connsiteX7" fmla="*/ 1220511 w 2729149"/>
              <a:gd name="connsiteY7" fmla="*/ 3031825 h 3065527"/>
              <a:gd name="connsiteX8" fmla="*/ 178640 w 2729149"/>
              <a:gd name="connsiteY8" fmla="*/ 2511014 h 3065527"/>
              <a:gd name="connsiteX9" fmla="*/ 0 w 2729149"/>
              <a:gd name="connsiteY9" fmla="*/ 2221802 h 3065527"/>
              <a:gd name="connsiteX10" fmla="*/ 0 w 2729149"/>
              <a:gd name="connsiteY10" fmla="*/ 843726 h 3065527"/>
              <a:gd name="connsiteX11" fmla="*/ 178640 w 2729149"/>
              <a:gd name="connsiteY11" fmla="*/ 554514 h 3065527"/>
              <a:gd name="connsiteX12" fmla="*/ 1220511 w 2729149"/>
              <a:gd name="connsiteY12" fmla="*/ 33703 h 3065527"/>
              <a:gd name="connsiteX13" fmla="*/ 1364575 w 2729149"/>
              <a:gd name="connsiteY13" fmla="*/ 0 h 306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29149" h="3065527">
                <a:moveTo>
                  <a:pt x="1364575" y="0"/>
                </a:moveTo>
                <a:cubicBezTo>
                  <a:pt x="1413845" y="0"/>
                  <a:pt x="1463115" y="11234"/>
                  <a:pt x="1508638" y="33703"/>
                </a:cubicBezTo>
                <a:cubicBezTo>
                  <a:pt x="1508638" y="33703"/>
                  <a:pt x="1508638" y="33703"/>
                  <a:pt x="2550510" y="554514"/>
                </a:cubicBezTo>
                <a:cubicBezTo>
                  <a:pt x="2659998" y="609822"/>
                  <a:pt x="2729149" y="721589"/>
                  <a:pt x="2729149" y="843726"/>
                </a:cubicBezTo>
                <a:cubicBezTo>
                  <a:pt x="2729149" y="843726"/>
                  <a:pt x="2729149" y="843726"/>
                  <a:pt x="2729149" y="2221802"/>
                </a:cubicBezTo>
                <a:cubicBezTo>
                  <a:pt x="2729149" y="2343939"/>
                  <a:pt x="2659998" y="2455707"/>
                  <a:pt x="2550510" y="2511014"/>
                </a:cubicBezTo>
                <a:cubicBezTo>
                  <a:pt x="2550510" y="2511014"/>
                  <a:pt x="2550510" y="2511014"/>
                  <a:pt x="1508638" y="3031825"/>
                </a:cubicBezTo>
                <a:cubicBezTo>
                  <a:pt x="1417591" y="3076762"/>
                  <a:pt x="1311559" y="3076762"/>
                  <a:pt x="1220511" y="3031825"/>
                </a:cubicBezTo>
                <a:cubicBezTo>
                  <a:pt x="1220511" y="3031825"/>
                  <a:pt x="1220511" y="3031825"/>
                  <a:pt x="178640" y="2511014"/>
                </a:cubicBezTo>
                <a:cubicBezTo>
                  <a:pt x="69151" y="2455707"/>
                  <a:pt x="0" y="2343939"/>
                  <a:pt x="0" y="2221802"/>
                </a:cubicBezTo>
                <a:cubicBezTo>
                  <a:pt x="0" y="2221802"/>
                  <a:pt x="0" y="2221802"/>
                  <a:pt x="0" y="843726"/>
                </a:cubicBezTo>
                <a:cubicBezTo>
                  <a:pt x="0" y="721589"/>
                  <a:pt x="69151" y="609822"/>
                  <a:pt x="178640" y="554514"/>
                </a:cubicBezTo>
                <a:cubicBezTo>
                  <a:pt x="178640" y="554514"/>
                  <a:pt x="178640" y="554514"/>
                  <a:pt x="1220511" y="33703"/>
                </a:cubicBezTo>
                <a:cubicBezTo>
                  <a:pt x="1266035" y="11234"/>
                  <a:pt x="1315306" y="0"/>
                  <a:pt x="1364575" y="0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75000"/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EF037F2-E58A-443A-A8E4-75841EA43C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351046" y="4311251"/>
            <a:ext cx="2729149" cy="3065527"/>
          </a:xfrm>
          <a:custGeom>
            <a:avLst/>
            <a:gdLst>
              <a:gd name="connsiteX0" fmla="*/ 1364575 w 2729149"/>
              <a:gd name="connsiteY0" fmla="*/ 0 h 3065527"/>
              <a:gd name="connsiteX1" fmla="*/ 1508638 w 2729149"/>
              <a:gd name="connsiteY1" fmla="*/ 33703 h 3065527"/>
              <a:gd name="connsiteX2" fmla="*/ 2550510 w 2729149"/>
              <a:gd name="connsiteY2" fmla="*/ 554514 h 3065527"/>
              <a:gd name="connsiteX3" fmla="*/ 2729149 w 2729149"/>
              <a:gd name="connsiteY3" fmla="*/ 843726 h 3065527"/>
              <a:gd name="connsiteX4" fmla="*/ 2729149 w 2729149"/>
              <a:gd name="connsiteY4" fmla="*/ 2221802 h 3065527"/>
              <a:gd name="connsiteX5" fmla="*/ 2550510 w 2729149"/>
              <a:gd name="connsiteY5" fmla="*/ 2511014 h 3065527"/>
              <a:gd name="connsiteX6" fmla="*/ 1508638 w 2729149"/>
              <a:gd name="connsiteY6" fmla="*/ 3031825 h 3065527"/>
              <a:gd name="connsiteX7" fmla="*/ 1220511 w 2729149"/>
              <a:gd name="connsiteY7" fmla="*/ 3031825 h 3065527"/>
              <a:gd name="connsiteX8" fmla="*/ 178640 w 2729149"/>
              <a:gd name="connsiteY8" fmla="*/ 2511014 h 3065527"/>
              <a:gd name="connsiteX9" fmla="*/ 0 w 2729149"/>
              <a:gd name="connsiteY9" fmla="*/ 2221802 h 3065527"/>
              <a:gd name="connsiteX10" fmla="*/ 0 w 2729149"/>
              <a:gd name="connsiteY10" fmla="*/ 843726 h 3065527"/>
              <a:gd name="connsiteX11" fmla="*/ 178640 w 2729149"/>
              <a:gd name="connsiteY11" fmla="*/ 554514 h 3065527"/>
              <a:gd name="connsiteX12" fmla="*/ 1220511 w 2729149"/>
              <a:gd name="connsiteY12" fmla="*/ 33703 h 3065527"/>
              <a:gd name="connsiteX13" fmla="*/ 1364575 w 2729149"/>
              <a:gd name="connsiteY13" fmla="*/ 0 h 306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29149" h="3065527">
                <a:moveTo>
                  <a:pt x="1364575" y="0"/>
                </a:moveTo>
                <a:cubicBezTo>
                  <a:pt x="1413845" y="0"/>
                  <a:pt x="1463115" y="11234"/>
                  <a:pt x="1508638" y="33703"/>
                </a:cubicBezTo>
                <a:cubicBezTo>
                  <a:pt x="1508638" y="33703"/>
                  <a:pt x="1508638" y="33703"/>
                  <a:pt x="2550510" y="554514"/>
                </a:cubicBezTo>
                <a:cubicBezTo>
                  <a:pt x="2659998" y="609822"/>
                  <a:pt x="2729149" y="721589"/>
                  <a:pt x="2729149" y="843726"/>
                </a:cubicBezTo>
                <a:cubicBezTo>
                  <a:pt x="2729149" y="843726"/>
                  <a:pt x="2729149" y="843726"/>
                  <a:pt x="2729149" y="2221802"/>
                </a:cubicBezTo>
                <a:cubicBezTo>
                  <a:pt x="2729149" y="2343939"/>
                  <a:pt x="2659998" y="2455707"/>
                  <a:pt x="2550510" y="2511014"/>
                </a:cubicBezTo>
                <a:cubicBezTo>
                  <a:pt x="2550510" y="2511014"/>
                  <a:pt x="2550510" y="2511014"/>
                  <a:pt x="1508638" y="3031825"/>
                </a:cubicBezTo>
                <a:cubicBezTo>
                  <a:pt x="1417591" y="3076762"/>
                  <a:pt x="1311559" y="3076762"/>
                  <a:pt x="1220511" y="3031825"/>
                </a:cubicBezTo>
                <a:cubicBezTo>
                  <a:pt x="1220511" y="3031825"/>
                  <a:pt x="1220511" y="3031825"/>
                  <a:pt x="178640" y="2511014"/>
                </a:cubicBezTo>
                <a:cubicBezTo>
                  <a:pt x="69151" y="2455707"/>
                  <a:pt x="0" y="2343939"/>
                  <a:pt x="0" y="2221802"/>
                </a:cubicBezTo>
                <a:cubicBezTo>
                  <a:pt x="0" y="2221802"/>
                  <a:pt x="0" y="2221802"/>
                  <a:pt x="0" y="843726"/>
                </a:cubicBezTo>
                <a:cubicBezTo>
                  <a:pt x="0" y="721589"/>
                  <a:pt x="69151" y="609822"/>
                  <a:pt x="178640" y="554514"/>
                </a:cubicBezTo>
                <a:cubicBezTo>
                  <a:pt x="178640" y="554514"/>
                  <a:pt x="178640" y="554514"/>
                  <a:pt x="1220511" y="33703"/>
                </a:cubicBezTo>
                <a:cubicBezTo>
                  <a:pt x="1266035" y="11234"/>
                  <a:pt x="1315305" y="0"/>
                  <a:pt x="1364575" y="0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75000"/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0BDFCBA-D6D5-48B3-BFC7-BACD4E2CA2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17954" y="1626920"/>
            <a:ext cx="2729149" cy="3065527"/>
          </a:xfrm>
          <a:custGeom>
            <a:avLst/>
            <a:gdLst>
              <a:gd name="connsiteX0" fmla="*/ 1364575 w 2729149"/>
              <a:gd name="connsiteY0" fmla="*/ 0 h 3065527"/>
              <a:gd name="connsiteX1" fmla="*/ 1508638 w 2729149"/>
              <a:gd name="connsiteY1" fmla="*/ 33703 h 3065527"/>
              <a:gd name="connsiteX2" fmla="*/ 2550510 w 2729149"/>
              <a:gd name="connsiteY2" fmla="*/ 554514 h 3065527"/>
              <a:gd name="connsiteX3" fmla="*/ 2729149 w 2729149"/>
              <a:gd name="connsiteY3" fmla="*/ 843726 h 3065527"/>
              <a:gd name="connsiteX4" fmla="*/ 2729149 w 2729149"/>
              <a:gd name="connsiteY4" fmla="*/ 2221802 h 3065527"/>
              <a:gd name="connsiteX5" fmla="*/ 2550510 w 2729149"/>
              <a:gd name="connsiteY5" fmla="*/ 2511014 h 3065527"/>
              <a:gd name="connsiteX6" fmla="*/ 1508638 w 2729149"/>
              <a:gd name="connsiteY6" fmla="*/ 3031825 h 3065527"/>
              <a:gd name="connsiteX7" fmla="*/ 1220511 w 2729149"/>
              <a:gd name="connsiteY7" fmla="*/ 3031825 h 3065527"/>
              <a:gd name="connsiteX8" fmla="*/ 178640 w 2729149"/>
              <a:gd name="connsiteY8" fmla="*/ 2511014 h 3065527"/>
              <a:gd name="connsiteX9" fmla="*/ 0 w 2729149"/>
              <a:gd name="connsiteY9" fmla="*/ 2221802 h 3065527"/>
              <a:gd name="connsiteX10" fmla="*/ 0 w 2729149"/>
              <a:gd name="connsiteY10" fmla="*/ 843726 h 3065527"/>
              <a:gd name="connsiteX11" fmla="*/ 178640 w 2729149"/>
              <a:gd name="connsiteY11" fmla="*/ 554514 h 3065527"/>
              <a:gd name="connsiteX12" fmla="*/ 1220511 w 2729149"/>
              <a:gd name="connsiteY12" fmla="*/ 33703 h 3065527"/>
              <a:gd name="connsiteX13" fmla="*/ 1364575 w 2729149"/>
              <a:gd name="connsiteY13" fmla="*/ 0 h 306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29149" h="3065527">
                <a:moveTo>
                  <a:pt x="1364575" y="0"/>
                </a:moveTo>
                <a:cubicBezTo>
                  <a:pt x="1413845" y="0"/>
                  <a:pt x="1463115" y="11234"/>
                  <a:pt x="1508638" y="33703"/>
                </a:cubicBezTo>
                <a:cubicBezTo>
                  <a:pt x="1508638" y="33703"/>
                  <a:pt x="1508638" y="33703"/>
                  <a:pt x="2550510" y="554514"/>
                </a:cubicBezTo>
                <a:cubicBezTo>
                  <a:pt x="2659998" y="609822"/>
                  <a:pt x="2729149" y="721589"/>
                  <a:pt x="2729149" y="843726"/>
                </a:cubicBezTo>
                <a:cubicBezTo>
                  <a:pt x="2729149" y="843726"/>
                  <a:pt x="2729149" y="843726"/>
                  <a:pt x="2729149" y="2221802"/>
                </a:cubicBezTo>
                <a:cubicBezTo>
                  <a:pt x="2729149" y="2343939"/>
                  <a:pt x="2659998" y="2455707"/>
                  <a:pt x="2550510" y="2511014"/>
                </a:cubicBezTo>
                <a:cubicBezTo>
                  <a:pt x="2550510" y="2511014"/>
                  <a:pt x="2550510" y="2511014"/>
                  <a:pt x="1508638" y="3031825"/>
                </a:cubicBezTo>
                <a:cubicBezTo>
                  <a:pt x="1417591" y="3076762"/>
                  <a:pt x="1311559" y="3076762"/>
                  <a:pt x="1220511" y="3031825"/>
                </a:cubicBezTo>
                <a:cubicBezTo>
                  <a:pt x="1220511" y="3031825"/>
                  <a:pt x="1220511" y="3031825"/>
                  <a:pt x="178640" y="2511014"/>
                </a:cubicBezTo>
                <a:cubicBezTo>
                  <a:pt x="69151" y="2455707"/>
                  <a:pt x="0" y="2343939"/>
                  <a:pt x="0" y="2221802"/>
                </a:cubicBezTo>
                <a:cubicBezTo>
                  <a:pt x="0" y="2221802"/>
                  <a:pt x="0" y="2221802"/>
                  <a:pt x="0" y="843726"/>
                </a:cubicBezTo>
                <a:cubicBezTo>
                  <a:pt x="0" y="721589"/>
                  <a:pt x="69151" y="609822"/>
                  <a:pt x="178640" y="554514"/>
                </a:cubicBezTo>
                <a:cubicBezTo>
                  <a:pt x="178640" y="554514"/>
                  <a:pt x="178640" y="554514"/>
                  <a:pt x="1220511" y="33703"/>
                </a:cubicBezTo>
                <a:cubicBezTo>
                  <a:pt x="1266035" y="11234"/>
                  <a:pt x="1315306" y="0"/>
                  <a:pt x="1364575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736600" dist="254000" dir="5400000" sx="94000" sy="9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dirty="0">
                <a:solidFill>
                  <a:schemeClr val="bg1">
                    <a:lumMod val="75000"/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9C15C0E-C6DF-4C50-8901-15838DC229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54358" y="4311250"/>
            <a:ext cx="2729149" cy="3065527"/>
          </a:xfrm>
          <a:custGeom>
            <a:avLst/>
            <a:gdLst>
              <a:gd name="connsiteX0" fmla="*/ 1364575 w 2729149"/>
              <a:gd name="connsiteY0" fmla="*/ 0 h 3065527"/>
              <a:gd name="connsiteX1" fmla="*/ 1508638 w 2729149"/>
              <a:gd name="connsiteY1" fmla="*/ 33703 h 3065527"/>
              <a:gd name="connsiteX2" fmla="*/ 2550510 w 2729149"/>
              <a:gd name="connsiteY2" fmla="*/ 554514 h 3065527"/>
              <a:gd name="connsiteX3" fmla="*/ 2729149 w 2729149"/>
              <a:gd name="connsiteY3" fmla="*/ 843726 h 3065527"/>
              <a:gd name="connsiteX4" fmla="*/ 2729149 w 2729149"/>
              <a:gd name="connsiteY4" fmla="*/ 2221802 h 3065527"/>
              <a:gd name="connsiteX5" fmla="*/ 2550510 w 2729149"/>
              <a:gd name="connsiteY5" fmla="*/ 2511014 h 3065527"/>
              <a:gd name="connsiteX6" fmla="*/ 1508638 w 2729149"/>
              <a:gd name="connsiteY6" fmla="*/ 3031825 h 3065527"/>
              <a:gd name="connsiteX7" fmla="*/ 1220511 w 2729149"/>
              <a:gd name="connsiteY7" fmla="*/ 3031825 h 3065527"/>
              <a:gd name="connsiteX8" fmla="*/ 178640 w 2729149"/>
              <a:gd name="connsiteY8" fmla="*/ 2511014 h 3065527"/>
              <a:gd name="connsiteX9" fmla="*/ 0 w 2729149"/>
              <a:gd name="connsiteY9" fmla="*/ 2221802 h 3065527"/>
              <a:gd name="connsiteX10" fmla="*/ 0 w 2729149"/>
              <a:gd name="connsiteY10" fmla="*/ 843726 h 3065527"/>
              <a:gd name="connsiteX11" fmla="*/ 178640 w 2729149"/>
              <a:gd name="connsiteY11" fmla="*/ 554514 h 3065527"/>
              <a:gd name="connsiteX12" fmla="*/ 1220511 w 2729149"/>
              <a:gd name="connsiteY12" fmla="*/ 33703 h 3065527"/>
              <a:gd name="connsiteX13" fmla="*/ 1364575 w 2729149"/>
              <a:gd name="connsiteY13" fmla="*/ 0 h 306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29149" h="3065527">
                <a:moveTo>
                  <a:pt x="1364575" y="0"/>
                </a:moveTo>
                <a:cubicBezTo>
                  <a:pt x="1413845" y="0"/>
                  <a:pt x="1463115" y="11234"/>
                  <a:pt x="1508638" y="33703"/>
                </a:cubicBezTo>
                <a:cubicBezTo>
                  <a:pt x="1508638" y="33703"/>
                  <a:pt x="1508638" y="33703"/>
                  <a:pt x="2550510" y="554514"/>
                </a:cubicBezTo>
                <a:cubicBezTo>
                  <a:pt x="2659998" y="609822"/>
                  <a:pt x="2729149" y="721589"/>
                  <a:pt x="2729149" y="843726"/>
                </a:cubicBezTo>
                <a:cubicBezTo>
                  <a:pt x="2729149" y="843726"/>
                  <a:pt x="2729149" y="843726"/>
                  <a:pt x="2729149" y="2221802"/>
                </a:cubicBezTo>
                <a:cubicBezTo>
                  <a:pt x="2729149" y="2343939"/>
                  <a:pt x="2659998" y="2455707"/>
                  <a:pt x="2550510" y="2511014"/>
                </a:cubicBezTo>
                <a:cubicBezTo>
                  <a:pt x="2550510" y="2511014"/>
                  <a:pt x="2550510" y="2511014"/>
                  <a:pt x="1508638" y="3031825"/>
                </a:cubicBezTo>
                <a:cubicBezTo>
                  <a:pt x="1417591" y="3076762"/>
                  <a:pt x="1311559" y="3076762"/>
                  <a:pt x="1220511" y="3031825"/>
                </a:cubicBezTo>
                <a:cubicBezTo>
                  <a:pt x="1220511" y="3031825"/>
                  <a:pt x="1220511" y="3031825"/>
                  <a:pt x="178640" y="2511014"/>
                </a:cubicBezTo>
                <a:cubicBezTo>
                  <a:pt x="69151" y="2455707"/>
                  <a:pt x="0" y="2343939"/>
                  <a:pt x="0" y="2221802"/>
                </a:cubicBezTo>
                <a:cubicBezTo>
                  <a:pt x="0" y="2221802"/>
                  <a:pt x="0" y="2221802"/>
                  <a:pt x="0" y="843726"/>
                </a:cubicBezTo>
                <a:cubicBezTo>
                  <a:pt x="0" y="721589"/>
                  <a:pt x="69151" y="609822"/>
                  <a:pt x="178640" y="554514"/>
                </a:cubicBezTo>
                <a:cubicBezTo>
                  <a:pt x="178640" y="554514"/>
                  <a:pt x="178640" y="554514"/>
                  <a:pt x="1220511" y="33703"/>
                </a:cubicBezTo>
                <a:cubicBezTo>
                  <a:pt x="1266035" y="11234"/>
                  <a:pt x="1315306" y="0"/>
                  <a:pt x="1364575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736600" dist="254000" dir="5400000" sx="94000" sy="9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>
                <a:solidFill>
                  <a:schemeClr val="bg1">
                    <a:lumMod val="75000"/>
                    <a:alpha val="4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21AF531-C805-49B9-80D2-5C32D1B8FF3B}"/>
              </a:ext>
            </a:extLst>
          </p:cNvPr>
          <p:cNvSpPr/>
          <p:nvPr userDrawn="1"/>
        </p:nvSpPr>
        <p:spPr>
          <a:xfrm>
            <a:off x="-1834748" y="1626920"/>
            <a:ext cx="2729149" cy="3065528"/>
          </a:xfrm>
          <a:custGeom>
            <a:avLst/>
            <a:gdLst>
              <a:gd name="connsiteX0" fmla="*/ 4267200 w 8534400"/>
              <a:gd name="connsiteY0" fmla="*/ 0 h 9586304"/>
              <a:gd name="connsiteX1" fmla="*/ 4717706 w 8534400"/>
              <a:gd name="connsiteY1" fmla="*/ 105392 h 9586304"/>
              <a:gd name="connsiteX2" fmla="*/ 7975773 w 8534400"/>
              <a:gd name="connsiteY2" fmla="*/ 1734038 h 9586304"/>
              <a:gd name="connsiteX3" fmla="*/ 8534400 w 8534400"/>
              <a:gd name="connsiteY3" fmla="*/ 2638439 h 9586304"/>
              <a:gd name="connsiteX4" fmla="*/ 8534400 w 8534400"/>
              <a:gd name="connsiteY4" fmla="*/ 6947864 h 9586304"/>
              <a:gd name="connsiteX5" fmla="*/ 7975773 w 8534400"/>
              <a:gd name="connsiteY5" fmla="*/ 7852265 h 9586304"/>
              <a:gd name="connsiteX6" fmla="*/ 4717706 w 8534400"/>
              <a:gd name="connsiteY6" fmla="*/ 9480911 h 9586304"/>
              <a:gd name="connsiteX7" fmla="*/ 3816693 w 8534400"/>
              <a:gd name="connsiteY7" fmla="*/ 9480911 h 9586304"/>
              <a:gd name="connsiteX8" fmla="*/ 558630 w 8534400"/>
              <a:gd name="connsiteY8" fmla="*/ 7852265 h 9586304"/>
              <a:gd name="connsiteX9" fmla="*/ 0 w 8534400"/>
              <a:gd name="connsiteY9" fmla="*/ 6947864 h 9586304"/>
              <a:gd name="connsiteX10" fmla="*/ 0 w 8534400"/>
              <a:gd name="connsiteY10" fmla="*/ 2638439 h 9586304"/>
              <a:gd name="connsiteX11" fmla="*/ 558630 w 8534400"/>
              <a:gd name="connsiteY11" fmla="*/ 1734038 h 9586304"/>
              <a:gd name="connsiteX12" fmla="*/ 3816693 w 8534400"/>
              <a:gd name="connsiteY12" fmla="*/ 105392 h 9586304"/>
              <a:gd name="connsiteX13" fmla="*/ 4267200 w 8534400"/>
              <a:gd name="connsiteY13" fmla="*/ 0 h 95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9586304">
                <a:moveTo>
                  <a:pt x="4267200" y="0"/>
                </a:moveTo>
                <a:cubicBezTo>
                  <a:pt x="4421274" y="0"/>
                  <a:pt x="4575349" y="35130"/>
                  <a:pt x="4717706" y="105392"/>
                </a:cubicBezTo>
                <a:cubicBezTo>
                  <a:pt x="4717706" y="105392"/>
                  <a:pt x="4717706" y="105392"/>
                  <a:pt x="7975773" y="1734038"/>
                </a:cubicBezTo>
                <a:cubicBezTo>
                  <a:pt x="8318156" y="1906992"/>
                  <a:pt x="8534400" y="2256502"/>
                  <a:pt x="8534400" y="2638439"/>
                </a:cubicBezTo>
                <a:cubicBezTo>
                  <a:pt x="8534400" y="2638439"/>
                  <a:pt x="8534400" y="2638439"/>
                  <a:pt x="8534400" y="6947864"/>
                </a:cubicBezTo>
                <a:cubicBezTo>
                  <a:pt x="8534400" y="7329801"/>
                  <a:pt x="8318156" y="7679313"/>
                  <a:pt x="7975773" y="7852265"/>
                </a:cubicBezTo>
                <a:cubicBezTo>
                  <a:pt x="7975773" y="7852265"/>
                  <a:pt x="7975773" y="7852265"/>
                  <a:pt x="4717706" y="9480911"/>
                </a:cubicBezTo>
                <a:cubicBezTo>
                  <a:pt x="4432988" y="9621435"/>
                  <a:pt x="4101412" y="9621435"/>
                  <a:pt x="3816693" y="9480911"/>
                </a:cubicBezTo>
                <a:cubicBezTo>
                  <a:pt x="3816693" y="9480911"/>
                  <a:pt x="3816693" y="9480911"/>
                  <a:pt x="558630" y="7852265"/>
                </a:cubicBezTo>
                <a:cubicBezTo>
                  <a:pt x="216244" y="7679313"/>
                  <a:pt x="0" y="7329801"/>
                  <a:pt x="0" y="6947864"/>
                </a:cubicBezTo>
                <a:cubicBezTo>
                  <a:pt x="0" y="6947864"/>
                  <a:pt x="0" y="6947864"/>
                  <a:pt x="0" y="2638439"/>
                </a:cubicBezTo>
                <a:cubicBezTo>
                  <a:pt x="0" y="2256502"/>
                  <a:pt x="216244" y="1906992"/>
                  <a:pt x="558630" y="1734038"/>
                </a:cubicBezTo>
                <a:cubicBezTo>
                  <a:pt x="558630" y="1734038"/>
                  <a:pt x="558630" y="1734038"/>
                  <a:pt x="3816693" y="105392"/>
                </a:cubicBezTo>
                <a:cubicBezTo>
                  <a:pt x="3959054" y="35130"/>
                  <a:pt x="4113129" y="0"/>
                  <a:pt x="4267200" y="0"/>
                </a:cubicBezTo>
                <a:close/>
              </a:path>
            </a:pathLst>
          </a:custGeom>
          <a:solidFill>
            <a:srgbClr val="20173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39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17" grpId="0"/>
      <p:bldP spid="18" grpId="0"/>
      <p:bldP spid="7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36CB0B6-9BC7-4956-8992-C2FBF15134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04453" y="2278366"/>
            <a:ext cx="2239296" cy="3828533"/>
          </a:xfrm>
          <a:custGeom>
            <a:avLst/>
            <a:gdLst>
              <a:gd name="connsiteX0" fmla="*/ 36433 w 2239296"/>
              <a:gd name="connsiteY0" fmla="*/ 0 h 3828533"/>
              <a:gd name="connsiteX1" fmla="*/ 2202863 w 2239296"/>
              <a:gd name="connsiteY1" fmla="*/ 0 h 3828533"/>
              <a:gd name="connsiteX2" fmla="*/ 2239296 w 2239296"/>
              <a:gd name="connsiteY2" fmla="*/ 36433 h 3828533"/>
              <a:gd name="connsiteX3" fmla="*/ 2239296 w 2239296"/>
              <a:gd name="connsiteY3" fmla="*/ 3792100 h 3828533"/>
              <a:gd name="connsiteX4" fmla="*/ 2202863 w 2239296"/>
              <a:gd name="connsiteY4" fmla="*/ 3828533 h 3828533"/>
              <a:gd name="connsiteX5" fmla="*/ 36433 w 2239296"/>
              <a:gd name="connsiteY5" fmla="*/ 3828533 h 3828533"/>
              <a:gd name="connsiteX6" fmla="*/ 0 w 2239296"/>
              <a:gd name="connsiteY6" fmla="*/ 3792100 h 3828533"/>
              <a:gd name="connsiteX7" fmla="*/ 0 w 2239296"/>
              <a:gd name="connsiteY7" fmla="*/ 36433 h 3828533"/>
              <a:gd name="connsiteX8" fmla="*/ 36433 w 2239296"/>
              <a:gd name="connsiteY8" fmla="*/ 0 h 382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9296" h="3828533">
                <a:moveTo>
                  <a:pt x="36433" y="0"/>
                </a:moveTo>
                <a:lnTo>
                  <a:pt x="2202863" y="0"/>
                </a:lnTo>
                <a:cubicBezTo>
                  <a:pt x="2222984" y="0"/>
                  <a:pt x="2239296" y="16312"/>
                  <a:pt x="2239296" y="36433"/>
                </a:cubicBezTo>
                <a:lnTo>
                  <a:pt x="2239296" y="3792100"/>
                </a:lnTo>
                <a:cubicBezTo>
                  <a:pt x="2239296" y="3812221"/>
                  <a:pt x="2222984" y="3828533"/>
                  <a:pt x="2202863" y="3828533"/>
                </a:cubicBezTo>
                <a:lnTo>
                  <a:pt x="36433" y="3828533"/>
                </a:lnTo>
                <a:cubicBezTo>
                  <a:pt x="16312" y="3828533"/>
                  <a:pt x="0" y="3812221"/>
                  <a:pt x="0" y="3792100"/>
                </a:cubicBezTo>
                <a:lnTo>
                  <a:pt x="0" y="36433"/>
                </a:lnTo>
                <a:cubicBezTo>
                  <a:pt x="0" y="16312"/>
                  <a:pt x="16312" y="0"/>
                  <a:pt x="36433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0" dist="241300" dir="5400000" sx="91000" sy="91000" algn="t" rotWithShape="0">
              <a:schemeClr val="accent1"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3F43B-4F4F-42EE-B486-E0F953F1B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9053" y="2278366"/>
            <a:ext cx="2239296" cy="3828533"/>
          </a:xfrm>
          <a:custGeom>
            <a:avLst/>
            <a:gdLst>
              <a:gd name="connsiteX0" fmla="*/ 36433 w 2239296"/>
              <a:gd name="connsiteY0" fmla="*/ 0 h 3828533"/>
              <a:gd name="connsiteX1" fmla="*/ 2202863 w 2239296"/>
              <a:gd name="connsiteY1" fmla="*/ 0 h 3828533"/>
              <a:gd name="connsiteX2" fmla="*/ 2239296 w 2239296"/>
              <a:gd name="connsiteY2" fmla="*/ 36433 h 3828533"/>
              <a:gd name="connsiteX3" fmla="*/ 2239296 w 2239296"/>
              <a:gd name="connsiteY3" fmla="*/ 3792100 h 3828533"/>
              <a:gd name="connsiteX4" fmla="*/ 2202863 w 2239296"/>
              <a:gd name="connsiteY4" fmla="*/ 3828533 h 3828533"/>
              <a:gd name="connsiteX5" fmla="*/ 36433 w 2239296"/>
              <a:gd name="connsiteY5" fmla="*/ 3828533 h 3828533"/>
              <a:gd name="connsiteX6" fmla="*/ 0 w 2239296"/>
              <a:gd name="connsiteY6" fmla="*/ 3792100 h 3828533"/>
              <a:gd name="connsiteX7" fmla="*/ 0 w 2239296"/>
              <a:gd name="connsiteY7" fmla="*/ 36433 h 3828533"/>
              <a:gd name="connsiteX8" fmla="*/ 36433 w 2239296"/>
              <a:gd name="connsiteY8" fmla="*/ 0 h 382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9296" h="3828533">
                <a:moveTo>
                  <a:pt x="36433" y="0"/>
                </a:moveTo>
                <a:lnTo>
                  <a:pt x="2202863" y="0"/>
                </a:lnTo>
                <a:cubicBezTo>
                  <a:pt x="2222984" y="0"/>
                  <a:pt x="2239296" y="16312"/>
                  <a:pt x="2239296" y="36433"/>
                </a:cubicBezTo>
                <a:lnTo>
                  <a:pt x="2239296" y="3792100"/>
                </a:lnTo>
                <a:cubicBezTo>
                  <a:pt x="2239296" y="3812221"/>
                  <a:pt x="2222984" y="3828533"/>
                  <a:pt x="2202863" y="3828533"/>
                </a:cubicBezTo>
                <a:lnTo>
                  <a:pt x="36433" y="3828533"/>
                </a:lnTo>
                <a:cubicBezTo>
                  <a:pt x="16312" y="3828533"/>
                  <a:pt x="0" y="3812221"/>
                  <a:pt x="0" y="3792100"/>
                </a:cubicBezTo>
                <a:lnTo>
                  <a:pt x="0" y="36433"/>
                </a:lnTo>
                <a:cubicBezTo>
                  <a:pt x="0" y="16312"/>
                  <a:pt x="16312" y="0"/>
                  <a:pt x="36433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0" dist="241300" dir="5400000" sx="91000" sy="91000" algn="t" rotWithShape="0">
              <a:schemeClr val="accent1"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EA4F2CE-2770-4863-9A47-6ECF0E997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3653" y="2278366"/>
            <a:ext cx="2239296" cy="3828533"/>
          </a:xfrm>
          <a:custGeom>
            <a:avLst/>
            <a:gdLst>
              <a:gd name="connsiteX0" fmla="*/ 36433 w 2239296"/>
              <a:gd name="connsiteY0" fmla="*/ 0 h 3828533"/>
              <a:gd name="connsiteX1" fmla="*/ 2202863 w 2239296"/>
              <a:gd name="connsiteY1" fmla="*/ 0 h 3828533"/>
              <a:gd name="connsiteX2" fmla="*/ 2239296 w 2239296"/>
              <a:gd name="connsiteY2" fmla="*/ 36433 h 3828533"/>
              <a:gd name="connsiteX3" fmla="*/ 2239296 w 2239296"/>
              <a:gd name="connsiteY3" fmla="*/ 3792100 h 3828533"/>
              <a:gd name="connsiteX4" fmla="*/ 2202863 w 2239296"/>
              <a:gd name="connsiteY4" fmla="*/ 3828533 h 3828533"/>
              <a:gd name="connsiteX5" fmla="*/ 36433 w 2239296"/>
              <a:gd name="connsiteY5" fmla="*/ 3828533 h 3828533"/>
              <a:gd name="connsiteX6" fmla="*/ 0 w 2239296"/>
              <a:gd name="connsiteY6" fmla="*/ 3792100 h 3828533"/>
              <a:gd name="connsiteX7" fmla="*/ 0 w 2239296"/>
              <a:gd name="connsiteY7" fmla="*/ 36433 h 3828533"/>
              <a:gd name="connsiteX8" fmla="*/ 36433 w 2239296"/>
              <a:gd name="connsiteY8" fmla="*/ 0 h 382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9296" h="3828533">
                <a:moveTo>
                  <a:pt x="36433" y="0"/>
                </a:moveTo>
                <a:lnTo>
                  <a:pt x="2202863" y="0"/>
                </a:lnTo>
                <a:cubicBezTo>
                  <a:pt x="2222984" y="0"/>
                  <a:pt x="2239296" y="16312"/>
                  <a:pt x="2239296" y="36433"/>
                </a:cubicBezTo>
                <a:lnTo>
                  <a:pt x="2239296" y="3792100"/>
                </a:lnTo>
                <a:cubicBezTo>
                  <a:pt x="2239296" y="3812221"/>
                  <a:pt x="2222984" y="3828533"/>
                  <a:pt x="2202863" y="3828533"/>
                </a:cubicBezTo>
                <a:lnTo>
                  <a:pt x="36433" y="3828533"/>
                </a:lnTo>
                <a:cubicBezTo>
                  <a:pt x="16312" y="3828533"/>
                  <a:pt x="0" y="3812221"/>
                  <a:pt x="0" y="3792100"/>
                </a:cubicBezTo>
                <a:lnTo>
                  <a:pt x="0" y="36433"/>
                </a:lnTo>
                <a:cubicBezTo>
                  <a:pt x="0" y="16312"/>
                  <a:pt x="16312" y="0"/>
                  <a:pt x="36433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0" dist="241300" dir="5400000" sx="91000" sy="91000" algn="t" rotWithShape="0">
              <a:schemeClr val="accent1"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8DADE66-A5C7-4BF7-AE53-F9C1F299A0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8252" y="2278366"/>
            <a:ext cx="2239296" cy="3828533"/>
          </a:xfrm>
          <a:custGeom>
            <a:avLst/>
            <a:gdLst>
              <a:gd name="connsiteX0" fmla="*/ 36433 w 2239296"/>
              <a:gd name="connsiteY0" fmla="*/ 0 h 3828533"/>
              <a:gd name="connsiteX1" fmla="*/ 2202863 w 2239296"/>
              <a:gd name="connsiteY1" fmla="*/ 0 h 3828533"/>
              <a:gd name="connsiteX2" fmla="*/ 2239296 w 2239296"/>
              <a:gd name="connsiteY2" fmla="*/ 36433 h 3828533"/>
              <a:gd name="connsiteX3" fmla="*/ 2239296 w 2239296"/>
              <a:gd name="connsiteY3" fmla="*/ 3792100 h 3828533"/>
              <a:gd name="connsiteX4" fmla="*/ 2202863 w 2239296"/>
              <a:gd name="connsiteY4" fmla="*/ 3828533 h 3828533"/>
              <a:gd name="connsiteX5" fmla="*/ 36433 w 2239296"/>
              <a:gd name="connsiteY5" fmla="*/ 3828533 h 3828533"/>
              <a:gd name="connsiteX6" fmla="*/ 0 w 2239296"/>
              <a:gd name="connsiteY6" fmla="*/ 3792100 h 3828533"/>
              <a:gd name="connsiteX7" fmla="*/ 0 w 2239296"/>
              <a:gd name="connsiteY7" fmla="*/ 36433 h 3828533"/>
              <a:gd name="connsiteX8" fmla="*/ 36433 w 2239296"/>
              <a:gd name="connsiteY8" fmla="*/ 0 h 382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9296" h="3828533">
                <a:moveTo>
                  <a:pt x="36433" y="0"/>
                </a:moveTo>
                <a:lnTo>
                  <a:pt x="2202863" y="0"/>
                </a:lnTo>
                <a:cubicBezTo>
                  <a:pt x="2222984" y="0"/>
                  <a:pt x="2239296" y="16312"/>
                  <a:pt x="2239296" y="36433"/>
                </a:cubicBezTo>
                <a:lnTo>
                  <a:pt x="2239296" y="3792100"/>
                </a:lnTo>
                <a:cubicBezTo>
                  <a:pt x="2239296" y="3812221"/>
                  <a:pt x="2222984" y="3828533"/>
                  <a:pt x="2202863" y="3828533"/>
                </a:cubicBezTo>
                <a:lnTo>
                  <a:pt x="36433" y="3828533"/>
                </a:lnTo>
                <a:cubicBezTo>
                  <a:pt x="16312" y="3828533"/>
                  <a:pt x="0" y="3812221"/>
                  <a:pt x="0" y="3792100"/>
                </a:cubicBezTo>
                <a:lnTo>
                  <a:pt x="0" y="36433"/>
                </a:lnTo>
                <a:cubicBezTo>
                  <a:pt x="0" y="16312"/>
                  <a:pt x="16312" y="0"/>
                  <a:pt x="36433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0" dist="241300" dir="5400000" sx="91000" sy="91000" algn="t" rotWithShape="0">
              <a:schemeClr val="accent1"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9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6DE6ED-034A-4534-AAF2-8BF50E7BC0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6181" y="0"/>
            <a:ext cx="6985818" cy="6858000"/>
          </a:xfrm>
          <a:custGeom>
            <a:avLst/>
            <a:gdLst>
              <a:gd name="connsiteX0" fmla="*/ 4528778 w 6985818"/>
              <a:gd name="connsiteY0" fmla="*/ 2203746 h 6858000"/>
              <a:gd name="connsiteX1" fmla="*/ 4532176 w 6985818"/>
              <a:gd name="connsiteY1" fmla="*/ 2204072 h 6858000"/>
              <a:gd name="connsiteX2" fmla="*/ 4535574 w 6985818"/>
              <a:gd name="connsiteY2" fmla="*/ 2203746 h 6858000"/>
              <a:gd name="connsiteX3" fmla="*/ 5085212 w 6985818"/>
              <a:gd name="connsiteY3" fmla="*/ 2431413 h 6858000"/>
              <a:gd name="connsiteX4" fmla="*/ 5858637 w 6985818"/>
              <a:gd name="connsiteY4" fmla="*/ 3204838 h 6858000"/>
              <a:gd name="connsiteX5" fmla="*/ 5888948 w 6985818"/>
              <a:gd name="connsiteY5" fmla="*/ 3241946 h 6858000"/>
              <a:gd name="connsiteX6" fmla="*/ 6985818 w 6985818"/>
              <a:gd name="connsiteY6" fmla="*/ 4338816 h 6858000"/>
              <a:gd name="connsiteX7" fmla="*/ 6985818 w 6985818"/>
              <a:gd name="connsiteY7" fmla="*/ 6858000 h 6858000"/>
              <a:gd name="connsiteX8" fmla="*/ 5759602 w 6985818"/>
              <a:gd name="connsiteY8" fmla="*/ 6858000 h 6858000"/>
              <a:gd name="connsiteX9" fmla="*/ 4532176 w 6985818"/>
              <a:gd name="connsiteY9" fmla="*/ 5630574 h 6858000"/>
              <a:gd name="connsiteX10" fmla="*/ 3304750 w 6985818"/>
              <a:gd name="connsiteY10" fmla="*/ 6858000 h 6858000"/>
              <a:gd name="connsiteX11" fmla="*/ 11375 w 6985818"/>
              <a:gd name="connsiteY11" fmla="*/ 6858000 h 6858000"/>
              <a:gd name="connsiteX12" fmla="*/ 0 w 6985818"/>
              <a:gd name="connsiteY12" fmla="*/ 6739321 h 6858000"/>
              <a:gd name="connsiteX13" fmla="*/ 227667 w 6985818"/>
              <a:gd name="connsiteY13" fmla="*/ 6189683 h 6858000"/>
              <a:gd name="connsiteX14" fmla="*/ 3175405 w 6985818"/>
              <a:gd name="connsiteY14" fmla="*/ 3241946 h 6858000"/>
              <a:gd name="connsiteX15" fmla="*/ 3205715 w 6985818"/>
              <a:gd name="connsiteY15" fmla="*/ 3204838 h 6858000"/>
              <a:gd name="connsiteX16" fmla="*/ 3979139 w 6985818"/>
              <a:gd name="connsiteY16" fmla="*/ 2431413 h 6858000"/>
              <a:gd name="connsiteX17" fmla="*/ 4528778 w 6985818"/>
              <a:gd name="connsiteY17" fmla="*/ 2203746 h 6858000"/>
              <a:gd name="connsiteX18" fmla="*/ 6955131 w 6985818"/>
              <a:gd name="connsiteY18" fmla="*/ 0 h 6858000"/>
              <a:gd name="connsiteX19" fmla="*/ 6955173 w 6985818"/>
              <a:gd name="connsiteY19" fmla="*/ 0 h 6858000"/>
              <a:gd name="connsiteX20" fmla="*/ 6985818 w 6985818"/>
              <a:gd name="connsiteY20" fmla="*/ 2939 h 6858000"/>
              <a:gd name="connsiteX21" fmla="*/ 6985818 w 6985818"/>
              <a:gd name="connsiteY21" fmla="*/ 3454095 h 6858000"/>
              <a:gd name="connsiteX22" fmla="*/ 5632089 w 6985818"/>
              <a:gd name="connsiteY22" fmla="*/ 2100366 h 6858000"/>
              <a:gd name="connsiteX23" fmla="*/ 5632089 w 6985818"/>
              <a:gd name="connsiteY23" fmla="*/ 1001091 h 6858000"/>
              <a:gd name="connsiteX24" fmla="*/ 6405514 w 6985818"/>
              <a:gd name="connsiteY24" fmla="*/ 227666 h 6858000"/>
              <a:gd name="connsiteX25" fmla="*/ 6806691 w 6985818"/>
              <a:gd name="connsiteY25" fmla="*/ 142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985818" h="6858000">
                <a:moveTo>
                  <a:pt x="4528778" y="2203746"/>
                </a:moveTo>
                <a:lnTo>
                  <a:pt x="4532176" y="2204072"/>
                </a:lnTo>
                <a:lnTo>
                  <a:pt x="4535574" y="2203746"/>
                </a:lnTo>
                <a:cubicBezTo>
                  <a:pt x="4734505" y="2203747"/>
                  <a:pt x="4933433" y="2279635"/>
                  <a:pt x="5085212" y="2431413"/>
                </a:cubicBezTo>
                <a:lnTo>
                  <a:pt x="5858637" y="3204838"/>
                </a:lnTo>
                <a:lnTo>
                  <a:pt x="5888948" y="3241946"/>
                </a:lnTo>
                <a:lnTo>
                  <a:pt x="6985818" y="4338816"/>
                </a:lnTo>
                <a:lnTo>
                  <a:pt x="6985818" y="6858000"/>
                </a:lnTo>
                <a:lnTo>
                  <a:pt x="5759602" y="6858000"/>
                </a:lnTo>
                <a:lnTo>
                  <a:pt x="4532176" y="5630574"/>
                </a:lnTo>
                <a:lnTo>
                  <a:pt x="3304750" y="6858000"/>
                </a:lnTo>
                <a:lnTo>
                  <a:pt x="11375" y="6858000"/>
                </a:lnTo>
                <a:lnTo>
                  <a:pt x="0" y="6739321"/>
                </a:lnTo>
                <a:cubicBezTo>
                  <a:pt x="0" y="6540392"/>
                  <a:pt x="75889" y="6341462"/>
                  <a:pt x="227667" y="6189683"/>
                </a:cubicBezTo>
                <a:lnTo>
                  <a:pt x="3175405" y="3241946"/>
                </a:lnTo>
                <a:lnTo>
                  <a:pt x="3205715" y="3204838"/>
                </a:lnTo>
                <a:lnTo>
                  <a:pt x="3979139" y="2431413"/>
                </a:lnTo>
                <a:cubicBezTo>
                  <a:pt x="4130918" y="2279635"/>
                  <a:pt x="4329848" y="2203747"/>
                  <a:pt x="4528778" y="2203746"/>
                </a:cubicBezTo>
                <a:close/>
                <a:moveTo>
                  <a:pt x="6955131" y="0"/>
                </a:moveTo>
                <a:lnTo>
                  <a:pt x="6955173" y="0"/>
                </a:lnTo>
                <a:lnTo>
                  <a:pt x="6985818" y="2939"/>
                </a:lnTo>
                <a:lnTo>
                  <a:pt x="6985818" y="3454095"/>
                </a:lnTo>
                <a:lnTo>
                  <a:pt x="5632089" y="2100366"/>
                </a:lnTo>
                <a:cubicBezTo>
                  <a:pt x="5328533" y="1796810"/>
                  <a:pt x="5328533" y="1304647"/>
                  <a:pt x="5632089" y="1001091"/>
                </a:cubicBezTo>
                <a:lnTo>
                  <a:pt x="6405514" y="227666"/>
                </a:lnTo>
                <a:cubicBezTo>
                  <a:pt x="6519347" y="113832"/>
                  <a:pt x="6659703" y="42686"/>
                  <a:pt x="6806691" y="1422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5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E9B56DF-500E-48AF-8359-20B262704E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4516" y="2285998"/>
            <a:ext cx="10962968" cy="3429001"/>
          </a:xfrm>
          <a:custGeom>
            <a:avLst/>
            <a:gdLst>
              <a:gd name="connsiteX0" fmla="*/ 34418 w 10962968"/>
              <a:gd name="connsiteY0" fmla="*/ 0 h 3657600"/>
              <a:gd name="connsiteX1" fmla="*/ 10928550 w 10962968"/>
              <a:gd name="connsiteY1" fmla="*/ 0 h 3657600"/>
              <a:gd name="connsiteX2" fmla="*/ 10962968 w 10962968"/>
              <a:gd name="connsiteY2" fmla="*/ 34418 h 3657600"/>
              <a:gd name="connsiteX3" fmla="*/ 10962968 w 10962968"/>
              <a:gd name="connsiteY3" fmla="*/ 3623182 h 3657600"/>
              <a:gd name="connsiteX4" fmla="*/ 10928550 w 10962968"/>
              <a:gd name="connsiteY4" fmla="*/ 3657600 h 3657600"/>
              <a:gd name="connsiteX5" fmla="*/ 34418 w 10962968"/>
              <a:gd name="connsiteY5" fmla="*/ 3657600 h 3657600"/>
              <a:gd name="connsiteX6" fmla="*/ 0 w 10962968"/>
              <a:gd name="connsiteY6" fmla="*/ 3623182 h 3657600"/>
              <a:gd name="connsiteX7" fmla="*/ 0 w 10962968"/>
              <a:gd name="connsiteY7" fmla="*/ 34418 h 3657600"/>
              <a:gd name="connsiteX8" fmla="*/ 34418 w 10962968"/>
              <a:gd name="connsiteY8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2968" h="3657600">
                <a:moveTo>
                  <a:pt x="34418" y="0"/>
                </a:moveTo>
                <a:lnTo>
                  <a:pt x="10928550" y="0"/>
                </a:lnTo>
                <a:cubicBezTo>
                  <a:pt x="10947559" y="0"/>
                  <a:pt x="10962968" y="15409"/>
                  <a:pt x="10962968" y="34418"/>
                </a:cubicBezTo>
                <a:lnTo>
                  <a:pt x="10962968" y="3623182"/>
                </a:lnTo>
                <a:cubicBezTo>
                  <a:pt x="10962968" y="3642191"/>
                  <a:pt x="10947559" y="3657600"/>
                  <a:pt x="10928550" y="3657600"/>
                </a:cubicBezTo>
                <a:lnTo>
                  <a:pt x="34418" y="3657600"/>
                </a:lnTo>
                <a:cubicBezTo>
                  <a:pt x="15409" y="3657600"/>
                  <a:pt x="0" y="3642191"/>
                  <a:pt x="0" y="3623182"/>
                </a:cubicBezTo>
                <a:lnTo>
                  <a:pt x="0" y="34418"/>
                </a:lnTo>
                <a:cubicBezTo>
                  <a:pt x="0" y="15409"/>
                  <a:pt x="15409" y="0"/>
                  <a:pt x="34418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152400" dist="101600" dir="5400000" sx="97000" sy="97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76496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AA8BA5A-6E53-485E-AFC6-30873A6470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6095998" cy="4807974"/>
          </a:xfrm>
          <a:custGeom>
            <a:avLst/>
            <a:gdLst>
              <a:gd name="connsiteX0" fmla="*/ 0 w 5633884"/>
              <a:gd name="connsiteY0" fmla="*/ 0 h 5160109"/>
              <a:gd name="connsiteX1" fmla="*/ 5633884 w 5633884"/>
              <a:gd name="connsiteY1" fmla="*/ 0 h 5160109"/>
              <a:gd name="connsiteX2" fmla="*/ 5633884 w 5633884"/>
              <a:gd name="connsiteY2" fmla="*/ 5160109 h 5160109"/>
              <a:gd name="connsiteX3" fmla="*/ 0 w 5633884"/>
              <a:gd name="connsiteY3" fmla="*/ 5160109 h 516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3884" h="5160109">
                <a:moveTo>
                  <a:pt x="0" y="0"/>
                </a:moveTo>
                <a:lnTo>
                  <a:pt x="5633884" y="0"/>
                </a:lnTo>
                <a:lnTo>
                  <a:pt x="5633884" y="5160109"/>
                </a:lnTo>
                <a:lnTo>
                  <a:pt x="0" y="51601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39735C-A46F-4D08-881A-49F251CB5F36}"/>
              </a:ext>
            </a:extLst>
          </p:cNvPr>
          <p:cNvSpPr/>
          <p:nvPr userDrawn="1"/>
        </p:nvSpPr>
        <p:spPr>
          <a:xfrm>
            <a:off x="-1" y="4807974"/>
            <a:ext cx="12192001" cy="2050026"/>
          </a:xfrm>
          <a:prstGeom prst="rect">
            <a:avLst/>
          </a:prstGeom>
          <a:gradFill flip="none" rotWithShape="1">
            <a:gsLst>
              <a:gs pos="8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1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DBCD79-C115-4EAC-A1C4-2B7A615B4BD8}"/>
              </a:ext>
            </a:extLst>
          </p:cNvPr>
          <p:cNvSpPr txBox="1"/>
          <p:nvPr userDrawn="1"/>
        </p:nvSpPr>
        <p:spPr>
          <a:xfrm rot="10800000" flipV="1">
            <a:off x="9442630" y="299642"/>
            <a:ext cx="243850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260E2A6B-A809-4840-BF14-8648BC0BDF87}" type="slidenum">
              <a:rPr lang="id-ID" sz="9600" b="1" i="0" smtClean="0">
                <a:solidFill>
                  <a:schemeClr val="bg1">
                    <a:alpha val="15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r"/>
              <a:t>‹nº›</a:t>
            </a:fld>
            <a:endParaRPr lang="id-ID" sz="71400" b="1" i="0" dirty="0">
              <a:solidFill>
                <a:schemeClr val="bg1">
                  <a:alpha val="15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4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6B4AF0-B450-414D-A865-7B4A40990A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-1"/>
            <a:ext cx="12191999" cy="5582028"/>
          </a:xfrm>
          <a:custGeom>
            <a:avLst/>
            <a:gdLst>
              <a:gd name="connsiteX0" fmla="*/ 0 w 12191999"/>
              <a:gd name="connsiteY0" fmla="*/ 0 h 5582028"/>
              <a:gd name="connsiteX1" fmla="*/ 12191999 w 12191999"/>
              <a:gd name="connsiteY1" fmla="*/ 0 h 5582028"/>
              <a:gd name="connsiteX2" fmla="*/ 12009932 w 12191999"/>
              <a:gd name="connsiteY2" fmla="*/ 411902 h 5582028"/>
              <a:gd name="connsiteX3" fmla="*/ 4026180 w 12191999"/>
              <a:gd name="connsiteY3" fmla="*/ 5578967 h 5582028"/>
              <a:gd name="connsiteX4" fmla="*/ 305218 w 12191999"/>
              <a:gd name="connsiteY4" fmla="*/ 4900573 h 5582028"/>
              <a:gd name="connsiteX5" fmla="*/ 0 w 12191999"/>
              <a:gd name="connsiteY5" fmla="*/ 4778735 h 5582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5582028">
                <a:moveTo>
                  <a:pt x="0" y="0"/>
                </a:moveTo>
                <a:lnTo>
                  <a:pt x="12191999" y="0"/>
                </a:lnTo>
                <a:lnTo>
                  <a:pt x="12009932" y="411902"/>
                </a:lnTo>
                <a:cubicBezTo>
                  <a:pt x="10119621" y="4509430"/>
                  <a:pt x="7716904" y="5476260"/>
                  <a:pt x="4026180" y="5578967"/>
                </a:cubicBezTo>
                <a:cubicBezTo>
                  <a:pt x="2795939" y="5613202"/>
                  <a:pt x="1522779" y="5358632"/>
                  <a:pt x="305218" y="4900573"/>
                </a:cubicBezTo>
                <a:lnTo>
                  <a:pt x="0" y="477873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04F367-4D90-49D0-8825-A3E23857E1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7000407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4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EC5D6A-994A-49D0-8EB6-4B89833948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1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7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B096E84-DF8B-483B-AABA-491DBF700506}"/>
              </a:ext>
            </a:extLst>
          </p:cNvPr>
          <p:cNvSpPr/>
          <p:nvPr userDrawn="1"/>
        </p:nvSpPr>
        <p:spPr>
          <a:xfrm flipH="1" flipV="1">
            <a:off x="1" y="333811"/>
            <a:ext cx="12192000" cy="6524189"/>
          </a:xfrm>
          <a:custGeom>
            <a:avLst/>
            <a:gdLst>
              <a:gd name="connsiteX0" fmla="*/ 0 w 12192000"/>
              <a:gd name="connsiteY0" fmla="*/ 0 h 6524189"/>
              <a:gd name="connsiteX1" fmla="*/ 12192000 w 12192000"/>
              <a:gd name="connsiteY1" fmla="*/ 0 h 6524189"/>
              <a:gd name="connsiteX2" fmla="*/ 12192000 w 12192000"/>
              <a:gd name="connsiteY2" fmla="*/ 520376 h 6524189"/>
              <a:gd name="connsiteX3" fmla="*/ 12158275 w 12192000"/>
              <a:gd name="connsiteY3" fmla="*/ 525151 h 6524189"/>
              <a:gd name="connsiteX4" fmla="*/ 504422 w 12192000"/>
              <a:gd name="connsiteY4" fmla="*/ 6000075 h 6524189"/>
              <a:gd name="connsiteX5" fmla="*/ 0 w 12192000"/>
              <a:gd name="connsiteY5" fmla="*/ 6524189 h 652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524189">
                <a:moveTo>
                  <a:pt x="0" y="0"/>
                </a:moveTo>
                <a:lnTo>
                  <a:pt x="12192000" y="0"/>
                </a:lnTo>
                <a:lnTo>
                  <a:pt x="12192000" y="520376"/>
                </a:lnTo>
                <a:lnTo>
                  <a:pt x="12158275" y="525151"/>
                </a:lnTo>
                <a:cubicBezTo>
                  <a:pt x="7415213" y="1242283"/>
                  <a:pt x="3301696" y="3236385"/>
                  <a:pt x="504422" y="6000075"/>
                </a:cubicBezTo>
                <a:lnTo>
                  <a:pt x="0" y="6524189"/>
                </a:ln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4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B1F1AB-E945-44C9-8A2F-DD71593C25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48686" y="798673"/>
            <a:ext cx="10443314" cy="6059327"/>
          </a:xfrm>
          <a:custGeom>
            <a:avLst/>
            <a:gdLst>
              <a:gd name="connsiteX0" fmla="*/ 10443314 w 10443314"/>
              <a:gd name="connsiteY0" fmla="*/ 0 h 6059327"/>
              <a:gd name="connsiteX1" fmla="*/ 10443314 w 10443314"/>
              <a:gd name="connsiteY1" fmla="*/ 6059327 h 6059327"/>
              <a:gd name="connsiteX2" fmla="*/ 0 w 10443314"/>
              <a:gd name="connsiteY2" fmla="*/ 6059327 h 605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43314" h="6059327">
                <a:moveTo>
                  <a:pt x="10443314" y="0"/>
                </a:moveTo>
                <a:lnTo>
                  <a:pt x="10443314" y="6059327"/>
                </a:lnTo>
                <a:lnTo>
                  <a:pt x="0" y="60593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5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4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876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3E4BC91-9494-40E1-BBC4-A311789CF4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6000" y="2959100"/>
            <a:ext cx="3035300" cy="53975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50800">
              <a:prstClr val="black"/>
            </a:inn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7866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0420B0C-142B-4BDF-9330-F4992966D3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1953" y="849216"/>
            <a:ext cx="5087559" cy="5156204"/>
          </a:xfrm>
          <a:custGeom>
            <a:avLst/>
            <a:gdLst>
              <a:gd name="connsiteX0" fmla="*/ 2331105 w 5087559"/>
              <a:gd name="connsiteY0" fmla="*/ 1778 h 5156204"/>
              <a:gd name="connsiteX1" fmla="*/ 2491792 w 5087559"/>
              <a:gd name="connsiteY1" fmla="*/ 3883 h 5156204"/>
              <a:gd name="connsiteX2" fmla="*/ 5060268 w 5087559"/>
              <a:gd name="connsiteY2" fmla="*/ 2711338 h 5156204"/>
              <a:gd name="connsiteX3" fmla="*/ 2661608 w 5087559"/>
              <a:gd name="connsiteY3" fmla="*/ 5155685 h 5156204"/>
              <a:gd name="connsiteX4" fmla="*/ 250212 w 5087559"/>
              <a:gd name="connsiteY4" fmla="*/ 3547338 h 5156204"/>
              <a:gd name="connsiteX5" fmla="*/ 555882 w 5087559"/>
              <a:gd name="connsiteY5" fmla="*/ 2053571 h 5156204"/>
              <a:gd name="connsiteX6" fmla="*/ 1528083 w 5087559"/>
              <a:gd name="connsiteY6" fmla="*/ 797448 h 5156204"/>
              <a:gd name="connsiteX7" fmla="*/ 2331105 w 5087559"/>
              <a:gd name="connsiteY7" fmla="*/ 1778 h 515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87559" h="5156204">
                <a:moveTo>
                  <a:pt x="2331105" y="1778"/>
                </a:moveTo>
                <a:cubicBezTo>
                  <a:pt x="2385325" y="-1222"/>
                  <a:pt x="2439255" y="-360"/>
                  <a:pt x="2491792" y="3883"/>
                </a:cubicBezTo>
                <a:cubicBezTo>
                  <a:pt x="3756926" y="109975"/>
                  <a:pt x="4856488" y="1442484"/>
                  <a:pt x="5060268" y="2711338"/>
                </a:cubicBezTo>
                <a:cubicBezTo>
                  <a:pt x="5264048" y="3975948"/>
                  <a:pt x="4313075" y="5121736"/>
                  <a:pt x="2661608" y="5155685"/>
                </a:cubicBezTo>
                <a:cubicBezTo>
                  <a:pt x="1010142" y="5189634"/>
                  <a:pt x="250212" y="3547338"/>
                  <a:pt x="250212" y="3547338"/>
                </a:cubicBezTo>
                <a:cubicBezTo>
                  <a:pt x="46432" y="3229064"/>
                  <a:pt x="-314428" y="2006890"/>
                  <a:pt x="555882" y="2053571"/>
                </a:cubicBezTo>
                <a:cubicBezTo>
                  <a:pt x="1472892" y="2100251"/>
                  <a:pt x="1494119" y="1442484"/>
                  <a:pt x="1528083" y="797448"/>
                </a:cubicBezTo>
                <a:cubicBezTo>
                  <a:pt x="1557800" y="233041"/>
                  <a:pt x="1951563" y="22781"/>
                  <a:pt x="2331105" y="1778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74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2024/3/8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698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255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133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965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5485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84E86-7DAD-464E-9FD0-14DFCDA13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" y="0"/>
            <a:ext cx="12190879" cy="68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93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8747B6-90D0-4CDB-A724-6C247B863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48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05FA1-2606-4914-948F-860304F7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084FCC-73BD-4612-87A7-0590A505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F91842-C731-47A6-95C4-2781D5FE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47C5-E2EE-4D0A-B2C3-13FC12F1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CB5CD-9ED8-4B20-BC6D-A56BB4EB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7399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9CED28-7ADF-4948-B88F-412DD043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C2EC02-0402-4EF3-AE6C-870BC316C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53976A-23F2-4278-8DA6-C180A51B6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27A350-1C54-40CA-9E8A-6393AC69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CDBABF-DA6D-442B-9AB1-9628B1CC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EE0D17-AFA1-4BA7-A141-B81CAC84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2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DDBE7E-8D46-4D49-89C0-F487A6DC5C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2482" y="1146629"/>
            <a:ext cx="2987038" cy="4564744"/>
          </a:xfrm>
          <a:custGeom>
            <a:avLst/>
            <a:gdLst>
              <a:gd name="connsiteX0" fmla="*/ 45481 w 3234810"/>
              <a:gd name="connsiteY0" fmla="*/ 0 h 5029200"/>
              <a:gd name="connsiteX1" fmla="*/ 3189329 w 3234810"/>
              <a:gd name="connsiteY1" fmla="*/ 0 h 5029200"/>
              <a:gd name="connsiteX2" fmla="*/ 3234810 w 3234810"/>
              <a:gd name="connsiteY2" fmla="*/ 45481 h 5029200"/>
              <a:gd name="connsiteX3" fmla="*/ 3234810 w 3234810"/>
              <a:gd name="connsiteY3" fmla="*/ 4983719 h 5029200"/>
              <a:gd name="connsiteX4" fmla="*/ 3189329 w 3234810"/>
              <a:gd name="connsiteY4" fmla="*/ 5029200 h 5029200"/>
              <a:gd name="connsiteX5" fmla="*/ 45481 w 3234810"/>
              <a:gd name="connsiteY5" fmla="*/ 5029200 h 5029200"/>
              <a:gd name="connsiteX6" fmla="*/ 0 w 3234810"/>
              <a:gd name="connsiteY6" fmla="*/ 4983719 h 5029200"/>
              <a:gd name="connsiteX7" fmla="*/ 0 w 3234810"/>
              <a:gd name="connsiteY7" fmla="*/ 45481 h 5029200"/>
              <a:gd name="connsiteX8" fmla="*/ 45481 w 3234810"/>
              <a:gd name="connsiteY8" fmla="*/ 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4810" h="5029200">
                <a:moveTo>
                  <a:pt x="45481" y="0"/>
                </a:moveTo>
                <a:lnTo>
                  <a:pt x="3189329" y="0"/>
                </a:lnTo>
                <a:cubicBezTo>
                  <a:pt x="3214447" y="0"/>
                  <a:pt x="3234810" y="20363"/>
                  <a:pt x="3234810" y="45481"/>
                </a:cubicBezTo>
                <a:lnTo>
                  <a:pt x="3234810" y="4983719"/>
                </a:lnTo>
                <a:cubicBezTo>
                  <a:pt x="3234810" y="5008837"/>
                  <a:pt x="3214447" y="5029200"/>
                  <a:pt x="3189329" y="5029200"/>
                </a:cubicBezTo>
                <a:lnTo>
                  <a:pt x="45481" y="5029200"/>
                </a:lnTo>
                <a:cubicBezTo>
                  <a:pt x="20363" y="5029200"/>
                  <a:pt x="0" y="5008837"/>
                  <a:pt x="0" y="4983719"/>
                </a:cubicBezTo>
                <a:lnTo>
                  <a:pt x="0" y="45481"/>
                </a:lnTo>
                <a:cubicBezTo>
                  <a:pt x="0" y="20363"/>
                  <a:pt x="20363" y="0"/>
                  <a:pt x="45481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558800" dist="444500" dir="5400000" sx="91000" sy="91000" algn="t" rotWithShape="0">
              <a:schemeClr val="accent1">
                <a:alpha val="22000"/>
              </a:scheme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5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3027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340C8-7355-4CD0-A815-13067B7A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ECFD76-AB60-48D9-A607-6F14FAB99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6D8FBD-CF70-4167-9632-05EA8E4E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899EC8-18FB-4922-ADA1-D09D6105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535E99-FA0F-4313-B87D-8B9CCF4F0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0AA0998-34FC-4810-B0FB-98B232CF9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CA42B4-9D3B-45F1-9816-2E2B738C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10E97E-A1E7-4FAF-AC1D-5DCA9240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8304" y="6739570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31987339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733DE-6342-480A-9074-5AE34C8E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D50150-3066-49BF-AF59-D6B0A696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ADFC5-DC01-428E-B55F-F0B5F09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28FAF-4C32-4444-A0D1-0A7046B5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616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2">
            <a:extLst>
              <a:ext uri="{FF2B5EF4-FFF2-40B4-BE49-F238E27FC236}">
                <a16:creationId xmlns:a16="http://schemas.microsoft.com/office/drawing/2014/main" id="{B24EBF0D-F326-48AA-AD72-D120EE0B7F57}"/>
              </a:ext>
            </a:extLst>
          </p:cNvPr>
          <p:cNvGrpSpPr/>
          <p:nvPr userDrawn="1"/>
        </p:nvGrpSpPr>
        <p:grpSpPr>
          <a:xfrm>
            <a:off x="10836650" y="360791"/>
            <a:ext cx="909520" cy="197589"/>
            <a:chOff x="9475619" y="5793834"/>
            <a:chExt cx="648944" cy="140980"/>
          </a:xfrm>
          <a:solidFill>
            <a:schemeClr val="bg1">
              <a:lumMod val="85000"/>
            </a:schemeClr>
          </a:solidFill>
        </p:grpSpPr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E6930E2-B666-48F8-87E3-142350FD7B6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87197" y="5796545"/>
              <a:ext cx="137366" cy="135558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CB7C9A83-C7DC-42B6-8F82-063A550CCC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475619" y="5793834"/>
              <a:ext cx="75912" cy="140980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3E52416F-D52D-490F-A808-4113194F7E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697970" y="5806938"/>
              <a:ext cx="142788" cy="11477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2077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EBA54-C208-4AFA-A14E-E742E6C5B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354BD9-8478-4B0C-985E-C4C1E501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6C5185-133C-4D5C-8437-7BA30DF9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EDDB2B-177D-4F67-930B-7FECEB6F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CBDF18-2536-49DE-AACA-A3889C29A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209A6B-55D3-4138-B6D8-1D7DD1C6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3496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55F94A-0402-4883-A95F-D19BCB99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744A79-1E73-4163-82DE-250F3E9A3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E22FDA-E717-49DB-909C-232C70AD6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797381-C0A4-452D-8BC2-556B677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C1B53F-68DD-4BA8-A1FE-E62462FC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D7E0B-DDE6-4D83-867C-BB942FE1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86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06983-35A8-42AE-B002-27D9CF90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7407F-AB74-42D0-89BA-9BC8E95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3A247-160F-4C3B-803A-74FE3407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314980-77B6-4893-98D3-E5A2FB74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D731BA-64E8-41D1-8E97-3B65B3B0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783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96F8C4-A206-4C44-9B6E-1AADC57C9E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42C44F-6568-4A0D-BCD1-878DF2DAA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4AA2A-056E-4584-91CB-E19AA4E2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95391F-40CA-4D45-84B0-D00B7F7D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AA89F1-9E43-4FFA-B107-C430670B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58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8F1CE7-6905-48AE-A2E8-3DD8200907C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1" y="1063058"/>
            <a:ext cx="5084593" cy="4731884"/>
          </a:xfrm>
          <a:custGeom>
            <a:avLst/>
            <a:gdLst>
              <a:gd name="connsiteX0" fmla="*/ 2149934 w 5084593"/>
              <a:gd name="connsiteY0" fmla="*/ 2357 h 4731884"/>
              <a:gd name="connsiteX1" fmla="*/ 2462833 w 5084593"/>
              <a:gd name="connsiteY1" fmla="*/ 27312 h 4731884"/>
              <a:gd name="connsiteX2" fmla="*/ 4840414 w 5084593"/>
              <a:gd name="connsiteY2" fmla="*/ 2127877 h 4731884"/>
              <a:gd name="connsiteX3" fmla="*/ 3885911 w 5084593"/>
              <a:gd name="connsiteY3" fmla="*/ 4731884 h 4731884"/>
              <a:gd name="connsiteX4" fmla="*/ 2167805 w 5084593"/>
              <a:gd name="connsiteY4" fmla="*/ 3082680 h 4731884"/>
              <a:gd name="connsiteX5" fmla="*/ 33189 w 5084593"/>
              <a:gd name="connsiteY5" fmla="*/ 1711236 h 4731884"/>
              <a:gd name="connsiteX6" fmla="*/ 2149934 w 5084593"/>
              <a:gd name="connsiteY6" fmla="*/ 2357 h 473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84593" h="4731884">
                <a:moveTo>
                  <a:pt x="2149934" y="2357"/>
                </a:moveTo>
                <a:cubicBezTo>
                  <a:pt x="2251121" y="6086"/>
                  <a:pt x="2355452" y="14292"/>
                  <a:pt x="2462833" y="27312"/>
                </a:cubicBezTo>
                <a:cubicBezTo>
                  <a:pt x="4180939" y="235632"/>
                  <a:pt x="4840414" y="2127877"/>
                  <a:pt x="4840414" y="2127877"/>
                </a:cubicBezTo>
                <a:cubicBezTo>
                  <a:pt x="5118087" y="2943799"/>
                  <a:pt x="5482534" y="4731884"/>
                  <a:pt x="3885911" y="4731884"/>
                </a:cubicBezTo>
                <a:cubicBezTo>
                  <a:pt x="2289287" y="4731884"/>
                  <a:pt x="2697120" y="3360441"/>
                  <a:pt x="2167805" y="3082680"/>
                </a:cubicBezTo>
                <a:cubicBezTo>
                  <a:pt x="1109174" y="2527158"/>
                  <a:pt x="305078" y="2758626"/>
                  <a:pt x="33189" y="1711236"/>
                </a:cubicBezTo>
                <a:cubicBezTo>
                  <a:pt x="-178320" y="897484"/>
                  <a:pt x="632126" y="-53589"/>
                  <a:pt x="2149934" y="2357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2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9FC83A-F927-4EC9-8849-6C87C4BF1E3F}"/>
              </a:ext>
            </a:extLst>
          </p:cNvPr>
          <p:cNvSpPr txBox="1"/>
          <p:nvPr userDrawn="1"/>
        </p:nvSpPr>
        <p:spPr>
          <a:xfrm rot="10800000" flipV="1">
            <a:off x="9442630" y="299642"/>
            <a:ext cx="243850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260E2A6B-A809-4840-BF14-8648BC0BDF87}" type="slidenum">
              <a:rPr lang="id-ID" sz="9600" b="1" i="0" smtClean="0">
                <a:solidFill>
                  <a:schemeClr val="bg1">
                    <a:lumMod val="85000"/>
                    <a:alpha val="18000"/>
                  </a:schemeClr>
                </a:solidFill>
                <a:latin typeface="+mj-lt"/>
                <a:ea typeface="Roboto Condensed" panose="02000000000000000000" pitchFamily="2" charset="0"/>
                <a:cs typeface="Segoe UI" panose="020B0502040204020203" pitchFamily="34" charset="0"/>
              </a:rPr>
              <a:pPr algn="r"/>
              <a:t>‹nº›</a:t>
            </a:fld>
            <a:endParaRPr lang="id-ID" sz="71400" b="1" i="0" dirty="0">
              <a:solidFill>
                <a:schemeClr val="bg1">
                  <a:lumMod val="85000"/>
                  <a:alpha val="18000"/>
                </a:schemeClr>
              </a:solidFill>
              <a:latin typeface="+mj-lt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3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0" r:id="rId2"/>
    <p:sldLayoutId id="2147483668" r:id="rId3"/>
    <p:sldLayoutId id="2147483669" r:id="rId4"/>
    <p:sldLayoutId id="2147483649" r:id="rId5"/>
    <p:sldLayoutId id="2147483651" r:id="rId6"/>
    <p:sldLayoutId id="2147483652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8" r:id="rId38"/>
    <p:sldLayoutId id="2147483689" r:id="rId39"/>
    <p:sldLayoutId id="2147483687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8" r:id="rId68"/>
    <p:sldLayoutId id="2147483719" r:id="rId69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98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80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4008F9-FBDE-4FE5-96FA-0B479FB7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59E05A-7BBD-4628-8430-C5AD6657E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5B6011-7970-41D6-91EF-40E60E80AB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ECFDE-47B5-468B-93A2-C567C7788EFA}" type="datetimeFigureOut">
              <a:rPr lang="zh-CN" altLang="en-US" smtClean="0"/>
              <a:t>2024/3/8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7CB54-E835-4300-89FB-A893C995E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A6F2DA-FFE1-41B3-8392-664DBF048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8F9E-9C99-41A8-9C4D-9624FD97E978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04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jpg"/><Relationship Id="rId5" Type="http://schemas.openxmlformats.org/officeDocument/2006/relationships/image" Target="../media/image17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.png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.pn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7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1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jpg"/><Relationship Id="rId5" Type="http://schemas.openxmlformats.org/officeDocument/2006/relationships/image" Target="../media/image17.jpg"/><Relationship Id="rId4" Type="http://schemas.openxmlformats.org/officeDocument/2006/relationships/image" Target="../media/image3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openxmlformats.org/officeDocument/2006/relationships/image" Target="../media/image47.png"/><Relationship Id="rId4" Type="http://schemas.microsoft.com/office/2007/relationships/hdphoto" Target="../media/hdphoto13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17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hdphoto18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openxmlformats.org/officeDocument/2006/relationships/image" Target="../media/image5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7.png"/><Relationship Id="rId4" Type="http://schemas.microsoft.com/office/2007/relationships/hdphoto" Target="../media/hdphoto13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microsoft.com/office/2007/relationships/hdphoto" Target="../media/hdphoto12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.pn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9FD5B522-BB78-E336-3F5F-2E4327723938}"/>
              </a:ext>
            </a:extLst>
          </p:cNvPr>
          <p:cNvSpPr/>
          <p:nvPr/>
        </p:nvSpPr>
        <p:spPr>
          <a:xfrm>
            <a:off x="1268114" y="762850"/>
            <a:ext cx="2225702" cy="214749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2" name="Imagem 1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0CF7907D-717F-1836-85AC-9160A0DA6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68" y="-174171"/>
            <a:ext cx="12564955" cy="7200517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564152B0-596E-BE21-A235-EA885B1B5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3" y="35174"/>
            <a:ext cx="2261621" cy="62788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A6E8CEC-B945-4945-E85C-E269F739E917}"/>
              </a:ext>
            </a:extLst>
          </p:cNvPr>
          <p:cNvSpPr/>
          <p:nvPr/>
        </p:nvSpPr>
        <p:spPr>
          <a:xfrm>
            <a:off x="-186478" y="796979"/>
            <a:ext cx="12564955" cy="1275996"/>
          </a:xfrm>
          <a:prstGeom prst="rect">
            <a:avLst/>
          </a:prstGeom>
          <a:solidFill>
            <a:srgbClr val="23253D">
              <a:alpha val="87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85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0BA7DD12-3D92-70F1-D7D2-C6F8852FF7C7}"/>
              </a:ext>
            </a:extLst>
          </p:cNvPr>
          <p:cNvSpPr txBox="1"/>
          <p:nvPr/>
        </p:nvSpPr>
        <p:spPr>
          <a:xfrm>
            <a:off x="1818880" y="1045220"/>
            <a:ext cx="9105006" cy="7795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bg1"/>
                </a:solidFill>
                <a:cs typeface="+mn-ea"/>
              </a:rPr>
              <a:t>Condições de conforto nos ambientes de trabalho</a:t>
            </a:r>
            <a:endParaRPr lang="zh-CN" altLang="en-US" sz="36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7" name="Imagem 16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D24AD95B-0668-5B5D-C9B5-E7331DF6A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7" y="1222557"/>
            <a:ext cx="6020475" cy="56354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1E70756-F2F3-CC5C-F2EA-5280D69E4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" y="762850"/>
            <a:ext cx="1567403" cy="156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2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B184E528-C9A9-BD6A-9800-B0B93E8443CD}"/>
              </a:ext>
            </a:extLst>
          </p:cNvPr>
          <p:cNvSpPr/>
          <p:nvPr/>
        </p:nvSpPr>
        <p:spPr>
          <a:xfrm>
            <a:off x="0" y="1730829"/>
            <a:ext cx="12192000" cy="3559628"/>
          </a:xfrm>
          <a:prstGeom prst="roundRect">
            <a:avLst>
              <a:gd name="adj" fmla="val 1406"/>
            </a:avLst>
          </a:prstGeom>
          <a:gradFill flip="none" rotWithShape="1">
            <a:gsLst>
              <a:gs pos="700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90500" dist="63500" dir="5400000" sx="99000" sy="99000" algn="t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ADCF7427-7901-23C2-35AA-6479A2C5CE1C}"/>
              </a:ext>
            </a:extLst>
          </p:cNvPr>
          <p:cNvSpPr txBox="1"/>
          <p:nvPr/>
        </p:nvSpPr>
        <p:spPr>
          <a:xfrm>
            <a:off x="2483690" y="2596099"/>
            <a:ext cx="9577617" cy="227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Aqui nessa apostila, você vai ver com mais detalhes o que dizem os itens 17.6, de mobiliário nos postos de trabalho, e o item 17.8, sobre condições de conforto no ambiente de trabalho, bem como a NR-24. </a:t>
            </a:r>
          </a:p>
          <a:p>
            <a:pPr>
              <a:lnSpc>
                <a:spcPct val="120000"/>
              </a:lnSpc>
            </a:pPr>
            <a:endParaRPr lang="pt-BR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EF4C13F7-103F-84B3-5606-B54F9633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655" y="2768899"/>
            <a:ext cx="1556380" cy="1559688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4BDF2160-70A1-36F4-0200-4A0A66417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204" y="3248101"/>
            <a:ext cx="443280" cy="601282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AAB451A2-6276-DE33-7202-2F7A5046E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CA228B-D636-1F51-6FBE-01DE2EFD2398}"/>
              </a:ext>
            </a:extLst>
          </p:cNvPr>
          <p:cNvSpPr/>
          <p:nvPr/>
        </p:nvSpPr>
        <p:spPr>
          <a:xfrm>
            <a:off x="-90742" y="0"/>
            <a:ext cx="122556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j-cs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Av. Floriano Peixoto, 615 - Centro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cs"/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4">
            <a:extLst>
              <a:ext uri="{FF2B5EF4-FFF2-40B4-BE49-F238E27FC236}">
                <a16:creationId xmlns:a16="http://schemas.microsoft.com/office/drawing/2014/main" id="{223782CB-E090-D028-793D-90C6B2F9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69029" y="-394841"/>
            <a:ext cx="8657855" cy="827609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6825344" y="2678051"/>
            <a:ext cx="4593770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rgbClr val="55BBA1"/>
                </a:solidFill>
                <a:cs typeface="+mn-ea"/>
                <a:sym typeface="+mn-lt"/>
              </a:rPr>
              <a:t>Iremos falar também alguns detalhes sobre o que as demais </a:t>
            </a:r>
            <a:r>
              <a:rPr lang="pt-BR" altLang="zh-CN" sz="2400" b="1" dirty="0" err="1">
                <a:solidFill>
                  <a:srgbClr val="55BBA1"/>
                </a:solidFill>
                <a:cs typeface="+mn-ea"/>
                <a:sym typeface="+mn-lt"/>
              </a:rPr>
              <a:t>NRs</a:t>
            </a:r>
            <a:r>
              <a:rPr lang="pt-BR" altLang="zh-CN" sz="2400" b="1" dirty="0">
                <a:solidFill>
                  <a:srgbClr val="55BBA1"/>
                </a:solidFill>
                <a:cs typeface="+mn-ea"/>
                <a:sym typeface="+mn-lt"/>
              </a:rPr>
              <a:t> tratam a respeito.</a:t>
            </a:r>
          </a:p>
        </p:txBody>
      </p:sp>
      <p:pic>
        <p:nvPicPr>
          <p:cNvPr id="9218" name="Picture 2" descr="Empresa de Engenharia de Segurança do Trabalho Ponte Aérea">
            <a:extLst>
              <a:ext uri="{FF2B5EF4-FFF2-40B4-BE49-F238E27FC236}">
                <a16:creationId xmlns:a16="http://schemas.microsoft.com/office/drawing/2014/main" id="{45CE7921-6E85-BF3C-F342-110249BF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07" y="304800"/>
            <a:ext cx="4383969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AB2C7CF5-66D0-7174-C754-5D71123F8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82" y="60096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 que é DDS Segurança + 5 temas e erros para evitar">
            <a:extLst>
              <a:ext uri="{FF2B5EF4-FFF2-40B4-BE49-F238E27FC236}">
                <a16:creationId xmlns:a16="http://schemas.microsoft.com/office/drawing/2014/main" id="{D3FF68D5-DAF4-783F-4BEE-B62504B3C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97ED11-98DD-4A35-9978-6B9D22EF1EE2}"/>
              </a:ext>
            </a:extLst>
          </p:cNvPr>
          <p:cNvSpPr/>
          <p:nvPr/>
        </p:nvSpPr>
        <p:spPr>
          <a:xfrm>
            <a:off x="0" y="0"/>
            <a:ext cx="12191999" cy="50292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5000"/>
                </a:schemeClr>
              </a:gs>
              <a:gs pos="100000">
                <a:schemeClr val="accent2">
                  <a:alpha val="9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9B43B-6F25-4890-9C86-25CAE0F35D22}"/>
              </a:ext>
            </a:extLst>
          </p:cNvPr>
          <p:cNvSpPr txBox="1"/>
          <p:nvPr/>
        </p:nvSpPr>
        <p:spPr>
          <a:xfrm>
            <a:off x="128692" y="1353326"/>
            <a:ext cx="11760444" cy="324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 NR 08 apresenta requisitos gerais de conforto nas edificações. Alguns requisitos que a NR 08 apresenta são de pisos e escadas estáveis e com vãos protegidos (se houverem), insolação e ventilação adequadas, pisos antiderrapantes, superfícies impermeabilizadas e abrigadas das intempéries (chuvas).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B73FC2-E635-4452-B16D-8E58668377CA}"/>
              </a:ext>
            </a:extLst>
          </p:cNvPr>
          <p:cNvGrpSpPr/>
          <p:nvPr/>
        </p:nvGrpSpPr>
        <p:grpSpPr>
          <a:xfrm>
            <a:off x="5931582" y="4864782"/>
            <a:ext cx="328836" cy="328836"/>
            <a:chOff x="5931582" y="4864782"/>
            <a:chExt cx="328836" cy="32883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D6FE3B-114C-46D4-B2E5-ACB742230E83}"/>
                </a:ext>
              </a:extLst>
            </p:cNvPr>
            <p:cNvSpPr/>
            <p:nvPr/>
          </p:nvSpPr>
          <p:spPr>
            <a:xfrm>
              <a:off x="5931582" y="4864782"/>
              <a:ext cx="328836" cy="328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76200" dir="5400000" sx="88000" sy="88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0F92FBDF-4315-4F2A-8B98-133A4AD21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074" y="4986387"/>
              <a:ext cx="143852" cy="85626"/>
            </a:xfrm>
            <a:custGeom>
              <a:avLst/>
              <a:gdLst>
                <a:gd name="T0" fmla="*/ 124988 w 303"/>
                <a:gd name="T1" fmla="*/ 23946 h 179"/>
                <a:gd name="T2" fmla="*/ 124988 w 303"/>
                <a:gd name="T3" fmla="*/ 23946 h 179"/>
                <a:gd name="T4" fmla="*/ 74377 w 303"/>
                <a:gd name="T5" fmla="*/ 74941 h 179"/>
                <a:gd name="T6" fmla="*/ 66455 w 303"/>
                <a:gd name="T7" fmla="*/ 78932 h 179"/>
                <a:gd name="T8" fmla="*/ 58973 w 303"/>
                <a:gd name="T9" fmla="*/ 74941 h 179"/>
                <a:gd name="T10" fmla="*/ 8362 w 303"/>
                <a:gd name="T11" fmla="*/ 23946 h 179"/>
                <a:gd name="T12" fmla="*/ 8362 w 303"/>
                <a:gd name="T13" fmla="*/ 8425 h 179"/>
                <a:gd name="T14" fmla="*/ 23765 w 303"/>
                <a:gd name="T15" fmla="*/ 8425 h 179"/>
                <a:gd name="T16" fmla="*/ 66455 w 303"/>
                <a:gd name="T17" fmla="*/ 47448 h 179"/>
                <a:gd name="T18" fmla="*/ 109145 w 303"/>
                <a:gd name="T19" fmla="*/ 8425 h 179"/>
                <a:gd name="T20" fmla="*/ 124988 w 303"/>
                <a:gd name="T21" fmla="*/ 8425 h 179"/>
                <a:gd name="T22" fmla="*/ 124988 w 303"/>
                <a:gd name="T23" fmla="*/ 23946 h 1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" h="179">
                  <a:moveTo>
                    <a:pt x="284" y="54"/>
                  </a:moveTo>
                  <a:lnTo>
                    <a:pt x="284" y="54"/>
                  </a:lnTo>
                  <a:cubicBezTo>
                    <a:pt x="275" y="72"/>
                    <a:pt x="169" y="169"/>
                    <a:pt x="169" y="169"/>
                  </a:cubicBezTo>
                  <a:cubicBezTo>
                    <a:pt x="169" y="178"/>
                    <a:pt x="160" y="178"/>
                    <a:pt x="151" y="178"/>
                  </a:cubicBezTo>
                  <a:cubicBezTo>
                    <a:pt x="142" y="178"/>
                    <a:pt x="134" y="178"/>
                    <a:pt x="134" y="169"/>
                  </a:cubicBezTo>
                  <a:cubicBezTo>
                    <a:pt x="134" y="169"/>
                    <a:pt x="27" y="72"/>
                    <a:pt x="19" y="54"/>
                  </a:cubicBezTo>
                  <a:cubicBezTo>
                    <a:pt x="10" y="44"/>
                    <a:pt x="0" y="28"/>
                    <a:pt x="19" y="19"/>
                  </a:cubicBezTo>
                  <a:cubicBezTo>
                    <a:pt x="27" y="9"/>
                    <a:pt x="45" y="0"/>
                    <a:pt x="54" y="19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7" y="0"/>
                    <a:pt x="275" y="9"/>
                    <a:pt x="284" y="19"/>
                  </a:cubicBezTo>
                  <a:cubicBezTo>
                    <a:pt x="302" y="28"/>
                    <a:pt x="302" y="44"/>
                    <a:pt x="284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B16430E1-1381-875B-1ED3-1B377283C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r"/>
      </p:transition>
    </mc:Choice>
    <mc:Fallback xmlns="">
      <p:transition spd="slow" advTm="86399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EF28EECE-28E8-CA82-56C2-7BA2541A1654}"/>
              </a:ext>
            </a:extLst>
          </p:cNvPr>
          <p:cNvSpPr/>
          <p:nvPr/>
        </p:nvSpPr>
        <p:spPr>
          <a:xfrm>
            <a:off x="3738770" y="1023608"/>
            <a:ext cx="6429650" cy="4800249"/>
          </a:xfrm>
          <a:prstGeom prst="roundRect">
            <a:avLst>
              <a:gd name="adj" fmla="val 2180"/>
            </a:avLst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Group 76">
            <a:extLst>
              <a:ext uri="{FF2B5EF4-FFF2-40B4-BE49-F238E27FC236}">
                <a16:creationId xmlns:a16="http://schemas.microsoft.com/office/drawing/2014/main" id="{CC6D76A7-D986-C20B-194A-2AC1807226A8}"/>
              </a:ext>
            </a:extLst>
          </p:cNvPr>
          <p:cNvGrpSpPr/>
          <p:nvPr/>
        </p:nvGrpSpPr>
        <p:grpSpPr>
          <a:xfrm>
            <a:off x="456186" y="1529890"/>
            <a:ext cx="4377072" cy="3798220"/>
            <a:chOff x="6779021" y="3427586"/>
            <a:chExt cx="2442943" cy="2119874"/>
          </a:xfrm>
        </p:grpSpPr>
        <p:grpSp>
          <p:nvGrpSpPr>
            <p:cNvPr id="3" name="Group 56">
              <a:extLst>
                <a:ext uri="{FF2B5EF4-FFF2-40B4-BE49-F238E27FC236}">
                  <a16:creationId xmlns:a16="http://schemas.microsoft.com/office/drawing/2014/main" id="{5AADA102-EE42-7606-4049-64935060662B}"/>
                </a:ext>
              </a:extLst>
            </p:cNvPr>
            <p:cNvGrpSpPr/>
            <p:nvPr/>
          </p:nvGrpSpPr>
          <p:grpSpPr>
            <a:xfrm>
              <a:off x="6779021" y="3427586"/>
              <a:ext cx="2442943" cy="2119874"/>
              <a:chOff x="6779021" y="3427586"/>
              <a:chExt cx="2442943" cy="2119874"/>
            </a:xfrm>
          </p:grpSpPr>
          <p:sp>
            <p:nvSpPr>
              <p:cNvPr id="7" name="Freeform 11">
                <a:extLst>
                  <a:ext uri="{FF2B5EF4-FFF2-40B4-BE49-F238E27FC236}">
                    <a16:creationId xmlns:a16="http://schemas.microsoft.com/office/drawing/2014/main" id="{86A5974C-A572-DAB1-C426-50665E404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9021" y="3427586"/>
                <a:ext cx="2442943" cy="2119874"/>
              </a:xfrm>
              <a:custGeom>
                <a:avLst/>
                <a:gdLst>
                  <a:gd name="T0" fmla="*/ 0 w 1656"/>
                  <a:gd name="T1" fmla="*/ 720 h 1437"/>
                  <a:gd name="T2" fmla="*/ 414 w 1656"/>
                  <a:gd name="T3" fmla="*/ 1437 h 1437"/>
                  <a:gd name="T4" fmla="*/ 1242 w 1656"/>
                  <a:gd name="T5" fmla="*/ 1437 h 1437"/>
                  <a:gd name="T6" fmla="*/ 1656 w 1656"/>
                  <a:gd name="T7" fmla="*/ 720 h 1437"/>
                  <a:gd name="T8" fmla="*/ 1242 w 1656"/>
                  <a:gd name="T9" fmla="*/ 0 h 1437"/>
                  <a:gd name="T10" fmla="*/ 414 w 1656"/>
                  <a:gd name="T11" fmla="*/ 0 h 1437"/>
                  <a:gd name="T12" fmla="*/ 0 w 1656"/>
                  <a:gd name="T13" fmla="*/ 720 h 1437"/>
                  <a:gd name="T14" fmla="*/ 0 w 1656"/>
                  <a:gd name="T15" fmla="*/ 720 h 1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6" h="1437">
                    <a:moveTo>
                      <a:pt x="0" y="720"/>
                    </a:moveTo>
                    <a:lnTo>
                      <a:pt x="414" y="1437"/>
                    </a:lnTo>
                    <a:lnTo>
                      <a:pt x="1242" y="1437"/>
                    </a:lnTo>
                    <a:lnTo>
                      <a:pt x="1656" y="720"/>
                    </a:lnTo>
                    <a:lnTo>
                      <a:pt x="1242" y="0"/>
                    </a:lnTo>
                    <a:lnTo>
                      <a:pt x="414" y="0"/>
                    </a:lnTo>
                    <a:lnTo>
                      <a:pt x="0" y="720"/>
                    </a:lnTo>
                    <a:lnTo>
                      <a:pt x="0" y="72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>
                <a:outerShdw blurRad="1092200" sx="94000" sy="94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8" name="Oval 12">
                <a:extLst>
                  <a:ext uri="{FF2B5EF4-FFF2-40B4-BE49-F238E27FC236}">
                    <a16:creationId xmlns:a16="http://schemas.microsoft.com/office/drawing/2014/main" id="{24878437-337F-A340-E593-DF8A1ED97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53819" y="4492495"/>
                <a:ext cx="693347" cy="694823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17">
                <a:extLst>
                  <a:ext uri="{FF2B5EF4-FFF2-40B4-BE49-F238E27FC236}">
                    <a16:creationId xmlns:a16="http://schemas.microsoft.com/office/drawing/2014/main" id="{AEFEBB9E-302A-3707-36EC-7768FB11BD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20641" y="3550028"/>
                <a:ext cx="2159703" cy="1874989"/>
              </a:xfrm>
              <a:custGeom>
                <a:avLst/>
                <a:gdLst>
                  <a:gd name="T0" fmla="*/ 13 w 1464"/>
                  <a:gd name="T1" fmla="*/ 637 h 1271"/>
                  <a:gd name="T2" fmla="*/ 371 w 1464"/>
                  <a:gd name="T3" fmla="*/ 1260 h 1271"/>
                  <a:gd name="T4" fmla="*/ 1092 w 1464"/>
                  <a:gd name="T5" fmla="*/ 1260 h 1271"/>
                  <a:gd name="T6" fmla="*/ 1450 w 1464"/>
                  <a:gd name="T7" fmla="*/ 637 h 1271"/>
                  <a:gd name="T8" fmla="*/ 1092 w 1464"/>
                  <a:gd name="T9" fmla="*/ 10 h 1271"/>
                  <a:gd name="T10" fmla="*/ 371 w 1464"/>
                  <a:gd name="T11" fmla="*/ 10 h 1271"/>
                  <a:gd name="T12" fmla="*/ 13 w 1464"/>
                  <a:gd name="T13" fmla="*/ 637 h 1271"/>
                  <a:gd name="T14" fmla="*/ 13 w 1464"/>
                  <a:gd name="T15" fmla="*/ 637 h 1271"/>
                  <a:gd name="T16" fmla="*/ 0 w 1464"/>
                  <a:gd name="T17" fmla="*/ 637 h 1271"/>
                  <a:gd name="T18" fmla="*/ 366 w 1464"/>
                  <a:gd name="T19" fmla="*/ 0 h 1271"/>
                  <a:gd name="T20" fmla="*/ 1098 w 1464"/>
                  <a:gd name="T21" fmla="*/ 0 h 1271"/>
                  <a:gd name="T22" fmla="*/ 1464 w 1464"/>
                  <a:gd name="T23" fmla="*/ 637 h 1271"/>
                  <a:gd name="T24" fmla="*/ 1098 w 1464"/>
                  <a:gd name="T25" fmla="*/ 1271 h 1271"/>
                  <a:gd name="T26" fmla="*/ 366 w 1464"/>
                  <a:gd name="T27" fmla="*/ 1271 h 1271"/>
                  <a:gd name="T28" fmla="*/ 0 w 1464"/>
                  <a:gd name="T29" fmla="*/ 637 h 1271"/>
                  <a:gd name="T30" fmla="*/ 0 w 1464"/>
                  <a:gd name="T31" fmla="*/ 637 h 1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64" h="1271">
                    <a:moveTo>
                      <a:pt x="13" y="637"/>
                    </a:moveTo>
                    <a:lnTo>
                      <a:pt x="371" y="1260"/>
                    </a:lnTo>
                    <a:lnTo>
                      <a:pt x="1092" y="1260"/>
                    </a:lnTo>
                    <a:lnTo>
                      <a:pt x="1450" y="637"/>
                    </a:lnTo>
                    <a:lnTo>
                      <a:pt x="1092" y="10"/>
                    </a:lnTo>
                    <a:lnTo>
                      <a:pt x="371" y="10"/>
                    </a:lnTo>
                    <a:lnTo>
                      <a:pt x="13" y="637"/>
                    </a:lnTo>
                    <a:lnTo>
                      <a:pt x="13" y="637"/>
                    </a:lnTo>
                    <a:close/>
                    <a:moveTo>
                      <a:pt x="0" y="637"/>
                    </a:moveTo>
                    <a:lnTo>
                      <a:pt x="366" y="0"/>
                    </a:lnTo>
                    <a:lnTo>
                      <a:pt x="1098" y="0"/>
                    </a:lnTo>
                    <a:lnTo>
                      <a:pt x="1464" y="637"/>
                    </a:lnTo>
                    <a:lnTo>
                      <a:pt x="1098" y="1271"/>
                    </a:lnTo>
                    <a:lnTo>
                      <a:pt x="366" y="1271"/>
                    </a:lnTo>
                    <a:lnTo>
                      <a:pt x="0" y="637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4" name="Freeform 102">
              <a:extLst>
                <a:ext uri="{FF2B5EF4-FFF2-40B4-BE49-F238E27FC236}">
                  <a16:creationId xmlns:a16="http://schemas.microsoft.com/office/drawing/2014/main" id="{96AB5CFF-C777-3CCA-7E98-0960C4C1D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3627" y="4716729"/>
              <a:ext cx="273730" cy="246357"/>
            </a:xfrm>
            <a:custGeom>
              <a:avLst/>
              <a:gdLst>
                <a:gd name="T0" fmla="*/ 35703 w 498"/>
                <a:gd name="T1" fmla="*/ 67874 h 445"/>
                <a:gd name="T2" fmla="*/ 35703 w 498"/>
                <a:gd name="T3" fmla="*/ 67874 h 445"/>
                <a:gd name="T4" fmla="*/ 63372 w 498"/>
                <a:gd name="T5" fmla="*/ 75965 h 445"/>
                <a:gd name="T6" fmla="*/ 67389 w 498"/>
                <a:gd name="T7" fmla="*/ 75965 h 445"/>
                <a:gd name="T8" fmla="*/ 87026 w 498"/>
                <a:gd name="T9" fmla="*/ 60232 h 445"/>
                <a:gd name="T10" fmla="*/ 87026 w 498"/>
                <a:gd name="T11" fmla="*/ 56187 h 445"/>
                <a:gd name="T12" fmla="*/ 79439 w 498"/>
                <a:gd name="T13" fmla="*/ 48096 h 445"/>
                <a:gd name="T14" fmla="*/ 122728 w 498"/>
                <a:gd name="T15" fmla="*/ 4495 h 445"/>
                <a:gd name="T16" fmla="*/ 87026 w 498"/>
                <a:gd name="T17" fmla="*/ 0 h 445"/>
                <a:gd name="T18" fmla="*/ 47753 w 498"/>
                <a:gd name="T19" fmla="*/ 24273 h 445"/>
                <a:gd name="T20" fmla="*/ 32133 w 498"/>
                <a:gd name="T21" fmla="*/ 36409 h 445"/>
                <a:gd name="T22" fmla="*/ 23653 w 498"/>
                <a:gd name="T23" fmla="*/ 52141 h 445"/>
                <a:gd name="T24" fmla="*/ 8033 w 498"/>
                <a:gd name="T25" fmla="*/ 56187 h 445"/>
                <a:gd name="T26" fmla="*/ 0 w 498"/>
                <a:gd name="T27" fmla="*/ 64278 h 445"/>
                <a:gd name="T28" fmla="*/ 0 w 498"/>
                <a:gd name="T29" fmla="*/ 67874 h 445"/>
                <a:gd name="T30" fmla="*/ 16066 w 498"/>
                <a:gd name="T31" fmla="*/ 84055 h 445"/>
                <a:gd name="T32" fmla="*/ 23653 w 498"/>
                <a:gd name="T33" fmla="*/ 88101 h 445"/>
                <a:gd name="T34" fmla="*/ 32133 w 498"/>
                <a:gd name="T35" fmla="*/ 80010 h 445"/>
                <a:gd name="T36" fmla="*/ 35703 w 498"/>
                <a:gd name="T37" fmla="*/ 67874 h 445"/>
                <a:gd name="T38" fmla="*/ 99075 w 498"/>
                <a:gd name="T39" fmla="*/ 71919 h 445"/>
                <a:gd name="T40" fmla="*/ 99075 w 498"/>
                <a:gd name="T41" fmla="*/ 71919 h 445"/>
                <a:gd name="T42" fmla="*/ 95059 w 498"/>
                <a:gd name="T43" fmla="*/ 71919 h 445"/>
                <a:gd name="T44" fmla="*/ 79439 w 498"/>
                <a:gd name="T45" fmla="*/ 84055 h 445"/>
                <a:gd name="T46" fmla="*/ 75422 w 498"/>
                <a:gd name="T47" fmla="*/ 91697 h 445"/>
                <a:gd name="T48" fmla="*/ 170035 w 498"/>
                <a:gd name="T49" fmla="*/ 195530 h 445"/>
                <a:gd name="T50" fmla="*/ 178068 w 498"/>
                <a:gd name="T51" fmla="*/ 195530 h 445"/>
                <a:gd name="T52" fmla="*/ 190117 w 498"/>
                <a:gd name="T53" fmla="*/ 187439 h 445"/>
                <a:gd name="T54" fmla="*/ 190117 w 498"/>
                <a:gd name="T55" fmla="*/ 179798 h 445"/>
                <a:gd name="T56" fmla="*/ 99075 w 498"/>
                <a:gd name="T57" fmla="*/ 71919 h 445"/>
                <a:gd name="T58" fmla="*/ 221804 w 498"/>
                <a:gd name="T59" fmla="*/ 28318 h 445"/>
                <a:gd name="T60" fmla="*/ 221804 w 498"/>
                <a:gd name="T61" fmla="*/ 28318 h 445"/>
                <a:gd name="T62" fmla="*/ 213771 w 498"/>
                <a:gd name="T63" fmla="*/ 24273 h 445"/>
                <a:gd name="T64" fmla="*/ 205737 w 498"/>
                <a:gd name="T65" fmla="*/ 40005 h 445"/>
                <a:gd name="T66" fmla="*/ 182084 w 498"/>
                <a:gd name="T67" fmla="*/ 48096 h 445"/>
                <a:gd name="T68" fmla="*/ 178068 w 498"/>
                <a:gd name="T69" fmla="*/ 28318 h 445"/>
                <a:gd name="T70" fmla="*/ 186101 w 498"/>
                <a:gd name="T71" fmla="*/ 8540 h 445"/>
                <a:gd name="T72" fmla="*/ 182084 w 498"/>
                <a:gd name="T73" fmla="*/ 4495 h 445"/>
                <a:gd name="T74" fmla="*/ 150398 w 498"/>
                <a:gd name="T75" fmla="*/ 32364 h 445"/>
                <a:gd name="T76" fmla="*/ 142365 w 498"/>
                <a:gd name="T77" fmla="*/ 67874 h 445"/>
                <a:gd name="T78" fmla="*/ 126745 w 498"/>
                <a:gd name="T79" fmla="*/ 84055 h 445"/>
                <a:gd name="T80" fmla="*/ 142365 w 498"/>
                <a:gd name="T81" fmla="*/ 103833 h 445"/>
                <a:gd name="T82" fmla="*/ 162448 w 498"/>
                <a:gd name="T83" fmla="*/ 84055 h 445"/>
                <a:gd name="T84" fmla="*/ 182084 w 498"/>
                <a:gd name="T85" fmla="*/ 80010 h 445"/>
                <a:gd name="T86" fmla="*/ 217787 w 498"/>
                <a:gd name="T87" fmla="*/ 64278 h 445"/>
                <a:gd name="T88" fmla="*/ 221804 w 498"/>
                <a:gd name="T89" fmla="*/ 28318 h 445"/>
                <a:gd name="T90" fmla="*/ 32133 w 498"/>
                <a:gd name="T91" fmla="*/ 179798 h 445"/>
                <a:gd name="T92" fmla="*/ 32133 w 498"/>
                <a:gd name="T93" fmla="*/ 179798 h 445"/>
                <a:gd name="T94" fmla="*/ 32133 w 498"/>
                <a:gd name="T95" fmla="*/ 187439 h 445"/>
                <a:gd name="T96" fmla="*/ 39719 w 498"/>
                <a:gd name="T97" fmla="*/ 199576 h 445"/>
                <a:gd name="T98" fmla="*/ 47753 w 498"/>
                <a:gd name="T99" fmla="*/ 195530 h 445"/>
                <a:gd name="T100" fmla="*/ 103092 w 498"/>
                <a:gd name="T101" fmla="*/ 143838 h 445"/>
                <a:gd name="T102" fmla="*/ 87026 w 498"/>
                <a:gd name="T103" fmla="*/ 123611 h 445"/>
                <a:gd name="T104" fmla="*/ 32133 w 498"/>
                <a:gd name="T105" fmla="*/ 179798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EBF33F9C-2B7B-F260-3DD0-3BBA39BBEFA3}"/>
                </a:ext>
              </a:extLst>
            </p:cNvPr>
            <p:cNvSpPr txBox="1"/>
            <p:nvPr/>
          </p:nvSpPr>
          <p:spPr>
            <a:xfrm>
              <a:off x="7269211" y="4068393"/>
              <a:ext cx="1462562" cy="326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NR 14</a:t>
              </a:r>
              <a:endPara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4" name="TextBox 27">
            <a:extLst>
              <a:ext uri="{FF2B5EF4-FFF2-40B4-BE49-F238E27FC236}">
                <a16:creationId xmlns:a16="http://schemas.microsoft.com/office/drawing/2014/main" id="{9C91C314-420E-8B85-74D8-C4FC2598E072}"/>
              </a:ext>
            </a:extLst>
          </p:cNvPr>
          <p:cNvSpPr txBox="1"/>
          <p:nvPr/>
        </p:nvSpPr>
        <p:spPr>
          <a:xfrm>
            <a:off x="4985268" y="1596832"/>
            <a:ext cx="5031142" cy="3731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cs typeface="+mn-ea"/>
                <a:sym typeface="+mn-lt"/>
              </a:rPr>
              <a:t>Na NR 14, de fornos, é ressaltado que esses equipamentos devem ser construídos para evitar que o calor dificulte a rotina de trabalho. </a:t>
            </a:r>
          </a:p>
          <a:p>
            <a:pPr>
              <a:lnSpc>
                <a:spcPct val="150000"/>
              </a:lnSpc>
            </a:pPr>
            <a:endParaRPr lang="pt-BR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cs typeface="+mn-ea"/>
                <a:sym typeface="+mn-lt"/>
              </a:rPr>
              <a:t>Além do calor, os fornos também precisam ter controle de fumaça e liberação de gases.</a:t>
            </a:r>
            <a:endParaRPr 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98496FAD-FA59-B838-91BF-0DAE818C59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9" y="14672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0E84D342-7A00-D913-A52D-B397FCB2303D}"/>
              </a:ext>
            </a:extLst>
          </p:cNvPr>
          <p:cNvGrpSpPr/>
          <p:nvPr/>
        </p:nvGrpSpPr>
        <p:grpSpPr>
          <a:xfrm rot="5400000">
            <a:off x="-2480744" y="3165602"/>
            <a:ext cx="6961484" cy="1999997"/>
            <a:chOff x="5230516" y="1371600"/>
            <a:chExt cx="6961484" cy="45867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BC14880-1249-4F90-A69F-D53AFC72AD2A}"/>
                </a:ext>
              </a:extLst>
            </p:cNvPr>
            <p:cNvGrpSpPr/>
            <p:nvPr/>
          </p:nvGrpSpPr>
          <p:grpSpPr>
            <a:xfrm>
              <a:off x="7374514" y="1556171"/>
              <a:ext cx="1438840" cy="4402178"/>
              <a:chOff x="13869259" y="2955420"/>
              <a:chExt cx="2204656" cy="6745218"/>
            </a:xfrm>
            <a:solidFill>
              <a:schemeClr val="accent2"/>
            </a:solidFill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393A6EA-4237-47B4-9B22-9FD6F08C6BEE}"/>
                  </a:ext>
                </a:extLst>
              </p:cNvPr>
              <p:cNvSpPr/>
              <p:nvPr/>
            </p:nvSpPr>
            <p:spPr>
              <a:xfrm>
                <a:off x="14143685" y="4362314"/>
                <a:ext cx="1655805" cy="53383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83C3C3FE-EA22-450A-935A-F8C0759493AC}"/>
                  </a:ext>
                </a:extLst>
              </p:cNvPr>
              <p:cNvSpPr/>
              <p:nvPr/>
            </p:nvSpPr>
            <p:spPr>
              <a:xfrm>
                <a:off x="13869259" y="2955420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96AC898-709B-4753-95DA-7E4623160095}"/>
                </a:ext>
              </a:extLst>
            </p:cNvPr>
            <p:cNvGrpSpPr/>
            <p:nvPr/>
          </p:nvGrpSpPr>
          <p:grpSpPr>
            <a:xfrm>
              <a:off x="9535793" y="1371600"/>
              <a:ext cx="1438840" cy="4586749"/>
              <a:chOff x="10557649" y="2672610"/>
              <a:chExt cx="2204656" cy="7028028"/>
            </a:xfrm>
            <a:solidFill>
              <a:schemeClr val="accent4"/>
            </a:solidFill>
          </p:grpSpPr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ED66D9FD-D1FE-44D5-A446-1BCBDEB0DE79}"/>
                  </a:ext>
                </a:extLst>
              </p:cNvPr>
              <p:cNvSpPr/>
              <p:nvPr/>
            </p:nvSpPr>
            <p:spPr>
              <a:xfrm>
                <a:off x="10557649" y="2672610"/>
                <a:ext cx="2204656" cy="1426322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87DC7F0-B1D8-406E-981C-965673DF9DDB}"/>
                  </a:ext>
                </a:extLst>
              </p:cNvPr>
              <p:cNvSpPr/>
              <p:nvPr/>
            </p:nvSpPr>
            <p:spPr>
              <a:xfrm>
                <a:off x="10832075" y="4060077"/>
                <a:ext cx="1655805" cy="56405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0451BD3-363D-4A03-8F2B-314325F2888C}"/>
                </a:ext>
              </a:extLst>
            </p:cNvPr>
            <p:cNvGrpSpPr/>
            <p:nvPr/>
          </p:nvGrpSpPr>
          <p:grpSpPr>
            <a:xfrm>
              <a:off x="6293875" y="2654838"/>
              <a:ext cx="1438840" cy="3303510"/>
              <a:chOff x="15525064" y="4638846"/>
              <a:chExt cx="2204656" cy="5061792"/>
            </a:xfrm>
            <a:solidFill>
              <a:schemeClr val="accent1"/>
            </a:solidFill>
            <a:effectLst>
              <a:outerShdw blurRad="381000" dist="190500" dir="9000000" sx="89000" sy="89000" algn="r" rotWithShape="0">
                <a:prstClr val="black">
                  <a:alpha val="21000"/>
                </a:prstClr>
              </a:outerShdw>
            </a:effectLst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A31BBE9-7646-4A20-84B2-4F1B32305611}"/>
                  </a:ext>
                </a:extLst>
              </p:cNvPr>
              <p:cNvSpPr/>
              <p:nvPr/>
            </p:nvSpPr>
            <p:spPr>
              <a:xfrm>
                <a:off x="15799490" y="6035040"/>
                <a:ext cx="1655805" cy="36655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D5011531-41D8-46DB-9B3E-188C568A2218}"/>
                  </a:ext>
                </a:extLst>
              </p:cNvPr>
              <p:cNvSpPr/>
              <p:nvPr/>
            </p:nvSpPr>
            <p:spPr>
              <a:xfrm>
                <a:off x="15525064" y="4638846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B4DAA4-20DF-4320-B202-67CFC984B9F5}"/>
                </a:ext>
              </a:extLst>
            </p:cNvPr>
            <p:cNvGrpSpPr/>
            <p:nvPr/>
          </p:nvGrpSpPr>
          <p:grpSpPr>
            <a:xfrm>
              <a:off x="8455154" y="2277113"/>
              <a:ext cx="1438840" cy="3681236"/>
              <a:chOff x="12213454" y="4060077"/>
              <a:chExt cx="2204656" cy="5640561"/>
            </a:xfrm>
            <a:solidFill>
              <a:schemeClr val="accent3"/>
            </a:solidFill>
            <a:effectLst>
              <a:outerShdw blurRad="381000" dist="190500" dir="9000000" sx="89000" sy="89000" algn="r" rotWithShape="0">
                <a:prstClr val="black">
                  <a:alpha val="21000"/>
                </a:prstClr>
              </a:outerShdw>
            </a:effectLst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1353865-BE1D-409A-8E4E-9A000C2F4DA1}"/>
                  </a:ext>
                </a:extLst>
              </p:cNvPr>
              <p:cNvSpPr/>
              <p:nvPr/>
            </p:nvSpPr>
            <p:spPr>
              <a:xfrm>
                <a:off x="12487880" y="5486400"/>
                <a:ext cx="1655805" cy="42142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ACD1F5C7-35BF-4CEF-B3C2-B80626D1BAE7}"/>
                  </a:ext>
                </a:extLst>
              </p:cNvPr>
              <p:cNvSpPr/>
              <p:nvPr/>
            </p:nvSpPr>
            <p:spPr>
              <a:xfrm>
                <a:off x="12213454" y="4060077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413A145-E85D-40F6-9986-07B8D5872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8652520" y="2418869"/>
              <a:ext cx="117475" cy="6961484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99797" y="65901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模板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DFCE7CE0-0A8E-3A37-927F-DB758E139900}"/>
              </a:ext>
            </a:extLst>
          </p:cNvPr>
          <p:cNvSpPr txBox="1"/>
          <p:nvPr/>
        </p:nvSpPr>
        <p:spPr>
          <a:xfrm>
            <a:off x="3381913" y="2162227"/>
            <a:ext cx="6980602" cy="36928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Os limites para condições consideradas insalubres, por sua vez, são apresentados na NR-15. </a:t>
            </a:r>
          </a:p>
          <a:p>
            <a:pPr>
              <a:lnSpc>
                <a:spcPct val="200000"/>
              </a:lnSpc>
            </a:pPr>
            <a:endParaRPr lang="pt-BR" altLang="zh-CN" sz="20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pt-BR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Nessa NR, são apresentados limites para ruído, condições de conforto térmico limite e demais aspectos relevantes.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E9376D0-A816-776A-EA20-A092DF85D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9" y="14672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2">
            <a:extLst>
              <a:ext uri="{FF2B5EF4-FFF2-40B4-BE49-F238E27FC236}">
                <a16:creationId xmlns:a16="http://schemas.microsoft.com/office/drawing/2014/main" id="{2F3947D2-F9E6-7EA0-D968-B4E2A3924311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37FB7B-EFC8-4A28-B0C2-F5D61CB6DAFD}"/>
              </a:ext>
            </a:extLst>
          </p:cNvPr>
          <p:cNvSpPr/>
          <p:nvPr/>
        </p:nvSpPr>
        <p:spPr>
          <a:xfrm>
            <a:off x="7897184" y="1674395"/>
            <a:ext cx="3232868" cy="3463667"/>
          </a:xfrm>
          <a:prstGeom prst="roundRect">
            <a:avLst>
              <a:gd name="adj" fmla="val 2180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90A500-464B-4263-8951-4E6A0192889F}"/>
              </a:ext>
            </a:extLst>
          </p:cNvPr>
          <p:cNvSpPr txBox="1"/>
          <p:nvPr/>
        </p:nvSpPr>
        <p:spPr>
          <a:xfrm>
            <a:off x="7948596" y="1769221"/>
            <a:ext cx="3130044" cy="257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rPr>
              <a:t>02</a:t>
            </a:r>
          </a:p>
          <a:p>
            <a:endParaRPr lang="pt-BR" sz="1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Quando o trabalhador vive alojado (dorme no canteiro de trabalho), as exigências são um pouco maiores, visto que precisará dormir, lavar roupas e possuir um espaço de lazer.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7830D2-34CE-4BD4-BF37-799B1F760980}"/>
              </a:ext>
            </a:extLst>
          </p:cNvPr>
          <p:cNvSpPr/>
          <p:nvPr/>
        </p:nvSpPr>
        <p:spPr>
          <a:xfrm>
            <a:off x="4457794" y="1674395"/>
            <a:ext cx="3232868" cy="3463667"/>
          </a:xfrm>
          <a:prstGeom prst="roundRect">
            <a:avLst>
              <a:gd name="adj" fmla="val 2180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FB8E2F-219A-4C33-949E-C9CFF7E7C76B}"/>
              </a:ext>
            </a:extLst>
          </p:cNvPr>
          <p:cNvSpPr txBox="1"/>
          <p:nvPr/>
        </p:nvSpPr>
        <p:spPr>
          <a:xfrm>
            <a:off x="4580464" y="1760581"/>
            <a:ext cx="3110198" cy="2731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rPr>
              <a:t>01</a:t>
            </a:r>
          </a:p>
          <a:p>
            <a:endParaRPr lang="pt-BR" sz="12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cs typeface="+mn-ea"/>
              <a:sym typeface="+mn-lt"/>
            </a:endParaRPr>
          </a:p>
          <a:p>
            <a:endParaRPr lang="pt-BR" sz="12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NR 18 exige a disponibilidade de água potável e instalação sanitária, em distância adequada das frentes de trabalho, bem como vestiários ou local para refeições. 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843C7A9-45DB-4690-ACA0-E55E0D045EF3}"/>
              </a:ext>
            </a:extLst>
          </p:cNvPr>
          <p:cNvSpPr/>
          <p:nvPr/>
        </p:nvSpPr>
        <p:spPr>
          <a:xfrm>
            <a:off x="1018404" y="1674395"/>
            <a:ext cx="3232868" cy="3463667"/>
          </a:xfrm>
          <a:prstGeom prst="roundRect">
            <a:avLst>
              <a:gd name="adj" fmla="val 218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02398D-3CE9-4D1B-AAD7-91C912829B0F}"/>
              </a:ext>
            </a:extLst>
          </p:cNvPr>
          <p:cNvSpPr txBox="1"/>
          <p:nvPr/>
        </p:nvSpPr>
        <p:spPr>
          <a:xfrm>
            <a:off x="1113360" y="2464631"/>
            <a:ext cx="30986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 indústria da construção possui estruturas temporárias para seu funcionamento, entretanto, precisa oferecer também algumas condições de conforto no ambiente de trabalho.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3534B4C8-5856-4FA2-920F-AF3387808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519" y="1917716"/>
            <a:ext cx="492170" cy="488032"/>
          </a:xfrm>
          <a:custGeom>
            <a:avLst/>
            <a:gdLst>
              <a:gd name="T0" fmla="*/ 172604 w 417"/>
              <a:gd name="T1" fmla="*/ 91192 h 417"/>
              <a:gd name="T2" fmla="*/ 172604 w 417"/>
              <a:gd name="T3" fmla="*/ 91192 h 417"/>
              <a:gd name="T4" fmla="*/ 188460 w 417"/>
              <a:gd name="T5" fmla="*/ 63340 h 417"/>
              <a:gd name="T6" fmla="*/ 184836 w 417"/>
              <a:gd name="T7" fmla="*/ 47617 h 417"/>
              <a:gd name="T8" fmla="*/ 152671 w 417"/>
              <a:gd name="T9" fmla="*/ 35488 h 417"/>
              <a:gd name="T10" fmla="*/ 144516 w 417"/>
              <a:gd name="T11" fmla="*/ 7637 h 417"/>
              <a:gd name="T12" fmla="*/ 124583 w 417"/>
              <a:gd name="T13" fmla="*/ 0 h 417"/>
              <a:gd name="T14" fmla="*/ 96495 w 417"/>
              <a:gd name="T15" fmla="*/ 15723 h 417"/>
              <a:gd name="T16" fmla="*/ 68407 w 417"/>
              <a:gd name="T17" fmla="*/ 0 h 417"/>
              <a:gd name="T18" fmla="*/ 48474 w 417"/>
              <a:gd name="T19" fmla="*/ 7637 h 417"/>
              <a:gd name="T20" fmla="*/ 40320 w 417"/>
              <a:gd name="T21" fmla="*/ 35488 h 417"/>
              <a:gd name="T22" fmla="*/ 8155 w 417"/>
              <a:gd name="T23" fmla="*/ 47617 h 417"/>
              <a:gd name="T24" fmla="*/ 0 w 417"/>
              <a:gd name="T25" fmla="*/ 63340 h 417"/>
              <a:gd name="T26" fmla="*/ 19933 w 417"/>
              <a:gd name="T27" fmla="*/ 91192 h 417"/>
              <a:gd name="T28" fmla="*/ 0 w 417"/>
              <a:gd name="T29" fmla="*/ 123536 h 417"/>
              <a:gd name="T30" fmla="*/ 8155 w 417"/>
              <a:gd name="T31" fmla="*/ 139258 h 417"/>
              <a:gd name="T32" fmla="*/ 40320 w 417"/>
              <a:gd name="T33" fmla="*/ 147344 h 417"/>
              <a:gd name="T34" fmla="*/ 48474 w 417"/>
              <a:gd name="T35" fmla="*/ 178790 h 417"/>
              <a:gd name="T36" fmla="*/ 68407 w 417"/>
              <a:gd name="T37" fmla="*/ 186876 h 417"/>
              <a:gd name="T38" fmla="*/ 96495 w 417"/>
              <a:gd name="T39" fmla="*/ 167110 h 417"/>
              <a:gd name="T40" fmla="*/ 124583 w 417"/>
              <a:gd name="T41" fmla="*/ 186876 h 417"/>
              <a:gd name="T42" fmla="*/ 144516 w 417"/>
              <a:gd name="T43" fmla="*/ 178790 h 417"/>
              <a:gd name="T44" fmla="*/ 152671 w 417"/>
              <a:gd name="T45" fmla="*/ 147344 h 417"/>
              <a:gd name="T46" fmla="*/ 184836 w 417"/>
              <a:gd name="T47" fmla="*/ 139258 h 417"/>
              <a:gd name="T48" fmla="*/ 188460 w 417"/>
              <a:gd name="T49" fmla="*/ 119043 h 417"/>
              <a:gd name="T50" fmla="*/ 172604 w 417"/>
              <a:gd name="T51" fmla="*/ 91192 h 417"/>
              <a:gd name="T52" fmla="*/ 96495 w 417"/>
              <a:gd name="T53" fmla="*/ 131172 h 417"/>
              <a:gd name="T54" fmla="*/ 96495 w 417"/>
              <a:gd name="T55" fmla="*/ 131172 h 417"/>
              <a:gd name="T56" fmla="*/ 56629 w 417"/>
              <a:gd name="T57" fmla="*/ 91192 h 417"/>
              <a:gd name="T58" fmla="*/ 96495 w 417"/>
              <a:gd name="T59" fmla="*/ 51660 h 417"/>
              <a:gd name="T60" fmla="*/ 136362 w 417"/>
              <a:gd name="T61" fmla="*/ 91192 h 417"/>
              <a:gd name="T62" fmla="*/ 96495 w 417"/>
              <a:gd name="T63" fmla="*/ 131172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AA3C7034-919A-643C-29D6-7FD6EAF29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0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8" descr="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">
            <a:extLst>
              <a:ext uri="{FF2B5EF4-FFF2-40B4-BE49-F238E27FC236}">
                <a16:creationId xmlns:a16="http://schemas.microsoft.com/office/drawing/2014/main" id="{DA58A995-98F6-5FB1-17D6-46B13CECDD05}"/>
              </a:ext>
            </a:extLst>
          </p:cNvPr>
          <p:cNvSpPr/>
          <p:nvPr/>
        </p:nvSpPr>
        <p:spPr>
          <a:xfrm>
            <a:off x="0" y="1484243"/>
            <a:ext cx="11203899" cy="12542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55600" dist="2286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Rectangle: Rounded Corners 8" descr="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">
            <a:extLst>
              <a:ext uri="{FF2B5EF4-FFF2-40B4-BE49-F238E27FC236}">
                <a16:creationId xmlns:a16="http://schemas.microsoft.com/office/drawing/2014/main" id="{1B9B6042-5763-566F-2D47-3036569D3A6F}"/>
              </a:ext>
            </a:extLst>
          </p:cNvPr>
          <p:cNvSpPr/>
          <p:nvPr/>
        </p:nvSpPr>
        <p:spPr>
          <a:xfrm>
            <a:off x="0" y="2935508"/>
            <a:ext cx="10744199" cy="18191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55600" dist="2286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ea typeface="微软雅黑"/>
              <a:sym typeface="Arial"/>
            </a:endParaRPr>
          </a:p>
        </p:txBody>
      </p:sp>
      <p:sp>
        <p:nvSpPr>
          <p:cNvPr id="7" name="Rectangle: Rounded Corners 8" descr="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">
            <a:extLst>
              <a:ext uri="{FF2B5EF4-FFF2-40B4-BE49-F238E27FC236}">
                <a16:creationId xmlns:a16="http://schemas.microsoft.com/office/drawing/2014/main" id="{3068701C-8CAC-03DC-9ABC-0DBA2E44BC95}"/>
              </a:ext>
            </a:extLst>
          </p:cNvPr>
          <p:cNvSpPr/>
          <p:nvPr/>
        </p:nvSpPr>
        <p:spPr>
          <a:xfrm>
            <a:off x="0" y="4973364"/>
            <a:ext cx="10252383" cy="12899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55600" dist="2286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C391330-37D5-CB7A-4109-4ADF67084A67}"/>
              </a:ext>
            </a:extLst>
          </p:cNvPr>
          <p:cNvGrpSpPr/>
          <p:nvPr/>
        </p:nvGrpSpPr>
        <p:grpSpPr>
          <a:xfrm>
            <a:off x="575069" y="3211287"/>
            <a:ext cx="840074" cy="1273121"/>
            <a:chOff x="1064302" y="1251829"/>
            <a:chExt cx="2923181" cy="4885281"/>
          </a:xfrm>
        </p:grpSpPr>
        <p:sp>
          <p:nvSpPr>
            <p:cNvPr id="2" name="Freeform 13">
              <a:extLst>
                <a:ext uri="{FF2B5EF4-FFF2-40B4-BE49-F238E27FC236}">
                  <a16:creationId xmlns:a16="http://schemas.microsoft.com/office/drawing/2014/main" id="{7D3D06D5-AA13-A72C-674C-B2650A0070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4302" y="1251829"/>
              <a:ext cx="2923181" cy="3455962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algn="just" defTabSz="866943" fontAlgn="base">
                <a:lnSpc>
                  <a:spcPct val="120000"/>
                </a:lnSpc>
              </a:pPr>
              <a:endParaRPr lang="id-ID" sz="758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F4E34D44-97FF-88BF-ABB8-560C9EB799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037" y="4938748"/>
              <a:ext cx="1494000" cy="1198362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algn="just" defTabSz="866943" fontAlgn="base">
                <a:lnSpc>
                  <a:spcPct val="120000"/>
                </a:lnSpc>
              </a:pPr>
              <a:endParaRPr lang="id-ID" sz="758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TextBox 27">
            <a:extLst>
              <a:ext uri="{FF2B5EF4-FFF2-40B4-BE49-F238E27FC236}">
                <a16:creationId xmlns:a16="http://schemas.microsoft.com/office/drawing/2014/main" id="{EFC9F954-377F-E2CB-93FF-9CAB1E677411}"/>
              </a:ext>
            </a:extLst>
          </p:cNvPr>
          <p:cNvSpPr txBox="1"/>
          <p:nvPr/>
        </p:nvSpPr>
        <p:spPr>
          <a:xfrm>
            <a:off x="1939617" y="1604677"/>
            <a:ext cx="8412697" cy="4480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Assim como a indústria da construção, existem outros serviços que são realizados a céu aberto. </a:t>
            </a:r>
          </a:p>
          <a:p>
            <a:pPr>
              <a:lnSpc>
                <a:spcPct val="150000"/>
              </a:lnSpc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Nessa forma de trabalho, não seria possível mudar o ambiente de trabalho para que seja mais confortável, mas prover estruturas auxiliares que deem conforto, conforme diz a NR 21. Essa NR aponta que devem existir abrigos, mesmo que rústicos, para proteger contra as intempéries. </a:t>
            </a:r>
          </a:p>
          <a:p>
            <a:pPr>
              <a:lnSpc>
                <a:spcPct val="150000"/>
              </a:lnSpc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Ainda segundo a NR 21, se o trabalhador mora no serviço, deve ter uma casa minimamente confortável, com quartos individuais para os membros da família.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A945DE07-1A91-C05C-75E2-4BE74ED9D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52D618B-9774-4D89-89D8-4D7351BC98E0}"/>
              </a:ext>
            </a:extLst>
          </p:cNvPr>
          <p:cNvSpPr txBox="1"/>
          <p:nvPr/>
        </p:nvSpPr>
        <p:spPr>
          <a:xfrm>
            <a:off x="551471" y="2389329"/>
            <a:ext cx="5370358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rPr>
              <a:t>A NR 22, </a:t>
            </a: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que versa sobre a indústria da mineração, trata de outro critério de conforto no ambiente de trabalho: onde esse ambiente deve ser construído. 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Espaço Reservado para Imagem 8" descr="Uma imagem contendo rocha, ao ar livre, coberto, homem&#10;&#10;Descrição gerada automaticamente">
            <a:extLst>
              <a:ext uri="{FF2B5EF4-FFF2-40B4-BE49-F238E27FC236}">
                <a16:creationId xmlns:a16="http://schemas.microsoft.com/office/drawing/2014/main" id="{DBF437B2-FDFF-162A-5485-8B91CBA3B39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" b="5862"/>
          <a:stretch>
            <a:fillRect/>
          </a:stretch>
        </p:blipFill>
        <p:spPr/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5692951F-87DA-BAFA-6C79-164B3D3890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Uma imagem contendo homem, segurando, laranja, em pé&#10;&#10;Descrição gerada automaticamente">
            <a:extLst>
              <a:ext uri="{FF2B5EF4-FFF2-40B4-BE49-F238E27FC236}">
                <a16:creationId xmlns:a16="http://schemas.microsoft.com/office/drawing/2014/main" id="{25616880-4C9A-1B97-FFB5-566350C938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50" b="19050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97ED11-98DD-4A35-9978-6B9D22EF1EE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A56CD-9A81-415B-9EDD-0D3952EAAECD}"/>
              </a:ext>
            </a:extLst>
          </p:cNvPr>
          <p:cNvSpPr txBox="1"/>
          <p:nvPr/>
        </p:nvSpPr>
        <p:spPr>
          <a:xfrm>
            <a:off x="1591293" y="1604573"/>
            <a:ext cx="9305305" cy="367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Áreas de vivência, instalações administrativas, de saúde ou recreação não podem ficar à jusante da barragem de rejeitos, ou seja, não podem ficar onde existe risco de soterramento de material de rejeito em caso de rompimento da barragem.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1040B3-C61E-430C-8F6C-BDE4274B84FB}"/>
              </a:ext>
            </a:extLst>
          </p:cNvPr>
          <p:cNvGrpSpPr/>
          <p:nvPr/>
        </p:nvGrpSpPr>
        <p:grpSpPr>
          <a:xfrm>
            <a:off x="838200" y="2077763"/>
            <a:ext cx="10744200" cy="2526891"/>
            <a:chOff x="4579257" y="2959509"/>
            <a:chExt cx="3033486" cy="13208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2F0A589-7B98-4FE2-B661-4C70CA93D2AD}"/>
                </a:ext>
              </a:extLst>
            </p:cNvPr>
            <p:cNvCxnSpPr/>
            <p:nvPr/>
          </p:nvCxnSpPr>
          <p:spPr>
            <a:xfrm flipV="1">
              <a:off x="4579257" y="2959509"/>
              <a:ext cx="0" cy="132080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C7822A0-D2CF-4E5A-BB1B-28631ED66508}"/>
                </a:ext>
              </a:extLst>
            </p:cNvPr>
            <p:cNvCxnSpPr/>
            <p:nvPr/>
          </p:nvCxnSpPr>
          <p:spPr>
            <a:xfrm flipV="1">
              <a:off x="7612743" y="2959509"/>
              <a:ext cx="0" cy="132080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7AC8CE9B-1D20-66DA-B04D-23D79F345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r"/>
      </p:transition>
    </mc:Choice>
    <mc:Fallback xmlns="">
      <p:transition spd="slow" advTm="86399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Mulher com computador na mesa&#10;&#10;Descrição gerada automaticamente">
            <a:extLst>
              <a:ext uri="{FF2B5EF4-FFF2-40B4-BE49-F238E27FC236}">
                <a16:creationId xmlns:a16="http://schemas.microsoft.com/office/drawing/2014/main" id="{7DB37E33-F07D-99B1-4101-79C8B4FBE6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96" b="14196"/>
          <a:stretch>
            <a:fillRect/>
          </a:stretch>
        </p:blipFill>
        <p:spPr/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204749-E588-43AC-A0F4-71CECD5B84C1}"/>
              </a:ext>
            </a:extLst>
          </p:cNvPr>
          <p:cNvSpPr/>
          <p:nvPr/>
        </p:nvSpPr>
        <p:spPr>
          <a:xfrm>
            <a:off x="9258031" y="3429001"/>
            <a:ext cx="2933968" cy="238923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D4DB275-CFE0-4DC8-BDCD-809CFEB52457}"/>
              </a:ext>
            </a:extLst>
          </p:cNvPr>
          <p:cNvSpPr/>
          <p:nvPr/>
        </p:nvSpPr>
        <p:spPr>
          <a:xfrm>
            <a:off x="4984422" y="3303639"/>
            <a:ext cx="5161936" cy="2639961"/>
          </a:xfrm>
          <a:prstGeom prst="roundRect">
            <a:avLst>
              <a:gd name="adj" fmla="val 800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2460F6-9530-45BF-B5CE-9B111A88DA5D}"/>
              </a:ext>
            </a:extLst>
          </p:cNvPr>
          <p:cNvSpPr txBox="1"/>
          <p:nvPr/>
        </p:nvSpPr>
        <p:spPr>
          <a:xfrm>
            <a:off x="5182082" y="4611997"/>
            <a:ext cx="444549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Mobiliário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D34A72-0885-4908-8E33-29EA67FABC95}"/>
              </a:ext>
            </a:extLst>
          </p:cNvPr>
          <p:cNvSpPr txBox="1"/>
          <p:nvPr/>
        </p:nvSpPr>
        <p:spPr>
          <a:xfrm>
            <a:off x="5214164" y="3429000"/>
            <a:ext cx="4085304" cy="136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lang="en-US" sz="3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D76AB61-9B3B-2313-E8DA-53D7B503AE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5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gurança e Saúde no Trabalho: Responsabilidade de Informar">
            <a:extLst>
              <a:ext uri="{FF2B5EF4-FFF2-40B4-BE49-F238E27FC236}">
                <a16:creationId xmlns:a16="http://schemas.microsoft.com/office/drawing/2014/main" id="{FA87EADF-9FE9-2021-8B3B-863E3A671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90"/>
          <a:stretch/>
        </p:blipFill>
        <p:spPr bwMode="auto">
          <a:xfrm>
            <a:off x="6090417" y="653144"/>
            <a:ext cx="5662623" cy="554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CB1D6DC-730A-4DD8-9AE9-5E3E5C5A0F27}"/>
              </a:ext>
            </a:extLst>
          </p:cNvPr>
          <p:cNvSpPr/>
          <p:nvPr/>
        </p:nvSpPr>
        <p:spPr>
          <a:xfrm rot="16200000">
            <a:off x="8769065" y="1653888"/>
            <a:ext cx="1862652" cy="3767946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5000"/>
                </a:schemeClr>
              </a:gs>
              <a:gs pos="100000">
                <a:schemeClr val="accent2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8F3D9F8-54AA-4EEA-B0E7-E725F1808E89}"/>
              </a:ext>
            </a:extLst>
          </p:cNvPr>
          <p:cNvSpPr txBox="1"/>
          <p:nvPr/>
        </p:nvSpPr>
        <p:spPr>
          <a:xfrm rot="16200000">
            <a:off x="9319656" y="2054883"/>
            <a:ext cx="861774" cy="29759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Conteúdo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D6801E4-5333-4D9F-9D4C-AF4E16E0CB68}"/>
              </a:ext>
            </a:extLst>
          </p:cNvPr>
          <p:cNvSpPr/>
          <p:nvPr/>
        </p:nvSpPr>
        <p:spPr>
          <a:xfrm>
            <a:off x="606642" y="2850815"/>
            <a:ext cx="2630098" cy="1224686"/>
          </a:xfrm>
          <a:prstGeom prst="roundRect">
            <a:avLst>
              <a:gd name="adj" fmla="val 218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8BC7C95-1102-452C-91D0-0BEFB0A3860D}"/>
              </a:ext>
            </a:extLst>
          </p:cNvPr>
          <p:cNvSpPr/>
          <p:nvPr/>
        </p:nvSpPr>
        <p:spPr>
          <a:xfrm>
            <a:off x="650491" y="4553185"/>
            <a:ext cx="2630098" cy="1224686"/>
          </a:xfrm>
          <a:prstGeom prst="roundRect">
            <a:avLst>
              <a:gd name="adj" fmla="val 218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EC5757D-1FFC-4D8F-968B-B16A1A5740B0}"/>
              </a:ext>
            </a:extLst>
          </p:cNvPr>
          <p:cNvSpPr/>
          <p:nvPr/>
        </p:nvSpPr>
        <p:spPr>
          <a:xfrm>
            <a:off x="3773334" y="1998054"/>
            <a:ext cx="2630098" cy="1224686"/>
          </a:xfrm>
          <a:prstGeom prst="roundRect">
            <a:avLst>
              <a:gd name="adj" fmla="val 218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37A86689-B763-4913-9A8E-2301A25C98DB}"/>
              </a:ext>
            </a:extLst>
          </p:cNvPr>
          <p:cNvSpPr/>
          <p:nvPr/>
        </p:nvSpPr>
        <p:spPr>
          <a:xfrm rot="3081036">
            <a:off x="9969563" y="4279239"/>
            <a:ext cx="1522096" cy="1522096"/>
          </a:xfrm>
          <a:prstGeom prst="roundRect">
            <a:avLst>
              <a:gd name="adj" fmla="val 20625"/>
            </a:avLst>
          </a:prstGeom>
          <a:gradFill flip="none" rotWithShape="0">
            <a:gsLst>
              <a:gs pos="32000">
                <a:schemeClr val="accent2"/>
              </a:gs>
              <a:gs pos="100000">
                <a:schemeClr val="accent3"/>
              </a:gs>
            </a:gsLst>
            <a:lin ang="5400000" scaled="1"/>
            <a:tileRect/>
          </a:gradFill>
          <a:ln>
            <a:noFill/>
          </a:ln>
          <a:effectLst>
            <a:outerShdw blurRad="1524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88B15EBC-443D-4839-830E-2F1FC5FD73BE}"/>
              </a:ext>
            </a:extLst>
          </p:cNvPr>
          <p:cNvSpPr/>
          <p:nvPr/>
        </p:nvSpPr>
        <p:spPr>
          <a:xfrm rot="3081036">
            <a:off x="7873724" y="1346698"/>
            <a:ext cx="671315" cy="671315"/>
          </a:xfrm>
          <a:prstGeom prst="roundRect">
            <a:avLst>
              <a:gd name="adj" fmla="val 20625"/>
            </a:avLst>
          </a:prstGeom>
          <a:gradFill flip="none" rotWithShape="0"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  <a:tileRect/>
          </a:gradFill>
          <a:ln>
            <a:noFill/>
          </a:ln>
          <a:effectLst>
            <a:outerShdw blurRad="1524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CC99D770-5086-4C63-8CBE-CB4BDA781FC3}"/>
              </a:ext>
            </a:extLst>
          </p:cNvPr>
          <p:cNvSpPr/>
          <p:nvPr/>
        </p:nvSpPr>
        <p:spPr>
          <a:xfrm rot="3081036">
            <a:off x="10841668" y="2332679"/>
            <a:ext cx="547708" cy="547708"/>
          </a:xfrm>
          <a:prstGeom prst="roundRect">
            <a:avLst>
              <a:gd name="adj" fmla="val 20625"/>
            </a:avLst>
          </a:prstGeom>
          <a:gradFill flip="none" rotWithShape="0"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  <a:tileRect/>
          </a:gradFill>
          <a:ln>
            <a:noFill/>
          </a:ln>
          <a:effectLst>
            <a:outerShdw blurRad="1524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390F735A-1B29-3C81-EA10-9B15E63AFEA5}"/>
              </a:ext>
            </a:extLst>
          </p:cNvPr>
          <p:cNvSpPr/>
          <p:nvPr/>
        </p:nvSpPr>
        <p:spPr>
          <a:xfrm>
            <a:off x="606642" y="1113041"/>
            <a:ext cx="2630098" cy="1224686"/>
          </a:xfrm>
          <a:prstGeom prst="roundRect">
            <a:avLst>
              <a:gd name="adj" fmla="val 218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19BE9C82-0B7E-601B-D5B4-9BA45C51F868}"/>
              </a:ext>
            </a:extLst>
          </p:cNvPr>
          <p:cNvSpPr txBox="1"/>
          <p:nvPr/>
        </p:nvSpPr>
        <p:spPr>
          <a:xfrm>
            <a:off x="731942" y="1816752"/>
            <a:ext cx="249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Introdução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7AD14D9D-73C2-6214-D740-C5A20F314C9F}"/>
              </a:ext>
            </a:extLst>
          </p:cNvPr>
          <p:cNvSpPr txBox="1"/>
          <p:nvPr/>
        </p:nvSpPr>
        <p:spPr>
          <a:xfrm>
            <a:off x="745888" y="1238494"/>
            <a:ext cx="223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800" b="1" dirty="0">
                <a:solidFill>
                  <a:schemeClr val="accent2"/>
                </a:solidFill>
                <a:cs typeface="+mn-ea"/>
                <a:sym typeface="+mn-lt"/>
              </a:rPr>
              <a:t>01</a:t>
            </a:r>
            <a:endParaRPr lang="en-US" sz="28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223F941-9051-4E94-DD81-5B0B6E4BC8E4}"/>
              </a:ext>
            </a:extLst>
          </p:cNvPr>
          <p:cNvSpPr txBox="1"/>
          <p:nvPr/>
        </p:nvSpPr>
        <p:spPr>
          <a:xfrm>
            <a:off x="695952" y="3570477"/>
            <a:ext cx="2179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Base Legal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C9828B4B-A703-57B2-55EC-AFC9F598C094}"/>
              </a:ext>
            </a:extLst>
          </p:cNvPr>
          <p:cNvSpPr txBox="1"/>
          <p:nvPr/>
        </p:nvSpPr>
        <p:spPr>
          <a:xfrm>
            <a:off x="745888" y="2992219"/>
            <a:ext cx="223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800" b="1" dirty="0">
                <a:solidFill>
                  <a:schemeClr val="accent2"/>
                </a:solidFill>
                <a:cs typeface="+mn-ea"/>
                <a:sym typeface="+mn-lt"/>
              </a:rPr>
              <a:t>02</a:t>
            </a:r>
            <a:endParaRPr lang="en-US" sz="28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55EA3175-5583-F40B-ADB0-9264F8993419}"/>
              </a:ext>
            </a:extLst>
          </p:cNvPr>
          <p:cNvSpPr txBox="1"/>
          <p:nvPr/>
        </p:nvSpPr>
        <p:spPr>
          <a:xfrm>
            <a:off x="800057" y="5288694"/>
            <a:ext cx="249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Mobiliário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0AA9A7B5-852A-F56D-B852-1254D20A57D9}"/>
              </a:ext>
            </a:extLst>
          </p:cNvPr>
          <p:cNvSpPr txBox="1"/>
          <p:nvPr/>
        </p:nvSpPr>
        <p:spPr>
          <a:xfrm>
            <a:off x="814003" y="4733120"/>
            <a:ext cx="223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800" b="1" dirty="0">
                <a:solidFill>
                  <a:schemeClr val="accent2"/>
                </a:solidFill>
                <a:cs typeface="+mn-ea"/>
                <a:sym typeface="+mn-lt"/>
              </a:rPr>
              <a:t>03</a:t>
            </a:r>
            <a:endParaRPr lang="en-US" sz="28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2B4A24D-64D9-4B6E-BDED-C0D3F18F5321}"/>
              </a:ext>
            </a:extLst>
          </p:cNvPr>
          <p:cNvSpPr/>
          <p:nvPr/>
        </p:nvSpPr>
        <p:spPr>
          <a:xfrm>
            <a:off x="3773334" y="333567"/>
            <a:ext cx="2630098" cy="1224686"/>
          </a:xfrm>
          <a:prstGeom prst="roundRect">
            <a:avLst>
              <a:gd name="adj" fmla="val 218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15EC65DB-96F5-F73C-DEB4-42B1542C282E}"/>
              </a:ext>
            </a:extLst>
          </p:cNvPr>
          <p:cNvSpPr txBox="1"/>
          <p:nvPr/>
        </p:nvSpPr>
        <p:spPr>
          <a:xfrm>
            <a:off x="3922900" y="1104803"/>
            <a:ext cx="249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Iluminamento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60392F30-A926-692E-E987-39E88C18369A}"/>
              </a:ext>
            </a:extLst>
          </p:cNvPr>
          <p:cNvSpPr txBox="1"/>
          <p:nvPr/>
        </p:nvSpPr>
        <p:spPr>
          <a:xfrm>
            <a:off x="3915074" y="493887"/>
            <a:ext cx="223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800" b="1" dirty="0">
                <a:solidFill>
                  <a:schemeClr val="accent2"/>
                </a:solidFill>
                <a:cs typeface="+mn-ea"/>
                <a:sym typeface="+mn-lt"/>
              </a:rPr>
              <a:t>04</a:t>
            </a:r>
            <a:endParaRPr lang="en-US" sz="28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2CBF2CFB-7350-A28E-7EFC-D8F1990EE142}"/>
              </a:ext>
            </a:extLst>
          </p:cNvPr>
          <p:cNvSpPr txBox="1"/>
          <p:nvPr/>
        </p:nvSpPr>
        <p:spPr>
          <a:xfrm>
            <a:off x="3861412" y="2645547"/>
            <a:ext cx="249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Conforto Térmico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8C2B16FF-1375-30D5-19E4-BAC995A62DE8}"/>
              </a:ext>
            </a:extLst>
          </p:cNvPr>
          <p:cNvSpPr txBox="1"/>
          <p:nvPr/>
        </p:nvSpPr>
        <p:spPr>
          <a:xfrm>
            <a:off x="3864472" y="2133517"/>
            <a:ext cx="223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800" b="1" dirty="0">
                <a:solidFill>
                  <a:schemeClr val="accent2"/>
                </a:solidFill>
                <a:cs typeface="+mn-ea"/>
                <a:sym typeface="+mn-lt"/>
              </a:rPr>
              <a:t>05</a:t>
            </a:r>
            <a:endParaRPr lang="en-US" sz="28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" name="Rectangle: Rounded Corners 46">
            <a:extLst>
              <a:ext uri="{FF2B5EF4-FFF2-40B4-BE49-F238E27FC236}">
                <a16:creationId xmlns:a16="http://schemas.microsoft.com/office/drawing/2014/main" id="{1AE3CB2C-8D6E-EE8A-D6B4-4D705D308B15}"/>
              </a:ext>
            </a:extLst>
          </p:cNvPr>
          <p:cNvSpPr/>
          <p:nvPr/>
        </p:nvSpPr>
        <p:spPr>
          <a:xfrm>
            <a:off x="3743277" y="5186477"/>
            <a:ext cx="2630098" cy="1224686"/>
          </a:xfrm>
          <a:prstGeom prst="roundRect">
            <a:avLst>
              <a:gd name="adj" fmla="val 218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38">
            <a:extLst>
              <a:ext uri="{FF2B5EF4-FFF2-40B4-BE49-F238E27FC236}">
                <a16:creationId xmlns:a16="http://schemas.microsoft.com/office/drawing/2014/main" id="{FC57AB63-FFC9-5A18-2F5C-1FFAFBFA0A99}"/>
              </a:ext>
            </a:extLst>
          </p:cNvPr>
          <p:cNvSpPr/>
          <p:nvPr/>
        </p:nvSpPr>
        <p:spPr>
          <a:xfrm>
            <a:off x="3743277" y="3565538"/>
            <a:ext cx="2630098" cy="1224686"/>
          </a:xfrm>
          <a:prstGeom prst="roundRect">
            <a:avLst>
              <a:gd name="adj" fmla="val 218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FBC979E-81FD-FC66-F6B4-C1FEE9F8AA97}"/>
              </a:ext>
            </a:extLst>
          </p:cNvPr>
          <p:cNvSpPr txBox="1"/>
          <p:nvPr/>
        </p:nvSpPr>
        <p:spPr>
          <a:xfrm>
            <a:off x="3849299" y="4293230"/>
            <a:ext cx="249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Conforto Acústico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D5BF056-C920-7BAC-6D00-FBBAABF590EC}"/>
              </a:ext>
            </a:extLst>
          </p:cNvPr>
          <p:cNvSpPr txBox="1"/>
          <p:nvPr/>
        </p:nvSpPr>
        <p:spPr>
          <a:xfrm>
            <a:off x="3841473" y="3714972"/>
            <a:ext cx="223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800" b="1" dirty="0">
                <a:solidFill>
                  <a:schemeClr val="accent2"/>
                </a:solidFill>
                <a:cs typeface="+mn-ea"/>
                <a:sym typeface="+mn-lt"/>
              </a:rPr>
              <a:t>06</a:t>
            </a:r>
            <a:endParaRPr lang="en-US" sz="28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858DC6E8-87A5-B9D8-1D9D-265629DA0C2B}"/>
              </a:ext>
            </a:extLst>
          </p:cNvPr>
          <p:cNvSpPr txBox="1"/>
          <p:nvPr/>
        </p:nvSpPr>
        <p:spPr>
          <a:xfrm>
            <a:off x="3831355" y="5921055"/>
            <a:ext cx="249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Conclusão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D619AB0-0CE7-99E6-5E39-A2E2042B3F66}"/>
              </a:ext>
            </a:extLst>
          </p:cNvPr>
          <p:cNvSpPr txBox="1"/>
          <p:nvPr/>
        </p:nvSpPr>
        <p:spPr>
          <a:xfrm>
            <a:off x="3823529" y="5365481"/>
            <a:ext cx="223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800" b="1" dirty="0">
                <a:solidFill>
                  <a:schemeClr val="accent2"/>
                </a:solidFill>
                <a:cs typeface="+mn-ea"/>
                <a:sym typeface="+mn-lt"/>
              </a:rPr>
              <a:t>07</a:t>
            </a:r>
            <a:endParaRPr lang="en-US" sz="2800" b="1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F4907684-D2DE-E266-AEC8-90C64F07AC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0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r"/>
      </p:transition>
    </mc:Choice>
    <mc:Fallback xmlns="">
      <p:transition spd="slow" advTm="86399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7" grpId="0"/>
      <p:bldP spid="45" grpId="0" animBg="1"/>
      <p:bldP spid="46" grpId="0" animBg="1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B184E528-C9A9-BD6A-9800-B0B93E8443CD}"/>
              </a:ext>
            </a:extLst>
          </p:cNvPr>
          <p:cNvSpPr/>
          <p:nvPr/>
        </p:nvSpPr>
        <p:spPr>
          <a:xfrm>
            <a:off x="315687" y="1730829"/>
            <a:ext cx="5998028" cy="3211285"/>
          </a:xfrm>
          <a:prstGeom prst="roundRect">
            <a:avLst>
              <a:gd name="adj" fmla="val 9203"/>
            </a:avLst>
          </a:prstGeom>
          <a:gradFill flip="none" rotWithShape="1">
            <a:gsLst>
              <a:gs pos="700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90500" dist="63500" dir="5400000" sx="99000" sy="99000" algn="t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ADCF7427-7901-23C2-35AA-6479A2C5CE1C}"/>
              </a:ext>
            </a:extLst>
          </p:cNvPr>
          <p:cNvSpPr txBox="1"/>
          <p:nvPr/>
        </p:nvSpPr>
        <p:spPr>
          <a:xfrm>
            <a:off x="418644" y="2146700"/>
            <a:ext cx="4688731" cy="2431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600" dirty="0">
                <a:solidFill>
                  <a:schemeClr val="bg1"/>
                </a:solidFill>
                <a:cs typeface="+mn-ea"/>
                <a:sym typeface="+mn-lt"/>
              </a:rPr>
              <a:t>Os trabalhadores de uma empresa possuem diferentes estaturas e formas corporais. Enquanto algumas pessoas são mais altas, outras possuem estatura média ou até mesmo são cadeirantes. </a:t>
            </a:r>
          </a:p>
          <a:p>
            <a:pPr>
              <a:lnSpc>
                <a:spcPct val="120000"/>
              </a:lnSpc>
            </a:pPr>
            <a:r>
              <a:rPr lang="pt-BR" sz="1600" dirty="0">
                <a:solidFill>
                  <a:schemeClr val="bg1"/>
                </a:solidFill>
                <a:cs typeface="+mn-ea"/>
                <a:sym typeface="+mn-lt"/>
              </a:rPr>
              <a:t>O mobiliário do ambiente de trabalho, sempre que possível, deve ter regulagens e adaptações para atender a todas as pessoas.</a:t>
            </a:r>
            <a:endParaRPr 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" name="Imagem 5" descr="Pessoas em estação de trem&#10;&#10;Descrição gerada automaticamente com confiança média">
            <a:extLst>
              <a:ext uri="{FF2B5EF4-FFF2-40B4-BE49-F238E27FC236}">
                <a16:creationId xmlns:a16="http://schemas.microsoft.com/office/drawing/2014/main" id="{5F400426-9D08-0235-9F97-0A9C4D46A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13" y="1643746"/>
            <a:ext cx="6183087" cy="3431214"/>
          </a:xfrm>
          <a:prstGeom prst="roundRect">
            <a:avLst>
              <a:gd name="adj" fmla="val 632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14">
            <a:extLst>
              <a:ext uri="{FF2B5EF4-FFF2-40B4-BE49-F238E27FC236}">
                <a16:creationId xmlns:a16="http://schemas.microsoft.com/office/drawing/2014/main" id="{EF4C13F7-103F-84B3-5606-B54F9633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543" y="3026229"/>
            <a:ext cx="803834" cy="805542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" name="Freeform 96">
            <a:extLst>
              <a:ext uri="{FF2B5EF4-FFF2-40B4-BE49-F238E27FC236}">
                <a16:creationId xmlns:a16="http://schemas.microsoft.com/office/drawing/2014/main" id="{CFDC0D77-399B-7D71-41A0-04472B85B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1407" y="3302940"/>
            <a:ext cx="303878" cy="273892"/>
          </a:xfrm>
          <a:custGeom>
            <a:avLst/>
            <a:gdLst>
              <a:gd name="T0" fmla="*/ 199067 w 497"/>
              <a:gd name="T1" fmla="*/ 0 h 435"/>
              <a:gd name="T2" fmla="*/ 199067 w 497"/>
              <a:gd name="T3" fmla="*/ 0 h 435"/>
              <a:gd name="T4" fmla="*/ 23870 w 497"/>
              <a:gd name="T5" fmla="*/ 0 h 435"/>
              <a:gd name="T6" fmla="*/ 0 w 497"/>
              <a:gd name="T7" fmla="*/ 19751 h 435"/>
              <a:gd name="T8" fmla="*/ 0 w 497"/>
              <a:gd name="T9" fmla="*/ 143192 h 435"/>
              <a:gd name="T10" fmla="*/ 19817 w 497"/>
              <a:gd name="T11" fmla="*/ 171023 h 435"/>
              <a:gd name="T12" fmla="*/ 72061 w 497"/>
              <a:gd name="T13" fmla="*/ 179102 h 435"/>
              <a:gd name="T14" fmla="*/ 55397 w 497"/>
              <a:gd name="T15" fmla="*/ 194813 h 435"/>
              <a:gd name="T16" fmla="*/ 167541 w 497"/>
              <a:gd name="T17" fmla="*/ 194813 h 435"/>
              <a:gd name="T18" fmla="*/ 151327 w 497"/>
              <a:gd name="T19" fmla="*/ 179102 h 435"/>
              <a:gd name="T20" fmla="*/ 203121 w 497"/>
              <a:gd name="T21" fmla="*/ 171023 h 435"/>
              <a:gd name="T22" fmla="*/ 223388 w 497"/>
              <a:gd name="T23" fmla="*/ 143192 h 435"/>
              <a:gd name="T24" fmla="*/ 223388 w 497"/>
              <a:gd name="T25" fmla="*/ 19751 h 435"/>
              <a:gd name="T26" fmla="*/ 199067 w 497"/>
              <a:gd name="T27" fmla="*/ 0 h 435"/>
              <a:gd name="T28" fmla="*/ 199067 w 497"/>
              <a:gd name="T29" fmla="*/ 143192 h 435"/>
              <a:gd name="T30" fmla="*/ 199067 w 497"/>
              <a:gd name="T31" fmla="*/ 143192 h 435"/>
              <a:gd name="T32" fmla="*/ 23870 w 497"/>
              <a:gd name="T33" fmla="*/ 143192 h 435"/>
              <a:gd name="T34" fmla="*/ 23870 w 497"/>
              <a:gd name="T35" fmla="*/ 19751 h 435"/>
              <a:gd name="T36" fmla="*/ 199067 w 497"/>
              <a:gd name="T37" fmla="*/ 19751 h 435"/>
              <a:gd name="T38" fmla="*/ 199067 w 497"/>
              <a:gd name="T39" fmla="*/ 143192 h 43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6600F9A1-52AF-461B-5436-E0B01A469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tis Foto De Um Homem E Uma Mulher Usando Um Laptop Foto profissional">
            <a:extLst>
              <a:ext uri="{FF2B5EF4-FFF2-40B4-BE49-F238E27FC236}">
                <a16:creationId xmlns:a16="http://schemas.microsoft.com/office/drawing/2014/main" id="{DB102687-5214-8F42-DE3E-E4121A917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2" r="23221"/>
          <a:stretch/>
        </p:blipFill>
        <p:spPr bwMode="auto">
          <a:xfrm>
            <a:off x="4354286" y="0"/>
            <a:ext cx="60809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0B9F51-6588-44C7-A3FC-48CC7F419EEA}"/>
              </a:ext>
            </a:extLst>
          </p:cNvPr>
          <p:cNvSpPr/>
          <p:nvPr/>
        </p:nvSpPr>
        <p:spPr>
          <a:xfrm>
            <a:off x="688151" y="904361"/>
            <a:ext cx="4149874" cy="5322456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8CBAD-5A27-4A72-AF5D-33742181CBF2}"/>
              </a:ext>
            </a:extLst>
          </p:cNvPr>
          <p:cNvSpPr txBox="1"/>
          <p:nvPr/>
        </p:nvSpPr>
        <p:spPr>
          <a:xfrm>
            <a:off x="688151" y="837367"/>
            <a:ext cx="4149874" cy="5116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Na imagem a seguir, veja que um homem e uma mulher discutem um item de trabalho em um computador. Para o homem, de maior estatura, é mais nítida a posição baixa do monitor. Para a mulher, o monitor também está baixo na bancada, mas em posição mais próxima à ideal para evitar a curvatura do pescoço.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121394B1-FDF7-D6F6-ED51-45C4FE9D1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d"/>
      </p:transition>
    </mc:Choice>
    <mc:Fallback xmlns="">
      <p:transition spd="slow" advTm="86399000">
        <p:pull dir="d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5577CB-274B-4E36-8166-6CF213556391}"/>
              </a:ext>
            </a:extLst>
          </p:cNvPr>
          <p:cNvSpPr/>
          <p:nvPr/>
        </p:nvSpPr>
        <p:spPr>
          <a:xfrm>
            <a:off x="3045957" y="1911292"/>
            <a:ext cx="8517201" cy="4208744"/>
          </a:xfrm>
          <a:prstGeom prst="roundRect">
            <a:avLst>
              <a:gd name="adj" fmla="val 140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BE2F5F-0FB2-4ED2-A45E-876358D92558}"/>
              </a:ext>
            </a:extLst>
          </p:cNvPr>
          <p:cNvSpPr/>
          <p:nvPr/>
        </p:nvSpPr>
        <p:spPr>
          <a:xfrm>
            <a:off x="3045956" y="893565"/>
            <a:ext cx="7771201" cy="1126995"/>
          </a:xfrm>
          <a:prstGeom prst="roundRect">
            <a:avLst>
              <a:gd name="adj" fmla="val 1406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190500" dist="635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65709-F865-48EF-AC01-1A882E14ED64}"/>
              </a:ext>
            </a:extLst>
          </p:cNvPr>
          <p:cNvSpPr txBox="1"/>
          <p:nvPr/>
        </p:nvSpPr>
        <p:spPr>
          <a:xfrm>
            <a:off x="3045957" y="1070788"/>
            <a:ext cx="83548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400" b="1" dirty="0">
                <a:solidFill>
                  <a:schemeClr val="bg1"/>
                </a:solidFill>
                <a:cs typeface="+mn-ea"/>
                <a:sym typeface="+mn-lt"/>
              </a:rPr>
              <a:t>Outra característica importante para o conforto é </a:t>
            </a:r>
          </a:p>
          <a:p>
            <a:endParaRPr lang="pt-BR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endParaRPr lang="pt-BR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pensar no corpo humano, que foi feito para o movimento. Vários serviços exigem muitas horas nas posições de pé ou sentada, sendo ideal que o ambiente de trabalho permita a alternância. </a:t>
            </a:r>
          </a:p>
          <a:p>
            <a:endParaRPr lang="pt-BR" altLang="zh-CN" sz="2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r>
              <a:rPr lang="pt-BR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Um exemplo seria o trabalho com computadores: enquanto digitação e serviços que exijam o computador podem ser feitos com o operador sentado, reuniões em videochamadas poderiam ser realizadas em pé ou sobre bancadas altas podendo ficar em pé.</a:t>
            </a:r>
            <a:endParaRPr lang="pt-BR" altLang="zh-CN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18985397-A1D6-FDBC-0D03-45FB00487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2">
            <a:extLst>
              <a:ext uri="{FF2B5EF4-FFF2-40B4-BE49-F238E27FC236}">
                <a16:creationId xmlns:a16="http://schemas.microsoft.com/office/drawing/2014/main" id="{2F3947D2-F9E6-7EA0-D968-B4E2A3924311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7830D2-34CE-4BD4-BF37-799B1F760980}"/>
              </a:ext>
            </a:extLst>
          </p:cNvPr>
          <p:cNvSpPr/>
          <p:nvPr/>
        </p:nvSpPr>
        <p:spPr>
          <a:xfrm>
            <a:off x="774215" y="859261"/>
            <a:ext cx="3626224" cy="2327910"/>
          </a:xfrm>
          <a:prstGeom prst="roundRect">
            <a:avLst>
              <a:gd name="adj" fmla="val 218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FB8E2F-219A-4C33-949E-C9CFF7E7C76B}"/>
              </a:ext>
            </a:extLst>
          </p:cNvPr>
          <p:cNvSpPr txBox="1"/>
          <p:nvPr/>
        </p:nvSpPr>
        <p:spPr>
          <a:xfrm>
            <a:off x="881614" y="971312"/>
            <a:ext cx="3297661" cy="203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55BBA1"/>
                </a:solidFill>
                <a:cs typeface="+mn-ea"/>
                <a:sym typeface="+mn-lt"/>
              </a:rPr>
              <a:t>01</a:t>
            </a: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Nos trabalhos em pé ou sentado, a posição dos móveis deve permitir que o trabalhador se aproxime ao máximo de onde irá realizar um trabalho manual. </a:t>
            </a:r>
          </a:p>
        </p:txBody>
      </p:sp>
      <p:sp>
        <p:nvSpPr>
          <p:cNvPr id="5" name="Rectangle: Rounded Corners 30">
            <a:extLst>
              <a:ext uri="{FF2B5EF4-FFF2-40B4-BE49-F238E27FC236}">
                <a16:creationId xmlns:a16="http://schemas.microsoft.com/office/drawing/2014/main" id="{6239F7C8-7284-1B43-ADCC-ED1A678366D2}"/>
              </a:ext>
            </a:extLst>
          </p:cNvPr>
          <p:cNvSpPr/>
          <p:nvPr/>
        </p:nvSpPr>
        <p:spPr>
          <a:xfrm>
            <a:off x="7307372" y="4115613"/>
            <a:ext cx="4437606" cy="2327910"/>
          </a:xfrm>
          <a:prstGeom prst="roundRect">
            <a:avLst>
              <a:gd name="adj" fmla="val 218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TextBox 31">
            <a:extLst>
              <a:ext uri="{FF2B5EF4-FFF2-40B4-BE49-F238E27FC236}">
                <a16:creationId xmlns:a16="http://schemas.microsoft.com/office/drawing/2014/main" id="{136FFE1C-179A-6730-FE9E-7AAC9BA95F89}"/>
              </a:ext>
            </a:extLst>
          </p:cNvPr>
          <p:cNvSpPr txBox="1"/>
          <p:nvPr/>
        </p:nvSpPr>
        <p:spPr>
          <a:xfrm>
            <a:off x="7513218" y="4540783"/>
            <a:ext cx="4025914" cy="17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rgbClr val="55BBA1"/>
                </a:solidFill>
                <a:cs typeface="+mn-ea"/>
                <a:sym typeface="+mn-lt"/>
              </a:rPr>
              <a:t>02</a:t>
            </a: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Também é ideal que haja apoios para os pés quando o trabalhador não conseguir apoiar a planta dos pés completamente no piso.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Imagem 2" descr="APOIO PARA OS PÉS - COMPACTO - FULL BLACK : Amazon.com.br: Eletrônicos">
            <a:extLst>
              <a:ext uri="{FF2B5EF4-FFF2-40B4-BE49-F238E27FC236}">
                <a16:creationId xmlns:a16="http://schemas.microsoft.com/office/drawing/2014/main" id="{C621505D-8320-6A96-982D-FE31BC87E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18" y="1580061"/>
            <a:ext cx="5071706" cy="2861310"/>
          </a:xfrm>
          <a:prstGeom prst="roundRect">
            <a:avLst>
              <a:gd name="adj" fmla="val 7917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A4DA4B7E-784B-A5AE-72CF-B968823844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339E23C-7D81-4BD9-A464-1EFA16839A07}"/>
              </a:ext>
            </a:extLst>
          </p:cNvPr>
          <p:cNvSpPr/>
          <p:nvPr/>
        </p:nvSpPr>
        <p:spPr>
          <a:xfrm>
            <a:off x="-351046" y="4311250"/>
            <a:ext cx="2729149" cy="3065528"/>
          </a:xfrm>
          <a:custGeom>
            <a:avLst/>
            <a:gdLst>
              <a:gd name="connsiteX0" fmla="*/ 4267200 w 8534400"/>
              <a:gd name="connsiteY0" fmla="*/ 0 h 9586304"/>
              <a:gd name="connsiteX1" fmla="*/ 4717706 w 8534400"/>
              <a:gd name="connsiteY1" fmla="*/ 105392 h 9586304"/>
              <a:gd name="connsiteX2" fmla="*/ 7975773 w 8534400"/>
              <a:gd name="connsiteY2" fmla="*/ 1734038 h 9586304"/>
              <a:gd name="connsiteX3" fmla="*/ 8534400 w 8534400"/>
              <a:gd name="connsiteY3" fmla="*/ 2638439 h 9586304"/>
              <a:gd name="connsiteX4" fmla="*/ 8534400 w 8534400"/>
              <a:gd name="connsiteY4" fmla="*/ 6947864 h 9586304"/>
              <a:gd name="connsiteX5" fmla="*/ 7975773 w 8534400"/>
              <a:gd name="connsiteY5" fmla="*/ 7852265 h 9586304"/>
              <a:gd name="connsiteX6" fmla="*/ 4717706 w 8534400"/>
              <a:gd name="connsiteY6" fmla="*/ 9480911 h 9586304"/>
              <a:gd name="connsiteX7" fmla="*/ 3816693 w 8534400"/>
              <a:gd name="connsiteY7" fmla="*/ 9480911 h 9586304"/>
              <a:gd name="connsiteX8" fmla="*/ 558630 w 8534400"/>
              <a:gd name="connsiteY8" fmla="*/ 7852265 h 9586304"/>
              <a:gd name="connsiteX9" fmla="*/ 0 w 8534400"/>
              <a:gd name="connsiteY9" fmla="*/ 6947864 h 9586304"/>
              <a:gd name="connsiteX10" fmla="*/ 0 w 8534400"/>
              <a:gd name="connsiteY10" fmla="*/ 2638439 h 9586304"/>
              <a:gd name="connsiteX11" fmla="*/ 558630 w 8534400"/>
              <a:gd name="connsiteY11" fmla="*/ 1734038 h 9586304"/>
              <a:gd name="connsiteX12" fmla="*/ 3816693 w 8534400"/>
              <a:gd name="connsiteY12" fmla="*/ 105392 h 9586304"/>
              <a:gd name="connsiteX13" fmla="*/ 4267200 w 8534400"/>
              <a:gd name="connsiteY13" fmla="*/ 0 h 95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9586304">
                <a:moveTo>
                  <a:pt x="4267200" y="0"/>
                </a:moveTo>
                <a:cubicBezTo>
                  <a:pt x="4421274" y="0"/>
                  <a:pt x="4575349" y="35130"/>
                  <a:pt x="4717706" y="105392"/>
                </a:cubicBezTo>
                <a:cubicBezTo>
                  <a:pt x="4717706" y="105392"/>
                  <a:pt x="4717706" y="105392"/>
                  <a:pt x="7975773" y="1734038"/>
                </a:cubicBezTo>
                <a:cubicBezTo>
                  <a:pt x="8318156" y="1906992"/>
                  <a:pt x="8534400" y="2256502"/>
                  <a:pt x="8534400" y="2638439"/>
                </a:cubicBezTo>
                <a:cubicBezTo>
                  <a:pt x="8534400" y="2638439"/>
                  <a:pt x="8534400" y="2638439"/>
                  <a:pt x="8534400" y="6947864"/>
                </a:cubicBezTo>
                <a:cubicBezTo>
                  <a:pt x="8534400" y="7329801"/>
                  <a:pt x="8318156" y="7679313"/>
                  <a:pt x="7975773" y="7852265"/>
                </a:cubicBezTo>
                <a:cubicBezTo>
                  <a:pt x="7975773" y="7852265"/>
                  <a:pt x="7975773" y="7852265"/>
                  <a:pt x="4717706" y="9480911"/>
                </a:cubicBezTo>
                <a:cubicBezTo>
                  <a:pt x="4432988" y="9621435"/>
                  <a:pt x="4101412" y="9621435"/>
                  <a:pt x="3816693" y="9480911"/>
                </a:cubicBezTo>
                <a:cubicBezTo>
                  <a:pt x="3816693" y="9480911"/>
                  <a:pt x="3816693" y="9480911"/>
                  <a:pt x="558630" y="7852265"/>
                </a:cubicBezTo>
                <a:cubicBezTo>
                  <a:pt x="216244" y="7679313"/>
                  <a:pt x="0" y="7329801"/>
                  <a:pt x="0" y="6947864"/>
                </a:cubicBezTo>
                <a:cubicBezTo>
                  <a:pt x="0" y="6947864"/>
                  <a:pt x="0" y="6947864"/>
                  <a:pt x="0" y="2638439"/>
                </a:cubicBezTo>
                <a:cubicBezTo>
                  <a:pt x="0" y="2256502"/>
                  <a:pt x="216244" y="1906992"/>
                  <a:pt x="558630" y="1734038"/>
                </a:cubicBezTo>
                <a:cubicBezTo>
                  <a:pt x="558630" y="1734038"/>
                  <a:pt x="558630" y="1734038"/>
                  <a:pt x="3816693" y="105392"/>
                </a:cubicBezTo>
                <a:cubicBezTo>
                  <a:pt x="3959054" y="35130"/>
                  <a:pt x="4113129" y="0"/>
                  <a:pt x="4267200" y="0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39A05-3110-4F1F-93ED-10941FD6A7B4}"/>
              </a:ext>
            </a:extLst>
          </p:cNvPr>
          <p:cNvSpPr txBox="1"/>
          <p:nvPr/>
        </p:nvSpPr>
        <p:spPr>
          <a:xfrm>
            <a:off x="7160289" y="673437"/>
            <a:ext cx="4619868" cy="3332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Em algumas atividades, são necessários pedais para acionamento, como no caso das máquinas de costura. </a:t>
            </a:r>
          </a:p>
          <a:p>
            <a:pPr>
              <a:lnSpc>
                <a:spcPct val="200000"/>
              </a:lnSpc>
            </a:pPr>
            <a:endParaRPr lang="pt-BR" altLang="zh-CN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Nesse caso, os pedais precisam ter posição onde fique fácil alcançá-los.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9" name="Freeform 102">
            <a:extLst>
              <a:ext uri="{FF2B5EF4-FFF2-40B4-BE49-F238E27FC236}">
                <a16:creationId xmlns:a16="http://schemas.microsoft.com/office/drawing/2014/main" id="{CAA5F349-17B0-4D74-8E0A-7C2238AC6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331" y="2946350"/>
            <a:ext cx="569798" cy="512818"/>
          </a:xfrm>
          <a:custGeom>
            <a:avLst/>
            <a:gdLst>
              <a:gd name="T0" fmla="*/ 35703 w 498"/>
              <a:gd name="T1" fmla="*/ 67874 h 445"/>
              <a:gd name="T2" fmla="*/ 35703 w 498"/>
              <a:gd name="T3" fmla="*/ 67874 h 445"/>
              <a:gd name="T4" fmla="*/ 63372 w 498"/>
              <a:gd name="T5" fmla="*/ 75965 h 445"/>
              <a:gd name="T6" fmla="*/ 67389 w 498"/>
              <a:gd name="T7" fmla="*/ 75965 h 445"/>
              <a:gd name="T8" fmla="*/ 87026 w 498"/>
              <a:gd name="T9" fmla="*/ 60232 h 445"/>
              <a:gd name="T10" fmla="*/ 87026 w 498"/>
              <a:gd name="T11" fmla="*/ 56187 h 445"/>
              <a:gd name="T12" fmla="*/ 79439 w 498"/>
              <a:gd name="T13" fmla="*/ 48096 h 445"/>
              <a:gd name="T14" fmla="*/ 122728 w 498"/>
              <a:gd name="T15" fmla="*/ 4495 h 445"/>
              <a:gd name="T16" fmla="*/ 87026 w 498"/>
              <a:gd name="T17" fmla="*/ 0 h 445"/>
              <a:gd name="T18" fmla="*/ 47753 w 498"/>
              <a:gd name="T19" fmla="*/ 24273 h 445"/>
              <a:gd name="T20" fmla="*/ 32133 w 498"/>
              <a:gd name="T21" fmla="*/ 36409 h 445"/>
              <a:gd name="T22" fmla="*/ 23653 w 498"/>
              <a:gd name="T23" fmla="*/ 52141 h 445"/>
              <a:gd name="T24" fmla="*/ 8033 w 498"/>
              <a:gd name="T25" fmla="*/ 56187 h 445"/>
              <a:gd name="T26" fmla="*/ 0 w 498"/>
              <a:gd name="T27" fmla="*/ 64278 h 445"/>
              <a:gd name="T28" fmla="*/ 0 w 498"/>
              <a:gd name="T29" fmla="*/ 67874 h 445"/>
              <a:gd name="T30" fmla="*/ 16066 w 498"/>
              <a:gd name="T31" fmla="*/ 84055 h 445"/>
              <a:gd name="T32" fmla="*/ 23653 w 498"/>
              <a:gd name="T33" fmla="*/ 88101 h 445"/>
              <a:gd name="T34" fmla="*/ 32133 w 498"/>
              <a:gd name="T35" fmla="*/ 80010 h 445"/>
              <a:gd name="T36" fmla="*/ 35703 w 498"/>
              <a:gd name="T37" fmla="*/ 67874 h 445"/>
              <a:gd name="T38" fmla="*/ 99075 w 498"/>
              <a:gd name="T39" fmla="*/ 71919 h 445"/>
              <a:gd name="T40" fmla="*/ 99075 w 498"/>
              <a:gd name="T41" fmla="*/ 71919 h 445"/>
              <a:gd name="T42" fmla="*/ 95059 w 498"/>
              <a:gd name="T43" fmla="*/ 71919 h 445"/>
              <a:gd name="T44" fmla="*/ 79439 w 498"/>
              <a:gd name="T45" fmla="*/ 84055 h 445"/>
              <a:gd name="T46" fmla="*/ 75422 w 498"/>
              <a:gd name="T47" fmla="*/ 91697 h 445"/>
              <a:gd name="T48" fmla="*/ 170035 w 498"/>
              <a:gd name="T49" fmla="*/ 195530 h 445"/>
              <a:gd name="T50" fmla="*/ 178068 w 498"/>
              <a:gd name="T51" fmla="*/ 195530 h 445"/>
              <a:gd name="T52" fmla="*/ 190117 w 498"/>
              <a:gd name="T53" fmla="*/ 187439 h 445"/>
              <a:gd name="T54" fmla="*/ 190117 w 498"/>
              <a:gd name="T55" fmla="*/ 179798 h 445"/>
              <a:gd name="T56" fmla="*/ 99075 w 498"/>
              <a:gd name="T57" fmla="*/ 71919 h 445"/>
              <a:gd name="T58" fmla="*/ 221804 w 498"/>
              <a:gd name="T59" fmla="*/ 28318 h 445"/>
              <a:gd name="T60" fmla="*/ 221804 w 498"/>
              <a:gd name="T61" fmla="*/ 28318 h 445"/>
              <a:gd name="T62" fmla="*/ 213771 w 498"/>
              <a:gd name="T63" fmla="*/ 24273 h 445"/>
              <a:gd name="T64" fmla="*/ 205737 w 498"/>
              <a:gd name="T65" fmla="*/ 40005 h 445"/>
              <a:gd name="T66" fmla="*/ 182084 w 498"/>
              <a:gd name="T67" fmla="*/ 48096 h 445"/>
              <a:gd name="T68" fmla="*/ 178068 w 498"/>
              <a:gd name="T69" fmla="*/ 28318 h 445"/>
              <a:gd name="T70" fmla="*/ 186101 w 498"/>
              <a:gd name="T71" fmla="*/ 8540 h 445"/>
              <a:gd name="T72" fmla="*/ 182084 w 498"/>
              <a:gd name="T73" fmla="*/ 4495 h 445"/>
              <a:gd name="T74" fmla="*/ 150398 w 498"/>
              <a:gd name="T75" fmla="*/ 32364 h 445"/>
              <a:gd name="T76" fmla="*/ 142365 w 498"/>
              <a:gd name="T77" fmla="*/ 67874 h 445"/>
              <a:gd name="T78" fmla="*/ 126745 w 498"/>
              <a:gd name="T79" fmla="*/ 84055 h 445"/>
              <a:gd name="T80" fmla="*/ 142365 w 498"/>
              <a:gd name="T81" fmla="*/ 103833 h 445"/>
              <a:gd name="T82" fmla="*/ 162448 w 498"/>
              <a:gd name="T83" fmla="*/ 84055 h 445"/>
              <a:gd name="T84" fmla="*/ 182084 w 498"/>
              <a:gd name="T85" fmla="*/ 80010 h 445"/>
              <a:gd name="T86" fmla="*/ 217787 w 498"/>
              <a:gd name="T87" fmla="*/ 64278 h 445"/>
              <a:gd name="T88" fmla="*/ 221804 w 498"/>
              <a:gd name="T89" fmla="*/ 28318 h 445"/>
              <a:gd name="T90" fmla="*/ 32133 w 498"/>
              <a:gd name="T91" fmla="*/ 179798 h 445"/>
              <a:gd name="T92" fmla="*/ 32133 w 498"/>
              <a:gd name="T93" fmla="*/ 179798 h 445"/>
              <a:gd name="T94" fmla="*/ 32133 w 498"/>
              <a:gd name="T95" fmla="*/ 187439 h 445"/>
              <a:gd name="T96" fmla="*/ 39719 w 498"/>
              <a:gd name="T97" fmla="*/ 199576 h 445"/>
              <a:gd name="T98" fmla="*/ 47753 w 498"/>
              <a:gd name="T99" fmla="*/ 195530 h 445"/>
              <a:gd name="T100" fmla="*/ 103092 w 498"/>
              <a:gd name="T101" fmla="*/ 143838 h 445"/>
              <a:gd name="T102" fmla="*/ 87026 w 498"/>
              <a:gd name="T103" fmla="*/ 123611 h 445"/>
              <a:gd name="T104" fmla="*/ 32133 w 498"/>
              <a:gd name="T105" fmla="*/ 179798 h 44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3" name="Freeform: Shape 67">
            <a:extLst>
              <a:ext uri="{FF2B5EF4-FFF2-40B4-BE49-F238E27FC236}">
                <a16:creationId xmlns:a16="http://schemas.microsoft.com/office/drawing/2014/main" id="{D205CD94-3E13-34B4-AF23-37E94FEB37B3}"/>
              </a:ext>
            </a:extLst>
          </p:cNvPr>
          <p:cNvSpPr/>
          <p:nvPr/>
        </p:nvSpPr>
        <p:spPr>
          <a:xfrm>
            <a:off x="-1834748" y="1626919"/>
            <a:ext cx="2729149" cy="3065528"/>
          </a:xfrm>
          <a:custGeom>
            <a:avLst/>
            <a:gdLst>
              <a:gd name="connsiteX0" fmla="*/ 4267200 w 8534400"/>
              <a:gd name="connsiteY0" fmla="*/ 0 h 9586304"/>
              <a:gd name="connsiteX1" fmla="*/ 4717706 w 8534400"/>
              <a:gd name="connsiteY1" fmla="*/ 105392 h 9586304"/>
              <a:gd name="connsiteX2" fmla="*/ 7975773 w 8534400"/>
              <a:gd name="connsiteY2" fmla="*/ 1734038 h 9586304"/>
              <a:gd name="connsiteX3" fmla="*/ 8534400 w 8534400"/>
              <a:gd name="connsiteY3" fmla="*/ 2638439 h 9586304"/>
              <a:gd name="connsiteX4" fmla="*/ 8534400 w 8534400"/>
              <a:gd name="connsiteY4" fmla="*/ 6947864 h 9586304"/>
              <a:gd name="connsiteX5" fmla="*/ 7975773 w 8534400"/>
              <a:gd name="connsiteY5" fmla="*/ 7852265 h 9586304"/>
              <a:gd name="connsiteX6" fmla="*/ 4717706 w 8534400"/>
              <a:gd name="connsiteY6" fmla="*/ 9480911 h 9586304"/>
              <a:gd name="connsiteX7" fmla="*/ 3816693 w 8534400"/>
              <a:gd name="connsiteY7" fmla="*/ 9480911 h 9586304"/>
              <a:gd name="connsiteX8" fmla="*/ 558630 w 8534400"/>
              <a:gd name="connsiteY8" fmla="*/ 7852265 h 9586304"/>
              <a:gd name="connsiteX9" fmla="*/ 0 w 8534400"/>
              <a:gd name="connsiteY9" fmla="*/ 6947864 h 9586304"/>
              <a:gd name="connsiteX10" fmla="*/ 0 w 8534400"/>
              <a:gd name="connsiteY10" fmla="*/ 2638439 h 9586304"/>
              <a:gd name="connsiteX11" fmla="*/ 558630 w 8534400"/>
              <a:gd name="connsiteY11" fmla="*/ 1734038 h 9586304"/>
              <a:gd name="connsiteX12" fmla="*/ 3816693 w 8534400"/>
              <a:gd name="connsiteY12" fmla="*/ 105392 h 9586304"/>
              <a:gd name="connsiteX13" fmla="*/ 4267200 w 8534400"/>
              <a:gd name="connsiteY13" fmla="*/ 0 h 95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9586304">
                <a:moveTo>
                  <a:pt x="4267200" y="0"/>
                </a:moveTo>
                <a:cubicBezTo>
                  <a:pt x="4421274" y="0"/>
                  <a:pt x="4575349" y="35130"/>
                  <a:pt x="4717706" y="105392"/>
                </a:cubicBezTo>
                <a:cubicBezTo>
                  <a:pt x="4717706" y="105392"/>
                  <a:pt x="4717706" y="105392"/>
                  <a:pt x="7975773" y="1734038"/>
                </a:cubicBezTo>
                <a:cubicBezTo>
                  <a:pt x="8318156" y="1906992"/>
                  <a:pt x="8534400" y="2256502"/>
                  <a:pt x="8534400" y="2638439"/>
                </a:cubicBezTo>
                <a:cubicBezTo>
                  <a:pt x="8534400" y="2638439"/>
                  <a:pt x="8534400" y="2638439"/>
                  <a:pt x="8534400" y="6947864"/>
                </a:cubicBezTo>
                <a:cubicBezTo>
                  <a:pt x="8534400" y="7329801"/>
                  <a:pt x="8318156" y="7679313"/>
                  <a:pt x="7975773" y="7852265"/>
                </a:cubicBezTo>
                <a:cubicBezTo>
                  <a:pt x="7975773" y="7852265"/>
                  <a:pt x="7975773" y="7852265"/>
                  <a:pt x="4717706" y="9480911"/>
                </a:cubicBezTo>
                <a:cubicBezTo>
                  <a:pt x="4432988" y="9621435"/>
                  <a:pt x="4101412" y="9621435"/>
                  <a:pt x="3816693" y="9480911"/>
                </a:cubicBezTo>
                <a:cubicBezTo>
                  <a:pt x="3816693" y="9480911"/>
                  <a:pt x="3816693" y="9480911"/>
                  <a:pt x="558630" y="7852265"/>
                </a:cubicBezTo>
                <a:cubicBezTo>
                  <a:pt x="216244" y="7679313"/>
                  <a:pt x="0" y="7329801"/>
                  <a:pt x="0" y="6947864"/>
                </a:cubicBezTo>
                <a:cubicBezTo>
                  <a:pt x="0" y="6947864"/>
                  <a:pt x="0" y="6947864"/>
                  <a:pt x="0" y="2638439"/>
                </a:cubicBezTo>
                <a:cubicBezTo>
                  <a:pt x="0" y="2256502"/>
                  <a:pt x="216244" y="1906992"/>
                  <a:pt x="558630" y="1734038"/>
                </a:cubicBezTo>
                <a:cubicBezTo>
                  <a:pt x="558630" y="1734038"/>
                  <a:pt x="558630" y="1734038"/>
                  <a:pt x="3816693" y="105392"/>
                </a:cubicBezTo>
                <a:cubicBezTo>
                  <a:pt x="3959054" y="35130"/>
                  <a:pt x="4113129" y="0"/>
                  <a:pt x="4267200" y="0"/>
                </a:cubicBezTo>
                <a:close/>
              </a:path>
            </a:pathLst>
          </a:custGeom>
          <a:gradFill flip="none" rotWithShape="1">
            <a:gsLst>
              <a:gs pos="13000">
                <a:schemeClr val="accent1">
                  <a:alpha val="94000"/>
                </a:schemeClr>
              </a:gs>
              <a:gs pos="100000">
                <a:schemeClr val="accent2">
                  <a:alpha val="8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3" name="Espaço Reservado para Imagem 22" descr="Homem segurando capacete na mão&#10;&#10;Descrição gerada automaticamente com confiança média">
            <a:extLst>
              <a:ext uri="{FF2B5EF4-FFF2-40B4-BE49-F238E27FC236}">
                <a16:creationId xmlns:a16="http://schemas.microsoft.com/office/drawing/2014/main" id="{A3994979-FE7D-2AA6-A805-1D180A49F2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0" r="20270"/>
          <a:stretch>
            <a:fillRect/>
          </a:stretch>
        </p:blipFill>
        <p:spPr/>
      </p:pic>
      <p:pic>
        <p:nvPicPr>
          <p:cNvPr id="31" name="Espaço Reservado para Imagem 30" descr="Homem de uniforme e chapéu&#10;&#10;Descrição gerada automaticamente">
            <a:extLst>
              <a:ext uri="{FF2B5EF4-FFF2-40B4-BE49-F238E27FC236}">
                <a16:creationId xmlns:a16="http://schemas.microsoft.com/office/drawing/2014/main" id="{5B2584A7-9427-68D9-B517-BFB0E68F75B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r="20320"/>
          <a:stretch>
            <a:fillRect/>
          </a:stretch>
        </p:blipFill>
        <p:spPr/>
      </p:pic>
      <p:pic>
        <p:nvPicPr>
          <p:cNvPr id="35" name="Espaço Reservado para Imagem 34" descr="Uma imagem contendo mesa, xícara, de madeira, pequeno&#10;&#10;Descrição gerada automaticamente">
            <a:extLst>
              <a:ext uri="{FF2B5EF4-FFF2-40B4-BE49-F238E27FC236}">
                <a16:creationId xmlns:a16="http://schemas.microsoft.com/office/drawing/2014/main" id="{815F718E-225E-07A4-A391-470C84AFF1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r="18217"/>
          <a:stretch>
            <a:fillRect/>
          </a:stretch>
        </p:blipFill>
        <p:spPr/>
      </p:pic>
      <p:pic>
        <p:nvPicPr>
          <p:cNvPr id="7" name="Espaço Reservado para Imagem 6" descr="Mesa com cadeiras&#10;&#10;Descrição gerada automaticamente">
            <a:extLst>
              <a:ext uri="{FF2B5EF4-FFF2-40B4-BE49-F238E27FC236}">
                <a16:creationId xmlns:a16="http://schemas.microsoft.com/office/drawing/2014/main" id="{D02690B8-1300-B5FA-02EE-31BD29B66D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6" r="20326"/>
          <a:stretch>
            <a:fillRect/>
          </a:stretch>
        </p:blipFill>
        <p:spPr/>
      </p:pic>
      <p:pic>
        <p:nvPicPr>
          <p:cNvPr id="12" name="Espaço Reservado para Imagem 11" descr="Pessoas sentadas ao redor de um computador com a imagem de uma mulher&#10;&#10;Descrição gerada automaticamente com confiança média">
            <a:extLst>
              <a:ext uri="{FF2B5EF4-FFF2-40B4-BE49-F238E27FC236}">
                <a16:creationId xmlns:a16="http://schemas.microsoft.com/office/drawing/2014/main" id="{C2F075F5-F935-006E-88A4-ECBE0ECAF3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20399"/>
          <a:stretch>
            <a:fillRect/>
          </a:stretch>
        </p:blipFill>
        <p:spPr/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9A90587-8771-4C1D-8ABC-1623ED4AEF79}"/>
              </a:ext>
            </a:extLst>
          </p:cNvPr>
          <p:cNvSpPr/>
          <p:nvPr/>
        </p:nvSpPr>
        <p:spPr>
          <a:xfrm>
            <a:off x="4066783" y="1626451"/>
            <a:ext cx="2747724" cy="3065528"/>
          </a:xfrm>
          <a:custGeom>
            <a:avLst/>
            <a:gdLst>
              <a:gd name="connsiteX0" fmla="*/ 4267200 w 8534400"/>
              <a:gd name="connsiteY0" fmla="*/ 0 h 9586304"/>
              <a:gd name="connsiteX1" fmla="*/ 4717706 w 8534400"/>
              <a:gd name="connsiteY1" fmla="*/ 105392 h 9586304"/>
              <a:gd name="connsiteX2" fmla="*/ 7975773 w 8534400"/>
              <a:gd name="connsiteY2" fmla="*/ 1734038 h 9586304"/>
              <a:gd name="connsiteX3" fmla="*/ 8534400 w 8534400"/>
              <a:gd name="connsiteY3" fmla="*/ 2638439 h 9586304"/>
              <a:gd name="connsiteX4" fmla="*/ 8534400 w 8534400"/>
              <a:gd name="connsiteY4" fmla="*/ 6947864 h 9586304"/>
              <a:gd name="connsiteX5" fmla="*/ 7975773 w 8534400"/>
              <a:gd name="connsiteY5" fmla="*/ 7852265 h 9586304"/>
              <a:gd name="connsiteX6" fmla="*/ 4717706 w 8534400"/>
              <a:gd name="connsiteY6" fmla="*/ 9480911 h 9586304"/>
              <a:gd name="connsiteX7" fmla="*/ 3816693 w 8534400"/>
              <a:gd name="connsiteY7" fmla="*/ 9480911 h 9586304"/>
              <a:gd name="connsiteX8" fmla="*/ 558630 w 8534400"/>
              <a:gd name="connsiteY8" fmla="*/ 7852265 h 9586304"/>
              <a:gd name="connsiteX9" fmla="*/ 0 w 8534400"/>
              <a:gd name="connsiteY9" fmla="*/ 6947864 h 9586304"/>
              <a:gd name="connsiteX10" fmla="*/ 0 w 8534400"/>
              <a:gd name="connsiteY10" fmla="*/ 2638439 h 9586304"/>
              <a:gd name="connsiteX11" fmla="*/ 558630 w 8534400"/>
              <a:gd name="connsiteY11" fmla="*/ 1734038 h 9586304"/>
              <a:gd name="connsiteX12" fmla="*/ 3816693 w 8534400"/>
              <a:gd name="connsiteY12" fmla="*/ 105392 h 9586304"/>
              <a:gd name="connsiteX13" fmla="*/ 4267200 w 8534400"/>
              <a:gd name="connsiteY13" fmla="*/ 0 h 95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9586304">
                <a:moveTo>
                  <a:pt x="4267200" y="0"/>
                </a:moveTo>
                <a:cubicBezTo>
                  <a:pt x="4421274" y="0"/>
                  <a:pt x="4575349" y="35130"/>
                  <a:pt x="4717706" y="105392"/>
                </a:cubicBezTo>
                <a:cubicBezTo>
                  <a:pt x="4717706" y="105392"/>
                  <a:pt x="4717706" y="105392"/>
                  <a:pt x="7975773" y="1734038"/>
                </a:cubicBezTo>
                <a:cubicBezTo>
                  <a:pt x="8318156" y="1906992"/>
                  <a:pt x="8534400" y="2256502"/>
                  <a:pt x="8534400" y="2638439"/>
                </a:cubicBezTo>
                <a:cubicBezTo>
                  <a:pt x="8534400" y="2638439"/>
                  <a:pt x="8534400" y="2638439"/>
                  <a:pt x="8534400" y="6947864"/>
                </a:cubicBezTo>
                <a:cubicBezTo>
                  <a:pt x="8534400" y="7329801"/>
                  <a:pt x="8318156" y="7679313"/>
                  <a:pt x="7975773" y="7852265"/>
                </a:cubicBezTo>
                <a:cubicBezTo>
                  <a:pt x="7975773" y="7852265"/>
                  <a:pt x="7975773" y="7852265"/>
                  <a:pt x="4717706" y="9480911"/>
                </a:cubicBezTo>
                <a:cubicBezTo>
                  <a:pt x="4432988" y="9621435"/>
                  <a:pt x="4101412" y="9621435"/>
                  <a:pt x="3816693" y="9480911"/>
                </a:cubicBezTo>
                <a:cubicBezTo>
                  <a:pt x="3816693" y="9480911"/>
                  <a:pt x="3816693" y="9480911"/>
                  <a:pt x="558630" y="7852265"/>
                </a:cubicBezTo>
                <a:cubicBezTo>
                  <a:pt x="216244" y="7679313"/>
                  <a:pt x="0" y="7329801"/>
                  <a:pt x="0" y="6947864"/>
                </a:cubicBezTo>
                <a:cubicBezTo>
                  <a:pt x="0" y="6947864"/>
                  <a:pt x="0" y="6947864"/>
                  <a:pt x="0" y="2638439"/>
                </a:cubicBezTo>
                <a:cubicBezTo>
                  <a:pt x="0" y="2256502"/>
                  <a:pt x="216244" y="1906992"/>
                  <a:pt x="558630" y="1734038"/>
                </a:cubicBezTo>
                <a:cubicBezTo>
                  <a:pt x="558630" y="1734038"/>
                  <a:pt x="558630" y="1734038"/>
                  <a:pt x="3816693" y="105392"/>
                </a:cubicBezTo>
                <a:cubicBezTo>
                  <a:pt x="3959054" y="35130"/>
                  <a:pt x="4113129" y="0"/>
                  <a:pt x="4267200" y="0"/>
                </a:cubicBezTo>
                <a:close/>
              </a:path>
            </a:pathLst>
          </a:custGeom>
          <a:gradFill flip="none" rotWithShape="1">
            <a:gsLst>
              <a:gs pos="13000">
                <a:schemeClr val="accent1">
                  <a:alpha val="94000"/>
                </a:schemeClr>
              </a:gs>
              <a:gs pos="100000">
                <a:schemeClr val="accent2">
                  <a:alpha val="8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3A88F6AB-B139-8433-5824-6381B5E6A2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86399000">
        <p14:prism dir="u"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4" grpId="0" animBg="1"/>
      <p:bldP spid="3" grpId="0" animBg="1"/>
      <p:bldP spid="6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C2B24B7-782F-D4FC-AF1C-237A9F2288C0}"/>
              </a:ext>
            </a:extLst>
          </p:cNvPr>
          <p:cNvSpPr/>
          <p:nvPr/>
        </p:nvSpPr>
        <p:spPr>
          <a:xfrm>
            <a:off x="6095999" y="0"/>
            <a:ext cx="6096001" cy="6857998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: Rounded Corners 30">
            <a:extLst>
              <a:ext uri="{FF2B5EF4-FFF2-40B4-BE49-F238E27FC236}">
                <a16:creationId xmlns:a16="http://schemas.microsoft.com/office/drawing/2014/main" id="{9620A768-2752-D7B3-B4A7-DD188861DE2D}"/>
              </a:ext>
            </a:extLst>
          </p:cNvPr>
          <p:cNvSpPr/>
          <p:nvPr/>
        </p:nvSpPr>
        <p:spPr>
          <a:xfrm>
            <a:off x="6840807" y="3592284"/>
            <a:ext cx="4422060" cy="2153717"/>
          </a:xfrm>
          <a:prstGeom prst="roundRect">
            <a:avLst>
              <a:gd name="adj" fmla="val 2180"/>
            </a:avLst>
          </a:prstGeom>
          <a:solidFill>
            <a:schemeClr val="accent2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Rectangle 52">
            <a:extLst>
              <a:ext uri="{FF2B5EF4-FFF2-40B4-BE49-F238E27FC236}">
                <a16:creationId xmlns:a16="http://schemas.microsoft.com/office/drawing/2014/main" id="{2F3947D2-F9E6-7EA0-D968-B4E2A3924311}"/>
              </a:ext>
            </a:extLst>
          </p:cNvPr>
          <p:cNvSpPr/>
          <p:nvPr/>
        </p:nvSpPr>
        <p:spPr>
          <a:xfrm>
            <a:off x="1" y="0"/>
            <a:ext cx="6095998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2" name="Picture 2" descr="O que é DDS Segurança + 5 temas e erros para evitar">
            <a:extLst>
              <a:ext uri="{FF2B5EF4-FFF2-40B4-BE49-F238E27FC236}">
                <a16:creationId xmlns:a16="http://schemas.microsoft.com/office/drawing/2014/main" id="{536B4F49-9883-4F49-D174-94AC22F97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43159"/>
          <a:stretch/>
        </p:blipFill>
        <p:spPr bwMode="auto">
          <a:xfrm>
            <a:off x="4709" y="2"/>
            <a:ext cx="6096001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906583CC-CE44-81D5-8E59-9130D0CA320B}"/>
              </a:ext>
            </a:extLst>
          </p:cNvPr>
          <p:cNvGrpSpPr/>
          <p:nvPr/>
        </p:nvGrpSpPr>
        <p:grpSpPr>
          <a:xfrm rot="16426826">
            <a:off x="5599261" y="1908517"/>
            <a:ext cx="929134" cy="929134"/>
            <a:chOff x="5931582" y="4864782"/>
            <a:chExt cx="328836" cy="32883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51D1D9EE-B519-1698-B51B-5618C8E5EBB0}"/>
                </a:ext>
              </a:extLst>
            </p:cNvPr>
            <p:cNvSpPr/>
            <p:nvPr/>
          </p:nvSpPr>
          <p:spPr>
            <a:xfrm>
              <a:off x="5931582" y="4864782"/>
              <a:ext cx="328836" cy="328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76200" dir="5400000" sx="88000" sy="88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57B8FD16-4EB0-D6FD-45A3-43AABFD00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074" y="4986387"/>
              <a:ext cx="143852" cy="85626"/>
            </a:xfrm>
            <a:custGeom>
              <a:avLst/>
              <a:gdLst>
                <a:gd name="T0" fmla="*/ 124988 w 303"/>
                <a:gd name="T1" fmla="*/ 23946 h 179"/>
                <a:gd name="T2" fmla="*/ 124988 w 303"/>
                <a:gd name="T3" fmla="*/ 23946 h 179"/>
                <a:gd name="T4" fmla="*/ 74377 w 303"/>
                <a:gd name="T5" fmla="*/ 74941 h 179"/>
                <a:gd name="T6" fmla="*/ 66455 w 303"/>
                <a:gd name="T7" fmla="*/ 78932 h 179"/>
                <a:gd name="T8" fmla="*/ 58973 w 303"/>
                <a:gd name="T9" fmla="*/ 74941 h 179"/>
                <a:gd name="T10" fmla="*/ 8362 w 303"/>
                <a:gd name="T11" fmla="*/ 23946 h 179"/>
                <a:gd name="T12" fmla="*/ 8362 w 303"/>
                <a:gd name="T13" fmla="*/ 8425 h 179"/>
                <a:gd name="T14" fmla="*/ 23765 w 303"/>
                <a:gd name="T15" fmla="*/ 8425 h 179"/>
                <a:gd name="T16" fmla="*/ 66455 w 303"/>
                <a:gd name="T17" fmla="*/ 47448 h 179"/>
                <a:gd name="T18" fmla="*/ 109145 w 303"/>
                <a:gd name="T19" fmla="*/ 8425 h 179"/>
                <a:gd name="T20" fmla="*/ 124988 w 303"/>
                <a:gd name="T21" fmla="*/ 8425 h 179"/>
                <a:gd name="T22" fmla="*/ 124988 w 303"/>
                <a:gd name="T23" fmla="*/ 23946 h 1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" h="179">
                  <a:moveTo>
                    <a:pt x="284" y="54"/>
                  </a:moveTo>
                  <a:lnTo>
                    <a:pt x="284" y="54"/>
                  </a:lnTo>
                  <a:cubicBezTo>
                    <a:pt x="275" y="72"/>
                    <a:pt x="169" y="169"/>
                    <a:pt x="169" y="169"/>
                  </a:cubicBezTo>
                  <a:cubicBezTo>
                    <a:pt x="169" y="178"/>
                    <a:pt x="160" y="178"/>
                    <a:pt x="151" y="178"/>
                  </a:cubicBezTo>
                  <a:cubicBezTo>
                    <a:pt x="142" y="178"/>
                    <a:pt x="134" y="178"/>
                    <a:pt x="134" y="169"/>
                  </a:cubicBezTo>
                  <a:cubicBezTo>
                    <a:pt x="134" y="169"/>
                    <a:pt x="27" y="72"/>
                    <a:pt x="19" y="54"/>
                  </a:cubicBezTo>
                  <a:cubicBezTo>
                    <a:pt x="10" y="44"/>
                    <a:pt x="0" y="28"/>
                    <a:pt x="19" y="19"/>
                  </a:cubicBezTo>
                  <a:cubicBezTo>
                    <a:pt x="27" y="9"/>
                    <a:pt x="45" y="0"/>
                    <a:pt x="54" y="19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7" y="0"/>
                    <a:pt x="275" y="9"/>
                    <a:pt x="284" y="19"/>
                  </a:cubicBezTo>
                  <a:cubicBezTo>
                    <a:pt x="302" y="28"/>
                    <a:pt x="302" y="44"/>
                    <a:pt x="284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7830D2-34CE-4BD4-BF37-799B1F760980}"/>
              </a:ext>
            </a:extLst>
          </p:cNvPr>
          <p:cNvSpPr/>
          <p:nvPr/>
        </p:nvSpPr>
        <p:spPr>
          <a:xfrm>
            <a:off x="6845518" y="1279610"/>
            <a:ext cx="4422060" cy="2153717"/>
          </a:xfrm>
          <a:prstGeom prst="roundRect">
            <a:avLst>
              <a:gd name="adj" fmla="val 2180"/>
            </a:avLst>
          </a:prstGeom>
          <a:solidFill>
            <a:schemeClr val="accent2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FB8E2F-219A-4C33-949E-C9CFF7E7C76B}"/>
              </a:ext>
            </a:extLst>
          </p:cNvPr>
          <p:cNvSpPr txBox="1"/>
          <p:nvPr/>
        </p:nvSpPr>
        <p:spPr>
          <a:xfrm>
            <a:off x="6942741" y="1411173"/>
            <a:ext cx="4226002" cy="374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cs typeface="+mn-ea"/>
                <a:sym typeface="+mn-lt"/>
              </a:rPr>
              <a:t>Os assentos para o trabalho precisam ter regulagens de altura conforme o trabalhador. Em cadeiras giratórias, essa altura é regulada com uma alavanca traseira. 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cs typeface="+mn-ea"/>
                <a:sym typeface="+mn-lt"/>
              </a:rPr>
              <a:t>Outros tipos de cadeiras fixas podem ser regulados por elementos de elevação como almofadas de sobrepor.</a:t>
            </a:r>
            <a:endParaRPr lang="pt-BR" sz="1050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cs typeface="+mn-ea"/>
              <a:sym typeface="+mn-lt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810BE7CB-8F16-E759-B01C-FCCA5C1992E5}"/>
              </a:ext>
            </a:extLst>
          </p:cNvPr>
          <p:cNvGrpSpPr/>
          <p:nvPr/>
        </p:nvGrpSpPr>
        <p:grpSpPr>
          <a:xfrm rot="16426826">
            <a:off x="5599262" y="4168351"/>
            <a:ext cx="929134" cy="929134"/>
            <a:chOff x="5931582" y="4864782"/>
            <a:chExt cx="328836" cy="32883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" name="Oval 10">
              <a:extLst>
                <a:ext uri="{FF2B5EF4-FFF2-40B4-BE49-F238E27FC236}">
                  <a16:creationId xmlns:a16="http://schemas.microsoft.com/office/drawing/2014/main" id="{D13D979A-8A90-90CD-931A-9BC9DF76BCB8}"/>
                </a:ext>
              </a:extLst>
            </p:cNvPr>
            <p:cNvSpPr/>
            <p:nvPr/>
          </p:nvSpPr>
          <p:spPr>
            <a:xfrm>
              <a:off x="5931582" y="4864782"/>
              <a:ext cx="328836" cy="328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76200" dir="5400000" sx="88000" sy="88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287F4E74-AA93-B030-82B4-987B88A42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074" y="4986387"/>
              <a:ext cx="143852" cy="85626"/>
            </a:xfrm>
            <a:custGeom>
              <a:avLst/>
              <a:gdLst>
                <a:gd name="T0" fmla="*/ 124988 w 303"/>
                <a:gd name="T1" fmla="*/ 23946 h 179"/>
                <a:gd name="T2" fmla="*/ 124988 w 303"/>
                <a:gd name="T3" fmla="*/ 23946 h 179"/>
                <a:gd name="T4" fmla="*/ 74377 w 303"/>
                <a:gd name="T5" fmla="*/ 74941 h 179"/>
                <a:gd name="T6" fmla="*/ 66455 w 303"/>
                <a:gd name="T7" fmla="*/ 78932 h 179"/>
                <a:gd name="T8" fmla="*/ 58973 w 303"/>
                <a:gd name="T9" fmla="*/ 74941 h 179"/>
                <a:gd name="T10" fmla="*/ 8362 w 303"/>
                <a:gd name="T11" fmla="*/ 23946 h 179"/>
                <a:gd name="T12" fmla="*/ 8362 w 303"/>
                <a:gd name="T13" fmla="*/ 8425 h 179"/>
                <a:gd name="T14" fmla="*/ 23765 w 303"/>
                <a:gd name="T15" fmla="*/ 8425 h 179"/>
                <a:gd name="T16" fmla="*/ 66455 w 303"/>
                <a:gd name="T17" fmla="*/ 47448 h 179"/>
                <a:gd name="T18" fmla="*/ 109145 w 303"/>
                <a:gd name="T19" fmla="*/ 8425 h 179"/>
                <a:gd name="T20" fmla="*/ 124988 w 303"/>
                <a:gd name="T21" fmla="*/ 8425 h 179"/>
                <a:gd name="T22" fmla="*/ 124988 w 303"/>
                <a:gd name="T23" fmla="*/ 23946 h 1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" h="179">
                  <a:moveTo>
                    <a:pt x="284" y="54"/>
                  </a:moveTo>
                  <a:lnTo>
                    <a:pt x="284" y="54"/>
                  </a:lnTo>
                  <a:cubicBezTo>
                    <a:pt x="275" y="72"/>
                    <a:pt x="169" y="169"/>
                    <a:pt x="169" y="169"/>
                  </a:cubicBezTo>
                  <a:cubicBezTo>
                    <a:pt x="169" y="178"/>
                    <a:pt x="160" y="178"/>
                    <a:pt x="151" y="178"/>
                  </a:cubicBezTo>
                  <a:cubicBezTo>
                    <a:pt x="142" y="178"/>
                    <a:pt x="134" y="178"/>
                    <a:pt x="134" y="169"/>
                  </a:cubicBezTo>
                  <a:cubicBezTo>
                    <a:pt x="134" y="169"/>
                    <a:pt x="27" y="72"/>
                    <a:pt x="19" y="54"/>
                  </a:cubicBezTo>
                  <a:cubicBezTo>
                    <a:pt x="10" y="44"/>
                    <a:pt x="0" y="28"/>
                    <a:pt x="19" y="19"/>
                  </a:cubicBezTo>
                  <a:cubicBezTo>
                    <a:pt x="27" y="9"/>
                    <a:pt x="45" y="0"/>
                    <a:pt x="54" y="19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7" y="0"/>
                    <a:pt x="275" y="9"/>
                    <a:pt x="284" y="19"/>
                  </a:cubicBezTo>
                  <a:cubicBezTo>
                    <a:pt x="302" y="28"/>
                    <a:pt x="302" y="44"/>
                    <a:pt x="284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pic>
        <p:nvPicPr>
          <p:cNvPr id="11" name="Imagem 10" descr="Texto&#10;&#10;Descrição gerada automaticamente com confiança baixa">
            <a:extLst>
              <a:ext uri="{FF2B5EF4-FFF2-40B4-BE49-F238E27FC236}">
                <a16:creationId xmlns:a16="http://schemas.microsoft.com/office/drawing/2014/main" id="{C5AC7690-806B-9ACD-F352-CAADD950B4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45" y="299176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0B9F51-6588-44C7-A3FC-48CC7F419EEA}"/>
              </a:ext>
            </a:extLst>
          </p:cNvPr>
          <p:cNvSpPr/>
          <p:nvPr/>
        </p:nvSpPr>
        <p:spPr>
          <a:xfrm>
            <a:off x="176488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855B688-2671-4223-834B-96FEFD27A7DA}"/>
              </a:ext>
            </a:extLst>
          </p:cNvPr>
          <p:cNvSpPr/>
          <p:nvPr/>
        </p:nvSpPr>
        <p:spPr>
          <a:xfrm>
            <a:off x="235483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8CBAD-5A27-4A72-AF5D-33742181CBF2}"/>
              </a:ext>
            </a:extLst>
          </p:cNvPr>
          <p:cNvSpPr txBox="1"/>
          <p:nvPr/>
        </p:nvSpPr>
        <p:spPr>
          <a:xfrm>
            <a:off x="1854031" y="3064942"/>
            <a:ext cx="224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Frigoríficos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54A816D-EC40-471C-8642-37C0A672C467}"/>
              </a:ext>
            </a:extLst>
          </p:cNvPr>
          <p:cNvSpPr/>
          <p:nvPr/>
        </p:nvSpPr>
        <p:spPr>
          <a:xfrm>
            <a:off x="479391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4C24DBF-205D-42ED-9566-96F96C0F95B7}"/>
              </a:ext>
            </a:extLst>
          </p:cNvPr>
          <p:cNvSpPr/>
          <p:nvPr/>
        </p:nvSpPr>
        <p:spPr>
          <a:xfrm>
            <a:off x="538386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D64688-BCC5-4F77-B5F5-74B27F9CC340}"/>
              </a:ext>
            </a:extLst>
          </p:cNvPr>
          <p:cNvSpPr txBox="1"/>
          <p:nvPr/>
        </p:nvSpPr>
        <p:spPr>
          <a:xfrm>
            <a:off x="4731287" y="3064942"/>
            <a:ext cx="242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Armários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C469162-4CB0-46B4-8C37-C7ED4A4ABF5A}"/>
              </a:ext>
            </a:extLst>
          </p:cNvPr>
          <p:cNvSpPr/>
          <p:nvPr/>
        </p:nvSpPr>
        <p:spPr>
          <a:xfrm>
            <a:off x="776031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60FA83D-5AAA-418B-89ED-40417B89B60E}"/>
              </a:ext>
            </a:extLst>
          </p:cNvPr>
          <p:cNvSpPr/>
          <p:nvPr/>
        </p:nvSpPr>
        <p:spPr>
          <a:xfrm>
            <a:off x="835026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7934BF-B08C-47AF-871C-DA81538F02A8}"/>
              </a:ext>
            </a:extLst>
          </p:cNvPr>
          <p:cNvSpPr txBox="1"/>
          <p:nvPr/>
        </p:nvSpPr>
        <p:spPr>
          <a:xfrm>
            <a:off x="7852349" y="3064942"/>
            <a:ext cx="233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Plataformas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67BBE2FB-108B-113B-DB2B-FF76B8922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0B9F51-6588-44C7-A3FC-48CC7F419EEA}"/>
              </a:ext>
            </a:extLst>
          </p:cNvPr>
          <p:cNvSpPr/>
          <p:nvPr/>
        </p:nvSpPr>
        <p:spPr>
          <a:xfrm>
            <a:off x="176488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855B688-2671-4223-834B-96FEFD27A7DA}"/>
              </a:ext>
            </a:extLst>
          </p:cNvPr>
          <p:cNvSpPr/>
          <p:nvPr/>
        </p:nvSpPr>
        <p:spPr>
          <a:xfrm>
            <a:off x="235483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8CBAD-5A27-4A72-AF5D-33742181CBF2}"/>
              </a:ext>
            </a:extLst>
          </p:cNvPr>
          <p:cNvSpPr txBox="1"/>
          <p:nvPr/>
        </p:nvSpPr>
        <p:spPr>
          <a:xfrm>
            <a:off x="1854031" y="3064942"/>
            <a:ext cx="224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Frigoríficos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54A816D-EC40-471C-8642-37C0A672C467}"/>
              </a:ext>
            </a:extLst>
          </p:cNvPr>
          <p:cNvSpPr/>
          <p:nvPr/>
        </p:nvSpPr>
        <p:spPr>
          <a:xfrm>
            <a:off x="479391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4C24DBF-205D-42ED-9566-96F96C0F95B7}"/>
              </a:ext>
            </a:extLst>
          </p:cNvPr>
          <p:cNvSpPr/>
          <p:nvPr/>
        </p:nvSpPr>
        <p:spPr>
          <a:xfrm>
            <a:off x="538386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D64688-BCC5-4F77-B5F5-74B27F9CC340}"/>
              </a:ext>
            </a:extLst>
          </p:cNvPr>
          <p:cNvSpPr txBox="1"/>
          <p:nvPr/>
        </p:nvSpPr>
        <p:spPr>
          <a:xfrm>
            <a:off x="4731287" y="3064942"/>
            <a:ext cx="242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Armários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C469162-4CB0-46B4-8C37-C7ED4A4ABF5A}"/>
              </a:ext>
            </a:extLst>
          </p:cNvPr>
          <p:cNvSpPr/>
          <p:nvPr/>
        </p:nvSpPr>
        <p:spPr>
          <a:xfrm>
            <a:off x="776031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60FA83D-5AAA-418B-89ED-40417B89B60E}"/>
              </a:ext>
            </a:extLst>
          </p:cNvPr>
          <p:cNvSpPr/>
          <p:nvPr/>
        </p:nvSpPr>
        <p:spPr>
          <a:xfrm>
            <a:off x="835026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7934BF-B08C-47AF-871C-DA81538F02A8}"/>
              </a:ext>
            </a:extLst>
          </p:cNvPr>
          <p:cNvSpPr txBox="1"/>
          <p:nvPr/>
        </p:nvSpPr>
        <p:spPr>
          <a:xfrm>
            <a:off x="7852349" y="3064942"/>
            <a:ext cx="233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Plataformas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F8A6434F-9B21-6B2B-48D4-B5027FC5B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1D2569BA-D8E7-4EEF-9A4B-A8AC3E6C9C47}"/>
              </a:ext>
            </a:extLst>
          </p:cNvPr>
          <p:cNvGrpSpPr/>
          <p:nvPr/>
        </p:nvGrpSpPr>
        <p:grpSpPr>
          <a:xfrm>
            <a:off x="653518" y="5193583"/>
            <a:ext cx="10765595" cy="1278808"/>
            <a:chOff x="653519" y="5193583"/>
            <a:chExt cx="3357808" cy="127880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412FC53-E7B5-4012-9853-0D7A80C4F31C}"/>
                </a:ext>
              </a:extLst>
            </p:cNvPr>
            <p:cNvSpPr/>
            <p:nvPr/>
          </p:nvSpPr>
          <p:spPr>
            <a:xfrm>
              <a:off x="653519" y="5193583"/>
              <a:ext cx="3357808" cy="1278808"/>
            </a:xfrm>
            <a:prstGeom prst="roundRect">
              <a:avLst>
                <a:gd name="adj" fmla="val 2180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63500" dir="5400000" sx="99000" sy="99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 b="1" dirty="0">
                <a:solidFill>
                  <a:schemeClr val="bg1">
                    <a:lumMod val="95000"/>
                    <a:alpha val="4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73B422-4208-4A2B-875C-8A9AF699110D}"/>
                </a:ext>
              </a:extLst>
            </p:cNvPr>
            <p:cNvSpPr txBox="1"/>
            <p:nvPr/>
          </p:nvSpPr>
          <p:spPr>
            <a:xfrm>
              <a:off x="805887" y="5258899"/>
              <a:ext cx="30530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cs typeface="+mn-ea"/>
                  <a:sym typeface="+mn-lt"/>
                </a:rPr>
                <a:t>Em geral, o serviço dos frigoríficos ocorre em pé, com cortes sendo realizados em esteira, entretanto a NR 36 sugere que possam ser oferecidos assentos estacionários (fixos) aos funcionários, para que possam fazer suas funções sentados.</a:t>
              </a:r>
              <a:endParaRPr lang="en-US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0D0EB99-DA06-429F-B9CE-0AEB21C56207}"/>
              </a:ext>
            </a:extLst>
          </p:cNvPr>
          <p:cNvSpPr txBox="1"/>
          <p:nvPr/>
        </p:nvSpPr>
        <p:spPr>
          <a:xfrm>
            <a:off x="6694714" y="1648845"/>
            <a:ext cx="5007429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bg1"/>
                </a:solidFill>
                <a:cs typeface="+mn-ea"/>
                <a:sym typeface="+mn-lt"/>
              </a:rPr>
              <a:t>Nos frigoríficos, a NR 36 sugere também que haja alternância entre a posição em pé ou posição sentada. 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Imagem 1" descr="Frigoríficos: futura ministra quer acabar com inspeção diária no país">
            <a:extLst>
              <a:ext uri="{FF2B5EF4-FFF2-40B4-BE49-F238E27FC236}">
                <a16:creationId xmlns:a16="http://schemas.microsoft.com/office/drawing/2014/main" id="{D0989373-8EE8-895D-7779-BC8FDCF39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368142" cy="483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297EA91B-F35B-FF7F-8CC9-9B22718F22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07" y="3987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99202"/>
      </p:ext>
    </p:extLst>
  </p:cSld>
  <p:clrMapOvr>
    <a:masterClrMapping/>
  </p:clrMapOvr>
  <p:transition spd="med" advTm="8639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: Rounded Corners 19">
            <a:extLst>
              <a:ext uri="{FF2B5EF4-FFF2-40B4-BE49-F238E27FC236}">
                <a16:creationId xmlns:a16="http://schemas.microsoft.com/office/drawing/2014/main" id="{494E942E-CC11-CDC6-A9E1-6AF4B50748C2}"/>
              </a:ext>
            </a:extLst>
          </p:cNvPr>
          <p:cNvSpPr/>
          <p:nvPr/>
        </p:nvSpPr>
        <p:spPr>
          <a:xfrm>
            <a:off x="1591713" y="1132446"/>
            <a:ext cx="1838981" cy="1642516"/>
          </a:xfrm>
          <a:prstGeom prst="roundRect">
            <a:avLst>
              <a:gd name="adj" fmla="val 10022"/>
            </a:avLst>
          </a:prstGeom>
          <a:solidFill>
            <a:schemeClr val="accent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165" name="Group 38">
            <a:extLst>
              <a:ext uri="{FF2B5EF4-FFF2-40B4-BE49-F238E27FC236}">
                <a16:creationId xmlns:a16="http://schemas.microsoft.com/office/drawing/2014/main" id="{0D83EC2A-9881-4B4A-76EA-A012E56413F1}"/>
              </a:ext>
            </a:extLst>
          </p:cNvPr>
          <p:cNvGrpSpPr/>
          <p:nvPr/>
        </p:nvGrpSpPr>
        <p:grpSpPr>
          <a:xfrm>
            <a:off x="4833192" y="565087"/>
            <a:ext cx="3033486" cy="1320800"/>
            <a:chOff x="4579257" y="2959509"/>
            <a:chExt cx="3033486" cy="1320800"/>
          </a:xfrm>
        </p:grpSpPr>
        <p:cxnSp>
          <p:nvCxnSpPr>
            <p:cNvPr id="166" name="Straight Connector 35">
              <a:extLst>
                <a:ext uri="{FF2B5EF4-FFF2-40B4-BE49-F238E27FC236}">
                  <a16:creationId xmlns:a16="http://schemas.microsoft.com/office/drawing/2014/main" id="{BBB15FEC-3C1B-EB09-F1A1-1C035CD48209}"/>
                </a:ext>
              </a:extLst>
            </p:cNvPr>
            <p:cNvCxnSpPr/>
            <p:nvPr/>
          </p:nvCxnSpPr>
          <p:spPr>
            <a:xfrm flipV="1">
              <a:off x="4579257" y="2959509"/>
              <a:ext cx="0" cy="132080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36">
              <a:extLst>
                <a:ext uri="{FF2B5EF4-FFF2-40B4-BE49-F238E27FC236}">
                  <a16:creationId xmlns:a16="http://schemas.microsoft.com/office/drawing/2014/main" id="{ADD78D0A-F507-290D-0757-3E98261F4DDF}"/>
                </a:ext>
              </a:extLst>
            </p:cNvPr>
            <p:cNvCxnSpPr/>
            <p:nvPr/>
          </p:nvCxnSpPr>
          <p:spPr>
            <a:xfrm flipV="1">
              <a:off x="7612743" y="2959509"/>
              <a:ext cx="0" cy="132080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" name="Rectangle: Rounded Corners 19">
            <a:extLst>
              <a:ext uri="{FF2B5EF4-FFF2-40B4-BE49-F238E27FC236}">
                <a16:creationId xmlns:a16="http://schemas.microsoft.com/office/drawing/2014/main" id="{F30068C9-994B-368E-74A1-6F9B357C62A9}"/>
              </a:ext>
            </a:extLst>
          </p:cNvPr>
          <p:cNvSpPr/>
          <p:nvPr/>
        </p:nvSpPr>
        <p:spPr>
          <a:xfrm>
            <a:off x="1983205" y="1391284"/>
            <a:ext cx="7833705" cy="4096085"/>
          </a:xfrm>
          <a:prstGeom prst="roundRect">
            <a:avLst>
              <a:gd name="adj" fmla="val 4354"/>
            </a:avLst>
          </a:prstGeom>
          <a:solidFill>
            <a:schemeClr val="bg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81" name="TextBox 26">
            <a:extLst>
              <a:ext uri="{FF2B5EF4-FFF2-40B4-BE49-F238E27FC236}">
                <a16:creationId xmlns:a16="http://schemas.microsoft.com/office/drawing/2014/main" id="{4B1626CE-AA76-4438-FC42-CC1A2C997097}"/>
              </a:ext>
            </a:extLst>
          </p:cNvPr>
          <p:cNvSpPr txBox="1"/>
          <p:nvPr/>
        </p:nvSpPr>
        <p:spPr>
          <a:xfrm>
            <a:off x="2772176" y="1755627"/>
            <a:ext cx="6641963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Os assentos precisam ter altura suficiente para que o trabalho possa ser feito sem perda de visibilidade.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Além disso, devem ser feitos em materiais que permitam maior conforto térmico.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As bancadas e esteiras não podem ter quinas vivas ou rebarbas para o trabalhador não se cortar ou esfolar.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1" name="Rectangle: Rounded Corners 19">
            <a:extLst>
              <a:ext uri="{FF2B5EF4-FFF2-40B4-BE49-F238E27FC236}">
                <a16:creationId xmlns:a16="http://schemas.microsoft.com/office/drawing/2014/main" id="{B654C663-EB2E-8DAE-5EC0-0AF4877F14BC}"/>
              </a:ext>
            </a:extLst>
          </p:cNvPr>
          <p:cNvSpPr/>
          <p:nvPr/>
        </p:nvSpPr>
        <p:spPr>
          <a:xfrm>
            <a:off x="9203612" y="5680891"/>
            <a:ext cx="613298" cy="454524"/>
          </a:xfrm>
          <a:prstGeom prst="roundRect">
            <a:avLst>
              <a:gd name="adj" fmla="val 21997"/>
            </a:avLst>
          </a:prstGeom>
          <a:solidFill>
            <a:schemeClr val="accent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E5647934-12C6-943E-C00C-3BABDC49E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74" grpId="0" animBg="1"/>
      <p:bldP spid="1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Mulher com computador na mesa&#10;&#10;Descrição gerada automaticamente">
            <a:extLst>
              <a:ext uri="{FF2B5EF4-FFF2-40B4-BE49-F238E27FC236}">
                <a16:creationId xmlns:a16="http://schemas.microsoft.com/office/drawing/2014/main" id="{7DB37E33-F07D-99B1-4101-79C8B4FBE6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96" b="14196"/>
          <a:stretch>
            <a:fillRect/>
          </a:stretch>
        </p:blipFill>
        <p:spPr/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204749-E588-43AC-A0F4-71CECD5B84C1}"/>
              </a:ext>
            </a:extLst>
          </p:cNvPr>
          <p:cNvSpPr/>
          <p:nvPr/>
        </p:nvSpPr>
        <p:spPr>
          <a:xfrm>
            <a:off x="9258031" y="3429001"/>
            <a:ext cx="2933968" cy="238923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D4DB275-CFE0-4DC8-BDCD-809CFEB52457}"/>
              </a:ext>
            </a:extLst>
          </p:cNvPr>
          <p:cNvSpPr/>
          <p:nvPr/>
        </p:nvSpPr>
        <p:spPr>
          <a:xfrm>
            <a:off x="4984422" y="3303639"/>
            <a:ext cx="5161936" cy="2639961"/>
          </a:xfrm>
          <a:prstGeom prst="roundRect">
            <a:avLst>
              <a:gd name="adj" fmla="val 800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2460F6-9530-45BF-B5CE-9B111A88DA5D}"/>
              </a:ext>
            </a:extLst>
          </p:cNvPr>
          <p:cNvSpPr txBox="1"/>
          <p:nvPr/>
        </p:nvSpPr>
        <p:spPr>
          <a:xfrm>
            <a:off x="5182082" y="4611997"/>
            <a:ext cx="444549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Introdução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D34A72-0885-4908-8E33-29EA67FABC95}"/>
              </a:ext>
            </a:extLst>
          </p:cNvPr>
          <p:cNvSpPr txBox="1"/>
          <p:nvPr/>
        </p:nvSpPr>
        <p:spPr>
          <a:xfrm>
            <a:off x="5214164" y="3429000"/>
            <a:ext cx="4085304" cy="136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lang="en-US" sz="3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3E1074EE-8C06-2874-9C7F-1DC894A3F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2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0B9F51-6588-44C7-A3FC-48CC7F419EEA}"/>
              </a:ext>
            </a:extLst>
          </p:cNvPr>
          <p:cNvSpPr/>
          <p:nvPr/>
        </p:nvSpPr>
        <p:spPr>
          <a:xfrm>
            <a:off x="176488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855B688-2671-4223-834B-96FEFD27A7DA}"/>
              </a:ext>
            </a:extLst>
          </p:cNvPr>
          <p:cNvSpPr/>
          <p:nvPr/>
        </p:nvSpPr>
        <p:spPr>
          <a:xfrm>
            <a:off x="235483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8CBAD-5A27-4A72-AF5D-33742181CBF2}"/>
              </a:ext>
            </a:extLst>
          </p:cNvPr>
          <p:cNvSpPr txBox="1"/>
          <p:nvPr/>
        </p:nvSpPr>
        <p:spPr>
          <a:xfrm>
            <a:off x="1854031" y="3064942"/>
            <a:ext cx="224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Frigoríficos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54A816D-EC40-471C-8642-37C0A672C467}"/>
              </a:ext>
            </a:extLst>
          </p:cNvPr>
          <p:cNvSpPr/>
          <p:nvPr/>
        </p:nvSpPr>
        <p:spPr>
          <a:xfrm>
            <a:off x="479391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4C24DBF-205D-42ED-9566-96F96C0F95B7}"/>
              </a:ext>
            </a:extLst>
          </p:cNvPr>
          <p:cNvSpPr/>
          <p:nvPr/>
        </p:nvSpPr>
        <p:spPr>
          <a:xfrm>
            <a:off x="538386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D64688-BCC5-4F77-B5F5-74B27F9CC340}"/>
              </a:ext>
            </a:extLst>
          </p:cNvPr>
          <p:cNvSpPr txBox="1"/>
          <p:nvPr/>
        </p:nvSpPr>
        <p:spPr>
          <a:xfrm>
            <a:off x="4731287" y="3064942"/>
            <a:ext cx="242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Armários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C469162-4CB0-46B4-8C37-C7ED4A4ABF5A}"/>
              </a:ext>
            </a:extLst>
          </p:cNvPr>
          <p:cNvSpPr/>
          <p:nvPr/>
        </p:nvSpPr>
        <p:spPr>
          <a:xfrm>
            <a:off x="776031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60FA83D-5AAA-418B-89ED-40417B89B60E}"/>
              </a:ext>
            </a:extLst>
          </p:cNvPr>
          <p:cNvSpPr/>
          <p:nvPr/>
        </p:nvSpPr>
        <p:spPr>
          <a:xfrm>
            <a:off x="835026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7934BF-B08C-47AF-871C-DA81538F02A8}"/>
              </a:ext>
            </a:extLst>
          </p:cNvPr>
          <p:cNvSpPr txBox="1"/>
          <p:nvPr/>
        </p:nvSpPr>
        <p:spPr>
          <a:xfrm>
            <a:off x="7852349" y="3064942"/>
            <a:ext cx="233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Plataformas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155CA88-4804-2C90-7791-6D33C0FA3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d"/>
      </p:transition>
    </mc:Choice>
    <mc:Fallback xmlns="">
      <p:transition spd="slow" advTm="86399000">
        <p:pull dir="d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átis Mulher Em Pé Ao Lado Do Armário Foto profissional">
            <a:extLst>
              <a:ext uri="{FF2B5EF4-FFF2-40B4-BE49-F238E27FC236}">
                <a16:creationId xmlns:a16="http://schemas.microsoft.com/office/drawing/2014/main" id="{747F6DBA-0B9B-B956-95D6-B89243B51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7" r="35722"/>
          <a:stretch/>
        </p:blipFill>
        <p:spPr bwMode="auto">
          <a:xfrm>
            <a:off x="0" y="-5655"/>
            <a:ext cx="5756215" cy="68636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5230C4-CA14-4D96-9782-6138D2A69B1C}"/>
              </a:ext>
            </a:extLst>
          </p:cNvPr>
          <p:cNvSpPr/>
          <p:nvPr/>
        </p:nvSpPr>
        <p:spPr>
          <a:xfrm>
            <a:off x="0" y="-5655"/>
            <a:ext cx="5756215" cy="6873938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5C041E6-FFCE-45B1-9644-70D0A22D686C}"/>
              </a:ext>
            </a:extLst>
          </p:cNvPr>
          <p:cNvSpPr/>
          <p:nvPr/>
        </p:nvSpPr>
        <p:spPr>
          <a:xfrm>
            <a:off x="4624135" y="2564708"/>
            <a:ext cx="5756215" cy="2604672"/>
          </a:xfrm>
          <a:prstGeom prst="roundRect">
            <a:avLst>
              <a:gd name="adj" fmla="val 1406"/>
            </a:avLst>
          </a:prstGeom>
          <a:solidFill>
            <a:schemeClr val="bg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C7BA53-B6AA-4DBA-948E-B3C71C825442}"/>
              </a:ext>
            </a:extLst>
          </p:cNvPr>
          <p:cNvGrpSpPr/>
          <p:nvPr/>
        </p:nvGrpSpPr>
        <p:grpSpPr>
          <a:xfrm>
            <a:off x="4905581" y="2797147"/>
            <a:ext cx="5359647" cy="1878212"/>
            <a:chOff x="1563588" y="3872441"/>
            <a:chExt cx="4820309" cy="160927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270F74-4AC6-4816-98AB-2E79E4052A24}"/>
                </a:ext>
              </a:extLst>
            </p:cNvPr>
            <p:cNvSpPr txBox="1"/>
            <p:nvPr/>
          </p:nvSpPr>
          <p:spPr>
            <a:xfrm>
              <a:off x="1563588" y="4411398"/>
              <a:ext cx="4820309" cy="1070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t-BR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O armário representa um item de conforto no mobiliário porque permite que o funcionário leve algum pertence desejado ou possa trocar de roupas antes de chegar em casa.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53C8B7-0C63-4957-ADF8-47E7C83712AF}"/>
                </a:ext>
              </a:extLst>
            </p:cNvPr>
            <p:cNvSpPr txBox="1"/>
            <p:nvPr/>
          </p:nvSpPr>
          <p:spPr>
            <a:xfrm>
              <a:off x="1563588" y="3872441"/>
              <a:ext cx="545995" cy="368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b="1" dirty="0">
                  <a:solidFill>
                    <a:schemeClr val="accent1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9D4705BD-6C17-4A94-4DE8-2082A3BBE6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645" y="6030844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52111"/>
      </p:ext>
    </p:extLst>
  </p:cSld>
  <p:clrMapOvr>
    <a:masterClrMapping/>
  </p:clrMapOvr>
  <p:transition spd="med" advTm="8639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544646-13A8-4991-8AFB-FDAAFFF554A9}"/>
              </a:ext>
            </a:extLst>
          </p:cNvPr>
          <p:cNvSpPr/>
          <p:nvPr/>
        </p:nvSpPr>
        <p:spPr>
          <a:xfrm>
            <a:off x="6613071" y="1676401"/>
            <a:ext cx="4561115" cy="4385368"/>
          </a:xfrm>
          <a:prstGeom prst="roundRect">
            <a:avLst>
              <a:gd name="adj" fmla="val 1406"/>
            </a:avLst>
          </a:prstGeom>
          <a:gradFill flip="none" rotWithShape="1">
            <a:gsLst>
              <a:gs pos="400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309116-EC4C-4D52-9E0E-8D52D12CFB90}"/>
              </a:ext>
            </a:extLst>
          </p:cNvPr>
          <p:cNvGrpSpPr/>
          <p:nvPr/>
        </p:nvGrpSpPr>
        <p:grpSpPr>
          <a:xfrm>
            <a:off x="6754586" y="1748625"/>
            <a:ext cx="4278085" cy="4824169"/>
            <a:chOff x="7986000" y="3736924"/>
            <a:chExt cx="2686145" cy="482416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F7A0F9-F704-4E13-B836-3F376B7388F0}"/>
                </a:ext>
              </a:extLst>
            </p:cNvPr>
            <p:cNvSpPr txBox="1"/>
            <p:nvPr/>
          </p:nvSpPr>
          <p:spPr>
            <a:xfrm>
              <a:off x="7986001" y="4175725"/>
              <a:ext cx="2686144" cy="4385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t-BR" dirty="0">
                  <a:solidFill>
                    <a:schemeClr val="bg1"/>
                  </a:solidFill>
                  <a:cs typeface="+mn-ea"/>
                  <a:sym typeface="+mn-lt"/>
                </a:rPr>
                <a:t>Quando o objetivo é de apenas guardar os pertences, não precisa ter posição marcada, mas caso o funcionário guarde os Equipamentos de Proteção Individual (EPIs) ou roupas que tenham contato com material infectante (usadas em postos de saúde, clínicas e hospitais), cada funcionário deve ter um compartimento próprio.</a:t>
              </a:r>
              <a:endParaRPr 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C416A44-3F8C-42B8-81C4-700F02F80EF6}"/>
                </a:ext>
              </a:extLst>
            </p:cNvPr>
            <p:cNvSpPr txBox="1"/>
            <p:nvPr/>
          </p:nvSpPr>
          <p:spPr>
            <a:xfrm>
              <a:off x="7986000" y="3736924"/>
              <a:ext cx="545995" cy="39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pic>
        <p:nvPicPr>
          <p:cNvPr id="13314" name="Picture 2" descr="Armário Roupeiro Aço 20 portas Academia Guarda Volume Organizador EA717 -">
            <a:extLst>
              <a:ext uri="{FF2B5EF4-FFF2-40B4-BE49-F238E27FC236}">
                <a16:creationId xmlns:a16="http://schemas.microsoft.com/office/drawing/2014/main" id="{B4ABA263-4294-2B1E-871D-33D106FF5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1"/>
          <a:stretch/>
        </p:blipFill>
        <p:spPr bwMode="auto">
          <a:xfrm>
            <a:off x="1" y="1019888"/>
            <a:ext cx="6096000" cy="58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C0CDA529-36A6-BD26-CE0C-91677ED5C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8033"/>
      </p:ext>
    </p:extLst>
  </p:cSld>
  <p:clrMapOvr>
    <a:masterClrMapping/>
  </p:clrMapOvr>
  <p:transition spd="med" advTm="8639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EF7B101-3225-4120-BC96-865E4E4012BE}"/>
              </a:ext>
            </a:extLst>
          </p:cNvPr>
          <p:cNvSpPr/>
          <p:nvPr/>
        </p:nvSpPr>
        <p:spPr>
          <a:xfrm>
            <a:off x="0" y="1230999"/>
            <a:ext cx="12191999" cy="435983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8E43D-AE7F-4FD4-AEE9-C895C416C015}"/>
              </a:ext>
            </a:extLst>
          </p:cNvPr>
          <p:cNvSpPr/>
          <p:nvPr/>
        </p:nvSpPr>
        <p:spPr>
          <a:xfrm>
            <a:off x="1258844" y="1800730"/>
            <a:ext cx="4684757" cy="3114276"/>
          </a:xfrm>
          <a:prstGeom prst="roundRect">
            <a:avLst>
              <a:gd name="adj" fmla="val 2606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872122-F72E-46BB-8EEC-CCF6BF397E05}"/>
              </a:ext>
            </a:extLst>
          </p:cNvPr>
          <p:cNvSpPr/>
          <p:nvPr/>
        </p:nvSpPr>
        <p:spPr>
          <a:xfrm>
            <a:off x="6248400" y="1800730"/>
            <a:ext cx="4684757" cy="3114276"/>
          </a:xfrm>
          <a:prstGeom prst="roundRect">
            <a:avLst>
              <a:gd name="adj" fmla="val 2606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5C20CD-6E3C-49E8-8135-F9C968B98F64}"/>
              </a:ext>
            </a:extLst>
          </p:cNvPr>
          <p:cNvGrpSpPr/>
          <p:nvPr/>
        </p:nvGrpSpPr>
        <p:grpSpPr>
          <a:xfrm>
            <a:off x="5807303" y="5204245"/>
            <a:ext cx="600289" cy="133352"/>
            <a:chOff x="5807303" y="5549757"/>
            <a:chExt cx="600289" cy="13335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3D8EE3C-5080-48D4-A4AE-5312439D172F}"/>
                </a:ext>
              </a:extLst>
            </p:cNvPr>
            <p:cNvSpPr/>
            <p:nvPr/>
          </p:nvSpPr>
          <p:spPr>
            <a:xfrm>
              <a:off x="5807303" y="5572651"/>
              <a:ext cx="87563" cy="87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29CF54-2D0B-457A-BFE4-3BB006DA3697}"/>
                </a:ext>
              </a:extLst>
            </p:cNvPr>
            <p:cNvSpPr/>
            <p:nvPr/>
          </p:nvSpPr>
          <p:spPr>
            <a:xfrm>
              <a:off x="6052219" y="5572651"/>
              <a:ext cx="87563" cy="875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784585-3DE3-4CD9-AD65-AD12916055A1}"/>
                </a:ext>
              </a:extLst>
            </p:cNvPr>
            <p:cNvSpPr/>
            <p:nvPr/>
          </p:nvSpPr>
          <p:spPr>
            <a:xfrm>
              <a:off x="6274240" y="5549757"/>
              <a:ext cx="133352" cy="13335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pic>
        <p:nvPicPr>
          <p:cNvPr id="37" name="Espaço Reservado para Imagem 36" descr="Homem segurando capacete na mão&#10;&#10;Descrição gerada automaticamente com confiança média">
            <a:extLst>
              <a:ext uri="{FF2B5EF4-FFF2-40B4-BE49-F238E27FC236}">
                <a16:creationId xmlns:a16="http://schemas.microsoft.com/office/drawing/2014/main" id="{A8EE10A5-8DBF-DDF4-92CD-D7EACADA1E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r="16603"/>
          <a:stretch>
            <a:fillRect/>
          </a:stretch>
        </p:blipFill>
        <p:spPr>
          <a:xfrm>
            <a:off x="3265467" y="1469073"/>
            <a:ext cx="671512" cy="671512"/>
          </a:xfrm>
        </p:spPr>
      </p:pic>
      <p:pic>
        <p:nvPicPr>
          <p:cNvPr id="33" name="Espaço Reservado para Imagem 32" descr="Uma imagem contendo mesa, xícara, de madeira, pequeno&#10;&#10;Descrição gerada automaticamente">
            <a:extLst>
              <a:ext uri="{FF2B5EF4-FFF2-40B4-BE49-F238E27FC236}">
                <a16:creationId xmlns:a16="http://schemas.microsoft.com/office/drawing/2014/main" id="{79A3B350-617F-59D4-A699-CBD57CCF88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14297"/>
          <a:stretch>
            <a:fillRect/>
          </a:stretch>
        </p:blipFill>
        <p:spPr>
          <a:xfrm>
            <a:off x="8255023" y="1469073"/>
            <a:ext cx="671512" cy="671512"/>
          </a:xfrm>
        </p:spPr>
      </p:pic>
      <p:sp>
        <p:nvSpPr>
          <p:cNvPr id="41" name="TextBox 8">
            <a:extLst>
              <a:ext uri="{FF2B5EF4-FFF2-40B4-BE49-F238E27FC236}">
                <a16:creationId xmlns:a16="http://schemas.microsoft.com/office/drawing/2014/main" id="{68F609C9-26B4-260C-E5EF-E8B9AB59C1BD}"/>
              </a:ext>
            </a:extLst>
          </p:cNvPr>
          <p:cNvSpPr txBox="1"/>
          <p:nvPr/>
        </p:nvSpPr>
        <p:spPr>
          <a:xfrm>
            <a:off x="6723343" y="2259595"/>
            <a:ext cx="4065385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cs typeface="+mn-ea"/>
                <a:sym typeface="+mn-lt"/>
              </a:rPr>
              <a:t>Deve ser fornecido armário de compartimento duplo ou dois compartimentos simples para o trabalhador poder usar um espaço para os objetos sujos, outro para os limpos.</a:t>
            </a:r>
            <a:endParaRPr lang="en-US" dirty="0">
              <a:solidFill>
                <a:schemeClr val="accent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41DB5F78-5C79-2DFE-D0F5-244D2DDBED36}"/>
              </a:ext>
            </a:extLst>
          </p:cNvPr>
          <p:cNvSpPr txBox="1"/>
          <p:nvPr/>
        </p:nvSpPr>
        <p:spPr>
          <a:xfrm>
            <a:off x="1403272" y="2259595"/>
            <a:ext cx="4529390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cs typeface="+mn-ea"/>
                <a:sym typeface="+mn-lt"/>
              </a:rPr>
              <a:t>Se você guarda uma roupa suja com uma limpa, uma pode sujar a outra: em função disso, mudam as exigências se o serviço tem material infectante, deposição de poeiras ou substâncias tóxicas ou irritantes. 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F1D9EC52-6C75-C80C-C19A-7F1E1709D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B184E528-C9A9-BD6A-9800-B0B93E8443CD}"/>
              </a:ext>
            </a:extLst>
          </p:cNvPr>
          <p:cNvSpPr/>
          <p:nvPr/>
        </p:nvSpPr>
        <p:spPr>
          <a:xfrm>
            <a:off x="0" y="1730829"/>
            <a:ext cx="12192000" cy="3211285"/>
          </a:xfrm>
          <a:prstGeom prst="roundRect">
            <a:avLst>
              <a:gd name="adj" fmla="val 1406"/>
            </a:avLst>
          </a:prstGeom>
          <a:gradFill flip="none" rotWithShape="1">
            <a:gsLst>
              <a:gs pos="700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90500" dist="63500" dir="5400000" sx="99000" sy="99000" algn="t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ADCF7427-7901-23C2-35AA-6479A2C5CE1C}"/>
              </a:ext>
            </a:extLst>
          </p:cNvPr>
          <p:cNvSpPr txBox="1"/>
          <p:nvPr/>
        </p:nvSpPr>
        <p:spPr>
          <a:xfrm>
            <a:off x="2636155" y="2515223"/>
            <a:ext cx="8907133" cy="182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Caso as roupas sejam lavadas ou descartáveis, é dispensado o segundo armário ou o compartimento duplo. Isso ocorre porque deixa de existir motivo para tanto espaço.</a:t>
            </a:r>
            <a:endParaRPr 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EF4C13F7-103F-84B3-5606-B54F9633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12" y="2649156"/>
            <a:ext cx="1556380" cy="1559688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4BDF2160-70A1-36F4-0200-4A0A66417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261" y="3128358"/>
            <a:ext cx="443280" cy="601282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83B1EB4C-03B6-5634-B958-B84C22A1E4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2">
            <a:extLst>
              <a:ext uri="{FF2B5EF4-FFF2-40B4-BE49-F238E27FC236}">
                <a16:creationId xmlns:a16="http://schemas.microsoft.com/office/drawing/2014/main" id="{2F3947D2-F9E6-7EA0-D968-B4E2A3924311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37FB7B-EFC8-4A28-B0C2-F5D61CB6DAFD}"/>
              </a:ext>
            </a:extLst>
          </p:cNvPr>
          <p:cNvSpPr/>
          <p:nvPr/>
        </p:nvSpPr>
        <p:spPr>
          <a:xfrm>
            <a:off x="4428520" y="3145611"/>
            <a:ext cx="3232868" cy="2030920"/>
          </a:xfrm>
          <a:prstGeom prst="roundRect">
            <a:avLst>
              <a:gd name="adj" fmla="val 2180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90A500-464B-4263-8951-4E6A0192889F}"/>
              </a:ext>
            </a:extLst>
          </p:cNvPr>
          <p:cNvSpPr txBox="1"/>
          <p:nvPr/>
        </p:nvSpPr>
        <p:spPr>
          <a:xfrm>
            <a:off x="4531344" y="3145611"/>
            <a:ext cx="3130044" cy="193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rPr>
              <a:t>02</a:t>
            </a:r>
          </a:p>
          <a:p>
            <a:endParaRPr lang="pt-BR" sz="1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Dois compartimentos com 40 cm de altura, 30 cm de largura e 40 cm de profundidade, com rigorosa divisão horizontal.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7830D2-34CE-4BD4-BF37-799B1F760980}"/>
              </a:ext>
            </a:extLst>
          </p:cNvPr>
          <p:cNvSpPr/>
          <p:nvPr/>
        </p:nvSpPr>
        <p:spPr>
          <a:xfrm>
            <a:off x="989130" y="3145611"/>
            <a:ext cx="3232868" cy="2030920"/>
          </a:xfrm>
          <a:prstGeom prst="roundRect">
            <a:avLst>
              <a:gd name="adj" fmla="val 2180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FB8E2F-219A-4C33-949E-C9CFF7E7C76B}"/>
              </a:ext>
            </a:extLst>
          </p:cNvPr>
          <p:cNvSpPr txBox="1"/>
          <p:nvPr/>
        </p:nvSpPr>
        <p:spPr>
          <a:xfrm>
            <a:off x="1050244" y="3171029"/>
            <a:ext cx="3171754" cy="1608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rPr>
              <a:t>01</a:t>
            </a:r>
          </a:p>
          <a:p>
            <a:endParaRPr lang="pt-BR" sz="1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40 cm de altura, 30 cm de largura e 40 cm de profundidade no compartimento simples.</a:t>
            </a: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CC26DF20-BBA9-37EC-ACEF-20AE1F27EC95}"/>
              </a:ext>
            </a:extLst>
          </p:cNvPr>
          <p:cNvSpPr/>
          <p:nvPr/>
        </p:nvSpPr>
        <p:spPr>
          <a:xfrm>
            <a:off x="7860876" y="3145611"/>
            <a:ext cx="3232868" cy="2030920"/>
          </a:xfrm>
          <a:prstGeom prst="roundRect">
            <a:avLst>
              <a:gd name="adj" fmla="val 2180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7ED71B0-B75E-8F01-5AC8-8CE4EC621B31}"/>
              </a:ext>
            </a:extLst>
          </p:cNvPr>
          <p:cNvSpPr txBox="1"/>
          <p:nvPr/>
        </p:nvSpPr>
        <p:spPr>
          <a:xfrm>
            <a:off x="7963700" y="3145611"/>
            <a:ext cx="3130044" cy="193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rPr>
              <a:t>03</a:t>
            </a:r>
          </a:p>
          <a:p>
            <a:endParaRPr lang="pt-BR" sz="14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Dois compartimentos de 80 cm de altura, 25 cm de largura e 40 cm de profundidade, com rigorosa divisão vertical.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D7385C74-1F2A-4622-DB48-7B835BB19578}"/>
              </a:ext>
            </a:extLst>
          </p:cNvPr>
          <p:cNvSpPr txBox="1"/>
          <p:nvPr/>
        </p:nvSpPr>
        <p:spPr>
          <a:xfrm>
            <a:off x="1395185" y="1639513"/>
            <a:ext cx="8907133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BR" sz="2400" b="1" dirty="0">
                <a:solidFill>
                  <a:schemeClr val="bg1"/>
                </a:solidFill>
                <a:cs typeface="+mn-ea"/>
                <a:sym typeface="+mn-lt"/>
              </a:rPr>
              <a:t>As dimensões mínimas são:</a:t>
            </a: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FE5415B1-B038-45CC-B5DC-7A7B33C23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4">
            <a:extLst>
              <a:ext uri="{FF2B5EF4-FFF2-40B4-BE49-F238E27FC236}">
                <a16:creationId xmlns:a16="http://schemas.microsoft.com/office/drawing/2014/main" id="{223782CB-E090-D028-793D-90C6B2F9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994" y="696566"/>
            <a:ext cx="1556380" cy="1559688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79DCDB5E-1E4E-2511-3594-31332D17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543" y="1175768"/>
            <a:ext cx="443280" cy="601282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4375631" y="2891821"/>
            <a:ext cx="7496150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rgbClr val="55BBA1"/>
                </a:solidFill>
                <a:cs typeface="+mn-ea"/>
                <a:sym typeface="+mn-lt"/>
              </a:rPr>
              <a:t>Caso a empresa contrate algum serviço de guarda-volume, não precisa manter um armário no vestiário. </a:t>
            </a:r>
          </a:p>
          <a:p>
            <a:pPr>
              <a:lnSpc>
                <a:spcPct val="150000"/>
              </a:lnSpc>
            </a:pPr>
            <a:endParaRPr lang="pt-BR" altLang="zh-CN" sz="2000" b="1" dirty="0">
              <a:solidFill>
                <a:srgbClr val="55BBA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Algumas empresas não são obrigadas a terem esses armários, mas a NR 24 aponta que algum escaninho ou gaveta com tranca deve ser oferecido para que o trabalhador possa guardar algum pertence.</a:t>
            </a:r>
            <a:endParaRPr lang="pt-BR" altLang="zh-CN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26" name="Picture 2" descr="Fotos Engenheiro Png, 80.000+ fotos de arquivo grátis de alta qualidade">
            <a:extLst>
              <a:ext uri="{FF2B5EF4-FFF2-40B4-BE49-F238E27FC236}">
                <a16:creationId xmlns:a16="http://schemas.microsoft.com/office/drawing/2014/main" id="{6A6DD601-17E2-4CA3-9735-A21F68FC1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8"/>
          <a:stretch/>
        </p:blipFill>
        <p:spPr bwMode="auto">
          <a:xfrm>
            <a:off x="273504" y="3262567"/>
            <a:ext cx="3765930" cy="35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E494913C-436A-7DCF-6BA2-F506C4B7E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0B9F51-6588-44C7-A3FC-48CC7F419EEA}"/>
              </a:ext>
            </a:extLst>
          </p:cNvPr>
          <p:cNvSpPr/>
          <p:nvPr/>
        </p:nvSpPr>
        <p:spPr>
          <a:xfrm>
            <a:off x="176488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855B688-2671-4223-834B-96FEFD27A7DA}"/>
              </a:ext>
            </a:extLst>
          </p:cNvPr>
          <p:cNvSpPr/>
          <p:nvPr/>
        </p:nvSpPr>
        <p:spPr>
          <a:xfrm>
            <a:off x="235483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8CBAD-5A27-4A72-AF5D-33742181CBF2}"/>
              </a:ext>
            </a:extLst>
          </p:cNvPr>
          <p:cNvSpPr txBox="1"/>
          <p:nvPr/>
        </p:nvSpPr>
        <p:spPr>
          <a:xfrm>
            <a:off x="1854031" y="3064942"/>
            <a:ext cx="224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Frigoríficos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54A816D-EC40-471C-8642-37C0A672C467}"/>
              </a:ext>
            </a:extLst>
          </p:cNvPr>
          <p:cNvSpPr/>
          <p:nvPr/>
        </p:nvSpPr>
        <p:spPr>
          <a:xfrm>
            <a:off x="479391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4C24DBF-205D-42ED-9566-96F96C0F95B7}"/>
              </a:ext>
            </a:extLst>
          </p:cNvPr>
          <p:cNvSpPr/>
          <p:nvPr/>
        </p:nvSpPr>
        <p:spPr>
          <a:xfrm>
            <a:off x="538386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D64688-BCC5-4F77-B5F5-74B27F9CC340}"/>
              </a:ext>
            </a:extLst>
          </p:cNvPr>
          <p:cNvSpPr txBox="1"/>
          <p:nvPr/>
        </p:nvSpPr>
        <p:spPr>
          <a:xfrm>
            <a:off x="4731287" y="3064942"/>
            <a:ext cx="2427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Armários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C469162-4CB0-46B4-8C37-C7ED4A4ABF5A}"/>
              </a:ext>
            </a:extLst>
          </p:cNvPr>
          <p:cNvSpPr/>
          <p:nvPr/>
        </p:nvSpPr>
        <p:spPr>
          <a:xfrm>
            <a:off x="7760317" y="2405742"/>
            <a:ext cx="2427784" cy="2307114"/>
          </a:xfrm>
          <a:prstGeom prst="roundRect">
            <a:avLst>
              <a:gd name="adj" fmla="val 1410"/>
            </a:avLst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60FA83D-5AAA-418B-89ED-40417B89B60E}"/>
              </a:ext>
            </a:extLst>
          </p:cNvPr>
          <p:cNvSpPr/>
          <p:nvPr/>
        </p:nvSpPr>
        <p:spPr>
          <a:xfrm>
            <a:off x="8350264" y="4069610"/>
            <a:ext cx="1247890" cy="36152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cs typeface="+mn-ea"/>
                <a:sym typeface="+mn-lt"/>
              </a:rPr>
              <a:t>3.3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7934BF-B08C-47AF-871C-DA81538F02A8}"/>
              </a:ext>
            </a:extLst>
          </p:cNvPr>
          <p:cNvSpPr txBox="1"/>
          <p:nvPr/>
        </p:nvSpPr>
        <p:spPr>
          <a:xfrm>
            <a:off x="7852349" y="3064942"/>
            <a:ext cx="233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Plataformas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4FF21D43-60D2-D220-FA62-CA9E040E1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d"/>
      </p:transition>
    </mc:Choice>
    <mc:Fallback xmlns="">
      <p:transition spd="slow" advTm="86399000">
        <p:pull dir="d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2">
            <a:extLst>
              <a:ext uri="{FF2B5EF4-FFF2-40B4-BE49-F238E27FC236}">
                <a16:creationId xmlns:a16="http://schemas.microsoft.com/office/drawing/2014/main" id="{AA4EFD77-8612-3363-2A2D-F3C654F7335C}"/>
              </a:ext>
            </a:extLst>
          </p:cNvPr>
          <p:cNvSpPr/>
          <p:nvPr/>
        </p:nvSpPr>
        <p:spPr>
          <a:xfrm>
            <a:off x="0" y="1764401"/>
            <a:ext cx="12191999" cy="30581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D6086-B1D8-4B36-A2C9-1C1BB6D33544}"/>
              </a:ext>
            </a:extLst>
          </p:cNvPr>
          <p:cNvSpPr txBox="1"/>
          <p:nvPr/>
        </p:nvSpPr>
        <p:spPr>
          <a:xfrm>
            <a:off x="422203" y="2303708"/>
            <a:ext cx="6076568" cy="2277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Locais como uma plataforma de petróleo, onde o trabalhador não apenas passa o dia de trabalho, mas precisa morar e permanecer por muito tempo, precisam atender mais exigências. De certo modo, precisam ter elementos necessários para uma casa.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Rectangle: Rounded Corners 39">
            <a:extLst>
              <a:ext uri="{FF2B5EF4-FFF2-40B4-BE49-F238E27FC236}">
                <a16:creationId xmlns:a16="http://schemas.microsoft.com/office/drawing/2014/main" id="{ADB21BAA-0242-D828-D96E-A7CFD3DF0373}"/>
              </a:ext>
            </a:extLst>
          </p:cNvPr>
          <p:cNvSpPr/>
          <p:nvPr/>
        </p:nvSpPr>
        <p:spPr>
          <a:xfrm>
            <a:off x="422204" y="1488643"/>
            <a:ext cx="982548" cy="55151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1524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!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5" name="Imagem 4" descr="grátis Tanque De água Vermelha E Branca Sob O Céu Azul Foto profissional">
            <a:extLst>
              <a:ext uri="{FF2B5EF4-FFF2-40B4-BE49-F238E27FC236}">
                <a16:creationId xmlns:a16="http://schemas.microsoft.com/office/drawing/2014/main" id="{ADD5EEAE-B4B9-FDF5-C9EA-FBA008C4A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36" y="1495684"/>
            <a:ext cx="4762500" cy="357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1EC158E0-DE7D-E6FE-C326-78B094B19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3">
            <a:extLst>
              <a:ext uri="{FF2B5EF4-FFF2-40B4-BE49-F238E27FC236}">
                <a16:creationId xmlns:a16="http://schemas.microsoft.com/office/drawing/2014/main" id="{DFCE7CE0-0A8E-3A37-927F-DB758E139900}"/>
              </a:ext>
            </a:extLst>
          </p:cNvPr>
          <p:cNvSpPr txBox="1"/>
          <p:nvPr/>
        </p:nvSpPr>
        <p:spPr>
          <a:xfrm>
            <a:off x="2543283" y="545522"/>
            <a:ext cx="9648717" cy="59581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NR 37 especifica alguns elementos, chamados de serviços de bem-estar: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sala de ginástica ou aparelhos para exercícios físicos, instalados em locais destinados para essa finalidade;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sala(s) de recreação com música, rádio, televisão, exibição de vídeos com conteúdos variados e renovados em intervalos regulares, além de jogos de mesa com seus acessórios;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UcPeriod"/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sala de leitura dotada de uma biblioteca, cujo acervo contenha periódicos e livros de conteúdos variados, em quantidade suficiente e renovados em intervalos regulares;</a:t>
            </a:r>
          </a:p>
        </p:txBody>
      </p:sp>
      <p:grpSp>
        <p:nvGrpSpPr>
          <p:cNvPr id="2" name="Group 36">
            <a:extLst>
              <a:ext uri="{FF2B5EF4-FFF2-40B4-BE49-F238E27FC236}">
                <a16:creationId xmlns:a16="http://schemas.microsoft.com/office/drawing/2014/main" id="{C8A51EC5-E300-60BB-1843-F32E2AF3AE0B}"/>
              </a:ext>
            </a:extLst>
          </p:cNvPr>
          <p:cNvGrpSpPr/>
          <p:nvPr/>
        </p:nvGrpSpPr>
        <p:grpSpPr>
          <a:xfrm rot="5400000">
            <a:off x="666401" y="1313907"/>
            <a:ext cx="586715" cy="1919517"/>
            <a:chOff x="13869259" y="2955420"/>
            <a:chExt cx="2204656" cy="6745218"/>
          </a:xfrm>
          <a:solidFill>
            <a:schemeClr val="accent2"/>
          </a:solidFill>
        </p:grpSpPr>
        <p:sp>
          <p:nvSpPr>
            <p:cNvPr id="3" name="Rectangle 43">
              <a:extLst>
                <a:ext uri="{FF2B5EF4-FFF2-40B4-BE49-F238E27FC236}">
                  <a16:creationId xmlns:a16="http://schemas.microsoft.com/office/drawing/2014/main" id="{62C95725-85C4-4228-6BB6-05E4A6E9E74B}"/>
                </a:ext>
              </a:extLst>
            </p:cNvPr>
            <p:cNvSpPr/>
            <p:nvPr/>
          </p:nvSpPr>
          <p:spPr>
            <a:xfrm>
              <a:off x="14143685" y="4362314"/>
              <a:ext cx="1655805" cy="5338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" name="Isosceles Triangle 44">
              <a:extLst>
                <a:ext uri="{FF2B5EF4-FFF2-40B4-BE49-F238E27FC236}">
                  <a16:creationId xmlns:a16="http://schemas.microsoft.com/office/drawing/2014/main" id="{250ED927-8CBD-1CBE-EE45-FB6B943EF6FA}"/>
                </a:ext>
              </a:extLst>
            </p:cNvPr>
            <p:cNvSpPr/>
            <p:nvPr/>
          </p:nvSpPr>
          <p:spPr>
            <a:xfrm>
              <a:off x="13869259" y="295542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27" name="Group 36">
            <a:extLst>
              <a:ext uri="{FF2B5EF4-FFF2-40B4-BE49-F238E27FC236}">
                <a16:creationId xmlns:a16="http://schemas.microsoft.com/office/drawing/2014/main" id="{A646304E-C5A5-7BD7-D5EF-F09F56653135}"/>
              </a:ext>
            </a:extLst>
          </p:cNvPr>
          <p:cNvGrpSpPr/>
          <p:nvPr/>
        </p:nvGrpSpPr>
        <p:grpSpPr>
          <a:xfrm rot="5400000">
            <a:off x="666402" y="3110893"/>
            <a:ext cx="586715" cy="1919517"/>
            <a:chOff x="13869259" y="2955420"/>
            <a:chExt cx="2204656" cy="6745218"/>
          </a:xfrm>
          <a:solidFill>
            <a:schemeClr val="accent1"/>
          </a:solidFill>
        </p:grpSpPr>
        <p:sp>
          <p:nvSpPr>
            <p:cNvPr id="28" name="Rectangle 43">
              <a:extLst>
                <a:ext uri="{FF2B5EF4-FFF2-40B4-BE49-F238E27FC236}">
                  <a16:creationId xmlns:a16="http://schemas.microsoft.com/office/drawing/2014/main" id="{2B3C782C-67E4-D0E5-1393-FFD282755E66}"/>
                </a:ext>
              </a:extLst>
            </p:cNvPr>
            <p:cNvSpPr/>
            <p:nvPr/>
          </p:nvSpPr>
          <p:spPr>
            <a:xfrm>
              <a:off x="14143685" y="4362314"/>
              <a:ext cx="1655805" cy="5338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29" name="Isosceles Triangle 44">
              <a:extLst>
                <a:ext uri="{FF2B5EF4-FFF2-40B4-BE49-F238E27FC236}">
                  <a16:creationId xmlns:a16="http://schemas.microsoft.com/office/drawing/2014/main" id="{F4DDE731-47AD-D495-5671-5B555A6FF9B3}"/>
                </a:ext>
              </a:extLst>
            </p:cNvPr>
            <p:cNvSpPr/>
            <p:nvPr/>
          </p:nvSpPr>
          <p:spPr>
            <a:xfrm>
              <a:off x="13869259" y="295542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30" name="Group 36">
            <a:extLst>
              <a:ext uri="{FF2B5EF4-FFF2-40B4-BE49-F238E27FC236}">
                <a16:creationId xmlns:a16="http://schemas.microsoft.com/office/drawing/2014/main" id="{DD9D071C-B6D7-89B2-0087-124E8B0B17AB}"/>
              </a:ext>
            </a:extLst>
          </p:cNvPr>
          <p:cNvGrpSpPr/>
          <p:nvPr/>
        </p:nvGrpSpPr>
        <p:grpSpPr>
          <a:xfrm rot="5400000">
            <a:off x="666402" y="4907273"/>
            <a:ext cx="586715" cy="1919517"/>
            <a:chOff x="13869259" y="2955420"/>
            <a:chExt cx="2204656" cy="6745218"/>
          </a:xfrm>
          <a:solidFill>
            <a:schemeClr val="accent6"/>
          </a:solidFill>
        </p:grpSpPr>
        <p:sp>
          <p:nvSpPr>
            <p:cNvPr id="31" name="Rectangle 43">
              <a:extLst>
                <a:ext uri="{FF2B5EF4-FFF2-40B4-BE49-F238E27FC236}">
                  <a16:creationId xmlns:a16="http://schemas.microsoft.com/office/drawing/2014/main" id="{ECD19E08-958B-9464-0B2D-7E89EF16E3C0}"/>
                </a:ext>
              </a:extLst>
            </p:cNvPr>
            <p:cNvSpPr/>
            <p:nvPr/>
          </p:nvSpPr>
          <p:spPr>
            <a:xfrm>
              <a:off x="14143685" y="4362314"/>
              <a:ext cx="1655805" cy="5338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32" name="Isosceles Triangle 44">
              <a:extLst>
                <a:ext uri="{FF2B5EF4-FFF2-40B4-BE49-F238E27FC236}">
                  <a16:creationId xmlns:a16="http://schemas.microsoft.com/office/drawing/2014/main" id="{411F4226-17B7-F936-E58C-A3211AAC903B}"/>
                </a:ext>
              </a:extLst>
            </p:cNvPr>
            <p:cNvSpPr/>
            <p:nvPr/>
          </p:nvSpPr>
          <p:spPr>
            <a:xfrm>
              <a:off x="13869259" y="295542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F8C61F02-8967-DAFC-4B9A-BDFE957D6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1D6086-B1D8-4B36-A2C9-1C1BB6D33544}"/>
              </a:ext>
            </a:extLst>
          </p:cNvPr>
          <p:cNvSpPr txBox="1"/>
          <p:nvPr/>
        </p:nvSpPr>
        <p:spPr>
          <a:xfrm>
            <a:off x="5693229" y="2077520"/>
            <a:ext cx="6009267" cy="367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BR" altLang="zh-CN" sz="2400" dirty="0">
                <a:solidFill>
                  <a:schemeClr val="bg1"/>
                </a:solidFill>
                <a:cs typeface="+mn-ea"/>
                <a:sym typeface="+mn-lt"/>
              </a:rPr>
              <a:t>A existência de um ambiente com adequadas condições de trabalho é fundamental para que esse </a:t>
            </a:r>
            <a:r>
              <a:rPr lang="pt-BR" altLang="zh-CN" sz="24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rPr>
              <a:t>ambiente seja produtivo e saudável. </a:t>
            </a:r>
          </a:p>
          <a:p>
            <a:pPr>
              <a:lnSpc>
                <a:spcPct val="200000"/>
              </a:lnSpc>
            </a:pPr>
            <a:endParaRPr lang="pt-BR" altLang="zh-CN" sz="24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E5E9D-7FA3-45EA-B81C-7155BEC4E113}"/>
              </a:ext>
            </a:extLst>
          </p:cNvPr>
          <p:cNvGrpSpPr/>
          <p:nvPr/>
        </p:nvGrpSpPr>
        <p:grpSpPr>
          <a:xfrm>
            <a:off x="576592" y="1623377"/>
            <a:ext cx="934065" cy="934065"/>
            <a:chOff x="968477" y="1460091"/>
            <a:chExt cx="934065" cy="93406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5A8548-F861-4C94-88E1-A21B16979011}"/>
                </a:ext>
              </a:extLst>
            </p:cNvPr>
            <p:cNvSpPr/>
            <p:nvPr/>
          </p:nvSpPr>
          <p:spPr>
            <a:xfrm>
              <a:off x="968477" y="1460091"/>
              <a:ext cx="934065" cy="934065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Freeform 115">
              <a:extLst>
                <a:ext uri="{FF2B5EF4-FFF2-40B4-BE49-F238E27FC236}">
                  <a16:creationId xmlns:a16="http://schemas.microsoft.com/office/drawing/2014/main" id="{BEE30BE8-AEDF-4C72-832A-B65F68F76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4978" y="1776726"/>
              <a:ext cx="241062" cy="300794"/>
            </a:xfrm>
            <a:custGeom>
              <a:avLst/>
              <a:gdLst>
                <a:gd name="T0" fmla="*/ 170867 w 400"/>
                <a:gd name="T1" fmla="*/ 55735 h 498"/>
                <a:gd name="T2" fmla="*/ 170867 w 400"/>
                <a:gd name="T3" fmla="*/ 55735 h 498"/>
                <a:gd name="T4" fmla="*/ 103597 w 400"/>
                <a:gd name="T5" fmla="*/ 4045 h 498"/>
                <a:gd name="T6" fmla="*/ 51574 w 400"/>
                <a:gd name="T7" fmla="*/ 67871 h 498"/>
                <a:gd name="T8" fmla="*/ 59647 w 400"/>
                <a:gd name="T9" fmla="*/ 95738 h 498"/>
                <a:gd name="T10" fmla="*/ 4036 w 400"/>
                <a:gd name="T11" fmla="*/ 182936 h 498"/>
                <a:gd name="T12" fmla="*/ 0 w 400"/>
                <a:gd name="T13" fmla="*/ 195072 h 498"/>
                <a:gd name="T14" fmla="*/ 4036 w 400"/>
                <a:gd name="T15" fmla="*/ 214849 h 498"/>
                <a:gd name="T16" fmla="*/ 12109 w 400"/>
                <a:gd name="T17" fmla="*/ 223389 h 498"/>
                <a:gd name="T18" fmla="*/ 27805 w 400"/>
                <a:gd name="T19" fmla="*/ 218894 h 498"/>
                <a:gd name="T20" fmla="*/ 39914 w 400"/>
                <a:gd name="T21" fmla="*/ 211253 h 498"/>
                <a:gd name="T22" fmla="*/ 63683 w 400"/>
                <a:gd name="T23" fmla="*/ 175295 h 498"/>
                <a:gd name="T24" fmla="*/ 63683 w 400"/>
                <a:gd name="T25" fmla="*/ 175295 h 498"/>
                <a:gd name="T26" fmla="*/ 79379 w 400"/>
                <a:gd name="T27" fmla="*/ 171250 h 498"/>
                <a:gd name="T28" fmla="*/ 103597 w 400"/>
                <a:gd name="T29" fmla="*/ 127651 h 498"/>
                <a:gd name="T30" fmla="*/ 131402 w 400"/>
                <a:gd name="T31" fmla="*/ 127651 h 498"/>
                <a:gd name="T32" fmla="*/ 170867 w 400"/>
                <a:gd name="T33" fmla="*/ 55735 h 498"/>
                <a:gd name="T34" fmla="*/ 143062 w 400"/>
                <a:gd name="T35" fmla="*/ 71466 h 498"/>
                <a:gd name="T36" fmla="*/ 143062 w 400"/>
                <a:gd name="T37" fmla="*/ 71466 h 498"/>
                <a:gd name="T38" fmla="*/ 114808 w 400"/>
                <a:gd name="T39" fmla="*/ 63825 h 498"/>
                <a:gd name="T40" fmla="*/ 99112 w 400"/>
                <a:gd name="T41" fmla="*/ 35958 h 498"/>
                <a:gd name="T42" fmla="*/ 139026 w 400"/>
                <a:gd name="T43" fmla="*/ 31913 h 498"/>
                <a:gd name="T44" fmla="*/ 143062 w 400"/>
                <a:gd name="T45" fmla="*/ 71466 h 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00" h="498">
                  <a:moveTo>
                    <a:pt x="381" y="124"/>
                  </a:moveTo>
                  <a:lnTo>
                    <a:pt x="381" y="124"/>
                  </a:lnTo>
                  <a:cubicBezTo>
                    <a:pt x="372" y="44"/>
                    <a:pt x="301" y="0"/>
                    <a:pt x="231" y="9"/>
                  </a:cubicBezTo>
                  <a:cubicBezTo>
                    <a:pt x="159" y="27"/>
                    <a:pt x="106" y="80"/>
                    <a:pt x="115" y="151"/>
                  </a:cubicBezTo>
                  <a:cubicBezTo>
                    <a:pt x="115" y="168"/>
                    <a:pt x="124" y="195"/>
                    <a:pt x="133" y="213"/>
                  </a:cubicBezTo>
                  <a:cubicBezTo>
                    <a:pt x="9" y="407"/>
                    <a:pt x="9" y="407"/>
                    <a:pt x="9" y="407"/>
                  </a:cubicBezTo>
                  <a:cubicBezTo>
                    <a:pt x="0" y="407"/>
                    <a:pt x="0" y="425"/>
                    <a:pt x="0" y="434"/>
                  </a:cubicBezTo>
                  <a:cubicBezTo>
                    <a:pt x="9" y="478"/>
                    <a:pt x="9" y="478"/>
                    <a:pt x="9" y="478"/>
                  </a:cubicBezTo>
                  <a:cubicBezTo>
                    <a:pt x="9" y="487"/>
                    <a:pt x="18" y="497"/>
                    <a:pt x="27" y="497"/>
                  </a:cubicBezTo>
                  <a:cubicBezTo>
                    <a:pt x="62" y="487"/>
                    <a:pt x="62" y="487"/>
                    <a:pt x="62" y="487"/>
                  </a:cubicBezTo>
                  <a:cubicBezTo>
                    <a:pt x="71" y="487"/>
                    <a:pt x="80" y="478"/>
                    <a:pt x="89" y="470"/>
                  </a:cubicBezTo>
                  <a:cubicBezTo>
                    <a:pt x="142" y="390"/>
                    <a:pt x="142" y="390"/>
                    <a:pt x="142" y="390"/>
                  </a:cubicBezTo>
                  <a:cubicBezTo>
                    <a:pt x="177" y="381"/>
                    <a:pt x="177" y="381"/>
                    <a:pt x="177" y="381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48" y="293"/>
                    <a:pt x="284" y="284"/>
                    <a:pt x="293" y="284"/>
                  </a:cubicBezTo>
                  <a:cubicBezTo>
                    <a:pt x="363" y="275"/>
                    <a:pt x="399" y="195"/>
                    <a:pt x="381" y="124"/>
                  </a:cubicBezTo>
                  <a:close/>
                  <a:moveTo>
                    <a:pt x="319" y="159"/>
                  </a:moveTo>
                  <a:lnTo>
                    <a:pt x="319" y="159"/>
                  </a:lnTo>
                  <a:cubicBezTo>
                    <a:pt x="301" y="187"/>
                    <a:pt x="284" y="168"/>
                    <a:pt x="256" y="142"/>
                  </a:cubicBezTo>
                  <a:cubicBezTo>
                    <a:pt x="231" y="124"/>
                    <a:pt x="203" y="115"/>
                    <a:pt x="221" y="80"/>
                  </a:cubicBezTo>
                  <a:cubicBezTo>
                    <a:pt x="240" y="53"/>
                    <a:pt x="284" y="44"/>
                    <a:pt x="310" y="71"/>
                  </a:cubicBezTo>
                  <a:cubicBezTo>
                    <a:pt x="337" y="89"/>
                    <a:pt x="346" y="133"/>
                    <a:pt x="319" y="1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pic>
        <p:nvPicPr>
          <p:cNvPr id="6" name="Espaço Reservado para Imagem 5" descr="Uma imagem contendo no interior, mesa, itens, computador&#10;&#10;Descrição gerada automaticamente">
            <a:extLst>
              <a:ext uri="{FF2B5EF4-FFF2-40B4-BE49-F238E27FC236}">
                <a16:creationId xmlns:a16="http://schemas.microsoft.com/office/drawing/2014/main" id="{A3ED0DB8-CD65-C2EE-4D7F-9E5B6154CA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1" r="17031"/>
          <a:stretch>
            <a:fillRect/>
          </a:stretch>
        </p:blipFill>
        <p:spPr>
          <a:xfrm>
            <a:off x="489504" y="1080040"/>
            <a:ext cx="4172397" cy="4228694"/>
          </a:xfrm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94CCD5DD-9ACD-EBD1-C5CB-5DE743A66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r"/>
      </p:transition>
    </mc:Choice>
    <mc:Fallback xmlns="">
      <p:transition spd="slow" advTm="86399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3">
            <a:extLst>
              <a:ext uri="{FF2B5EF4-FFF2-40B4-BE49-F238E27FC236}">
                <a16:creationId xmlns:a16="http://schemas.microsoft.com/office/drawing/2014/main" id="{DFCE7CE0-0A8E-3A37-927F-DB758E139900}"/>
              </a:ext>
            </a:extLst>
          </p:cNvPr>
          <p:cNvSpPr txBox="1"/>
          <p:nvPr/>
        </p:nvSpPr>
        <p:spPr>
          <a:xfrm>
            <a:off x="699002" y="859261"/>
            <a:ext cx="9144001" cy="52195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NR 37 especifica alguns elementos, chamados de serviços de bem-estar:</a:t>
            </a: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D. acesso viável à rede mundial de computadores (internet), do tipo sem fio (</a:t>
            </a:r>
            <a:r>
              <a:rPr lang="pt-BR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wi-fi</a:t>
            </a: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), ao menos nas áreas de vivência e camarotes, para utilização recreativa e comunicação interpessoal, de acesso reservado a correio eletrônico, redes sociais e outros sistemas privativos, dimensionada de modo a atender ao quantitativo de trabalhadores no período de folga, diuturnamente; e</a:t>
            </a:r>
          </a:p>
          <a:p>
            <a:pPr>
              <a:lnSpc>
                <a:spcPct val="150000"/>
              </a:lnSpc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E. sala de internet recreativa e para comunicação interpessoal, dotada de computadores de uso individual, conectados à rede, na razão de, no mínimo, 1 (um) para cada 50 (cinquenta) trabalhadores ou fração, considerados os trabalhadores em período de folga.</a:t>
            </a:r>
          </a:p>
        </p:txBody>
      </p:sp>
      <p:grpSp>
        <p:nvGrpSpPr>
          <p:cNvPr id="2" name="Group 36">
            <a:extLst>
              <a:ext uri="{FF2B5EF4-FFF2-40B4-BE49-F238E27FC236}">
                <a16:creationId xmlns:a16="http://schemas.microsoft.com/office/drawing/2014/main" id="{C8A51EC5-E300-60BB-1843-F32E2AF3AE0B}"/>
              </a:ext>
            </a:extLst>
          </p:cNvPr>
          <p:cNvGrpSpPr/>
          <p:nvPr/>
        </p:nvGrpSpPr>
        <p:grpSpPr>
          <a:xfrm rot="16200000">
            <a:off x="10938884" y="1923507"/>
            <a:ext cx="586715" cy="1919517"/>
            <a:chOff x="13869259" y="2955420"/>
            <a:chExt cx="2204656" cy="6745218"/>
          </a:xfrm>
          <a:solidFill>
            <a:schemeClr val="accent2"/>
          </a:solidFill>
        </p:grpSpPr>
        <p:sp>
          <p:nvSpPr>
            <p:cNvPr id="3" name="Rectangle 43">
              <a:extLst>
                <a:ext uri="{FF2B5EF4-FFF2-40B4-BE49-F238E27FC236}">
                  <a16:creationId xmlns:a16="http://schemas.microsoft.com/office/drawing/2014/main" id="{62C95725-85C4-4228-6BB6-05E4A6E9E74B}"/>
                </a:ext>
              </a:extLst>
            </p:cNvPr>
            <p:cNvSpPr/>
            <p:nvPr/>
          </p:nvSpPr>
          <p:spPr>
            <a:xfrm>
              <a:off x="14143685" y="4362314"/>
              <a:ext cx="1655805" cy="5338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4" name="Isosceles Triangle 44">
              <a:extLst>
                <a:ext uri="{FF2B5EF4-FFF2-40B4-BE49-F238E27FC236}">
                  <a16:creationId xmlns:a16="http://schemas.microsoft.com/office/drawing/2014/main" id="{250ED927-8CBD-1CBE-EE45-FB6B943EF6FA}"/>
                </a:ext>
              </a:extLst>
            </p:cNvPr>
            <p:cNvSpPr/>
            <p:nvPr/>
          </p:nvSpPr>
          <p:spPr>
            <a:xfrm>
              <a:off x="13869259" y="295542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27" name="Group 36">
            <a:extLst>
              <a:ext uri="{FF2B5EF4-FFF2-40B4-BE49-F238E27FC236}">
                <a16:creationId xmlns:a16="http://schemas.microsoft.com/office/drawing/2014/main" id="{A646304E-C5A5-7BD7-D5EF-F09F56653135}"/>
              </a:ext>
            </a:extLst>
          </p:cNvPr>
          <p:cNvGrpSpPr/>
          <p:nvPr/>
        </p:nvGrpSpPr>
        <p:grpSpPr>
          <a:xfrm rot="16200000">
            <a:off x="10938885" y="3720493"/>
            <a:ext cx="586715" cy="1919517"/>
            <a:chOff x="13869259" y="2955420"/>
            <a:chExt cx="2204656" cy="6745218"/>
          </a:xfrm>
          <a:solidFill>
            <a:schemeClr val="accent1"/>
          </a:solidFill>
        </p:grpSpPr>
        <p:sp>
          <p:nvSpPr>
            <p:cNvPr id="28" name="Rectangle 43">
              <a:extLst>
                <a:ext uri="{FF2B5EF4-FFF2-40B4-BE49-F238E27FC236}">
                  <a16:creationId xmlns:a16="http://schemas.microsoft.com/office/drawing/2014/main" id="{2B3C782C-67E4-D0E5-1393-FFD282755E66}"/>
                </a:ext>
              </a:extLst>
            </p:cNvPr>
            <p:cNvSpPr/>
            <p:nvPr/>
          </p:nvSpPr>
          <p:spPr>
            <a:xfrm>
              <a:off x="14143685" y="4362314"/>
              <a:ext cx="1655805" cy="5338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29" name="Isosceles Triangle 44">
              <a:extLst>
                <a:ext uri="{FF2B5EF4-FFF2-40B4-BE49-F238E27FC236}">
                  <a16:creationId xmlns:a16="http://schemas.microsoft.com/office/drawing/2014/main" id="{F4DDE731-47AD-D495-5671-5B555A6FF9B3}"/>
                </a:ext>
              </a:extLst>
            </p:cNvPr>
            <p:cNvSpPr/>
            <p:nvPr/>
          </p:nvSpPr>
          <p:spPr>
            <a:xfrm>
              <a:off x="13869259" y="295542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A0C03EBE-F7A1-C709-D59B-7D35C0257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BE2F5F-0FB2-4ED2-A45E-876358D92558}"/>
              </a:ext>
            </a:extLst>
          </p:cNvPr>
          <p:cNvSpPr/>
          <p:nvPr/>
        </p:nvSpPr>
        <p:spPr>
          <a:xfrm>
            <a:off x="2381685" y="2514600"/>
            <a:ext cx="8517201" cy="2144486"/>
          </a:xfrm>
          <a:prstGeom prst="roundRect">
            <a:avLst>
              <a:gd name="adj" fmla="val 17452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190500" dist="635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65709-F865-48EF-AC01-1A882E14ED64}"/>
              </a:ext>
            </a:extLst>
          </p:cNvPr>
          <p:cNvSpPr txBox="1"/>
          <p:nvPr/>
        </p:nvSpPr>
        <p:spPr>
          <a:xfrm>
            <a:off x="2645347" y="2739195"/>
            <a:ext cx="7926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dirty="0">
                <a:solidFill>
                  <a:schemeClr val="bg1"/>
                </a:solidFill>
                <a:cs typeface="+mn-ea"/>
                <a:sym typeface="+mn-lt"/>
              </a:rPr>
              <a:t>Esses serviços são importantes para melhorar a rotina do trabalhador, seja oferecendo opções de entretenimento, como TV, biblioteca e internet, como permitindo a comunicação com familiares e amigos. </a:t>
            </a:r>
          </a:p>
          <a:p>
            <a:endParaRPr lang="pt-BR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pt-BR" altLang="zh-CN" dirty="0">
                <a:solidFill>
                  <a:schemeClr val="bg1"/>
                </a:solidFill>
                <a:cs typeface="+mn-ea"/>
                <a:sym typeface="+mn-lt"/>
              </a:rPr>
              <a:t>A prática de educação física, também essencial ao bem-estar, é provida com equipamentos na sala de ginástica.</a:t>
            </a:r>
            <a:endParaRPr lang="pt-BR" altLang="zh-CN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2237AFE-587B-1325-E173-3FB1CDBFC157}"/>
              </a:ext>
            </a:extLst>
          </p:cNvPr>
          <p:cNvGrpSpPr/>
          <p:nvPr/>
        </p:nvGrpSpPr>
        <p:grpSpPr>
          <a:xfrm rot="5400000">
            <a:off x="-1047314" y="3129641"/>
            <a:ext cx="2998141" cy="903514"/>
            <a:chOff x="5230516" y="1371600"/>
            <a:chExt cx="6961484" cy="4586749"/>
          </a:xfrm>
        </p:grpSpPr>
        <p:grpSp>
          <p:nvGrpSpPr>
            <p:cNvPr id="5" name="Group 36">
              <a:extLst>
                <a:ext uri="{FF2B5EF4-FFF2-40B4-BE49-F238E27FC236}">
                  <a16:creationId xmlns:a16="http://schemas.microsoft.com/office/drawing/2014/main" id="{7DBBE73C-AEFF-BD03-F630-1B06728F86F9}"/>
                </a:ext>
              </a:extLst>
            </p:cNvPr>
            <p:cNvGrpSpPr/>
            <p:nvPr/>
          </p:nvGrpSpPr>
          <p:grpSpPr>
            <a:xfrm>
              <a:off x="7374514" y="1556171"/>
              <a:ext cx="1438840" cy="4402178"/>
              <a:chOff x="13869259" y="2955420"/>
              <a:chExt cx="2204656" cy="6745218"/>
            </a:xfrm>
            <a:solidFill>
              <a:schemeClr val="accent2"/>
            </a:solidFill>
          </p:grpSpPr>
          <p:sp>
            <p:nvSpPr>
              <p:cNvPr id="17" name="Rectangle 43">
                <a:extLst>
                  <a:ext uri="{FF2B5EF4-FFF2-40B4-BE49-F238E27FC236}">
                    <a16:creationId xmlns:a16="http://schemas.microsoft.com/office/drawing/2014/main" id="{24A3CA6D-BAF5-95B6-369A-13C649B7A437}"/>
                  </a:ext>
                </a:extLst>
              </p:cNvPr>
              <p:cNvSpPr/>
              <p:nvPr/>
            </p:nvSpPr>
            <p:spPr>
              <a:xfrm>
                <a:off x="14143685" y="4362314"/>
                <a:ext cx="1655805" cy="53383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18" name="Isosceles Triangle 44">
                <a:extLst>
                  <a:ext uri="{FF2B5EF4-FFF2-40B4-BE49-F238E27FC236}">
                    <a16:creationId xmlns:a16="http://schemas.microsoft.com/office/drawing/2014/main" id="{3C390631-2F89-E151-AB41-D33574625630}"/>
                  </a:ext>
                </a:extLst>
              </p:cNvPr>
              <p:cNvSpPr/>
              <p:nvPr/>
            </p:nvSpPr>
            <p:spPr>
              <a:xfrm>
                <a:off x="13869259" y="2955420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Group 46">
              <a:extLst>
                <a:ext uri="{FF2B5EF4-FFF2-40B4-BE49-F238E27FC236}">
                  <a16:creationId xmlns:a16="http://schemas.microsoft.com/office/drawing/2014/main" id="{ABE3D79B-3A0A-3B89-9EB1-D4F9FE307AEC}"/>
                </a:ext>
              </a:extLst>
            </p:cNvPr>
            <p:cNvGrpSpPr/>
            <p:nvPr/>
          </p:nvGrpSpPr>
          <p:grpSpPr>
            <a:xfrm>
              <a:off x="9535793" y="1371600"/>
              <a:ext cx="1438840" cy="4586749"/>
              <a:chOff x="10557649" y="2672610"/>
              <a:chExt cx="2204656" cy="7028028"/>
            </a:xfrm>
            <a:solidFill>
              <a:schemeClr val="accent4"/>
            </a:solidFill>
          </p:grpSpPr>
          <p:sp>
            <p:nvSpPr>
              <p:cNvPr id="15" name="Isosceles Triangle 52">
                <a:extLst>
                  <a:ext uri="{FF2B5EF4-FFF2-40B4-BE49-F238E27FC236}">
                    <a16:creationId xmlns:a16="http://schemas.microsoft.com/office/drawing/2014/main" id="{0EB8122A-C7E7-68A0-4EDF-5D33AFF0D664}"/>
                  </a:ext>
                </a:extLst>
              </p:cNvPr>
              <p:cNvSpPr/>
              <p:nvPr/>
            </p:nvSpPr>
            <p:spPr>
              <a:xfrm>
                <a:off x="10557649" y="2672610"/>
                <a:ext cx="2204656" cy="1426322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16" name="Rectangle 53">
                <a:extLst>
                  <a:ext uri="{FF2B5EF4-FFF2-40B4-BE49-F238E27FC236}">
                    <a16:creationId xmlns:a16="http://schemas.microsoft.com/office/drawing/2014/main" id="{3215EF3F-B56F-1FB2-E340-CFA3096BC9A6}"/>
                  </a:ext>
                </a:extLst>
              </p:cNvPr>
              <p:cNvSpPr/>
              <p:nvPr/>
            </p:nvSpPr>
            <p:spPr>
              <a:xfrm>
                <a:off x="10832075" y="4060077"/>
                <a:ext cx="1655805" cy="56405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Group 65">
              <a:extLst>
                <a:ext uri="{FF2B5EF4-FFF2-40B4-BE49-F238E27FC236}">
                  <a16:creationId xmlns:a16="http://schemas.microsoft.com/office/drawing/2014/main" id="{D9EB147B-A498-47D6-C983-38DEEF4B67F0}"/>
                </a:ext>
              </a:extLst>
            </p:cNvPr>
            <p:cNvGrpSpPr/>
            <p:nvPr/>
          </p:nvGrpSpPr>
          <p:grpSpPr>
            <a:xfrm>
              <a:off x="6293875" y="2654838"/>
              <a:ext cx="1438840" cy="3303510"/>
              <a:chOff x="15525064" y="4638846"/>
              <a:chExt cx="2204656" cy="5061792"/>
            </a:xfrm>
            <a:solidFill>
              <a:schemeClr val="accent1"/>
            </a:solidFill>
            <a:effectLst>
              <a:outerShdw blurRad="381000" dist="190500" dir="9000000" sx="89000" sy="89000" algn="r" rotWithShape="0">
                <a:prstClr val="black">
                  <a:alpha val="21000"/>
                </a:prstClr>
              </a:outerShdw>
            </a:effectLst>
          </p:grpSpPr>
          <p:sp>
            <p:nvSpPr>
              <p:cNvPr id="13" name="Rectangle 72">
                <a:extLst>
                  <a:ext uri="{FF2B5EF4-FFF2-40B4-BE49-F238E27FC236}">
                    <a16:creationId xmlns:a16="http://schemas.microsoft.com/office/drawing/2014/main" id="{B4C97CD6-CC64-0535-747C-BDC5A4D81F7D}"/>
                  </a:ext>
                </a:extLst>
              </p:cNvPr>
              <p:cNvSpPr/>
              <p:nvPr/>
            </p:nvSpPr>
            <p:spPr>
              <a:xfrm>
                <a:off x="15799490" y="6035040"/>
                <a:ext cx="1655805" cy="36655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14" name="Isosceles Triangle 73">
                <a:extLst>
                  <a:ext uri="{FF2B5EF4-FFF2-40B4-BE49-F238E27FC236}">
                    <a16:creationId xmlns:a16="http://schemas.microsoft.com/office/drawing/2014/main" id="{E46B243D-554D-DFDF-B6D7-2292BB5CF8CD}"/>
                  </a:ext>
                </a:extLst>
              </p:cNvPr>
              <p:cNvSpPr/>
              <p:nvPr/>
            </p:nvSpPr>
            <p:spPr>
              <a:xfrm>
                <a:off x="15525064" y="4638846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55">
              <a:extLst>
                <a:ext uri="{FF2B5EF4-FFF2-40B4-BE49-F238E27FC236}">
                  <a16:creationId xmlns:a16="http://schemas.microsoft.com/office/drawing/2014/main" id="{5388F272-2BCB-140B-9B77-447A7E1109B3}"/>
                </a:ext>
              </a:extLst>
            </p:cNvPr>
            <p:cNvGrpSpPr/>
            <p:nvPr/>
          </p:nvGrpSpPr>
          <p:grpSpPr>
            <a:xfrm>
              <a:off x="8455154" y="2277113"/>
              <a:ext cx="1438840" cy="3681236"/>
              <a:chOff x="12213454" y="4060077"/>
              <a:chExt cx="2204656" cy="5640561"/>
            </a:xfrm>
            <a:solidFill>
              <a:schemeClr val="accent3"/>
            </a:solidFill>
            <a:effectLst>
              <a:outerShdw blurRad="381000" dist="190500" dir="9000000" sx="89000" sy="89000" algn="r" rotWithShape="0">
                <a:prstClr val="black">
                  <a:alpha val="21000"/>
                </a:prstClr>
              </a:outerShdw>
            </a:effectLst>
          </p:grpSpPr>
          <p:sp>
            <p:nvSpPr>
              <p:cNvPr id="11" name="Rectangle 61">
                <a:extLst>
                  <a:ext uri="{FF2B5EF4-FFF2-40B4-BE49-F238E27FC236}">
                    <a16:creationId xmlns:a16="http://schemas.microsoft.com/office/drawing/2014/main" id="{194FB480-7F8D-BA3C-D94E-9F99DB89732D}"/>
                  </a:ext>
                </a:extLst>
              </p:cNvPr>
              <p:cNvSpPr/>
              <p:nvPr/>
            </p:nvSpPr>
            <p:spPr>
              <a:xfrm>
                <a:off x="12487880" y="5486400"/>
                <a:ext cx="1655805" cy="42142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12" name="Isosceles Triangle 63">
                <a:extLst>
                  <a:ext uri="{FF2B5EF4-FFF2-40B4-BE49-F238E27FC236}">
                    <a16:creationId xmlns:a16="http://schemas.microsoft.com/office/drawing/2014/main" id="{B4DF7360-A1A9-602F-FAA3-B8E18E08E401}"/>
                  </a:ext>
                </a:extLst>
              </p:cNvPr>
              <p:cNvSpPr/>
              <p:nvPr/>
            </p:nvSpPr>
            <p:spPr>
              <a:xfrm>
                <a:off x="12213454" y="4060077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pic>
          <p:nvPicPr>
            <p:cNvPr id="10" name="Picture 74">
              <a:extLst>
                <a:ext uri="{FF2B5EF4-FFF2-40B4-BE49-F238E27FC236}">
                  <a16:creationId xmlns:a16="http://schemas.microsoft.com/office/drawing/2014/main" id="{54507B60-7478-D2BD-5957-D0646AD48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8652520" y="2418869"/>
              <a:ext cx="117475" cy="6961484"/>
            </a:xfrm>
            <a:prstGeom prst="rect">
              <a:avLst/>
            </a:prstGeom>
          </p:spPr>
        </p:pic>
      </p:grp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F33D5F5C-E7F2-922F-8BCD-4C852C459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 descr="Mesa com cadeiras&#10;&#10;Descrição gerada automaticamente">
            <a:extLst>
              <a:ext uri="{FF2B5EF4-FFF2-40B4-BE49-F238E27FC236}">
                <a16:creationId xmlns:a16="http://schemas.microsoft.com/office/drawing/2014/main" id="{58FA70EA-6A71-21C5-1844-337CFCC19F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34" b="16434"/>
          <a:stretch>
            <a:fillRect/>
          </a:stretch>
        </p:blipFill>
        <p:spPr/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204749-E588-43AC-A0F4-71CECD5B84C1}"/>
              </a:ext>
            </a:extLst>
          </p:cNvPr>
          <p:cNvSpPr/>
          <p:nvPr/>
        </p:nvSpPr>
        <p:spPr>
          <a:xfrm>
            <a:off x="9258031" y="3429001"/>
            <a:ext cx="2933968" cy="238923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D4DB275-CFE0-4DC8-BDCD-809CFEB52457}"/>
              </a:ext>
            </a:extLst>
          </p:cNvPr>
          <p:cNvSpPr/>
          <p:nvPr/>
        </p:nvSpPr>
        <p:spPr>
          <a:xfrm>
            <a:off x="4984422" y="3303639"/>
            <a:ext cx="5161936" cy="2639961"/>
          </a:xfrm>
          <a:prstGeom prst="roundRect">
            <a:avLst>
              <a:gd name="adj" fmla="val 800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2460F6-9530-45BF-B5CE-9B111A88DA5D}"/>
              </a:ext>
            </a:extLst>
          </p:cNvPr>
          <p:cNvSpPr txBox="1"/>
          <p:nvPr/>
        </p:nvSpPr>
        <p:spPr>
          <a:xfrm>
            <a:off x="5182082" y="4611997"/>
            <a:ext cx="444549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Iluminamento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D34A72-0885-4908-8E33-29EA67FABC95}"/>
              </a:ext>
            </a:extLst>
          </p:cNvPr>
          <p:cNvSpPr txBox="1"/>
          <p:nvPr/>
        </p:nvSpPr>
        <p:spPr>
          <a:xfrm>
            <a:off x="5214164" y="3429000"/>
            <a:ext cx="4085304" cy="136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lang="en-US" sz="3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DEB4DCE2-9314-3567-729D-9E97F340B7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37" y="606896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2" grpId="0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5438B7-DCBC-4552-A357-7D5BCDAB0F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2802" y="231372"/>
            <a:ext cx="9351889" cy="7637813"/>
          </a:xfrm>
          <a:prstGeom prst="rect">
            <a:avLst/>
          </a:prstGeom>
        </p:spPr>
      </p:pic>
      <p:sp>
        <p:nvSpPr>
          <p:cNvPr id="35" name="Rectangle: Rounded Corners 38">
            <a:extLst>
              <a:ext uri="{FF2B5EF4-FFF2-40B4-BE49-F238E27FC236}">
                <a16:creationId xmlns:a16="http://schemas.microsoft.com/office/drawing/2014/main" id="{AB3C7805-2C39-C96E-1824-5ACE9DC5455C}"/>
              </a:ext>
            </a:extLst>
          </p:cNvPr>
          <p:cNvSpPr/>
          <p:nvPr/>
        </p:nvSpPr>
        <p:spPr>
          <a:xfrm>
            <a:off x="5769427" y="566057"/>
            <a:ext cx="5131309" cy="5715000"/>
          </a:xfrm>
          <a:prstGeom prst="roundRect">
            <a:avLst>
              <a:gd name="adj" fmla="val 567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TextBox 32">
            <a:extLst>
              <a:ext uri="{FF2B5EF4-FFF2-40B4-BE49-F238E27FC236}">
                <a16:creationId xmlns:a16="http://schemas.microsoft.com/office/drawing/2014/main" id="{B9B0DF15-D345-BAE9-0C6F-5230B45267C0}"/>
              </a:ext>
            </a:extLst>
          </p:cNvPr>
          <p:cNvSpPr txBox="1"/>
          <p:nvPr/>
        </p:nvSpPr>
        <p:spPr>
          <a:xfrm>
            <a:off x="5932633" y="2279095"/>
            <a:ext cx="4858999" cy="3754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 iluminação é fundamental para a realização de trabalho. </a:t>
            </a:r>
          </a:p>
          <a:p>
            <a:pPr>
              <a:lnSpc>
                <a:spcPct val="120000"/>
              </a:lnSpc>
            </a:pPr>
            <a:endParaRPr lang="pt-BR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Algumas atividades exigem mais luz (como fábricas ou escolas), enquanto outras podem exigir níveis menores de iluminação (salões principais de bares ou alguns estabelecimentos comerciais). </a:t>
            </a:r>
          </a:p>
        </p:txBody>
      </p:sp>
      <p:pic>
        <p:nvPicPr>
          <p:cNvPr id="2050" name="Picture 2" descr="Iluminação para empresa: como melhorar a produtividade! - JMC">
            <a:extLst>
              <a:ext uri="{FF2B5EF4-FFF2-40B4-BE49-F238E27FC236}">
                <a16:creationId xmlns:a16="http://schemas.microsoft.com/office/drawing/2014/main" id="{BF547092-2456-C2F9-07B5-A03AC726E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r="35979"/>
          <a:stretch/>
        </p:blipFill>
        <p:spPr bwMode="auto">
          <a:xfrm>
            <a:off x="2398186" y="1508451"/>
            <a:ext cx="2971799" cy="429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84BA43FA-4E47-2BBF-D57A-147D55AACDB1}"/>
              </a:ext>
            </a:extLst>
          </p:cNvPr>
          <p:cNvGrpSpPr/>
          <p:nvPr/>
        </p:nvGrpSpPr>
        <p:grpSpPr>
          <a:xfrm>
            <a:off x="7942342" y="785562"/>
            <a:ext cx="840074" cy="1402467"/>
            <a:chOff x="1064302" y="1251829"/>
            <a:chExt cx="2923181" cy="4885281"/>
          </a:xfrm>
          <a:solidFill>
            <a:schemeClr val="bg1"/>
          </a:solidFill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DE685D1E-13C4-915E-A7E8-3316FB4B1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4302" y="1251829"/>
              <a:ext cx="2923181" cy="3455962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algn="just" defTabSz="866943" fontAlgn="base">
                <a:lnSpc>
                  <a:spcPct val="120000"/>
                </a:lnSpc>
              </a:pPr>
              <a:endParaRPr lang="id-ID" sz="758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2356C4B9-0A1B-40BE-A65E-8F5D40FFB8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037" y="4938748"/>
              <a:ext cx="1494000" cy="1198362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algn="just" defTabSz="866943" fontAlgn="base">
                <a:lnSpc>
                  <a:spcPct val="120000"/>
                </a:lnSpc>
              </a:pPr>
              <a:endParaRPr lang="id-ID" sz="758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F4B88206-52C1-7D5A-45EE-A5BAFDDAF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86399000">
        <p14:pan dir="u"/>
      </p:transition>
    </mc:Choice>
    <mc:Fallback xmlns="">
      <p:transition spd="slow" advTm="86399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7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8" descr="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">
            <a:extLst>
              <a:ext uri="{FF2B5EF4-FFF2-40B4-BE49-F238E27FC236}">
                <a16:creationId xmlns:a16="http://schemas.microsoft.com/office/drawing/2014/main" id="{DA58A995-98F6-5FB1-17D6-46B13CECDD05}"/>
              </a:ext>
            </a:extLst>
          </p:cNvPr>
          <p:cNvSpPr/>
          <p:nvPr/>
        </p:nvSpPr>
        <p:spPr>
          <a:xfrm>
            <a:off x="0" y="1484243"/>
            <a:ext cx="11203899" cy="12542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55600" dist="2286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ea typeface="微软雅黑"/>
              <a:sym typeface="Arial"/>
            </a:endParaRPr>
          </a:p>
        </p:txBody>
      </p:sp>
      <p:sp>
        <p:nvSpPr>
          <p:cNvPr id="6" name="Rectangle: Rounded Corners 8" descr="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">
            <a:extLst>
              <a:ext uri="{FF2B5EF4-FFF2-40B4-BE49-F238E27FC236}">
                <a16:creationId xmlns:a16="http://schemas.microsoft.com/office/drawing/2014/main" id="{1B9B6042-5763-566F-2D47-3036569D3A6F}"/>
              </a:ext>
            </a:extLst>
          </p:cNvPr>
          <p:cNvSpPr/>
          <p:nvPr/>
        </p:nvSpPr>
        <p:spPr>
          <a:xfrm>
            <a:off x="0" y="3142337"/>
            <a:ext cx="10744199" cy="12899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55600" dist="2286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ea typeface="微软雅黑"/>
              <a:sym typeface="Arial"/>
            </a:endParaRPr>
          </a:p>
        </p:txBody>
      </p:sp>
      <p:sp>
        <p:nvSpPr>
          <p:cNvPr id="7" name="Rectangle: Rounded Corners 8" descr="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">
            <a:extLst>
              <a:ext uri="{FF2B5EF4-FFF2-40B4-BE49-F238E27FC236}">
                <a16:creationId xmlns:a16="http://schemas.microsoft.com/office/drawing/2014/main" id="{3068701C-8CAC-03DC-9ABC-0DBA2E44BC95}"/>
              </a:ext>
            </a:extLst>
          </p:cNvPr>
          <p:cNvSpPr/>
          <p:nvPr/>
        </p:nvSpPr>
        <p:spPr>
          <a:xfrm>
            <a:off x="0" y="4973364"/>
            <a:ext cx="10252383" cy="12899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55600" dist="2286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C391330-37D5-CB7A-4109-4ADF67084A67}"/>
              </a:ext>
            </a:extLst>
          </p:cNvPr>
          <p:cNvGrpSpPr/>
          <p:nvPr/>
        </p:nvGrpSpPr>
        <p:grpSpPr>
          <a:xfrm>
            <a:off x="433555" y="3281347"/>
            <a:ext cx="731217" cy="1055408"/>
            <a:chOff x="1064302" y="1251829"/>
            <a:chExt cx="2923181" cy="4885281"/>
          </a:xfrm>
        </p:grpSpPr>
        <p:sp>
          <p:nvSpPr>
            <p:cNvPr id="2" name="Freeform 13">
              <a:extLst>
                <a:ext uri="{FF2B5EF4-FFF2-40B4-BE49-F238E27FC236}">
                  <a16:creationId xmlns:a16="http://schemas.microsoft.com/office/drawing/2014/main" id="{7D3D06D5-AA13-A72C-674C-B2650A0070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4302" y="1251829"/>
              <a:ext cx="2923181" cy="3455962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algn="just" defTabSz="866943" fontAlgn="base">
                <a:lnSpc>
                  <a:spcPct val="120000"/>
                </a:lnSpc>
              </a:pPr>
              <a:endParaRPr lang="id-ID" sz="758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F4E34D44-97FF-88BF-ABB8-560C9EB799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037" y="4938748"/>
              <a:ext cx="1494000" cy="1198362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algn="just" defTabSz="866943" fontAlgn="base">
                <a:lnSpc>
                  <a:spcPct val="120000"/>
                </a:lnSpc>
              </a:pPr>
              <a:endParaRPr lang="id-ID" sz="758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TextBox 27">
            <a:extLst>
              <a:ext uri="{FF2B5EF4-FFF2-40B4-BE49-F238E27FC236}">
                <a16:creationId xmlns:a16="http://schemas.microsoft.com/office/drawing/2014/main" id="{EFC9F954-377F-E2CB-93FF-9CAB1E677411}"/>
              </a:ext>
            </a:extLst>
          </p:cNvPr>
          <p:cNvSpPr txBox="1"/>
          <p:nvPr/>
        </p:nvSpPr>
        <p:spPr>
          <a:xfrm>
            <a:off x="1502229" y="1753432"/>
            <a:ext cx="8412697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Essa luz pode ser provida de forma natural (luz solar) ou artificial (por lâmpadas).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De acordo com a NR 17, a iluminação deve evitar “ofuscamento, reflexos incômodos, sombras e contrastes excessivos”.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Nas indústrias, existe um problema ainda maior a cuidar quanto à iluminação, que é o efeito estroboscópico. </a:t>
            </a:r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557D1DA0-B00E-2874-25CE-24DEF90E9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2">
            <a:extLst>
              <a:ext uri="{FF2B5EF4-FFF2-40B4-BE49-F238E27FC236}">
                <a16:creationId xmlns:a16="http://schemas.microsoft.com/office/drawing/2014/main" id="{BC75C916-EA12-6207-CDC0-0A708492A060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6D5154B-C4C3-46B1-50FF-D409E1CBDB5B}"/>
              </a:ext>
            </a:extLst>
          </p:cNvPr>
          <p:cNvSpPr/>
          <p:nvPr/>
        </p:nvSpPr>
        <p:spPr>
          <a:xfrm>
            <a:off x="1054634" y="1011462"/>
            <a:ext cx="10516884" cy="5698672"/>
          </a:xfrm>
          <a:prstGeom prst="roundRect">
            <a:avLst>
              <a:gd name="adj" fmla="val 2606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E4D72C-056E-490F-BA54-990E1617C215}"/>
              </a:ext>
            </a:extLst>
          </p:cNvPr>
          <p:cNvSpPr/>
          <p:nvPr/>
        </p:nvSpPr>
        <p:spPr>
          <a:xfrm>
            <a:off x="5486405" y="147866"/>
            <a:ext cx="1393364" cy="139336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36600" dist="228600" dir="5400000" sx="95000" sy="95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1C4D9D6B-6A33-DB80-D299-2A1E22A7A130}"/>
              </a:ext>
            </a:extLst>
          </p:cNvPr>
          <p:cNvSpPr txBox="1"/>
          <p:nvPr/>
        </p:nvSpPr>
        <p:spPr>
          <a:xfrm>
            <a:off x="1054634" y="2316514"/>
            <a:ext cx="6204853" cy="305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b="1" dirty="0">
                <a:solidFill>
                  <a:schemeClr val="accent1"/>
                </a:solidFill>
                <a:cs typeface="+mn-ea"/>
                <a:sym typeface="+mn-lt"/>
              </a:rPr>
              <a:t>Esse efeito ocorre quando a frequência da luminosidade de um ambiente iguala a frequência de uma máquina rotativa no mesmo local (um disco de corte, uma polia, etc.). </a:t>
            </a:r>
          </a:p>
          <a:p>
            <a:pPr>
              <a:lnSpc>
                <a:spcPct val="120000"/>
              </a:lnSpc>
            </a:pPr>
            <a:endParaRPr lang="pt-BR" b="1" dirty="0">
              <a:solidFill>
                <a:schemeClr val="accent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lang="pt-BR" b="1" dirty="0">
              <a:solidFill>
                <a:schemeClr val="accent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Isso faz com que a visão humana não capte o movimento, se existir, dando a falsa sensação de parada. </a:t>
            </a:r>
          </a:p>
        </p:txBody>
      </p:sp>
      <p:pic>
        <p:nvPicPr>
          <p:cNvPr id="9" name="Imagem 8" descr="Homem lendo livro&#10;&#10;Descrição gerada automaticamente com confiança baixa">
            <a:extLst>
              <a:ext uri="{FF2B5EF4-FFF2-40B4-BE49-F238E27FC236}">
                <a16:creationId xmlns:a16="http://schemas.microsoft.com/office/drawing/2014/main" id="{95E4BCD3-0812-A8EE-14FF-0018E92E76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1061"/>
          <a:stretch/>
        </p:blipFill>
        <p:spPr>
          <a:xfrm>
            <a:off x="5573485" y="240258"/>
            <a:ext cx="1219201" cy="1207542"/>
          </a:xfrm>
          <a:prstGeom prst="ellipse">
            <a:avLst/>
          </a:prstGeom>
        </p:spPr>
      </p:pic>
      <p:pic>
        <p:nvPicPr>
          <p:cNvPr id="10" name="Imagem 9" descr="grátis Foto profissional grátis de abajur, aguentar, aparelhos Foto profissional">
            <a:extLst>
              <a:ext uri="{FF2B5EF4-FFF2-40B4-BE49-F238E27FC236}">
                <a16:creationId xmlns:a16="http://schemas.microsoft.com/office/drawing/2014/main" id="{816BB826-0827-5C96-FBBB-8E3667F5B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90" y="1171484"/>
            <a:ext cx="3343195" cy="5011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93115A03-E496-BDC3-6D56-DDD65498F3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9526"/>
      </p:ext>
    </p:extLst>
  </p:cSld>
  <p:clrMapOvr>
    <a:masterClrMapping/>
  </p:clrMapOvr>
  <p:transition spd="med" advTm="8639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2">
            <a:extLst>
              <a:ext uri="{FF2B5EF4-FFF2-40B4-BE49-F238E27FC236}">
                <a16:creationId xmlns:a16="http://schemas.microsoft.com/office/drawing/2014/main" id="{A7432A49-5412-B851-6D32-CFC07F87B479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1796143" y="3924285"/>
            <a:ext cx="9035143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  <a:cs typeface="+mn-ea"/>
                <a:sym typeface="+mn-lt"/>
              </a:rPr>
              <a:t>O efeito estroboscópico é utilizado também nas boates, com a diferença de que nesses locais é útil para a finalidade deles, enquanto que no ambiente de trabalho pode causar riscos.</a:t>
            </a:r>
          </a:p>
        </p:txBody>
      </p:sp>
      <p:pic>
        <p:nvPicPr>
          <p:cNvPr id="11268" name="Picture 4" descr="Iluminação: Entenda como a saúde do trabalhador pode ser afetada">
            <a:extLst>
              <a:ext uri="{FF2B5EF4-FFF2-40B4-BE49-F238E27FC236}">
                <a16:creationId xmlns:a16="http://schemas.microsoft.com/office/drawing/2014/main" id="{00C8C4C2-FEF4-A11B-C753-EA3B18640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-1"/>
            <a:ext cx="12192000" cy="33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Uma imagem contendo homem, segurando, laranja, em pé&#10;&#10;Descrição gerada automaticamente">
            <a:extLst>
              <a:ext uri="{FF2B5EF4-FFF2-40B4-BE49-F238E27FC236}">
                <a16:creationId xmlns:a16="http://schemas.microsoft.com/office/drawing/2014/main" id="{25616880-4C9A-1B97-FFB5-566350C938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50" b="19050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97ED11-98DD-4A35-9978-6B9D22EF1EE2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81000"/>
                </a:schemeClr>
              </a:gs>
              <a:gs pos="100000">
                <a:schemeClr val="accent2">
                  <a:lumMod val="75000"/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E90531-134E-4106-9F8C-F894EEBFDC7C}"/>
              </a:ext>
            </a:extLst>
          </p:cNvPr>
          <p:cNvSpPr txBox="1"/>
          <p:nvPr/>
        </p:nvSpPr>
        <p:spPr>
          <a:xfrm>
            <a:off x="1159328" y="1324078"/>
            <a:ext cx="9960428" cy="3905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 Norma de Higiene Ocupacional nº 11 (NHO 11) da Fundacentro diz quais são os níveis mínimos de iluminamento em ambientes de trabalho internos. </a:t>
            </a:r>
          </a:p>
          <a:p>
            <a:pPr algn="ctr">
              <a:lnSpc>
                <a:spcPct val="150000"/>
              </a:lnSpc>
            </a:pP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Ela também ensina meios de medir esse nível de iluminamento e cita a necessidade de manutenção preventiva e corretiva.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30047AB-4251-B710-E303-BB1970C2413E}"/>
              </a:ext>
            </a:extLst>
          </p:cNvPr>
          <p:cNvCxnSpPr>
            <a:cxnSpLocks/>
          </p:cNvCxnSpPr>
          <p:nvPr/>
        </p:nvCxnSpPr>
        <p:spPr>
          <a:xfrm>
            <a:off x="1191985" y="3581400"/>
            <a:ext cx="995498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6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r"/>
      </p:transition>
    </mc:Choice>
    <mc:Fallback xmlns="">
      <p:transition spd="slow" advTm="86399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4">
            <a:extLst>
              <a:ext uri="{FF2B5EF4-FFF2-40B4-BE49-F238E27FC236}">
                <a16:creationId xmlns:a16="http://schemas.microsoft.com/office/drawing/2014/main" id="{223782CB-E090-D028-793D-90C6B2F9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0602"/>
            <a:ext cx="12192000" cy="2982141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79DCDB5E-1E4E-2511-3594-31332D17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800" y="690506"/>
            <a:ext cx="443280" cy="601282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337258" y="2330088"/>
            <a:ext cx="7066781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 manutenção preventiva e corretiva envolve a limpeza e substituição de lâmpadas e outros componentes.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 periodicidade pode ser maior ou menor em empresas onde seja liberado pó durante o trabalho ou outras partículas que cheguem aos pontos de luz e reduzam sua eficiência.</a:t>
            </a:r>
            <a:endParaRPr lang="en-US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052" name="Picture 4" descr="Técnico em Segurança do Trabalho - O Acadêmico">
            <a:extLst>
              <a:ext uri="{FF2B5EF4-FFF2-40B4-BE49-F238E27FC236}">
                <a16:creationId xmlns:a16="http://schemas.microsoft.com/office/drawing/2014/main" id="{18C3149F-3207-03BD-5537-FEB0CE86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97" y="1665514"/>
            <a:ext cx="4450703" cy="51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8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1D6086-B1D8-4B36-A2C9-1C1BB6D33544}"/>
              </a:ext>
            </a:extLst>
          </p:cNvPr>
          <p:cNvSpPr txBox="1"/>
          <p:nvPr/>
        </p:nvSpPr>
        <p:spPr>
          <a:xfrm>
            <a:off x="576592" y="645481"/>
            <a:ext cx="6009267" cy="5567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rgbClr val="55BBA1"/>
                </a:solidFill>
                <a:cs typeface="+mn-ea"/>
                <a:sym typeface="+mn-lt"/>
              </a:rPr>
              <a:t>Podem existir exigências mínimas em locais de trabalho específicos. </a:t>
            </a:r>
          </a:p>
          <a:p>
            <a:pPr>
              <a:lnSpc>
                <a:spcPct val="150000"/>
              </a:lnSpc>
            </a:pPr>
            <a:endParaRPr lang="pt-BR" altLang="zh-CN" sz="2400" b="1" dirty="0">
              <a:solidFill>
                <a:srgbClr val="55BBA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Para operações em navios, a NR 29 indica que os locais de operação a bordo ou em terra devem ter pelo menos 50 lux de iluminamento, enquanto as áreas de acesso e circulação de pessoas não podem ter menos de 10 lux.</a:t>
            </a:r>
            <a:endParaRPr lang="pt-BR" altLang="zh-CN" sz="24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E5E9D-7FA3-45EA-B81C-7155BEC4E113}"/>
              </a:ext>
            </a:extLst>
          </p:cNvPr>
          <p:cNvGrpSpPr/>
          <p:nvPr/>
        </p:nvGrpSpPr>
        <p:grpSpPr>
          <a:xfrm>
            <a:off x="7314842" y="2015262"/>
            <a:ext cx="934065" cy="934065"/>
            <a:chOff x="968477" y="1460091"/>
            <a:chExt cx="934065" cy="93406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5A8548-F861-4C94-88E1-A21B16979011}"/>
                </a:ext>
              </a:extLst>
            </p:cNvPr>
            <p:cNvSpPr/>
            <p:nvPr/>
          </p:nvSpPr>
          <p:spPr>
            <a:xfrm>
              <a:off x="968477" y="1460091"/>
              <a:ext cx="934065" cy="934065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Freeform 115">
              <a:extLst>
                <a:ext uri="{FF2B5EF4-FFF2-40B4-BE49-F238E27FC236}">
                  <a16:creationId xmlns:a16="http://schemas.microsoft.com/office/drawing/2014/main" id="{BEE30BE8-AEDF-4C72-832A-B65F68F76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4978" y="1776726"/>
              <a:ext cx="241062" cy="300794"/>
            </a:xfrm>
            <a:custGeom>
              <a:avLst/>
              <a:gdLst>
                <a:gd name="T0" fmla="*/ 170867 w 400"/>
                <a:gd name="T1" fmla="*/ 55735 h 498"/>
                <a:gd name="T2" fmla="*/ 170867 w 400"/>
                <a:gd name="T3" fmla="*/ 55735 h 498"/>
                <a:gd name="T4" fmla="*/ 103597 w 400"/>
                <a:gd name="T5" fmla="*/ 4045 h 498"/>
                <a:gd name="T6" fmla="*/ 51574 w 400"/>
                <a:gd name="T7" fmla="*/ 67871 h 498"/>
                <a:gd name="T8" fmla="*/ 59647 w 400"/>
                <a:gd name="T9" fmla="*/ 95738 h 498"/>
                <a:gd name="T10" fmla="*/ 4036 w 400"/>
                <a:gd name="T11" fmla="*/ 182936 h 498"/>
                <a:gd name="T12" fmla="*/ 0 w 400"/>
                <a:gd name="T13" fmla="*/ 195072 h 498"/>
                <a:gd name="T14" fmla="*/ 4036 w 400"/>
                <a:gd name="T15" fmla="*/ 214849 h 498"/>
                <a:gd name="T16" fmla="*/ 12109 w 400"/>
                <a:gd name="T17" fmla="*/ 223389 h 498"/>
                <a:gd name="T18" fmla="*/ 27805 w 400"/>
                <a:gd name="T19" fmla="*/ 218894 h 498"/>
                <a:gd name="T20" fmla="*/ 39914 w 400"/>
                <a:gd name="T21" fmla="*/ 211253 h 498"/>
                <a:gd name="T22" fmla="*/ 63683 w 400"/>
                <a:gd name="T23" fmla="*/ 175295 h 498"/>
                <a:gd name="T24" fmla="*/ 63683 w 400"/>
                <a:gd name="T25" fmla="*/ 175295 h 498"/>
                <a:gd name="T26" fmla="*/ 79379 w 400"/>
                <a:gd name="T27" fmla="*/ 171250 h 498"/>
                <a:gd name="T28" fmla="*/ 103597 w 400"/>
                <a:gd name="T29" fmla="*/ 127651 h 498"/>
                <a:gd name="T30" fmla="*/ 131402 w 400"/>
                <a:gd name="T31" fmla="*/ 127651 h 498"/>
                <a:gd name="T32" fmla="*/ 170867 w 400"/>
                <a:gd name="T33" fmla="*/ 55735 h 498"/>
                <a:gd name="T34" fmla="*/ 143062 w 400"/>
                <a:gd name="T35" fmla="*/ 71466 h 498"/>
                <a:gd name="T36" fmla="*/ 143062 w 400"/>
                <a:gd name="T37" fmla="*/ 71466 h 498"/>
                <a:gd name="T38" fmla="*/ 114808 w 400"/>
                <a:gd name="T39" fmla="*/ 63825 h 498"/>
                <a:gd name="T40" fmla="*/ 99112 w 400"/>
                <a:gd name="T41" fmla="*/ 35958 h 498"/>
                <a:gd name="T42" fmla="*/ 139026 w 400"/>
                <a:gd name="T43" fmla="*/ 31913 h 498"/>
                <a:gd name="T44" fmla="*/ 143062 w 400"/>
                <a:gd name="T45" fmla="*/ 71466 h 4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00" h="498">
                  <a:moveTo>
                    <a:pt x="381" y="124"/>
                  </a:moveTo>
                  <a:lnTo>
                    <a:pt x="381" y="124"/>
                  </a:lnTo>
                  <a:cubicBezTo>
                    <a:pt x="372" y="44"/>
                    <a:pt x="301" y="0"/>
                    <a:pt x="231" y="9"/>
                  </a:cubicBezTo>
                  <a:cubicBezTo>
                    <a:pt x="159" y="27"/>
                    <a:pt x="106" y="80"/>
                    <a:pt x="115" y="151"/>
                  </a:cubicBezTo>
                  <a:cubicBezTo>
                    <a:pt x="115" y="168"/>
                    <a:pt x="124" y="195"/>
                    <a:pt x="133" y="213"/>
                  </a:cubicBezTo>
                  <a:cubicBezTo>
                    <a:pt x="9" y="407"/>
                    <a:pt x="9" y="407"/>
                    <a:pt x="9" y="407"/>
                  </a:cubicBezTo>
                  <a:cubicBezTo>
                    <a:pt x="0" y="407"/>
                    <a:pt x="0" y="425"/>
                    <a:pt x="0" y="434"/>
                  </a:cubicBezTo>
                  <a:cubicBezTo>
                    <a:pt x="9" y="478"/>
                    <a:pt x="9" y="478"/>
                    <a:pt x="9" y="478"/>
                  </a:cubicBezTo>
                  <a:cubicBezTo>
                    <a:pt x="9" y="487"/>
                    <a:pt x="18" y="497"/>
                    <a:pt x="27" y="497"/>
                  </a:cubicBezTo>
                  <a:cubicBezTo>
                    <a:pt x="62" y="487"/>
                    <a:pt x="62" y="487"/>
                    <a:pt x="62" y="487"/>
                  </a:cubicBezTo>
                  <a:cubicBezTo>
                    <a:pt x="71" y="487"/>
                    <a:pt x="80" y="478"/>
                    <a:pt x="89" y="470"/>
                  </a:cubicBezTo>
                  <a:cubicBezTo>
                    <a:pt x="142" y="390"/>
                    <a:pt x="142" y="390"/>
                    <a:pt x="142" y="390"/>
                  </a:cubicBezTo>
                  <a:cubicBezTo>
                    <a:pt x="177" y="381"/>
                    <a:pt x="177" y="381"/>
                    <a:pt x="177" y="381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48" y="293"/>
                    <a:pt x="284" y="284"/>
                    <a:pt x="293" y="284"/>
                  </a:cubicBezTo>
                  <a:cubicBezTo>
                    <a:pt x="363" y="275"/>
                    <a:pt x="399" y="195"/>
                    <a:pt x="381" y="124"/>
                  </a:cubicBezTo>
                  <a:close/>
                  <a:moveTo>
                    <a:pt x="319" y="159"/>
                  </a:moveTo>
                  <a:lnTo>
                    <a:pt x="319" y="159"/>
                  </a:lnTo>
                  <a:cubicBezTo>
                    <a:pt x="301" y="187"/>
                    <a:pt x="284" y="168"/>
                    <a:pt x="256" y="142"/>
                  </a:cubicBezTo>
                  <a:cubicBezTo>
                    <a:pt x="231" y="124"/>
                    <a:pt x="203" y="115"/>
                    <a:pt x="221" y="80"/>
                  </a:cubicBezTo>
                  <a:cubicBezTo>
                    <a:pt x="240" y="53"/>
                    <a:pt x="284" y="44"/>
                    <a:pt x="310" y="71"/>
                  </a:cubicBezTo>
                  <a:cubicBezTo>
                    <a:pt x="337" y="89"/>
                    <a:pt x="346" y="133"/>
                    <a:pt x="319" y="1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pic>
        <p:nvPicPr>
          <p:cNvPr id="6" name="Espaço Reservado para Imagem 5" descr="Uma imagem contendo no interior, mesa, itens, computador&#10;&#10;Descrição gerada automaticamente">
            <a:extLst>
              <a:ext uri="{FF2B5EF4-FFF2-40B4-BE49-F238E27FC236}">
                <a16:creationId xmlns:a16="http://schemas.microsoft.com/office/drawing/2014/main" id="{A3ED0DB8-CD65-C2EE-4D7F-9E5B6154CA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31" r="17031"/>
          <a:stretch>
            <a:fillRect/>
          </a:stretch>
        </p:blipFill>
        <p:spPr>
          <a:xfrm>
            <a:off x="7227754" y="1471925"/>
            <a:ext cx="4172397" cy="4228694"/>
          </a:xfrm>
        </p:spPr>
      </p:pic>
    </p:spTree>
    <p:extLst>
      <p:ext uri="{BB962C8B-B14F-4D97-AF65-F5344CB8AC3E}">
        <p14:creationId xmlns:p14="http://schemas.microsoft.com/office/powerpoint/2010/main" val="392333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r"/>
      </p:transition>
    </mc:Choice>
    <mc:Fallback xmlns="">
      <p:transition spd="slow" advTm="86399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4">
            <a:extLst>
              <a:ext uri="{FF2B5EF4-FFF2-40B4-BE49-F238E27FC236}">
                <a16:creationId xmlns:a16="http://schemas.microsoft.com/office/drawing/2014/main" id="{223782CB-E090-D028-793D-90C6B2F9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251" y="1223676"/>
            <a:ext cx="1556380" cy="1559688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79DCDB5E-1E4E-2511-3594-31332D17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800" y="1702878"/>
            <a:ext cx="443280" cy="601282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798764" y="3098650"/>
            <a:ext cx="6502100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dirty="0">
                <a:solidFill>
                  <a:schemeClr val="bg1"/>
                </a:solidFill>
                <a:cs typeface="+mn-ea"/>
                <a:sym typeface="+mn-lt"/>
              </a:rPr>
              <a:t>O nome “conforto” não se refere a local de descanso ou relaxamento, mas que esse local não provoque doenças ou promova acidentes em função de não possuir elementos de segurança como:</a:t>
            </a:r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52" name="Picture 4" descr="Técnico em Segurança do Trabalho - O Acadêmico">
            <a:extLst>
              <a:ext uri="{FF2B5EF4-FFF2-40B4-BE49-F238E27FC236}">
                <a16:creationId xmlns:a16="http://schemas.microsoft.com/office/drawing/2014/main" id="{18C3149F-3207-03BD-5537-FEB0CE86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92" y="2235698"/>
            <a:ext cx="3961974" cy="462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9D305E5B-E43F-7833-EC1E-0BEDE21E7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Mulher com computador na mesa&#10;&#10;Descrição gerada automaticamente">
            <a:extLst>
              <a:ext uri="{FF2B5EF4-FFF2-40B4-BE49-F238E27FC236}">
                <a16:creationId xmlns:a16="http://schemas.microsoft.com/office/drawing/2014/main" id="{7DB37E33-F07D-99B1-4101-79C8B4FBE6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96" b="14196"/>
          <a:stretch>
            <a:fillRect/>
          </a:stretch>
        </p:blipFill>
        <p:spPr/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204749-E588-43AC-A0F4-71CECD5B84C1}"/>
              </a:ext>
            </a:extLst>
          </p:cNvPr>
          <p:cNvSpPr/>
          <p:nvPr/>
        </p:nvSpPr>
        <p:spPr>
          <a:xfrm>
            <a:off x="9258031" y="3429001"/>
            <a:ext cx="2933968" cy="238923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D4DB275-CFE0-4DC8-BDCD-809CFEB52457}"/>
              </a:ext>
            </a:extLst>
          </p:cNvPr>
          <p:cNvSpPr/>
          <p:nvPr/>
        </p:nvSpPr>
        <p:spPr>
          <a:xfrm>
            <a:off x="4984422" y="3303639"/>
            <a:ext cx="5161936" cy="2639961"/>
          </a:xfrm>
          <a:prstGeom prst="roundRect">
            <a:avLst>
              <a:gd name="adj" fmla="val 800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2460F6-9530-45BF-B5CE-9B111A88DA5D}"/>
              </a:ext>
            </a:extLst>
          </p:cNvPr>
          <p:cNvSpPr txBox="1"/>
          <p:nvPr/>
        </p:nvSpPr>
        <p:spPr>
          <a:xfrm>
            <a:off x="5182082" y="4611997"/>
            <a:ext cx="444549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Conforto Térmico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D34A72-0885-4908-8E33-29EA67FABC95}"/>
              </a:ext>
            </a:extLst>
          </p:cNvPr>
          <p:cNvSpPr txBox="1"/>
          <p:nvPr/>
        </p:nvSpPr>
        <p:spPr>
          <a:xfrm>
            <a:off x="5214164" y="3429000"/>
            <a:ext cx="4085304" cy="136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05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lang="en-US" sz="3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00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2" grpId="0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: Rounded Corners 19">
            <a:extLst>
              <a:ext uri="{FF2B5EF4-FFF2-40B4-BE49-F238E27FC236}">
                <a16:creationId xmlns:a16="http://schemas.microsoft.com/office/drawing/2014/main" id="{494E942E-CC11-CDC6-A9E1-6AF4B50748C2}"/>
              </a:ext>
            </a:extLst>
          </p:cNvPr>
          <p:cNvSpPr/>
          <p:nvPr/>
        </p:nvSpPr>
        <p:spPr>
          <a:xfrm>
            <a:off x="1591713" y="1132446"/>
            <a:ext cx="1838981" cy="1642516"/>
          </a:xfrm>
          <a:prstGeom prst="roundRect">
            <a:avLst>
              <a:gd name="adj" fmla="val 10022"/>
            </a:avLst>
          </a:prstGeom>
          <a:solidFill>
            <a:schemeClr val="accent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165" name="Group 38">
            <a:extLst>
              <a:ext uri="{FF2B5EF4-FFF2-40B4-BE49-F238E27FC236}">
                <a16:creationId xmlns:a16="http://schemas.microsoft.com/office/drawing/2014/main" id="{0D83EC2A-9881-4B4A-76EA-A012E56413F1}"/>
              </a:ext>
            </a:extLst>
          </p:cNvPr>
          <p:cNvGrpSpPr/>
          <p:nvPr/>
        </p:nvGrpSpPr>
        <p:grpSpPr>
          <a:xfrm>
            <a:off x="4833192" y="565087"/>
            <a:ext cx="3033486" cy="1320800"/>
            <a:chOff x="4579257" y="2959509"/>
            <a:chExt cx="3033486" cy="1320800"/>
          </a:xfrm>
        </p:grpSpPr>
        <p:cxnSp>
          <p:nvCxnSpPr>
            <p:cNvPr id="166" name="Straight Connector 35">
              <a:extLst>
                <a:ext uri="{FF2B5EF4-FFF2-40B4-BE49-F238E27FC236}">
                  <a16:creationId xmlns:a16="http://schemas.microsoft.com/office/drawing/2014/main" id="{BBB15FEC-3C1B-EB09-F1A1-1C035CD48209}"/>
                </a:ext>
              </a:extLst>
            </p:cNvPr>
            <p:cNvCxnSpPr/>
            <p:nvPr/>
          </p:nvCxnSpPr>
          <p:spPr>
            <a:xfrm flipV="1">
              <a:off x="4579257" y="2959509"/>
              <a:ext cx="0" cy="132080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36">
              <a:extLst>
                <a:ext uri="{FF2B5EF4-FFF2-40B4-BE49-F238E27FC236}">
                  <a16:creationId xmlns:a16="http://schemas.microsoft.com/office/drawing/2014/main" id="{ADD78D0A-F507-290D-0757-3E98261F4DDF}"/>
                </a:ext>
              </a:extLst>
            </p:cNvPr>
            <p:cNvCxnSpPr/>
            <p:nvPr/>
          </p:nvCxnSpPr>
          <p:spPr>
            <a:xfrm flipV="1">
              <a:off x="7612743" y="2959509"/>
              <a:ext cx="0" cy="132080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" name="Rectangle: Rounded Corners 19">
            <a:extLst>
              <a:ext uri="{FF2B5EF4-FFF2-40B4-BE49-F238E27FC236}">
                <a16:creationId xmlns:a16="http://schemas.microsoft.com/office/drawing/2014/main" id="{F30068C9-994B-368E-74A1-6F9B357C62A9}"/>
              </a:ext>
            </a:extLst>
          </p:cNvPr>
          <p:cNvSpPr/>
          <p:nvPr/>
        </p:nvSpPr>
        <p:spPr>
          <a:xfrm>
            <a:off x="1983205" y="1391284"/>
            <a:ext cx="7833705" cy="4096085"/>
          </a:xfrm>
          <a:prstGeom prst="roundRect">
            <a:avLst>
              <a:gd name="adj" fmla="val 4354"/>
            </a:avLst>
          </a:prstGeom>
          <a:solidFill>
            <a:schemeClr val="bg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81" name="TextBox 26">
            <a:extLst>
              <a:ext uri="{FF2B5EF4-FFF2-40B4-BE49-F238E27FC236}">
                <a16:creationId xmlns:a16="http://schemas.microsoft.com/office/drawing/2014/main" id="{4B1626CE-AA76-4438-FC42-CC1A2C997097}"/>
              </a:ext>
            </a:extLst>
          </p:cNvPr>
          <p:cNvSpPr txBox="1"/>
          <p:nvPr/>
        </p:nvSpPr>
        <p:spPr>
          <a:xfrm>
            <a:off x="2775018" y="1953051"/>
            <a:ext cx="6641963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O conforto térmico também é muito importante em um ambiente de trabalho.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Pessoas com níveis de suor mais intenso, pouco hidratadas, com frio ou ventos intensos sobre o corpo, além de serem menos produtivas, sentirão um desgaste muito maior na jornada de trabalho.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1" name="Rectangle: Rounded Corners 19">
            <a:extLst>
              <a:ext uri="{FF2B5EF4-FFF2-40B4-BE49-F238E27FC236}">
                <a16:creationId xmlns:a16="http://schemas.microsoft.com/office/drawing/2014/main" id="{B654C663-EB2E-8DAE-5EC0-0AF4877F14BC}"/>
              </a:ext>
            </a:extLst>
          </p:cNvPr>
          <p:cNvSpPr/>
          <p:nvPr/>
        </p:nvSpPr>
        <p:spPr>
          <a:xfrm>
            <a:off x="9203612" y="5680891"/>
            <a:ext cx="613298" cy="454524"/>
          </a:xfrm>
          <a:prstGeom prst="roundRect">
            <a:avLst>
              <a:gd name="adj" fmla="val 21997"/>
            </a:avLst>
          </a:prstGeom>
          <a:solidFill>
            <a:schemeClr val="accent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AB82AC29-5837-3AB6-5BF1-146E351AB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74" grpId="0" animBg="1"/>
      <p:bldP spid="16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2">
            <a:extLst>
              <a:ext uri="{FF2B5EF4-FFF2-40B4-BE49-F238E27FC236}">
                <a16:creationId xmlns:a16="http://schemas.microsoft.com/office/drawing/2014/main" id="{2F3947D2-F9E6-7EA0-D968-B4E2A3924311}"/>
              </a:ext>
            </a:extLst>
          </p:cNvPr>
          <p:cNvSpPr/>
          <p:nvPr/>
        </p:nvSpPr>
        <p:spPr>
          <a:xfrm>
            <a:off x="1" y="0"/>
            <a:ext cx="6095998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2" name="Picture 2" descr="O que é DDS Segurança + 5 temas e erros para evitar">
            <a:extLst>
              <a:ext uri="{FF2B5EF4-FFF2-40B4-BE49-F238E27FC236}">
                <a16:creationId xmlns:a16="http://schemas.microsoft.com/office/drawing/2014/main" id="{536B4F49-9883-4F49-D174-94AC22F97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43159"/>
          <a:stretch/>
        </p:blipFill>
        <p:spPr bwMode="auto">
          <a:xfrm>
            <a:off x="4709" y="2"/>
            <a:ext cx="6096001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906583CC-CE44-81D5-8E59-9130D0CA320B}"/>
              </a:ext>
            </a:extLst>
          </p:cNvPr>
          <p:cNvGrpSpPr/>
          <p:nvPr/>
        </p:nvGrpSpPr>
        <p:grpSpPr>
          <a:xfrm rot="16426826">
            <a:off x="5931582" y="3234025"/>
            <a:ext cx="328836" cy="328836"/>
            <a:chOff x="5931582" y="4864782"/>
            <a:chExt cx="328836" cy="328836"/>
          </a:xfrm>
        </p:grpSpPr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51D1D9EE-B519-1698-B51B-5618C8E5EBB0}"/>
                </a:ext>
              </a:extLst>
            </p:cNvPr>
            <p:cNvSpPr/>
            <p:nvPr/>
          </p:nvSpPr>
          <p:spPr>
            <a:xfrm>
              <a:off x="5931582" y="4864782"/>
              <a:ext cx="328836" cy="328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76200" dir="5400000" sx="88000" sy="88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57B8FD16-4EB0-D6FD-45A3-43AABFD00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074" y="4986387"/>
              <a:ext cx="143852" cy="85626"/>
            </a:xfrm>
            <a:custGeom>
              <a:avLst/>
              <a:gdLst>
                <a:gd name="T0" fmla="*/ 124988 w 303"/>
                <a:gd name="T1" fmla="*/ 23946 h 179"/>
                <a:gd name="T2" fmla="*/ 124988 w 303"/>
                <a:gd name="T3" fmla="*/ 23946 h 179"/>
                <a:gd name="T4" fmla="*/ 74377 w 303"/>
                <a:gd name="T5" fmla="*/ 74941 h 179"/>
                <a:gd name="T6" fmla="*/ 66455 w 303"/>
                <a:gd name="T7" fmla="*/ 78932 h 179"/>
                <a:gd name="T8" fmla="*/ 58973 w 303"/>
                <a:gd name="T9" fmla="*/ 74941 h 179"/>
                <a:gd name="T10" fmla="*/ 8362 w 303"/>
                <a:gd name="T11" fmla="*/ 23946 h 179"/>
                <a:gd name="T12" fmla="*/ 8362 w 303"/>
                <a:gd name="T13" fmla="*/ 8425 h 179"/>
                <a:gd name="T14" fmla="*/ 23765 w 303"/>
                <a:gd name="T15" fmla="*/ 8425 h 179"/>
                <a:gd name="T16" fmla="*/ 66455 w 303"/>
                <a:gd name="T17" fmla="*/ 47448 h 179"/>
                <a:gd name="T18" fmla="*/ 109145 w 303"/>
                <a:gd name="T19" fmla="*/ 8425 h 179"/>
                <a:gd name="T20" fmla="*/ 124988 w 303"/>
                <a:gd name="T21" fmla="*/ 8425 h 179"/>
                <a:gd name="T22" fmla="*/ 124988 w 303"/>
                <a:gd name="T23" fmla="*/ 23946 h 1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" h="179">
                  <a:moveTo>
                    <a:pt x="284" y="54"/>
                  </a:moveTo>
                  <a:lnTo>
                    <a:pt x="284" y="54"/>
                  </a:lnTo>
                  <a:cubicBezTo>
                    <a:pt x="275" y="72"/>
                    <a:pt x="169" y="169"/>
                    <a:pt x="169" y="169"/>
                  </a:cubicBezTo>
                  <a:cubicBezTo>
                    <a:pt x="169" y="178"/>
                    <a:pt x="160" y="178"/>
                    <a:pt x="151" y="178"/>
                  </a:cubicBezTo>
                  <a:cubicBezTo>
                    <a:pt x="142" y="178"/>
                    <a:pt x="134" y="178"/>
                    <a:pt x="134" y="169"/>
                  </a:cubicBezTo>
                  <a:cubicBezTo>
                    <a:pt x="134" y="169"/>
                    <a:pt x="27" y="72"/>
                    <a:pt x="19" y="54"/>
                  </a:cubicBezTo>
                  <a:cubicBezTo>
                    <a:pt x="10" y="44"/>
                    <a:pt x="0" y="28"/>
                    <a:pt x="19" y="19"/>
                  </a:cubicBezTo>
                  <a:cubicBezTo>
                    <a:pt x="27" y="9"/>
                    <a:pt x="45" y="0"/>
                    <a:pt x="54" y="19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7" y="0"/>
                    <a:pt x="275" y="9"/>
                    <a:pt x="284" y="19"/>
                  </a:cubicBezTo>
                  <a:cubicBezTo>
                    <a:pt x="302" y="28"/>
                    <a:pt x="302" y="44"/>
                    <a:pt x="284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7830D2-34CE-4BD4-BF37-799B1F760980}"/>
              </a:ext>
            </a:extLst>
          </p:cNvPr>
          <p:cNvSpPr/>
          <p:nvPr/>
        </p:nvSpPr>
        <p:spPr>
          <a:xfrm>
            <a:off x="6862211" y="1850284"/>
            <a:ext cx="4422060" cy="3462318"/>
          </a:xfrm>
          <a:prstGeom prst="roundRect">
            <a:avLst>
              <a:gd name="adj" fmla="val 2180"/>
            </a:avLst>
          </a:prstGeom>
          <a:solidFill>
            <a:schemeClr val="accent2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FB8E2F-219A-4C33-949E-C9CFF7E7C76B}"/>
              </a:ext>
            </a:extLst>
          </p:cNvPr>
          <p:cNvSpPr txBox="1"/>
          <p:nvPr/>
        </p:nvSpPr>
        <p:spPr>
          <a:xfrm>
            <a:off x="7234732" y="2553688"/>
            <a:ext cx="3677018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Ambientes de escritório ou climatizados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" name="Group 36">
            <a:extLst>
              <a:ext uri="{FF2B5EF4-FFF2-40B4-BE49-F238E27FC236}">
                <a16:creationId xmlns:a16="http://schemas.microsoft.com/office/drawing/2014/main" id="{754597C4-C5E6-F622-16E9-329D4716B7BB}"/>
              </a:ext>
            </a:extLst>
          </p:cNvPr>
          <p:cNvGrpSpPr/>
          <p:nvPr/>
        </p:nvGrpSpPr>
        <p:grpSpPr>
          <a:xfrm rot="5400000">
            <a:off x="711559" y="1019678"/>
            <a:ext cx="1438840" cy="2861957"/>
            <a:chOff x="13869259" y="2955420"/>
            <a:chExt cx="2204656" cy="67452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3" name="Rectangle 43">
              <a:extLst>
                <a:ext uri="{FF2B5EF4-FFF2-40B4-BE49-F238E27FC236}">
                  <a16:creationId xmlns:a16="http://schemas.microsoft.com/office/drawing/2014/main" id="{191A7C84-7636-9BEE-58B8-72DAA348C514}"/>
                </a:ext>
              </a:extLst>
            </p:cNvPr>
            <p:cNvSpPr/>
            <p:nvPr/>
          </p:nvSpPr>
          <p:spPr>
            <a:xfrm>
              <a:off x="14143685" y="4362314"/>
              <a:ext cx="1655805" cy="5338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4" name="Isosceles Triangle 44">
              <a:extLst>
                <a:ext uri="{FF2B5EF4-FFF2-40B4-BE49-F238E27FC236}">
                  <a16:creationId xmlns:a16="http://schemas.microsoft.com/office/drawing/2014/main" id="{BC5BD685-D08A-5F6A-1390-7BD51FB6B58A}"/>
                </a:ext>
              </a:extLst>
            </p:cNvPr>
            <p:cNvSpPr/>
            <p:nvPr/>
          </p:nvSpPr>
          <p:spPr>
            <a:xfrm>
              <a:off x="13869259" y="295542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3" name="Group 46">
            <a:extLst>
              <a:ext uri="{FF2B5EF4-FFF2-40B4-BE49-F238E27FC236}">
                <a16:creationId xmlns:a16="http://schemas.microsoft.com/office/drawing/2014/main" id="{118E5A4F-0ACC-5B2D-C272-0A89E17F7FC3}"/>
              </a:ext>
            </a:extLst>
          </p:cNvPr>
          <p:cNvGrpSpPr/>
          <p:nvPr/>
        </p:nvGrpSpPr>
        <p:grpSpPr>
          <a:xfrm rot="5400000">
            <a:off x="771556" y="3120960"/>
            <a:ext cx="1438840" cy="2981951"/>
            <a:chOff x="10557649" y="2672610"/>
            <a:chExt cx="2204656" cy="702802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1" name="Isosceles Triangle 52">
              <a:extLst>
                <a:ext uri="{FF2B5EF4-FFF2-40B4-BE49-F238E27FC236}">
                  <a16:creationId xmlns:a16="http://schemas.microsoft.com/office/drawing/2014/main" id="{82CF7AE8-2DA8-3244-E449-0630872F296A}"/>
                </a:ext>
              </a:extLst>
            </p:cNvPr>
            <p:cNvSpPr/>
            <p:nvPr/>
          </p:nvSpPr>
          <p:spPr>
            <a:xfrm>
              <a:off x="10557649" y="267261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6B93D027-17F5-7ABB-112C-BBB8AD194BDC}"/>
                </a:ext>
              </a:extLst>
            </p:cNvPr>
            <p:cNvSpPr/>
            <p:nvPr/>
          </p:nvSpPr>
          <p:spPr>
            <a:xfrm>
              <a:off x="10832075" y="4060077"/>
              <a:ext cx="1655805" cy="56405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4" name="Group 65">
            <a:extLst>
              <a:ext uri="{FF2B5EF4-FFF2-40B4-BE49-F238E27FC236}">
                <a16:creationId xmlns:a16="http://schemas.microsoft.com/office/drawing/2014/main" id="{7B35368F-8ACD-3170-2740-4F65CDD6ADA1}"/>
              </a:ext>
            </a:extLst>
          </p:cNvPr>
          <p:cNvGrpSpPr/>
          <p:nvPr/>
        </p:nvGrpSpPr>
        <p:grpSpPr>
          <a:xfrm rot="5400000">
            <a:off x="354425" y="296174"/>
            <a:ext cx="1438840" cy="2147688"/>
            <a:chOff x="15525064" y="4638846"/>
            <a:chExt cx="2204656" cy="5061792"/>
          </a:xfrm>
          <a:solidFill>
            <a:schemeClr val="accent1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19" name="Rectangle 72">
              <a:extLst>
                <a:ext uri="{FF2B5EF4-FFF2-40B4-BE49-F238E27FC236}">
                  <a16:creationId xmlns:a16="http://schemas.microsoft.com/office/drawing/2014/main" id="{A1BABD32-F521-59EE-69DD-BDD57A580091}"/>
                </a:ext>
              </a:extLst>
            </p:cNvPr>
            <p:cNvSpPr/>
            <p:nvPr/>
          </p:nvSpPr>
          <p:spPr>
            <a:xfrm>
              <a:off x="15799490" y="6035040"/>
              <a:ext cx="1655805" cy="36655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20" name="Isosceles Triangle 73">
              <a:extLst>
                <a:ext uri="{FF2B5EF4-FFF2-40B4-BE49-F238E27FC236}">
                  <a16:creationId xmlns:a16="http://schemas.microsoft.com/office/drawing/2014/main" id="{4E3437DE-C41A-C99C-38E9-4036CF4DD35A}"/>
                </a:ext>
              </a:extLst>
            </p:cNvPr>
            <p:cNvSpPr/>
            <p:nvPr/>
          </p:nvSpPr>
          <p:spPr>
            <a:xfrm>
              <a:off x="15525064" y="4638846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5" name="Group 55">
            <a:extLst>
              <a:ext uri="{FF2B5EF4-FFF2-40B4-BE49-F238E27FC236}">
                <a16:creationId xmlns:a16="http://schemas.microsoft.com/office/drawing/2014/main" id="{199075A4-875E-4277-E552-59F794790286}"/>
              </a:ext>
            </a:extLst>
          </p:cNvPr>
          <p:cNvGrpSpPr/>
          <p:nvPr/>
        </p:nvGrpSpPr>
        <p:grpSpPr>
          <a:xfrm rot="5400000">
            <a:off x="477209" y="2334668"/>
            <a:ext cx="1438840" cy="2393257"/>
            <a:chOff x="12213454" y="4060077"/>
            <a:chExt cx="2204656" cy="5640561"/>
          </a:xfrm>
          <a:solidFill>
            <a:schemeClr val="accent1">
              <a:lumMod val="40000"/>
              <a:lumOff val="60000"/>
            </a:schemeClr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17" name="Rectangle 61">
              <a:extLst>
                <a:ext uri="{FF2B5EF4-FFF2-40B4-BE49-F238E27FC236}">
                  <a16:creationId xmlns:a16="http://schemas.microsoft.com/office/drawing/2014/main" id="{8F2688E7-ECC6-1402-D616-8FF6D4858108}"/>
                </a:ext>
              </a:extLst>
            </p:cNvPr>
            <p:cNvSpPr/>
            <p:nvPr/>
          </p:nvSpPr>
          <p:spPr>
            <a:xfrm>
              <a:off x="12487880" y="5486400"/>
              <a:ext cx="1655805" cy="4214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8" name="Isosceles Triangle 63">
              <a:extLst>
                <a:ext uri="{FF2B5EF4-FFF2-40B4-BE49-F238E27FC236}">
                  <a16:creationId xmlns:a16="http://schemas.microsoft.com/office/drawing/2014/main" id="{F08D0C1C-3837-1686-2247-BCE180AECB24}"/>
                </a:ext>
              </a:extLst>
            </p:cNvPr>
            <p:cNvSpPr/>
            <p:nvPr/>
          </p:nvSpPr>
          <p:spPr>
            <a:xfrm>
              <a:off x="12213454" y="4060077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16" name="Picture 74">
            <a:extLst>
              <a:ext uri="{FF2B5EF4-FFF2-40B4-BE49-F238E27FC236}">
                <a16:creationId xmlns:a16="http://schemas.microsoft.com/office/drawing/2014/main" id="{A5F1D6C5-1E86-EE78-CABC-E8ACB9710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84858"/>
            <a:ext cx="51224" cy="6961484"/>
          </a:xfrm>
          <a:prstGeom prst="rect">
            <a:avLst/>
          </a:prstGeom>
        </p:spPr>
      </p:pic>
      <p:grpSp>
        <p:nvGrpSpPr>
          <p:cNvPr id="3" name="Group 55">
            <a:extLst>
              <a:ext uri="{FF2B5EF4-FFF2-40B4-BE49-F238E27FC236}">
                <a16:creationId xmlns:a16="http://schemas.microsoft.com/office/drawing/2014/main" id="{70908E84-38C0-9C26-A623-243ACB2DE92B}"/>
              </a:ext>
            </a:extLst>
          </p:cNvPr>
          <p:cNvGrpSpPr/>
          <p:nvPr/>
        </p:nvGrpSpPr>
        <p:grpSpPr>
          <a:xfrm rot="5400000">
            <a:off x="491314" y="4431107"/>
            <a:ext cx="1438840" cy="2393257"/>
            <a:chOff x="12213453" y="4060078"/>
            <a:chExt cx="2204656" cy="5640560"/>
          </a:xfrm>
          <a:solidFill>
            <a:schemeClr val="accent1">
              <a:lumMod val="40000"/>
              <a:lumOff val="60000"/>
            </a:schemeClr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4" name="Rectangle 61">
              <a:extLst>
                <a:ext uri="{FF2B5EF4-FFF2-40B4-BE49-F238E27FC236}">
                  <a16:creationId xmlns:a16="http://schemas.microsoft.com/office/drawing/2014/main" id="{21653BC2-D3E2-2F4A-2C4A-180D26FEEFC7}"/>
                </a:ext>
              </a:extLst>
            </p:cNvPr>
            <p:cNvSpPr/>
            <p:nvPr/>
          </p:nvSpPr>
          <p:spPr>
            <a:xfrm>
              <a:off x="12487880" y="5486400"/>
              <a:ext cx="1655805" cy="4214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" name="Isosceles Triangle 63">
              <a:extLst>
                <a:ext uri="{FF2B5EF4-FFF2-40B4-BE49-F238E27FC236}">
                  <a16:creationId xmlns:a16="http://schemas.microsoft.com/office/drawing/2014/main" id="{403B3BEB-AEF5-F469-A08B-693394CA2A7C}"/>
                </a:ext>
              </a:extLst>
            </p:cNvPr>
            <p:cNvSpPr/>
            <p:nvPr/>
          </p:nvSpPr>
          <p:spPr>
            <a:xfrm>
              <a:off x="12213453" y="4060078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10" name="TextBox 31">
            <a:extLst>
              <a:ext uri="{FF2B5EF4-FFF2-40B4-BE49-F238E27FC236}">
                <a16:creationId xmlns:a16="http://schemas.microsoft.com/office/drawing/2014/main" id="{58D76936-50E2-BF12-21CA-8CA8530FCAB6}"/>
              </a:ext>
            </a:extLst>
          </p:cNvPr>
          <p:cNvSpPr txBox="1"/>
          <p:nvPr/>
        </p:nvSpPr>
        <p:spPr>
          <a:xfrm>
            <a:off x="402548" y="1125506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5.1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CDCC9E2D-A472-0B1C-AC8A-35B261B527E2}"/>
              </a:ext>
            </a:extLst>
          </p:cNvPr>
          <p:cNvSpPr txBox="1"/>
          <p:nvPr/>
        </p:nvSpPr>
        <p:spPr>
          <a:xfrm>
            <a:off x="380776" y="2152714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5.2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8E8C43E5-8DB9-37BA-41FE-4FD44A0E8179}"/>
              </a:ext>
            </a:extLst>
          </p:cNvPr>
          <p:cNvSpPr txBox="1"/>
          <p:nvPr/>
        </p:nvSpPr>
        <p:spPr>
          <a:xfrm>
            <a:off x="399048" y="3281082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5.3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C7BE738C-B94F-5616-0DEA-6A680C3F775A}"/>
              </a:ext>
            </a:extLst>
          </p:cNvPr>
          <p:cNvSpPr txBox="1"/>
          <p:nvPr/>
        </p:nvSpPr>
        <p:spPr>
          <a:xfrm>
            <a:off x="399048" y="4308290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5.4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B1DA5613-F9A0-06C8-CCDC-8BF0DCA9E669}"/>
              </a:ext>
            </a:extLst>
          </p:cNvPr>
          <p:cNvSpPr txBox="1"/>
          <p:nvPr/>
        </p:nvSpPr>
        <p:spPr>
          <a:xfrm>
            <a:off x="384179" y="5340998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5.5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9" name="Imagem 28" descr="Texto&#10;&#10;Descrição gerada automaticamente com confiança baixa">
            <a:extLst>
              <a:ext uri="{FF2B5EF4-FFF2-40B4-BE49-F238E27FC236}">
                <a16:creationId xmlns:a16="http://schemas.microsoft.com/office/drawing/2014/main" id="{37C9FABA-F619-05D2-7451-1FA9C66401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939" y="25684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6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tis Foto profissional grátis de ac, aparelhos, ar condicionado Foto profissional">
            <a:extLst>
              <a:ext uri="{FF2B5EF4-FFF2-40B4-BE49-F238E27FC236}">
                <a16:creationId xmlns:a16="http://schemas.microsoft.com/office/drawing/2014/main" id="{73A72DA6-D49E-9F4E-869D-F25CF3624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45" y="0"/>
            <a:ext cx="5142069" cy="68435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0B9F51-6588-44C7-A3FC-48CC7F419EEA}"/>
              </a:ext>
            </a:extLst>
          </p:cNvPr>
          <p:cNvSpPr/>
          <p:nvPr/>
        </p:nvSpPr>
        <p:spPr>
          <a:xfrm>
            <a:off x="654542" y="1101696"/>
            <a:ext cx="4149874" cy="5322456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8CBAD-5A27-4A72-AF5D-33742181CBF2}"/>
              </a:ext>
            </a:extLst>
          </p:cNvPr>
          <p:cNvSpPr txBox="1"/>
          <p:nvPr/>
        </p:nvSpPr>
        <p:spPr>
          <a:xfrm>
            <a:off x="1032483" y="1101696"/>
            <a:ext cx="3393992" cy="465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Em ambientes de trabalho, o que envolve escritórios ou locais climatizados, a NR 17 sugere adotar a faixa de 18 a 25°C. Isso seria equivalente a uma temperatura amena a quente, mas não extremamente quente.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BB7E7A3D-EC96-7FD1-1565-15F391A445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8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d"/>
      </p:transition>
    </mc:Choice>
    <mc:Fallback xmlns="">
      <p:transition spd="slow" advTm="86399000">
        <p:pull dir="d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5577CB-274B-4E36-8166-6CF213556391}"/>
              </a:ext>
            </a:extLst>
          </p:cNvPr>
          <p:cNvSpPr/>
          <p:nvPr/>
        </p:nvSpPr>
        <p:spPr>
          <a:xfrm>
            <a:off x="1628881" y="1866380"/>
            <a:ext cx="8517201" cy="4208744"/>
          </a:xfrm>
          <a:prstGeom prst="roundRect">
            <a:avLst>
              <a:gd name="adj" fmla="val 140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BE2F5F-0FB2-4ED2-A45E-876358D92558}"/>
              </a:ext>
            </a:extLst>
          </p:cNvPr>
          <p:cNvSpPr/>
          <p:nvPr/>
        </p:nvSpPr>
        <p:spPr>
          <a:xfrm>
            <a:off x="1628881" y="1024455"/>
            <a:ext cx="8517201" cy="1126995"/>
          </a:xfrm>
          <a:prstGeom prst="roundRect">
            <a:avLst>
              <a:gd name="adj" fmla="val 1406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190500" dist="635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65709-F865-48EF-AC01-1A882E14ED64}"/>
              </a:ext>
            </a:extLst>
          </p:cNvPr>
          <p:cNvSpPr txBox="1"/>
          <p:nvPr/>
        </p:nvSpPr>
        <p:spPr>
          <a:xfrm>
            <a:off x="1703540" y="1024455"/>
            <a:ext cx="8354860" cy="4346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CN" sz="2000" b="1" dirty="0">
                <a:solidFill>
                  <a:schemeClr val="bg1"/>
                </a:solidFill>
                <a:cs typeface="+mn-ea"/>
                <a:sym typeface="+mn-lt"/>
              </a:rPr>
              <a:t>Como existem diferentes opiniões sobre temperatura ideal,</a:t>
            </a:r>
          </a:p>
          <a:p>
            <a:endParaRPr lang="pt-BR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endParaRPr lang="pt-BR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endParaRPr lang="pt-BR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endParaRPr lang="pt-BR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pois algumas pessoas preferem algo que resfrie muito e outras se sentem mais desconfortáveis com vento frio incidente, a ideia da faixa de temperatura ajuda a guiar a empresa ou indústria para um valor ideal. Também é interessante adotar aparelhos que não direcionem o ar diretamente sobre os funcionários, evitando o desconforto de quem não gosta de tanto resfriamento.</a:t>
            </a:r>
            <a:endParaRPr lang="pt-BR" altLang="zh-CN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631F1A2E-A02C-9243-3B90-208287CDA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339E23C-7D81-4BD9-A464-1EFA16839A07}"/>
              </a:ext>
            </a:extLst>
          </p:cNvPr>
          <p:cNvSpPr/>
          <p:nvPr/>
        </p:nvSpPr>
        <p:spPr>
          <a:xfrm>
            <a:off x="-351046" y="4311250"/>
            <a:ext cx="2729149" cy="3065528"/>
          </a:xfrm>
          <a:custGeom>
            <a:avLst/>
            <a:gdLst>
              <a:gd name="connsiteX0" fmla="*/ 4267200 w 8534400"/>
              <a:gd name="connsiteY0" fmla="*/ 0 h 9586304"/>
              <a:gd name="connsiteX1" fmla="*/ 4717706 w 8534400"/>
              <a:gd name="connsiteY1" fmla="*/ 105392 h 9586304"/>
              <a:gd name="connsiteX2" fmla="*/ 7975773 w 8534400"/>
              <a:gd name="connsiteY2" fmla="*/ 1734038 h 9586304"/>
              <a:gd name="connsiteX3" fmla="*/ 8534400 w 8534400"/>
              <a:gd name="connsiteY3" fmla="*/ 2638439 h 9586304"/>
              <a:gd name="connsiteX4" fmla="*/ 8534400 w 8534400"/>
              <a:gd name="connsiteY4" fmla="*/ 6947864 h 9586304"/>
              <a:gd name="connsiteX5" fmla="*/ 7975773 w 8534400"/>
              <a:gd name="connsiteY5" fmla="*/ 7852265 h 9586304"/>
              <a:gd name="connsiteX6" fmla="*/ 4717706 w 8534400"/>
              <a:gd name="connsiteY6" fmla="*/ 9480911 h 9586304"/>
              <a:gd name="connsiteX7" fmla="*/ 3816693 w 8534400"/>
              <a:gd name="connsiteY7" fmla="*/ 9480911 h 9586304"/>
              <a:gd name="connsiteX8" fmla="*/ 558630 w 8534400"/>
              <a:gd name="connsiteY8" fmla="*/ 7852265 h 9586304"/>
              <a:gd name="connsiteX9" fmla="*/ 0 w 8534400"/>
              <a:gd name="connsiteY9" fmla="*/ 6947864 h 9586304"/>
              <a:gd name="connsiteX10" fmla="*/ 0 w 8534400"/>
              <a:gd name="connsiteY10" fmla="*/ 2638439 h 9586304"/>
              <a:gd name="connsiteX11" fmla="*/ 558630 w 8534400"/>
              <a:gd name="connsiteY11" fmla="*/ 1734038 h 9586304"/>
              <a:gd name="connsiteX12" fmla="*/ 3816693 w 8534400"/>
              <a:gd name="connsiteY12" fmla="*/ 105392 h 9586304"/>
              <a:gd name="connsiteX13" fmla="*/ 4267200 w 8534400"/>
              <a:gd name="connsiteY13" fmla="*/ 0 h 95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9586304">
                <a:moveTo>
                  <a:pt x="4267200" y="0"/>
                </a:moveTo>
                <a:cubicBezTo>
                  <a:pt x="4421274" y="0"/>
                  <a:pt x="4575349" y="35130"/>
                  <a:pt x="4717706" y="105392"/>
                </a:cubicBezTo>
                <a:cubicBezTo>
                  <a:pt x="4717706" y="105392"/>
                  <a:pt x="4717706" y="105392"/>
                  <a:pt x="7975773" y="1734038"/>
                </a:cubicBezTo>
                <a:cubicBezTo>
                  <a:pt x="8318156" y="1906992"/>
                  <a:pt x="8534400" y="2256502"/>
                  <a:pt x="8534400" y="2638439"/>
                </a:cubicBezTo>
                <a:cubicBezTo>
                  <a:pt x="8534400" y="2638439"/>
                  <a:pt x="8534400" y="2638439"/>
                  <a:pt x="8534400" y="6947864"/>
                </a:cubicBezTo>
                <a:cubicBezTo>
                  <a:pt x="8534400" y="7329801"/>
                  <a:pt x="8318156" y="7679313"/>
                  <a:pt x="7975773" y="7852265"/>
                </a:cubicBezTo>
                <a:cubicBezTo>
                  <a:pt x="7975773" y="7852265"/>
                  <a:pt x="7975773" y="7852265"/>
                  <a:pt x="4717706" y="9480911"/>
                </a:cubicBezTo>
                <a:cubicBezTo>
                  <a:pt x="4432988" y="9621435"/>
                  <a:pt x="4101412" y="9621435"/>
                  <a:pt x="3816693" y="9480911"/>
                </a:cubicBezTo>
                <a:cubicBezTo>
                  <a:pt x="3816693" y="9480911"/>
                  <a:pt x="3816693" y="9480911"/>
                  <a:pt x="558630" y="7852265"/>
                </a:cubicBezTo>
                <a:cubicBezTo>
                  <a:pt x="216244" y="7679313"/>
                  <a:pt x="0" y="7329801"/>
                  <a:pt x="0" y="6947864"/>
                </a:cubicBezTo>
                <a:cubicBezTo>
                  <a:pt x="0" y="6947864"/>
                  <a:pt x="0" y="6947864"/>
                  <a:pt x="0" y="2638439"/>
                </a:cubicBezTo>
                <a:cubicBezTo>
                  <a:pt x="0" y="2256502"/>
                  <a:pt x="216244" y="1906992"/>
                  <a:pt x="558630" y="1734038"/>
                </a:cubicBezTo>
                <a:cubicBezTo>
                  <a:pt x="558630" y="1734038"/>
                  <a:pt x="558630" y="1734038"/>
                  <a:pt x="3816693" y="105392"/>
                </a:cubicBezTo>
                <a:cubicBezTo>
                  <a:pt x="3959054" y="35130"/>
                  <a:pt x="4113129" y="0"/>
                  <a:pt x="4267200" y="0"/>
                </a:cubicBezTo>
                <a:close/>
              </a:path>
            </a:pathLst>
          </a:custGeom>
          <a:solidFill>
            <a:schemeClr val="bg1">
              <a:lumMod val="85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539A05-3110-4F1F-93ED-10941FD6A7B4}"/>
              </a:ext>
            </a:extLst>
          </p:cNvPr>
          <p:cNvSpPr txBox="1"/>
          <p:nvPr/>
        </p:nvSpPr>
        <p:spPr>
          <a:xfrm>
            <a:off x="7345346" y="423066"/>
            <a:ext cx="4619868" cy="37828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Quando a ventilação for natural, também é importante cuidar da intensidade.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Em dias de ventos mais fortes, pode ser uma solução abrir as janelas em outro lado ou reduzir (nunca fechar completamente) as frestas, deixando que menos vento entre.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9" name="Freeform 102">
            <a:extLst>
              <a:ext uri="{FF2B5EF4-FFF2-40B4-BE49-F238E27FC236}">
                <a16:creationId xmlns:a16="http://schemas.microsoft.com/office/drawing/2014/main" id="{CAA5F349-17B0-4D74-8E0A-7C2238AC6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331" y="2946350"/>
            <a:ext cx="569798" cy="512818"/>
          </a:xfrm>
          <a:custGeom>
            <a:avLst/>
            <a:gdLst>
              <a:gd name="T0" fmla="*/ 35703 w 498"/>
              <a:gd name="T1" fmla="*/ 67874 h 445"/>
              <a:gd name="T2" fmla="*/ 35703 w 498"/>
              <a:gd name="T3" fmla="*/ 67874 h 445"/>
              <a:gd name="T4" fmla="*/ 63372 w 498"/>
              <a:gd name="T5" fmla="*/ 75965 h 445"/>
              <a:gd name="T6" fmla="*/ 67389 w 498"/>
              <a:gd name="T7" fmla="*/ 75965 h 445"/>
              <a:gd name="T8" fmla="*/ 87026 w 498"/>
              <a:gd name="T9" fmla="*/ 60232 h 445"/>
              <a:gd name="T10" fmla="*/ 87026 w 498"/>
              <a:gd name="T11" fmla="*/ 56187 h 445"/>
              <a:gd name="T12" fmla="*/ 79439 w 498"/>
              <a:gd name="T13" fmla="*/ 48096 h 445"/>
              <a:gd name="T14" fmla="*/ 122728 w 498"/>
              <a:gd name="T15" fmla="*/ 4495 h 445"/>
              <a:gd name="T16" fmla="*/ 87026 w 498"/>
              <a:gd name="T17" fmla="*/ 0 h 445"/>
              <a:gd name="T18" fmla="*/ 47753 w 498"/>
              <a:gd name="T19" fmla="*/ 24273 h 445"/>
              <a:gd name="T20" fmla="*/ 32133 w 498"/>
              <a:gd name="T21" fmla="*/ 36409 h 445"/>
              <a:gd name="T22" fmla="*/ 23653 w 498"/>
              <a:gd name="T23" fmla="*/ 52141 h 445"/>
              <a:gd name="T24" fmla="*/ 8033 w 498"/>
              <a:gd name="T25" fmla="*/ 56187 h 445"/>
              <a:gd name="T26" fmla="*/ 0 w 498"/>
              <a:gd name="T27" fmla="*/ 64278 h 445"/>
              <a:gd name="T28" fmla="*/ 0 w 498"/>
              <a:gd name="T29" fmla="*/ 67874 h 445"/>
              <a:gd name="T30" fmla="*/ 16066 w 498"/>
              <a:gd name="T31" fmla="*/ 84055 h 445"/>
              <a:gd name="T32" fmla="*/ 23653 w 498"/>
              <a:gd name="T33" fmla="*/ 88101 h 445"/>
              <a:gd name="T34" fmla="*/ 32133 w 498"/>
              <a:gd name="T35" fmla="*/ 80010 h 445"/>
              <a:gd name="T36" fmla="*/ 35703 w 498"/>
              <a:gd name="T37" fmla="*/ 67874 h 445"/>
              <a:gd name="T38" fmla="*/ 99075 w 498"/>
              <a:gd name="T39" fmla="*/ 71919 h 445"/>
              <a:gd name="T40" fmla="*/ 99075 w 498"/>
              <a:gd name="T41" fmla="*/ 71919 h 445"/>
              <a:gd name="T42" fmla="*/ 95059 w 498"/>
              <a:gd name="T43" fmla="*/ 71919 h 445"/>
              <a:gd name="T44" fmla="*/ 79439 w 498"/>
              <a:gd name="T45" fmla="*/ 84055 h 445"/>
              <a:gd name="T46" fmla="*/ 75422 w 498"/>
              <a:gd name="T47" fmla="*/ 91697 h 445"/>
              <a:gd name="T48" fmla="*/ 170035 w 498"/>
              <a:gd name="T49" fmla="*/ 195530 h 445"/>
              <a:gd name="T50" fmla="*/ 178068 w 498"/>
              <a:gd name="T51" fmla="*/ 195530 h 445"/>
              <a:gd name="T52" fmla="*/ 190117 w 498"/>
              <a:gd name="T53" fmla="*/ 187439 h 445"/>
              <a:gd name="T54" fmla="*/ 190117 w 498"/>
              <a:gd name="T55" fmla="*/ 179798 h 445"/>
              <a:gd name="T56" fmla="*/ 99075 w 498"/>
              <a:gd name="T57" fmla="*/ 71919 h 445"/>
              <a:gd name="T58" fmla="*/ 221804 w 498"/>
              <a:gd name="T59" fmla="*/ 28318 h 445"/>
              <a:gd name="T60" fmla="*/ 221804 w 498"/>
              <a:gd name="T61" fmla="*/ 28318 h 445"/>
              <a:gd name="T62" fmla="*/ 213771 w 498"/>
              <a:gd name="T63" fmla="*/ 24273 h 445"/>
              <a:gd name="T64" fmla="*/ 205737 w 498"/>
              <a:gd name="T65" fmla="*/ 40005 h 445"/>
              <a:gd name="T66" fmla="*/ 182084 w 498"/>
              <a:gd name="T67" fmla="*/ 48096 h 445"/>
              <a:gd name="T68" fmla="*/ 178068 w 498"/>
              <a:gd name="T69" fmla="*/ 28318 h 445"/>
              <a:gd name="T70" fmla="*/ 186101 w 498"/>
              <a:gd name="T71" fmla="*/ 8540 h 445"/>
              <a:gd name="T72" fmla="*/ 182084 w 498"/>
              <a:gd name="T73" fmla="*/ 4495 h 445"/>
              <a:gd name="T74" fmla="*/ 150398 w 498"/>
              <a:gd name="T75" fmla="*/ 32364 h 445"/>
              <a:gd name="T76" fmla="*/ 142365 w 498"/>
              <a:gd name="T77" fmla="*/ 67874 h 445"/>
              <a:gd name="T78" fmla="*/ 126745 w 498"/>
              <a:gd name="T79" fmla="*/ 84055 h 445"/>
              <a:gd name="T80" fmla="*/ 142365 w 498"/>
              <a:gd name="T81" fmla="*/ 103833 h 445"/>
              <a:gd name="T82" fmla="*/ 162448 w 498"/>
              <a:gd name="T83" fmla="*/ 84055 h 445"/>
              <a:gd name="T84" fmla="*/ 182084 w 498"/>
              <a:gd name="T85" fmla="*/ 80010 h 445"/>
              <a:gd name="T86" fmla="*/ 217787 w 498"/>
              <a:gd name="T87" fmla="*/ 64278 h 445"/>
              <a:gd name="T88" fmla="*/ 221804 w 498"/>
              <a:gd name="T89" fmla="*/ 28318 h 445"/>
              <a:gd name="T90" fmla="*/ 32133 w 498"/>
              <a:gd name="T91" fmla="*/ 179798 h 445"/>
              <a:gd name="T92" fmla="*/ 32133 w 498"/>
              <a:gd name="T93" fmla="*/ 179798 h 445"/>
              <a:gd name="T94" fmla="*/ 32133 w 498"/>
              <a:gd name="T95" fmla="*/ 187439 h 445"/>
              <a:gd name="T96" fmla="*/ 39719 w 498"/>
              <a:gd name="T97" fmla="*/ 199576 h 445"/>
              <a:gd name="T98" fmla="*/ 47753 w 498"/>
              <a:gd name="T99" fmla="*/ 195530 h 445"/>
              <a:gd name="T100" fmla="*/ 103092 w 498"/>
              <a:gd name="T101" fmla="*/ 143838 h 445"/>
              <a:gd name="T102" fmla="*/ 87026 w 498"/>
              <a:gd name="T103" fmla="*/ 123611 h 445"/>
              <a:gd name="T104" fmla="*/ 32133 w 498"/>
              <a:gd name="T105" fmla="*/ 179798 h 44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3" name="Freeform: Shape 67">
            <a:extLst>
              <a:ext uri="{FF2B5EF4-FFF2-40B4-BE49-F238E27FC236}">
                <a16:creationId xmlns:a16="http://schemas.microsoft.com/office/drawing/2014/main" id="{D205CD94-3E13-34B4-AF23-37E94FEB37B3}"/>
              </a:ext>
            </a:extLst>
          </p:cNvPr>
          <p:cNvSpPr/>
          <p:nvPr/>
        </p:nvSpPr>
        <p:spPr>
          <a:xfrm>
            <a:off x="-1834748" y="1626919"/>
            <a:ext cx="2729149" cy="3065528"/>
          </a:xfrm>
          <a:custGeom>
            <a:avLst/>
            <a:gdLst>
              <a:gd name="connsiteX0" fmla="*/ 4267200 w 8534400"/>
              <a:gd name="connsiteY0" fmla="*/ 0 h 9586304"/>
              <a:gd name="connsiteX1" fmla="*/ 4717706 w 8534400"/>
              <a:gd name="connsiteY1" fmla="*/ 105392 h 9586304"/>
              <a:gd name="connsiteX2" fmla="*/ 7975773 w 8534400"/>
              <a:gd name="connsiteY2" fmla="*/ 1734038 h 9586304"/>
              <a:gd name="connsiteX3" fmla="*/ 8534400 w 8534400"/>
              <a:gd name="connsiteY3" fmla="*/ 2638439 h 9586304"/>
              <a:gd name="connsiteX4" fmla="*/ 8534400 w 8534400"/>
              <a:gd name="connsiteY4" fmla="*/ 6947864 h 9586304"/>
              <a:gd name="connsiteX5" fmla="*/ 7975773 w 8534400"/>
              <a:gd name="connsiteY5" fmla="*/ 7852265 h 9586304"/>
              <a:gd name="connsiteX6" fmla="*/ 4717706 w 8534400"/>
              <a:gd name="connsiteY6" fmla="*/ 9480911 h 9586304"/>
              <a:gd name="connsiteX7" fmla="*/ 3816693 w 8534400"/>
              <a:gd name="connsiteY7" fmla="*/ 9480911 h 9586304"/>
              <a:gd name="connsiteX8" fmla="*/ 558630 w 8534400"/>
              <a:gd name="connsiteY8" fmla="*/ 7852265 h 9586304"/>
              <a:gd name="connsiteX9" fmla="*/ 0 w 8534400"/>
              <a:gd name="connsiteY9" fmla="*/ 6947864 h 9586304"/>
              <a:gd name="connsiteX10" fmla="*/ 0 w 8534400"/>
              <a:gd name="connsiteY10" fmla="*/ 2638439 h 9586304"/>
              <a:gd name="connsiteX11" fmla="*/ 558630 w 8534400"/>
              <a:gd name="connsiteY11" fmla="*/ 1734038 h 9586304"/>
              <a:gd name="connsiteX12" fmla="*/ 3816693 w 8534400"/>
              <a:gd name="connsiteY12" fmla="*/ 105392 h 9586304"/>
              <a:gd name="connsiteX13" fmla="*/ 4267200 w 8534400"/>
              <a:gd name="connsiteY13" fmla="*/ 0 h 95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9586304">
                <a:moveTo>
                  <a:pt x="4267200" y="0"/>
                </a:moveTo>
                <a:cubicBezTo>
                  <a:pt x="4421274" y="0"/>
                  <a:pt x="4575349" y="35130"/>
                  <a:pt x="4717706" y="105392"/>
                </a:cubicBezTo>
                <a:cubicBezTo>
                  <a:pt x="4717706" y="105392"/>
                  <a:pt x="4717706" y="105392"/>
                  <a:pt x="7975773" y="1734038"/>
                </a:cubicBezTo>
                <a:cubicBezTo>
                  <a:pt x="8318156" y="1906992"/>
                  <a:pt x="8534400" y="2256502"/>
                  <a:pt x="8534400" y="2638439"/>
                </a:cubicBezTo>
                <a:cubicBezTo>
                  <a:pt x="8534400" y="2638439"/>
                  <a:pt x="8534400" y="2638439"/>
                  <a:pt x="8534400" y="6947864"/>
                </a:cubicBezTo>
                <a:cubicBezTo>
                  <a:pt x="8534400" y="7329801"/>
                  <a:pt x="8318156" y="7679313"/>
                  <a:pt x="7975773" y="7852265"/>
                </a:cubicBezTo>
                <a:cubicBezTo>
                  <a:pt x="7975773" y="7852265"/>
                  <a:pt x="7975773" y="7852265"/>
                  <a:pt x="4717706" y="9480911"/>
                </a:cubicBezTo>
                <a:cubicBezTo>
                  <a:pt x="4432988" y="9621435"/>
                  <a:pt x="4101412" y="9621435"/>
                  <a:pt x="3816693" y="9480911"/>
                </a:cubicBezTo>
                <a:cubicBezTo>
                  <a:pt x="3816693" y="9480911"/>
                  <a:pt x="3816693" y="9480911"/>
                  <a:pt x="558630" y="7852265"/>
                </a:cubicBezTo>
                <a:cubicBezTo>
                  <a:pt x="216244" y="7679313"/>
                  <a:pt x="0" y="7329801"/>
                  <a:pt x="0" y="6947864"/>
                </a:cubicBezTo>
                <a:cubicBezTo>
                  <a:pt x="0" y="6947864"/>
                  <a:pt x="0" y="6947864"/>
                  <a:pt x="0" y="2638439"/>
                </a:cubicBezTo>
                <a:cubicBezTo>
                  <a:pt x="0" y="2256502"/>
                  <a:pt x="216244" y="1906992"/>
                  <a:pt x="558630" y="1734038"/>
                </a:cubicBezTo>
                <a:cubicBezTo>
                  <a:pt x="558630" y="1734038"/>
                  <a:pt x="558630" y="1734038"/>
                  <a:pt x="3816693" y="105392"/>
                </a:cubicBezTo>
                <a:cubicBezTo>
                  <a:pt x="3959054" y="35130"/>
                  <a:pt x="4113129" y="0"/>
                  <a:pt x="4267200" y="0"/>
                </a:cubicBezTo>
                <a:close/>
              </a:path>
            </a:pathLst>
          </a:custGeom>
          <a:gradFill flip="none" rotWithShape="1">
            <a:gsLst>
              <a:gs pos="13000">
                <a:schemeClr val="accent1">
                  <a:alpha val="94000"/>
                </a:schemeClr>
              </a:gs>
              <a:gs pos="100000">
                <a:schemeClr val="accent2">
                  <a:alpha val="8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3" name="Espaço Reservado para Imagem 22" descr="Homem segurando capacete na mão&#10;&#10;Descrição gerada automaticamente com confiança média">
            <a:extLst>
              <a:ext uri="{FF2B5EF4-FFF2-40B4-BE49-F238E27FC236}">
                <a16:creationId xmlns:a16="http://schemas.microsoft.com/office/drawing/2014/main" id="{A3994979-FE7D-2AA6-A805-1D180A49F2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0" r="20270"/>
          <a:stretch>
            <a:fillRect/>
          </a:stretch>
        </p:blipFill>
        <p:spPr/>
      </p:pic>
      <p:pic>
        <p:nvPicPr>
          <p:cNvPr id="31" name="Espaço Reservado para Imagem 30" descr="Homem de uniforme e chapéu&#10;&#10;Descrição gerada automaticamente">
            <a:extLst>
              <a:ext uri="{FF2B5EF4-FFF2-40B4-BE49-F238E27FC236}">
                <a16:creationId xmlns:a16="http://schemas.microsoft.com/office/drawing/2014/main" id="{5B2584A7-9427-68D9-B517-BFB0E68F75B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r="20320"/>
          <a:stretch>
            <a:fillRect/>
          </a:stretch>
        </p:blipFill>
        <p:spPr/>
      </p:pic>
      <p:pic>
        <p:nvPicPr>
          <p:cNvPr id="35" name="Espaço Reservado para Imagem 34" descr="Uma imagem contendo mesa, xícara, de madeira, pequeno&#10;&#10;Descrição gerada automaticamente">
            <a:extLst>
              <a:ext uri="{FF2B5EF4-FFF2-40B4-BE49-F238E27FC236}">
                <a16:creationId xmlns:a16="http://schemas.microsoft.com/office/drawing/2014/main" id="{815F718E-225E-07A4-A391-470C84AFF1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r="18217"/>
          <a:stretch>
            <a:fillRect/>
          </a:stretch>
        </p:blipFill>
        <p:spPr/>
      </p:pic>
      <p:pic>
        <p:nvPicPr>
          <p:cNvPr id="7" name="Espaço Reservado para Imagem 6" descr="Mesa com cadeiras&#10;&#10;Descrição gerada automaticamente">
            <a:extLst>
              <a:ext uri="{FF2B5EF4-FFF2-40B4-BE49-F238E27FC236}">
                <a16:creationId xmlns:a16="http://schemas.microsoft.com/office/drawing/2014/main" id="{D02690B8-1300-B5FA-02EE-31BD29B66D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6" r="20326"/>
          <a:stretch>
            <a:fillRect/>
          </a:stretch>
        </p:blipFill>
        <p:spPr/>
      </p:pic>
      <p:pic>
        <p:nvPicPr>
          <p:cNvPr id="12" name="Espaço Reservado para Imagem 11" descr="Pessoas sentadas ao redor de um computador com a imagem de uma mulher&#10;&#10;Descrição gerada automaticamente com confiança média">
            <a:extLst>
              <a:ext uri="{FF2B5EF4-FFF2-40B4-BE49-F238E27FC236}">
                <a16:creationId xmlns:a16="http://schemas.microsoft.com/office/drawing/2014/main" id="{C2F075F5-F935-006E-88A4-ECBE0ECAF3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20399"/>
          <a:stretch>
            <a:fillRect/>
          </a:stretch>
        </p:blipFill>
        <p:spPr/>
      </p:pic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9A90587-8771-4C1D-8ABC-1623ED4AEF79}"/>
              </a:ext>
            </a:extLst>
          </p:cNvPr>
          <p:cNvSpPr/>
          <p:nvPr/>
        </p:nvSpPr>
        <p:spPr>
          <a:xfrm>
            <a:off x="4066783" y="1626451"/>
            <a:ext cx="2747724" cy="3065528"/>
          </a:xfrm>
          <a:custGeom>
            <a:avLst/>
            <a:gdLst>
              <a:gd name="connsiteX0" fmla="*/ 4267200 w 8534400"/>
              <a:gd name="connsiteY0" fmla="*/ 0 h 9586304"/>
              <a:gd name="connsiteX1" fmla="*/ 4717706 w 8534400"/>
              <a:gd name="connsiteY1" fmla="*/ 105392 h 9586304"/>
              <a:gd name="connsiteX2" fmla="*/ 7975773 w 8534400"/>
              <a:gd name="connsiteY2" fmla="*/ 1734038 h 9586304"/>
              <a:gd name="connsiteX3" fmla="*/ 8534400 w 8534400"/>
              <a:gd name="connsiteY3" fmla="*/ 2638439 h 9586304"/>
              <a:gd name="connsiteX4" fmla="*/ 8534400 w 8534400"/>
              <a:gd name="connsiteY4" fmla="*/ 6947864 h 9586304"/>
              <a:gd name="connsiteX5" fmla="*/ 7975773 w 8534400"/>
              <a:gd name="connsiteY5" fmla="*/ 7852265 h 9586304"/>
              <a:gd name="connsiteX6" fmla="*/ 4717706 w 8534400"/>
              <a:gd name="connsiteY6" fmla="*/ 9480911 h 9586304"/>
              <a:gd name="connsiteX7" fmla="*/ 3816693 w 8534400"/>
              <a:gd name="connsiteY7" fmla="*/ 9480911 h 9586304"/>
              <a:gd name="connsiteX8" fmla="*/ 558630 w 8534400"/>
              <a:gd name="connsiteY8" fmla="*/ 7852265 h 9586304"/>
              <a:gd name="connsiteX9" fmla="*/ 0 w 8534400"/>
              <a:gd name="connsiteY9" fmla="*/ 6947864 h 9586304"/>
              <a:gd name="connsiteX10" fmla="*/ 0 w 8534400"/>
              <a:gd name="connsiteY10" fmla="*/ 2638439 h 9586304"/>
              <a:gd name="connsiteX11" fmla="*/ 558630 w 8534400"/>
              <a:gd name="connsiteY11" fmla="*/ 1734038 h 9586304"/>
              <a:gd name="connsiteX12" fmla="*/ 3816693 w 8534400"/>
              <a:gd name="connsiteY12" fmla="*/ 105392 h 9586304"/>
              <a:gd name="connsiteX13" fmla="*/ 4267200 w 8534400"/>
              <a:gd name="connsiteY13" fmla="*/ 0 h 95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34400" h="9586304">
                <a:moveTo>
                  <a:pt x="4267200" y="0"/>
                </a:moveTo>
                <a:cubicBezTo>
                  <a:pt x="4421274" y="0"/>
                  <a:pt x="4575349" y="35130"/>
                  <a:pt x="4717706" y="105392"/>
                </a:cubicBezTo>
                <a:cubicBezTo>
                  <a:pt x="4717706" y="105392"/>
                  <a:pt x="4717706" y="105392"/>
                  <a:pt x="7975773" y="1734038"/>
                </a:cubicBezTo>
                <a:cubicBezTo>
                  <a:pt x="8318156" y="1906992"/>
                  <a:pt x="8534400" y="2256502"/>
                  <a:pt x="8534400" y="2638439"/>
                </a:cubicBezTo>
                <a:cubicBezTo>
                  <a:pt x="8534400" y="2638439"/>
                  <a:pt x="8534400" y="2638439"/>
                  <a:pt x="8534400" y="6947864"/>
                </a:cubicBezTo>
                <a:cubicBezTo>
                  <a:pt x="8534400" y="7329801"/>
                  <a:pt x="8318156" y="7679313"/>
                  <a:pt x="7975773" y="7852265"/>
                </a:cubicBezTo>
                <a:cubicBezTo>
                  <a:pt x="7975773" y="7852265"/>
                  <a:pt x="7975773" y="7852265"/>
                  <a:pt x="4717706" y="9480911"/>
                </a:cubicBezTo>
                <a:cubicBezTo>
                  <a:pt x="4432988" y="9621435"/>
                  <a:pt x="4101412" y="9621435"/>
                  <a:pt x="3816693" y="9480911"/>
                </a:cubicBezTo>
                <a:cubicBezTo>
                  <a:pt x="3816693" y="9480911"/>
                  <a:pt x="3816693" y="9480911"/>
                  <a:pt x="558630" y="7852265"/>
                </a:cubicBezTo>
                <a:cubicBezTo>
                  <a:pt x="216244" y="7679313"/>
                  <a:pt x="0" y="7329801"/>
                  <a:pt x="0" y="6947864"/>
                </a:cubicBezTo>
                <a:cubicBezTo>
                  <a:pt x="0" y="6947864"/>
                  <a:pt x="0" y="6947864"/>
                  <a:pt x="0" y="2638439"/>
                </a:cubicBezTo>
                <a:cubicBezTo>
                  <a:pt x="0" y="2256502"/>
                  <a:pt x="216244" y="1906992"/>
                  <a:pt x="558630" y="1734038"/>
                </a:cubicBezTo>
                <a:cubicBezTo>
                  <a:pt x="558630" y="1734038"/>
                  <a:pt x="558630" y="1734038"/>
                  <a:pt x="3816693" y="105392"/>
                </a:cubicBezTo>
                <a:cubicBezTo>
                  <a:pt x="3959054" y="35130"/>
                  <a:pt x="4113129" y="0"/>
                  <a:pt x="4267200" y="0"/>
                </a:cubicBezTo>
                <a:close/>
              </a:path>
            </a:pathLst>
          </a:custGeom>
          <a:gradFill flip="none" rotWithShape="1">
            <a:gsLst>
              <a:gs pos="13000">
                <a:schemeClr val="accent1">
                  <a:alpha val="94000"/>
                </a:schemeClr>
              </a:gs>
              <a:gs pos="100000">
                <a:schemeClr val="accent2">
                  <a:alpha val="8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84BB5155-A2E0-C578-23E5-1A2B393D63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86399000">
        <p14:prism dir="u"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4" grpId="0" animBg="1"/>
      <p:bldP spid="3" grpId="0" animBg="1"/>
      <p:bldP spid="6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EF7B101-3225-4120-BC96-865E4E4012BE}"/>
              </a:ext>
            </a:extLst>
          </p:cNvPr>
          <p:cNvSpPr/>
          <p:nvPr/>
        </p:nvSpPr>
        <p:spPr>
          <a:xfrm>
            <a:off x="0" y="1230999"/>
            <a:ext cx="12191999" cy="435983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872122-F72E-46BB-8EEC-CCF6BF397E05}"/>
              </a:ext>
            </a:extLst>
          </p:cNvPr>
          <p:cNvSpPr/>
          <p:nvPr/>
        </p:nvSpPr>
        <p:spPr>
          <a:xfrm>
            <a:off x="3733800" y="1953130"/>
            <a:ext cx="4684757" cy="3114276"/>
          </a:xfrm>
          <a:prstGeom prst="roundRect">
            <a:avLst>
              <a:gd name="adj" fmla="val 2606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3" name="Espaço Reservado para Imagem 32" descr="Uma imagem contendo mesa, xícara, de madeira, pequeno&#10;&#10;Descrição gerada automaticamente">
            <a:extLst>
              <a:ext uri="{FF2B5EF4-FFF2-40B4-BE49-F238E27FC236}">
                <a16:creationId xmlns:a16="http://schemas.microsoft.com/office/drawing/2014/main" id="{79A3B350-617F-59D4-A699-CBD57CCF88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14297"/>
          <a:stretch>
            <a:fillRect/>
          </a:stretch>
        </p:blipFill>
        <p:spPr>
          <a:xfrm>
            <a:off x="5740423" y="1621473"/>
            <a:ext cx="671512" cy="671512"/>
          </a:xfrm>
        </p:spPr>
      </p:pic>
      <p:sp>
        <p:nvSpPr>
          <p:cNvPr id="43" name="TextBox 8">
            <a:extLst>
              <a:ext uri="{FF2B5EF4-FFF2-40B4-BE49-F238E27FC236}">
                <a16:creationId xmlns:a16="http://schemas.microsoft.com/office/drawing/2014/main" id="{41DB5F78-5C79-2DFE-D0F5-244D2DDBED36}"/>
              </a:ext>
            </a:extLst>
          </p:cNvPr>
          <p:cNvSpPr txBox="1"/>
          <p:nvPr/>
        </p:nvSpPr>
        <p:spPr>
          <a:xfrm>
            <a:off x="3983186" y="2531059"/>
            <a:ext cx="4529390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Na NR 36, referente aos frigoríficos, destaca-se a necessidade do controle do ar para que seja mantida não apenas a temperatura, mas a prevenção a riscos à saúde. 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C326DD62-4C55-4811-F80B-5916A7E4F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B184E528-C9A9-BD6A-9800-B0B93E8443CD}"/>
              </a:ext>
            </a:extLst>
          </p:cNvPr>
          <p:cNvSpPr/>
          <p:nvPr/>
        </p:nvSpPr>
        <p:spPr>
          <a:xfrm>
            <a:off x="478970" y="1807031"/>
            <a:ext cx="5998028" cy="3211285"/>
          </a:xfrm>
          <a:prstGeom prst="roundRect">
            <a:avLst>
              <a:gd name="adj" fmla="val 9203"/>
            </a:avLst>
          </a:prstGeom>
          <a:gradFill flip="none" rotWithShape="1">
            <a:gsLst>
              <a:gs pos="700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90500" dist="63500" dir="5400000" sx="99000" sy="99000" algn="t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ADCF7427-7901-23C2-35AA-6479A2C5CE1C}"/>
              </a:ext>
            </a:extLst>
          </p:cNvPr>
          <p:cNvSpPr txBox="1"/>
          <p:nvPr/>
        </p:nvSpPr>
        <p:spPr>
          <a:xfrm>
            <a:off x="636357" y="2309988"/>
            <a:ext cx="4421899" cy="2277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Os elementos do sistema de refrigeração devem passar por limpeza periódica. </a:t>
            </a:r>
          </a:p>
          <a:p>
            <a:pPr>
              <a:lnSpc>
                <a:spcPct val="120000"/>
              </a:lnSpc>
            </a:pPr>
            <a:endParaRPr lang="pt-BR" sz="20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Ela também ressalta a necessidade do controle das correntes de ar.</a:t>
            </a:r>
            <a:endParaRPr 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" name="Imagem 5" descr="Pessoas em estação de trem&#10;&#10;Descrição gerada automaticamente com confiança média">
            <a:extLst>
              <a:ext uri="{FF2B5EF4-FFF2-40B4-BE49-F238E27FC236}">
                <a16:creationId xmlns:a16="http://schemas.microsoft.com/office/drawing/2014/main" id="{5F400426-9D08-0235-9F97-0A9C4D46A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6" y="1719948"/>
            <a:ext cx="6183087" cy="3431214"/>
          </a:xfrm>
          <a:prstGeom prst="roundRect">
            <a:avLst>
              <a:gd name="adj" fmla="val 632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14">
            <a:extLst>
              <a:ext uri="{FF2B5EF4-FFF2-40B4-BE49-F238E27FC236}">
                <a16:creationId xmlns:a16="http://schemas.microsoft.com/office/drawing/2014/main" id="{EF4C13F7-103F-84B3-5606-B54F9633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26" y="3102431"/>
            <a:ext cx="803834" cy="805542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" name="Freeform 96">
            <a:extLst>
              <a:ext uri="{FF2B5EF4-FFF2-40B4-BE49-F238E27FC236}">
                <a16:creationId xmlns:a16="http://schemas.microsoft.com/office/drawing/2014/main" id="{CFDC0D77-399B-7D71-41A0-04472B85B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690" y="3379142"/>
            <a:ext cx="303878" cy="273892"/>
          </a:xfrm>
          <a:custGeom>
            <a:avLst/>
            <a:gdLst>
              <a:gd name="T0" fmla="*/ 199067 w 497"/>
              <a:gd name="T1" fmla="*/ 0 h 435"/>
              <a:gd name="T2" fmla="*/ 199067 w 497"/>
              <a:gd name="T3" fmla="*/ 0 h 435"/>
              <a:gd name="T4" fmla="*/ 23870 w 497"/>
              <a:gd name="T5" fmla="*/ 0 h 435"/>
              <a:gd name="T6" fmla="*/ 0 w 497"/>
              <a:gd name="T7" fmla="*/ 19751 h 435"/>
              <a:gd name="T8" fmla="*/ 0 w 497"/>
              <a:gd name="T9" fmla="*/ 143192 h 435"/>
              <a:gd name="T10" fmla="*/ 19817 w 497"/>
              <a:gd name="T11" fmla="*/ 171023 h 435"/>
              <a:gd name="T12" fmla="*/ 72061 w 497"/>
              <a:gd name="T13" fmla="*/ 179102 h 435"/>
              <a:gd name="T14" fmla="*/ 55397 w 497"/>
              <a:gd name="T15" fmla="*/ 194813 h 435"/>
              <a:gd name="T16" fmla="*/ 167541 w 497"/>
              <a:gd name="T17" fmla="*/ 194813 h 435"/>
              <a:gd name="T18" fmla="*/ 151327 w 497"/>
              <a:gd name="T19" fmla="*/ 179102 h 435"/>
              <a:gd name="T20" fmla="*/ 203121 w 497"/>
              <a:gd name="T21" fmla="*/ 171023 h 435"/>
              <a:gd name="T22" fmla="*/ 223388 w 497"/>
              <a:gd name="T23" fmla="*/ 143192 h 435"/>
              <a:gd name="T24" fmla="*/ 223388 w 497"/>
              <a:gd name="T25" fmla="*/ 19751 h 435"/>
              <a:gd name="T26" fmla="*/ 199067 w 497"/>
              <a:gd name="T27" fmla="*/ 0 h 435"/>
              <a:gd name="T28" fmla="*/ 199067 w 497"/>
              <a:gd name="T29" fmla="*/ 143192 h 435"/>
              <a:gd name="T30" fmla="*/ 199067 w 497"/>
              <a:gd name="T31" fmla="*/ 143192 h 435"/>
              <a:gd name="T32" fmla="*/ 23870 w 497"/>
              <a:gd name="T33" fmla="*/ 143192 h 435"/>
              <a:gd name="T34" fmla="*/ 23870 w 497"/>
              <a:gd name="T35" fmla="*/ 19751 h 435"/>
              <a:gd name="T36" fmla="*/ 199067 w 497"/>
              <a:gd name="T37" fmla="*/ 19751 h 435"/>
              <a:gd name="T38" fmla="*/ 199067 w 497"/>
              <a:gd name="T39" fmla="*/ 143192 h 43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BD8670A1-551A-5E46-D25D-78EE7EE94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2">
            <a:extLst>
              <a:ext uri="{FF2B5EF4-FFF2-40B4-BE49-F238E27FC236}">
                <a16:creationId xmlns:a16="http://schemas.microsoft.com/office/drawing/2014/main" id="{2F3947D2-F9E6-7EA0-D968-B4E2A3924311}"/>
              </a:ext>
            </a:extLst>
          </p:cNvPr>
          <p:cNvSpPr/>
          <p:nvPr/>
        </p:nvSpPr>
        <p:spPr>
          <a:xfrm>
            <a:off x="1" y="0"/>
            <a:ext cx="6095998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2" name="Picture 2" descr="O que é DDS Segurança + 5 temas e erros para evitar">
            <a:extLst>
              <a:ext uri="{FF2B5EF4-FFF2-40B4-BE49-F238E27FC236}">
                <a16:creationId xmlns:a16="http://schemas.microsoft.com/office/drawing/2014/main" id="{536B4F49-9883-4F49-D174-94AC22F97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43159"/>
          <a:stretch/>
        </p:blipFill>
        <p:spPr bwMode="auto">
          <a:xfrm>
            <a:off x="4709" y="2"/>
            <a:ext cx="6096001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C2B24B7-782F-D4FC-AF1C-237A9F2288C0}"/>
              </a:ext>
            </a:extLst>
          </p:cNvPr>
          <p:cNvSpPr/>
          <p:nvPr/>
        </p:nvSpPr>
        <p:spPr>
          <a:xfrm>
            <a:off x="6095999" y="1731236"/>
            <a:ext cx="6096001" cy="51267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906583CC-CE44-81D5-8E59-9130D0CA320B}"/>
              </a:ext>
            </a:extLst>
          </p:cNvPr>
          <p:cNvGrpSpPr/>
          <p:nvPr/>
        </p:nvGrpSpPr>
        <p:grpSpPr>
          <a:xfrm rot="16426826">
            <a:off x="5931582" y="3234025"/>
            <a:ext cx="328836" cy="328836"/>
            <a:chOff x="5931582" y="4864782"/>
            <a:chExt cx="328836" cy="328836"/>
          </a:xfrm>
        </p:grpSpPr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51D1D9EE-B519-1698-B51B-5618C8E5EBB0}"/>
                </a:ext>
              </a:extLst>
            </p:cNvPr>
            <p:cNvSpPr/>
            <p:nvPr/>
          </p:nvSpPr>
          <p:spPr>
            <a:xfrm>
              <a:off x="5931582" y="4864782"/>
              <a:ext cx="328836" cy="328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76200" dir="5400000" sx="88000" sy="88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57B8FD16-4EB0-D6FD-45A3-43AABFD00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074" y="4986387"/>
              <a:ext cx="143852" cy="85626"/>
            </a:xfrm>
            <a:custGeom>
              <a:avLst/>
              <a:gdLst>
                <a:gd name="T0" fmla="*/ 124988 w 303"/>
                <a:gd name="T1" fmla="*/ 23946 h 179"/>
                <a:gd name="T2" fmla="*/ 124988 w 303"/>
                <a:gd name="T3" fmla="*/ 23946 h 179"/>
                <a:gd name="T4" fmla="*/ 74377 w 303"/>
                <a:gd name="T5" fmla="*/ 74941 h 179"/>
                <a:gd name="T6" fmla="*/ 66455 w 303"/>
                <a:gd name="T7" fmla="*/ 78932 h 179"/>
                <a:gd name="T8" fmla="*/ 58973 w 303"/>
                <a:gd name="T9" fmla="*/ 74941 h 179"/>
                <a:gd name="T10" fmla="*/ 8362 w 303"/>
                <a:gd name="T11" fmla="*/ 23946 h 179"/>
                <a:gd name="T12" fmla="*/ 8362 w 303"/>
                <a:gd name="T13" fmla="*/ 8425 h 179"/>
                <a:gd name="T14" fmla="*/ 23765 w 303"/>
                <a:gd name="T15" fmla="*/ 8425 h 179"/>
                <a:gd name="T16" fmla="*/ 66455 w 303"/>
                <a:gd name="T17" fmla="*/ 47448 h 179"/>
                <a:gd name="T18" fmla="*/ 109145 w 303"/>
                <a:gd name="T19" fmla="*/ 8425 h 179"/>
                <a:gd name="T20" fmla="*/ 124988 w 303"/>
                <a:gd name="T21" fmla="*/ 8425 h 179"/>
                <a:gd name="T22" fmla="*/ 124988 w 303"/>
                <a:gd name="T23" fmla="*/ 23946 h 1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" h="179">
                  <a:moveTo>
                    <a:pt x="284" y="54"/>
                  </a:moveTo>
                  <a:lnTo>
                    <a:pt x="284" y="54"/>
                  </a:lnTo>
                  <a:cubicBezTo>
                    <a:pt x="275" y="72"/>
                    <a:pt x="169" y="169"/>
                    <a:pt x="169" y="169"/>
                  </a:cubicBezTo>
                  <a:cubicBezTo>
                    <a:pt x="169" y="178"/>
                    <a:pt x="160" y="178"/>
                    <a:pt x="151" y="178"/>
                  </a:cubicBezTo>
                  <a:cubicBezTo>
                    <a:pt x="142" y="178"/>
                    <a:pt x="134" y="178"/>
                    <a:pt x="134" y="169"/>
                  </a:cubicBezTo>
                  <a:cubicBezTo>
                    <a:pt x="134" y="169"/>
                    <a:pt x="27" y="72"/>
                    <a:pt x="19" y="54"/>
                  </a:cubicBezTo>
                  <a:cubicBezTo>
                    <a:pt x="10" y="44"/>
                    <a:pt x="0" y="28"/>
                    <a:pt x="19" y="19"/>
                  </a:cubicBezTo>
                  <a:cubicBezTo>
                    <a:pt x="27" y="9"/>
                    <a:pt x="45" y="0"/>
                    <a:pt x="54" y="19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7" y="0"/>
                    <a:pt x="275" y="9"/>
                    <a:pt x="284" y="19"/>
                  </a:cubicBezTo>
                  <a:cubicBezTo>
                    <a:pt x="302" y="28"/>
                    <a:pt x="302" y="44"/>
                    <a:pt x="284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7830D2-34CE-4BD4-BF37-799B1F760980}"/>
              </a:ext>
            </a:extLst>
          </p:cNvPr>
          <p:cNvSpPr/>
          <p:nvPr/>
        </p:nvSpPr>
        <p:spPr>
          <a:xfrm>
            <a:off x="6845518" y="1769469"/>
            <a:ext cx="4422060" cy="3462318"/>
          </a:xfrm>
          <a:prstGeom prst="roundRect">
            <a:avLst>
              <a:gd name="adj" fmla="val 2180"/>
            </a:avLst>
          </a:prstGeom>
          <a:solidFill>
            <a:schemeClr val="accent2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FB8E2F-219A-4C33-949E-C9CFF7E7C76B}"/>
              </a:ext>
            </a:extLst>
          </p:cNvPr>
          <p:cNvSpPr txBox="1"/>
          <p:nvPr/>
        </p:nvSpPr>
        <p:spPr>
          <a:xfrm>
            <a:off x="7234732" y="2553688"/>
            <a:ext cx="3677018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A diferença da taxa metabólica e a hidratação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" name="Group 36">
            <a:extLst>
              <a:ext uri="{FF2B5EF4-FFF2-40B4-BE49-F238E27FC236}">
                <a16:creationId xmlns:a16="http://schemas.microsoft.com/office/drawing/2014/main" id="{754597C4-C5E6-F622-16E9-329D4716B7BB}"/>
              </a:ext>
            </a:extLst>
          </p:cNvPr>
          <p:cNvGrpSpPr/>
          <p:nvPr/>
        </p:nvGrpSpPr>
        <p:grpSpPr>
          <a:xfrm rot="5400000">
            <a:off x="711559" y="1019678"/>
            <a:ext cx="1438840" cy="2861957"/>
            <a:chOff x="13869259" y="2955420"/>
            <a:chExt cx="2204656" cy="6745218"/>
          </a:xfrm>
          <a:solidFill>
            <a:schemeClr val="accent1"/>
          </a:solidFill>
        </p:grpSpPr>
        <p:sp>
          <p:nvSpPr>
            <p:cNvPr id="23" name="Rectangle 43">
              <a:extLst>
                <a:ext uri="{FF2B5EF4-FFF2-40B4-BE49-F238E27FC236}">
                  <a16:creationId xmlns:a16="http://schemas.microsoft.com/office/drawing/2014/main" id="{191A7C84-7636-9BEE-58B8-72DAA348C514}"/>
                </a:ext>
              </a:extLst>
            </p:cNvPr>
            <p:cNvSpPr/>
            <p:nvPr/>
          </p:nvSpPr>
          <p:spPr>
            <a:xfrm>
              <a:off x="14143685" y="4362314"/>
              <a:ext cx="1655805" cy="5338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4" name="Isosceles Triangle 44">
              <a:extLst>
                <a:ext uri="{FF2B5EF4-FFF2-40B4-BE49-F238E27FC236}">
                  <a16:creationId xmlns:a16="http://schemas.microsoft.com/office/drawing/2014/main" id="{BC5BD685-D08A-5F6A-1390-7BD51FB6B58A}"/>
                </a:ext>
              </a:extLst>
            </p:cNvPr>
            <p:cNvSpPr/>
            <p:nvPr/>
          </p:nvSpPr>
          <p:spPr>
            <a:xfrm>
              <a:off x="13869259" y="295542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3" name="Group 46">
            <a:extLst>
              <a:ext uri="{FF2B5EF4-FFF2-40B4-BE49-F238E27FC236}">
                <a16:creationId xmlns:a16="http://schemas.microsoft.com/office/drawing/2014/main" id="{118E5A4F-0ACC-5B2D-C272-0A89E17F7FC3}"/>
              </a:ext>
            </a:extLst>
          </p:cNvPr>
          <p:cNvGrpSpPr/>
          <p:nvPr/>
        </p:nvGrpSpPr>
        <p:grpSpPr>
          <a:xfrm rot="5400000">
            <a:off x="771556" y="3120960"/>
            <a:ext cx="1438840" cy="2981951"/>
            <a:chOff x="10557649" y="2672610"/>
            <a:chExt cx="2204656" cy="702802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1" name="Isosceles Triangle 52">
              <a:extLst>
                <a:ext uri="{FF2B5EF4-FFF2-40B4-BE49-F238E27FC236}">
                  <a16:creationId xmlns:a16="http://schemas.microsoft.com/office/drawing/2014/main" id="{82CF7AE8-2DA8-3244-E449-0630872F296A}"/>
                </a:ext>
              </a:extLst>
            </p:cNvPr>
            <p:cNvSpPr/>
            <p:nvPr/>
          </p:nvSpPr>
          <p:spPr>
            <a:xfrm>
              <a:off x="10557649" y="267261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6B93D027-17F5-7ABB-112C-BBB8AD194BDC}"/>
                </a:ext>
              </a:extLst>
            </p:cNvPr>
            <p:cNvSpPr/>
            <p:nvPr/>
          </p:nvSpPr>
          <p:spPr>
            <a:xfrm>
              <a:off x="10832075" y="4060077"/>
              <a:ext cx="1655805" cy="56405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4" name="Group 65">
            <a:extLst>
              <a:ext uri="{FF2B5EF4-FFF2-40B4-BE49-F238E27FC236}">
                <a16:creationId xmlns:a16="http://schemas.microsoft.com/office/drawing/2014/main" id="{7B35368F-8ACD-3170-2740-4F65CDD6ADA1}"/>
              </a:ext>
            </a:extLst>
          </p:cNvPr>
          <p:cNvGrpSpPr/>
          <p:nvPr/>
        </p:nvGrpSpPr>
        <p:grpSpPr>
          <a:xfrm rot="5400000">
            <a:off x="354425" y="296174"/>
            <a:ext cx="1438840" cy="2147688"/>
            <a:chOff x="15525064" y="4638846"/>
            <a:chExt cx="2204656" cy="5061792"/>
          </a:xfrm>
          <a:solidFill>
            <a:schemeClr val="accent6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19" name="Rectangle 72">
              <a:extLst>
                <a:ext uri="{FF2B5EF4-FFF2-40B4-BE49-F238E27FC236}">
                  <a16:creationId xmlns:a16="http://schemas.microsoft.com/office/drawing/2014/main" id="{A1BABD32-F521-59EE-69DD-BDD57A580091}"/>
                </a:ext>
              </a:extLst>
            </p:cNvPr>
            <p:cNvSpPr/>
            <p:nvPr/>
          </p:nvSpPr>
          <p:spPr>
            <a:xfrm>
              <a:off x="15799490" y="6035040"/>
              <a:ext cx="1655805" cy="36655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20" name="Isosceles Triangle 73">
              <a:extLst>
                <a:ext uri="{FF2B5EF4-FFF2-40B4-BE49-F238E27FC236}">
                  <a16:creationId xmlns:a16="http://schemas.microsoft.com/office/drawing/2014/main" id="{4E3437DE-C41A-C99C-38E9-4036CF4DD35A}"/>
                </a:ext>
              </a:extLst>
            </p:cNvPr>
            <p:cNvSpPr/>
            <p:nvPr/>
          </p:nvSpPr>
          <p:spPr>
            <a:xfrm>
              <a:off x="15525064" y="4638846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5" name="Group 55">
            <a:extLst>
              <a:ext uri="{FF2B5EF4-FFF2-40B4-BE49-F238E27FC236}">
                <a16:creationId xmlns:a16="http://schemas.microsoft.com/office/drawing/2014/main" id="{199075A4-875E-4277-E552-59F794790286}"/>
              </a:ext>
            </a:extLst>
          </p:cNvPr>
          <p:cNvGrpSpPr/>
          <p:nvPr/>
        </p:nvGrpSpPr>
        <p:grpSpPr>
          <a:xfrm rot="5400000">
            <a:off x="477209" y="2334668"/>
            <a:ext cx="1438840" cy="2393257"/>
            <a:chOff x="12213454" y="4060077"/>
            <a:chExt cx="2204656" cy="5640561"/>
          </a:xfrm>
          <a:solidFill>
            <a:schemeClr val="accent1">
              <a:lumMod val="40000"/>
              <a:lumOff val="60000"/>
            </a:schemeClr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17" name="Rectangle 61">
              <a:extLst>
                <a:ext uri="{FF2B5EF4-FFF2-40B4-BE49-F238E27FC236}">
                  <a16:creationId xmlns:a16="http://schemas.microsoft.com/office/drawing/2014/main" id="{8F2688E7-ECC6-1402-D616-8FF6D4858108}"/>
                </a:ext>
              </a:extLst>
            </p:cNvPr>
            <p:cNvSpPr/>
            <p:nvPr/>
          </p:nvSpPr>
          <p:spPr>
            <a:xfrm>
              <a:off x="12487880" y="5486400"/>
              <a:ext cx="1655805" cy="4214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8" name="Isosceles Triangle 63">
              <a:extLst>
                <a:ext uri="{FF2B5EF4-FFF2-40B4-BE49-F238E27FC236}">
                  <a16:creationId xmlns:a16="http://schemas.microsoft.com/office/drawing/2014/main" id="{F08D0C1C-3837-1686-2247-BCE180AECB24}"/>
                </a:ext>
              </a:extLst>
            </p:cNvPr>
            <p:cNvSpPr/>
            <p:nvPr/>
          </p:nvSpPr>
          <p:spPr>
            <a:xfrm>
              <a:off x="12213454" y="4060077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16" name="Picture 74">
            <a:extLst>
              <a:ext uri="{FF2B5EF4-FFF2-40B4-BE49-F238E27FC236}">
                <a16:creationId xmlns:a16="http://schemas.microsoft.com/office/drawing/2014/main" id="{A5F1D6C5-1E86-EE78-CABC-E8ACB9710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84858"/>
            <a:ext cx="51224" cy="6961484"/>
          </a:xfrm>
          <a:prstGeom prst="rect">
            <a:avLst/>
          </a:prstGeom>
        </p:spPr>
      </p:pic>
      <p:grpSp>
        <p:nvGrpSpPr>
          <p:cNvPr id="3" name="Group 55">
            <a:extLst>
              <a:ext uri="{FF2B5EF4-FFF2-40B4-BE49-F238E27FC236}">
                <a16:creationId xmlns:a16="http://schemas.microsoft.com/office/drawing/2014/main" id="{70908E84-38C0-9C26-A623-243ACB2DE92B}"/>
              </a:ext>
            </a:extLst>
          </p:cNvPr>
          <p:cNvGrpSpPr/>
          <p:nvPr/>
        </p:nvGrpSpPr>
        <p:grpSpPr>
          <a:xfrm rot="5400000">
            <a:off x="491314" y="4431107"/>
            <a:ext cx="1438840" cy="2393257"/>
            <a:chOff x="12213453" y="4060078"/>
            <a:chExt cx="2204656" cy="5640560"/>
          </a:xfrm>
          <a:solidFill>
            <a:schemeClr val="accent1">
              <a:lumMod val="40000"/>
              <a:lumOff val="60000"/>
            </a:schemeClr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4" name="Rectangle 61">
              <a:extLst>
                <a:ext uri="{FF2B5EF4-FFF2-40B4-BE49-F238E27FC236}">
                  <a16:creationId xmlns:a16="http://schemas.microsoft.com/office/drawing/2014/main" id="{21653BC2-D3E2-2F4A-2C4A-180D26FEEFC7}"/>
                </a:ext>
              </a:extLst>
            </p:cNvPr>
            <p:cNvSpPr/>
            <p:nvPr/>
          </p:nvSpPr>
          <p:spPr>
            <a:xfrm>
              <a:off x="12487880" y="5486400"/>
              <a:ext cx="1655805" cy="4214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" name="Isosceles Triangle 63">
              <a:extLst>
                <a:ext uri="{FF2B5EF4-FFF2-40B4-BE49-F238E27FC236}">
                  <a16:creationId xmlns:a16="http://schemas.microsoft.com/office/drawing/2014/main" id="{403B3BEB-AEF5-F469-A08B-693394CA2A7C}"/>
                </a:ext>
              </a:extLst>
            </p:cNvPr>
            <p:cNvSpPr/>
            <p:nvPr/>
          </p:nvSpPr>
          <p:spPr>
            <a:xfrm>
              <a:off x="12213453" y="4060078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10" name="TextBox 31">
            <a:extLst>
              <a:ext uri="{FF2B5EF4-FFF2-40B4-BE49-F238E27FC236}">
                <a16:creationId xmlns:a16="http://schemas.microsoft.com/office/drawing/2014/main" id="{58D76936-50E2-BF12-21CA-8CA8530FCAB6}"/>
              </a:ext>
            </a:extLst>
          </p:cNvPr>
          <p:cNvSpPr txBox="1"/>
          <p:nvPr/>
        </p:nvSpPr>
        <p:spPr>
          <a:xfrm>
            <a:off x="402548" y="1125506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5.1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CDCC9E2D-A472-0B1C-AC8A-35B261B527E2}"/>
              </a:ext>
            </a:extLst>
          </p:cNvPr>
          <p:cNvSpPr txBox="1"/>
          <p:nvPr/>
        </p:nvSpPr>
        <p:spPr>
          <a:xfrm>
            <a:off x="380776" y="2152714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5.2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8E8C43E5-8DB9-37BA-41FE-4FD44A0E8179}"/>
              </a:ext>
            </a:extLst>
          </p:cNvPr>
          <p:cNvSpPr txBox="1"/>
          <p:nvPr/>
        </p:nvSpPr>
        <p:spPr>
          <a:xfrm>
            <a:off x="399048" y="3281082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5.3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C7BE738C-B94F-5616-0DEA-6A680C3F775A}"/>
              </a:ext>
            </a:extLst>
          </p:cNvPr>
          <p:cNvSpPr txBox="1"/>
          <p:nvPr/>
        </p:nvSpPr>
        <p:spPr>
          <a:xfrm>
            <a:off x="399048" y="4308290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5.4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B1DA5613-F9A0-06C8-CCDC-8BF0DCA9E669}"/>
              </a:ext>
            </a:extLst>
          </p:cNvPr>
          <p:cNvSpPr txBox="1"/>
          <p:nvPr/>
        </p:nvSpPr>
        <p:spPr>
          <a:xfrm>
            <a:off x="384179" y="5340998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5.5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9" name="Imagem 28" descr="Texto&#10;&#10;Descrição gerada automaticamente com confiança baixa">
            <a:extLst>
              <a:ext uri="{FF2B5EF4-FFF2-40B4-BE49-F238E27FC236}">
                <a16:creationId xmlns:a16="http://schemas.microsoft.com/office/drawing/2014/main" id="{33ACE4B5-2EA8-7DEE-8B41-ED6D81FE4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88" y="336653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52D618B-9774-4D89-89D8-4D7351BC98E0}"/>
              </a:ext>
            </a:extLst>
          </p:cNvPr>
          <p:cNvSpPr txBox="1"/>
          <p:nvPr/>
        </p:nvSpPr>
        <p:spPr>
          <a:xfrm>
            <a:off x="475270" y="2486691"/>
            <a:ext cx="5370358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rPr>
              <a:t>Na NR 15, </a:t>
            </a:r>
            <a:r>
              <a:rPr lang="pt-BR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o</a:t>
            </a: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 Quadro 2 mostra a diferença da taxa metabólica por tipo de atividade, quanto a estar sentado, em pé, ao ar livre, com ou sem esforço físico.</a:t>
            </a:r>
          </a:p>
        </p:txBody>
      </p:sp>
      <p:pic>
        <p:nvPicPr>
          <p:cNvPr id="5" name="Espaço Reservado para Imagem 4" descr="Homem de uniforme e chapéu&#10;&#10;Descrição gerada automaticamente">
            <a:extLst>
              <a:ext uri="{FF2B5EF4-FFF2-40B4-BE49-F238E27FC236}">
                <a16:creationId xmlns:a16="http://schemas.microsoft.com/office/drawing/2014/main" id="{FF527843-8985-D94F-E6F1-E1EDB978AC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1" b="5871"/>
          <a:stretch>
            <a:fillRect/>
          </a:stretch>
        </p:blipFill>
        <p:spPr/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D9CB7E4-BA0A-4569-CA30-D7BBB0CD0D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B71F0F-DF4D-0382-E13F-28251AB2F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473" y="762000"/>
            <a:ext cx="11608703" cy="604009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D2C3B1D-6854-90CF-BC47-52545A64655D}"/>
              </a:ext>
            </a:extLst>
          </p:cNvPr>
          <p:cNvSpPr/>
          <p:nvPr/>
        </p:nvSpPr>
        <p:spPr>
          <a:xfrm>
            <a:off x="685800" y="762000"/>
            <a:ext cx="2601686" cy="178525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C214926-9545-9A59-344A-071670EAF334}"/>
              </a:ext>
            </a:extLst>
          </p:cNvPr>
          <p:cNvSpPr/>
          <p:nvPr/>
        </p:nvSpPr>
        <p:spPr>
          <a:xfrm>
            <a:off x="6204857" y="772887"/>
            <a:ext cx="2569028" cy="14586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389CA229-304C-EA55-D5A0-5A3E820697BA}"/>
              </a:ext>
            </a:extLst>
          </p:cNvPr>
          <p:cNvSpPr txBox="1"/>
          <p:nvPr/>
        </p:nvSpPr>
        <p:spPr>
          <a:xfrm>
            <a:off x="864078" y="1142757"/>
            <a:ext cx="2325436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400" b="1" dirty="0">
                <a:solidFill>
                  <a:schemeClr val="bg1"/>
                </a:solidFill>
                <a:cs typeface="+mn-ea"/>
                <a:sym typeface="+mn-lt"/>
              </a:rPr>
              <a:t>móveis adequados;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400" b="1" dirty="0">
                <a:solidFill>
                  <a:schemeClr val="bg1"/>
                </a:solidFill>
                <a:cs typeface="+mn-ea"/>
                <a:sym typeface="+mn-lt"/>
              </a:rPr>
              <a:t>limpeza;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400" b="1" dirty="0">
                <a:solidFill>
                  <a:schemeClr val="bg1"/>
                </a:solidFill>
                <a:cs typeface="+mn-ea"/>
                <a:sym typeface="+mn-lt"/>
              </a:rPr>
              <a:t>circulação livre;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C894870D-A7EB-20CF-EB44-B647E2FC001A}"/>
              </a:ext>
            </a:extLst>
          </p:cNvPr>
          <p:cNvSpPr txBox="1"/>
          <p:nvPr/>
        </p:nvSpPr>
        <p:spPr>
          <a:xfrm>
            <a:off x="6270667" y="1001245"/>
            <a:ext cx="2437901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400" b="1" dirty="0">
                <a:solidFill>
                  <a:schemeClr val="bg1"/>
                </a:solidFill>
                <a:cs typeface="+mn-ea"/>
                <a:sym typeface="+mn-lt"/>
              </a:rPr>
              <a:t>luz suficiente e contínua;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400" b="1" dirty="0">
                <a:solidFill>
                  <a:schemeClr val="bg1"/>
                </a:solidFill>
                <a:cs typeface="+mn-ea"/>
                <a:sym typeface="+mn-lt"/>
              </a:rPr>
              <a:t>ventilação mínima;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2FC66F66-FB99-AC30-91A3-B7CCF9D7062F}"/>
              </a:ext>
            </a:extLst>
          </p:cNvPr>
          <p:cNvSpPr txBox="1"/>
          <p:nvPr/>
        </p:nvSpPr>
        <p:spPr>
          <a:xfrm>
            <a:off x="9115449" y="4702386"/>
            <a:ext cx="2238351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400" b="1" dirty="0">
                <a:solidFill>
                  <a:schemeClr val="bg1"/>
                </a:solidFill>
                <a:cs typeface="+mn-ea"/>
                <a:sym typeface="+mn-lt"/>
              </a:rPr>
              <a:t>temperatura ou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zh-CN" sz="1400" b="1" dirty="0">
                <a:solidFill>
                  <a:schemeClr val="bg1"/>
                </a:solidFill>
                <a:cs typeface="+mn-ea"/>
                <a:sym typeface="+mn-lt"/>
              </a:rPr>
              <a:t>ruído tolerável.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66EAC79-EE3F-B288-E0C1-A5EEEB36B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5" y="231372"/>
            <a:ext cx="1851806" cy="51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4">
            <a:extLst>
              <a:ext uri="{FF2B5EF4-FFF2-40B4-BE49-F238E27FC236}">
                <a16:creationId xmlns:a16="http://schemas.microsoft.com/office/drawing/2014/main" id="{223782CB-E090-D028-793D-90C6B2F9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089" y="1436794"/>
            <a:ext cx="1556380" cy="1559688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79DCDB5E-1E4E-2511-3594-31332D17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638" y="1915996"/>
            <a:ext cx="443280" cy="601282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273504" y="3642934"/>
            <a:ext cx="5715000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Ela é importante para entender que o conforto térmico depende muito do tipo de atividade que é realizado na empresa. </a:t>
            </a:r>
            <a:endParaRPr lang="pt-BR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Fotos Engenheiro Png, 80.000+ fotos de arquivo grátis de alta qualidade">
            <a:extLst>
              <a:ext uri="{FF2B5EF4-FFF2-40B4-BE49-F238E27FC236}">
                <a16:creationId xmlns:a16="http://schemas.microsoft.com/office/drawing/2014/main" id="{6A6DD601-17E2-4CA3-9735-A21F68FC1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8"/>
          <a:stretch/>
        </p:blipFill>
        <p:spPr bwMode="auto">
          <a:xfrm>
            <a:off x="6095999" y="1915996"/>
            <a:ext cx="5176355" cy="494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9197E9E0-52B4-BAE6-A968-667EB5FDF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 descr="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">
            <a:extLst>
              <a:ext uri="{FF2B5EF4-FFF2-40B4-BE49-F238E27FC236}">
                <a16:creationId xmlns:a16="http://schemas.microsoft.com/office/drawing/2014/main" id="{82F79422-E3F8-77E6-B6C0-218752E87D90}"/>
              </a:ext>
            </a:extLst>
          </p:cNvPr>
          <p:cNvGrpSpPr/>
          <p:nvPr/>
        </p:nvGrpSpPr>
        <p:grpSpPr>
          <a:xfrm>
            <a:off x="1956619" y="1424063"/>
            <a:ext cx="8278762" cy="4367137"/>
            <a:chOff x="1956620" y="1881263"/>
            <a:chExt cx="8278762" cy="4367137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D0B69257-BA76-CB3E-90EF-67BEC77B27AE}"/>
                </a:ext>
              </a:extLst>
            </p:cNvPr>
            <p:cNvSpPr/>
            <p:nvPr/>
          </p:nvSpPr>
          <p:spPr>
            <a:xfrm>
              <a:off x="1956620" y="1881263"/>
              <a:ext cx="8278762" cy="4367137"/>
            </a:xfrm>
            <a:prstGeom prst="roundRect">
              <a:avLst>
                <a:gd name="adj" fmla="val 250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698500" dir="5400000" sx="85000" sy="8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0899EC6-7800-A3F1-69F5-25D6E586B1D6}"/>
                </a:ext>
              </a:extLst>
            </p:cNvPr>
            <p:cNvGrpSpPr/>
            <p:nvPr/>
          </p:nvGrpSpPr>
          <p:grpSpPr>
            <a:xfrm>
              <a:off x="8891422" y="5203372"/>
              <a:ext cx="1188748" cy="1037654"/>
              <a:chOff x="8441216" y="5015559"/>
              <a:chExt cx="1631539" cy="1424170"/>
            </a:xfrm>
            <a:solidFill>
              <a:schemeClr val="accent1">
                <a:alpha val="15000"/>
              </a:schemeClr>
            </a:solidFill>
          </p:grpSpPr>
          <p:sp>
            <p:nvSpPr>
              <p:cNvPr id="10" name="Freeform: Shape 13">
                <a:extLst>
                  <a:ext uri="{FF2B5EF4-FFF2-40B4-BE49-F238E27FC236}">
                    <a16:creationId xmlns:a16="http://schemas.microsoft.com/office/drawing/2014/main" id="{6889F2EE-8FB6-3991-6C62-72AA72510BDE}"/>
                  </a:ext>
                </a:extLst>
              </p:cNvPr>
              <p:cNvSpPr/>
              <p:nvPr/>
            </p:nvSpPr>
            <p:spPr>
              <a:xfrm>
                <a:off x="9732118" y="5412671"/>
                <a:ext cx="340637" cy="1027051"/>
              </a:xfrm>
              <a:custGeom>
                <a:avLst/>
                <a:gdLst>
                  <a:gd name="connsiteX0" fmla="*/ 162582 w 325164"/>
                  <a:gd name="connsiteY0" fmla="*/ 0 h 1494387"/>
                  <a:gd name="connsiteX1" fmla="*/ 325164 w 325164"/>
                  <a:gd name="connsiteY1" fmla="*/ 162582 h 1494387"/>
                  <a:gd name="connsiteX2" fmla="*/ 325164 w 325164"/>
                  <a:gd name="connsiteY2" fmla="*/ 1494387 h 1494387"/>
                  <a:gd name="connsiteX3" fmla="*/ 0 w 325164"/>
                  <a:gd name="connsiteY3" fmla="*/ 1494387 h 1494387"/>
                  <a:gd name="connsiteX4" fmla="*/ 0 w 325164"/>
                  <a:gd name="connsiteY4" fmla="*/ 162582 h 1494387"/>
                  <a:gd name="connsiteX5" fmla="*/ 162582 w 325164"/>
                  <a:gd name="connsiteY5" fmla="*/ 0 h 149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1494387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1494387"/>
                    </a:lnTo>
                    <a:lnTo>
                      <a:pt x="0" y="1494387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" name="Freeform: Shape 11">
                <a:extLst>
                  <a:ext uri="{FF2B5EF4-FFF2-40B4-BE49-F238E27FC236}">
                    <a16:creationId xmlns:a16="http://schemas.microsoft.com/office/drawing/2014/main" id="{6B9740BD-D03B-EC95-127C-EE6DAD5298F0}"/>
                  </a:ext>
                </a:extLst>
              </p:cNvPr>
              <p:cNvSpPr/>
              <p:nvPr/>
            </p:nvSpPr>
            <p:spPr>
              <a:xfrm>
                <a:off x="9071733" y="5015559"/>
                <a:ext cx="340638" cy="1424163"/>
              </a:xfrm>
              <a:custGeom>
                <a:avLst/>
                <a:gdLst>
                  <a:gd name="connsiteX0" fmla="*/ 162582 w 325164"/>
                  <a:gd name="connsiteY0" fmla="*/ 0 h 2072196"/>
                  <a:gd name="connsiteX1" fmla="*/ 325164 w 325164"/>
                  <a:gd name="connsiteY1" fmla="*/ 162582 h 2072196"/>
                  <a:gd name="connsiteX2" fmla="*/ 325164 w 325164"/>
                  <a:gd name="connsiteY2" fmla="*/ 2072196 h 2072196"/>
                  <a:gd name="connsiteX3" fmla="*/ 0 w 325164"/>
                  <a:gd name="connsiteY3" fmla="*/ 2072196 h 2072196"/>
                  <a:gd name="connsiteX4" fmla="*/ 0 w 325164"/>
                  <a:gd name="connsiteY4" fmla="*/ 162582 h 2072196"/>
                  <a:gd name="connsiteX5" fmla="*/ 162582 w 325164"/>
                  <a:gd name="connsiteY5" fmla="*/ 0 h 207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2072196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2072196"/>
                    </a:lnTo>
                    <a:lnTo>
                      <a:pt x="0" y="2072196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" name="Freeform: Shape 9">
                <a:extLst>
                  <a:ext uri="{FF2B5EF4-FFF2-40B4-BE49-F238E27FC236}">
                    <a16:creationId xmlns:a16="http://schemas.microsoft.com/office/drawing/2014/main" id="{06ED9D38-8F0E-8146-DF19-66E52C81F990}"/>
                  </a:ext>
                </a:extLst>
              </p:cNvPr>
              <p:cNvSpPr/>
              <p:nvPr/>
            </p:nvSpPr>
            <p:spPr>
              <a:xfrm>
                <a:off x="8441216" y="5973939"/>
                <a:ext cx="340638" cy="465790"/>
              </a:xfrm>
              <a:custGeom>
                <a:avLst/>
                <a:gdLst>
                  <a:gd name="connsiteX0" fmla="*/ 162582 w 325164"/>
                  <a:gd name="connsiteY0" fmla="*/ 0 h 677736"/>
                  <a:gd name="connsiteX1" fmla="*/ 325164 w 325164"/>
                  <a:gd name="connsiteY1" fmla="*/ 162582 h 677736"/>
                  <a:gd name="connsiteX2" fmla="*/ 325164 w 325164"/>
                  <a:gd name="connsiteY2" fmla="*/ 677736 h 677736"/>
                  <a:gd name="connsiteX3" fmla="*/ 0 w 325164"/>
                  <a:gd name="connsiteY3" fmla="*/ 677736 h 677736"/>
                  <a:gd name="connsiteX4" fmla="*/ 0 w 325164"/>
                  <a:gd name="connsiteY4" fmla="*/ 162582 h 677736"/>
                  <a:gd name="connsiteX5" fmla="*/ 162582 w 325164"/>
                  <a:gd name="connsiteY5" fmla="*/ 0 h 67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677736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677736"/>
                    </a:lnTo>
                    <a:lnTo>
                      <a:pt x="0" y="677736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32E37646-B9DB-90D4-7515-42C8A1F0AA81}"/>
                </a:ext>
              </a:extLst>
            </p:cNvPr>
            <p:cNvSpPr/>
            <p:nvPr/>
          </p:nvSpPr>
          <p:spPr>
            <a:xfrm>
              <a:off x="1956620" y="1881264"/>
              <a:ext cx="8278762" cy="2262111"/>
            </a:xfrm>
            <a:custGeom>
              <a:avLst/>
              <a:gdLst>
                <a:gd name="connsiteX0" fmla="*/ 95736 w 8278762"/>
                <a:gd name="connsiteY0" fmla="*/ 0 h 2262111"/>
                <a:gd name="connsiteX1" fmla="*/ 8183026 w 8278762"/>
                <a:gd name="connsiteY1" fmla="*/ 0 h 2262111"/>
                <a:gd name="connsiteX2" fmla="*/ 8278762 w 8278762"/>
                <a:gd name="connsiteY2" fmla="*/ 95736 h 2262111"/>
                <a:gd name="connsiteX3" fmla="*/ 8278762 w 8278762"/>
                <a:gd name="connsiteY3" fmla="*/ 1319136 h 2262111"/>
                <a:gd name="connsiteX4" fmla="*/ 5082355 w 8278762"/>
                <a:gd name="connsiteY4" fmla="*/ 1319136 h 2262111"/>
                <a:gd name="connsiteX5" fmla="*/ 5082355 w 8278762"/>
                <a:gd name="connsiteY5" fmla="*/ 1319137 h 2262111"/>
                <a:gd name="connsiteX6" fmla="*/ 4139381 w 8278762"/>
                <a:gd name="connsiteY6" fmla="*/ 2262111 h 2262111"/>
                <a:gd name="connsiteX7" fmla="*/ 3196407 w 8278762"/>
                <a:gd name="connsiteY7" fmla="*/ 1319137 h 2262111"/>
                <a:gd name="connsiteX8" fmla="*/ 3196408 w 8278762"/>
                <a:gd name="connsiteY8" fmla="*/ 1319136 h 2262111"/>
                <a:gd name="connsiteX9" fmla="*/ 1167812 w 8278762"/>
                <a:gd name="connsiteY9" fmla="*/ 1319136 h 2262111"/>
                <a:gd name="connsiteX10" fmla="*/ 1187715 w 8278762"/>
                <a:gd name="connsiteY10" fmla="*/ 1290346 h 2262111"/>
                <a:gd name="connsiteX11" fmla="*/ 1199109 w 8278762"/>
                <a:gd name="connsiteY11" fmla="*/ 1231441 h 2262111"/>
                <a:gd name="connsiteX12" fmla="*/ 1154394 w 8278762"/>
                <a:gd name="connsiteY12" fmla="*/ 1121371 h 2262111"/>
                <a:gd name="connsiteX13" fmla="*/ 1083879 w 8278762"/>
                <a:gd name="connsiteY13" fmla="*/ 1081813 h 2262111"/>
                <a:gd name="connsiteX14" fmla="*/ 1181911 w 8278762"/>
                <a:gd name="connsiteY14" fmla="*/ 823835 h 2262111"/>
                <a:gd name="connsiteX15" fmla="*/ 1070120 w 8278762"/>
                <a:gd name="connsiteY15" fmla="*/ 823835 h 2262111"/>
                <a:gd name="connsiteX16" fmla="*/ 901575 w 8278762"/>
                <a:gd name="connsiteY16" fmla="*/ 1164367 h 2262111"/>
                <a:gd name="connsiteX17" fmla="*/ 889536 w 8278762"/>
                <a:gd name="connsiteY17" fmla="*/ 1231441 h 2262111"/>
                <a:gd name="connsiteX18" fmla="*/ 900930 w 8278762"/>
                <a:gd name="connsiteY18" fmla="*/ 1290346 h 2262111"/>
                <a:gd name="connsiteX19" fmla="*/ 920833 w 8278762"/>
                <a:gd name="connsiteY19" fmla="*/ 1319136 h 2262111"/>
                <a:gd name="connsiteX20" fmla="*/ 734409 w 8278762"/>
                <a:gd name="connsiteY20" fmla="*/ 1319136 h 2262111"/>
                <a:gd name="connsiteX21" fmla="*/ 754312 w 8278762"/>
                <a:gd name="connsiteY21" fmla="*/ 1290346 h 2262111"/>
                <a:gd name="connsiteX22" fmla="*/ 765706 w 8278762"/>
                <a:gd name="connsiteY22" fmla="*/ 1231441 h 2262111"/>
                <a:gd name="connsiteX23" fmla="*/ 720990 w 8278762"/>
                <a:gd name="connsiteY23" fmla="*/ 1121371 h 2262111"/>
                <a:gd name="connsiteX24" fmla="*/ 650476 w 8278762"/>
                <a:gd name="connsiteY24" fmla="*/ 1081813 h 2262111"/>
                <a:gd name="connsiteX25" fmla="*/ 748508 w 8278762"/>
                <a:gd name="connsiteY25" fmla="*/ 823835 h 2262111"/>
                <a:gd name="connsiteX26" fmla="*/ 636717 w 8278762"/>
                <a:gd name="connsiteY26" fmla="*/ 823835 h 2262111"/>
                <a:gd name="connsiteX27" fmla="*/ 468171 w 8278762"/>
                <a:gd name="connsiteY27" fmla="*/ 1164367 h 2262111"/>
                <a:gd name="connsiteX28" fmla="*/ 456132 w 8278762"/>
                <a:gd name="connsiteY28" fmla="*/ 1231441 h 2262111"/>
                <a:gd name="connsiteX29" fmla="*/ 467526 w 8278762"/>
                <a:gd name="connsiteY29" fmla="*/ 1290346 h 2262111"/>
                <a:gd name="connsiteX30" fmla="*/ 487429 w 8278762"/>
                <a:gd name="connsiteY30" fmla="*/ 1319136 h 2262111"/>
                <a:gd name="connsiteX31" fmla="*/ 0 w 8278762"/>
                <a:gd name="connsiteY31" fmla="*/ 1319136 h 2262111"/>
                <a:gd name="connsiteX32" fmla="*/ 0 w 8278762"/>
                <a:gd name="connsiteY32" fmla="*/ 95736 h 2262111"/>
                <a:gd name="connsiteX33" fmla="*/ 95736 w 8278762"/>
                <a:gd name="connsiteY33" fmla="*/ 0 h 226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278762" h="2262111">
                  <a:moveTo>
                    <a:pt x="95736" y="0"/>
                  </a:moveTo>
                  <a:lnTo>
                    <a:pt x="8183026" y="0"/>
                  </a:lnTo>
                  <a:cubicBezTo>
                    <a:pt x="8235900" y="0"/>
                    <a:pt x="8278762" y="42862"/>
                    <a:pt x="8278762" y="95736"/>
                  </a:cubicBezTo>
                  <a:lnTo>
                    <a:pt x="8278762" y="1319136"/>
                  </a:lnTo>
                  <a:lnTo>
                    <a:pt x="5082355" y="1319136"/>
                  </a:lnTo>
                  <a:lnTo>
                    <a:pt x="5082355" y="1319137"/>
                  </a:lnTo>
                  <a:cubicBezTo>
                    <a:pt x="5082355" y="1839927"/>
                    <a:pt x="4660171" y="2262111"/>
                    <a:pt x="4139381" y="2262111"/>
                  </a:cubicBezTo>
                  <a:cubicBezTo>
                    <a:pt x="3618591" y="2262111"/>
                    <a:pt x="3196407" y="1839927"/>
                    <a:pt x="3196407" y="1319137"/>
                  </a:cubicBezTo>
                  <a:lnTo>
                    <a:pt x="3196408" y="1319136"/>
                  </a:lnTo>
                  <a:lnTo>
                    <a:pt x="1167812" y="1319136"/>
                  </a:lnTo>
                  <a:lnTo>
                    <a:pt x="1187715" y="1290346"/>
                  </a:lnTo>
                  <a:cubicBezTo>
                    <a:pt x="1195311" y="1272288"/>
                    <a:pt x="1199109" y="1252653"/>
                    <a:pt x="1199109" y="1231441"/>
                  </a:cubicBezTo>
                  <a:cubicBezTo>
                    <a:pt x="1199109" y="1187872"/>
                    <a:pt x="1184204" y="1151181"/>
                    <a:pt x="1154394" y="1121371"/>
                  </a:cubicBezTo>
                  <a:cubicBezTo>
                    <a:pt x="1133755" y="1100732"/>
                    <a:pt x="1110251" y="1087546"/>
                    <a:pt x="1083879" y="1081813"/>
                  </a:cubicBezTo>
                  <a:lnTo>
                    <a:pt x="1181911" y="823835"/>
                  </a:lnTo>
                  <a:lnTo>
                    <a:pt x="1070120" y="823835"/>
                  </a:lnTo>
                  <a:lnTo>
                    <a:pt x="901575" y="1164367"/>
                  </a:lnTo>
                  <a:cubicBezTo>
                    <a:pt x="893549" y="1185005"/>
                    <a:pt x="889536" y="1207363"/>
                    <a:pt x="889536" y="1231441"/>
                  </a:cubicBezTo>
                  <a:cubicBezTo>
                    <a:pt x="889536" y="1252653"/>
                    <a:pt x="893334" y="1272288"/>
                    <a:pt x="900930" y="1290346"/>
                  </a:cubicBezTo>
                  <a:lnTo>
                    <a:pt x="920833" y="1319136"/>
                  </a:lnTo>
                  <a:lnTo>
                    <a:pt x="734409" y="1319136"/>
                  </a:lnTo>
                  <a:lnTo>
                    <a:pt x="754312" y="1290346"/>
                  </a:lnTo>
                  <a:cubicBezTo>
                    <a:pt x="761908" y="1272288"/>
                    <a:pt x="765706" y="1252653"/>
                    <a:pt x="765706" y="1231441"/>
                  </a:cubicBezTo>
                  <a:cubicBezTo>
                    <a:pt x="765706" y="1187872"/>
                    <a:pt x="750800" y="1151181"/>
                    <a:pt x="720990" y="1121371"/>
                  </a:cubicBezTo>
                  <a:cubicBezTo>
                    <a:pt x="700352" y="1100732"/>
                    <a:pt x="676847" y="1087546"/>
                    <a:pt x="650476" y="1081813"/>
                  </a:cubicBezTo>
                  <a:lnTo>
                    <a:pt x="748508" y="823835"/>
                  </a:lnTo>
                  <a:lnTo>
                    <a:pt x="636717" y="823835"/>
                  </a:lnTo>
                  <a:lnTo>
                    <a:pt x="468171" y="1164367"/>
                  </a:lnTo>
                  <a:cubicBezTo>
                    <a:pt x="460145" y="1185005"/>
                    <a:pt x="456132" y="1207363"/>
                    <a:pt x="456132" y="1231441"/>
                  </a:cubicBezTo>
                  <a:cubicBezTo>
                    <a:pt x="456132" y="1252653"/>
                    <a:pt x="459930" y="1272288"/>
                    <a:pt x="467526" y="1290346"/>
                  </a:cubicBezTo>
                  <a:lnTo>
                    <a:pt x="487429" y="1319136"/>
                  </a:lnTo>
                  <a:lnTo>
                    <a:pt x="0" y="1319136"/>
                  </a:lnTo>
                  <a:lnTo>
                    <a:pt x="0" y="95736"/>
                  </a:lnTo>
                  <a:cubicBezTo>
                    <a:pt x="0" y="42862"/>
                    <a:pt x="42862" y="0"/>
                    <a:pt x="9573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6" name="Imagem 15" descr="Mulher com flor na mesa&#10;&#10;Descrição gerada automaticamente">
            <a:extLst>
              <a:ext uri="{FF2B5EF4-FFF2-40B4-BE49-F238E27FC236}">
                <a16:creationId xmlns:a16="http://schemas.microsoft.com/office/drawing/2014/main" id="{0EA8E473-5903-4E2B-2FA4-76B2AC56F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/>
          <a:stretch/>
        </p:blipFill>
        <p:spPr>
          <a:xfrm>
            <a:off x="5214876" y="1894114"/>
            <a:ext cx="1763336" cy="1741716"/>
          </a:xfrm>
          <a:prstGeom prst="ellipse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5198F65B-22B9-25B1-F7A9-E2ABD746B15A}"/>
              </a:ext>
            </a:extLst>
          </p:cNvPr>
          <p:cNvSpPr txBox="1"/>
          <p:nvPr/>
        </p:nvSpPr>
        <p:spPr>
          <a:xfrm>
            <a:off x="2281384" y="3748067"/>
            <a:ext cx="7798785" cy="1895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Para quem realiza trabalho sentado e com menor esforço físico, menor é a taxa metabólica, ou seja, sente menos calor. Pessoas com esforço físico mais intenso vão sentir mais calor, ter sudorese e precisar de mais hidratação para que consigam desempenhar suas tarefas, ou precisarão que a climatização compense essa demanda de conforto. </a:t>
            </a:r>
            <a:endParaRPr lang="pt-BR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25B73334-30A3-53DF-FD0B-1E8894F17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4">
            <a:extLst>
              <a:ext uri="{FF2B5EF4-FFF2-40B4-BE49-F238E27FC236}">
                <a16:creationId xmlns:a16="http://schemas.microsoft.com/office/drawing/2014/main" id="{F0A582D6-9542-FC95-3224-157F68ADC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04290"/>
            <a:ext cx="11745686" cy="1338398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223782CB-E090-D028-793D-90C6B2F9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0603"/>
            <a:ext cx="11745686" cy="1338398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79DCDB5E-1E4E-2511-3594-31332D17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800" y="690506"/>
            <a:ext cx="443280" cy="601282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337258" y="2362746"/>
            <a:ext cx="7066781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 NR 24, por sua vez, dispõe sobre a disponibilidade de água potável aos trabalhadores.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Em todos os locais de trabalho deve ser fornecida a água, sendo proibidos os copos coletivos e serem disponibilizados bebedouros.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052" name="Picture 4" descr="Técnico em Segurança do Trabalho - O Acadêmico">
            <a:extLst>
              <a:ext uri="{FF2B5EF4-FFF2-40B4-BE49-F238E27FC236}">
                <a16:creationId xmlns:a16="http://schemas.microsoft.com/office/drawing/2014/main" id="{18C3149F-3207-03BD-5537-FEB0CE86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97" y="1665514"/>
            <a:ext cx="4450703" cy="51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EB49D4EA-0050-734B-A56C-F4BBBF9C4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5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Uma imagem contendo homem, segurando, laranja, em pé&#10;&#10;Descrição gerada automaticamente">
            <a:extLst>
              <a:ext uri="{FF2B5EF4-FFF2-40B4-BE49-F238E27FC236}">
                <a16:creationId xmlns:a16="http://schemas.microsoft.com/office/drawing/2014/main" id="{25616880-4C9A-1B97-FFB5-566350C938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50" b="19050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97ED11-98DD-4A35-9978-6B9D22EF1EE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A56CD-9A81-415B-9EDD-0D3952EAAECD}"/>
              </a:ext>
            </a:extLst>
          </p:cNvPr>
          <p:cNvSpPr txBox="1"/>
          <p:nvPr/>
        </p:nvSpPr>
        <p:spPr>
          <a:xfrm>
            <a:off x="1591293" y="1060287"/>
            <a:ext cx="9305305" cy="441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 água potável pode ser disponibilizada, além dos bebedouros, na forma de bombonas ou outros recipientes fechados. </a:t>
            </a:r>
          </a:p>
          <a:p>
            <a:pPr algn="ctr">
              <a:lnSpc>
                <a:spcPct val="20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Em caso de ser água potável da concessionária, a NR 24 recomenda a limpeza periódica da caixa d’água, para manter a saúde dos trabalhadores.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1040B3-C61E-430C-8F6C-BDE4274B84FB}"/>
              </a:ext>
            </a:extLst>
          </p:cNvPr>
          <p:cNvGrpSpPr/>
          <p:nvPr/>
        </p:nvGrpSpPr>
        <p:grpSpPr>
          <a:xfrm>
            <a:off x="838200" y="2077763"/>
            <a:ext cx="10744200" cy="2526891"/>
            <a:chOff x="4579257" y="2959509"/>
            <a:chExt cx="3033486" cy="13208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2F0A589-7B98-4FE2-B661-4C70CA93D2AD}"/>
                </a:ext>
              </a:extLst>
            </p:cNvPr>
            <p:cNvCxnSpPr/>
            <p:nvPr/>
          </p:nvCxnSpPr>
          <p:spPr>
            <a:xfrm flipV="1">
              <a:off x="4579257" y="2959509"/>
              <a:ext cx="0" cy="132080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C7822A0-D2CF-4E5A-BB1B-28631ED66508}"/>
                </a:ext>
              </a:extLst>
            </p:cNvPr>
            <p:cNvCxnSpPr/>
            <p:nvPr/>
          </p:nvCxnSpPr>
          <p:spPr>
            <a:xfrm flipV="1">
              <a:off x="7612743" y="2959509"/>
              <a:ext cx="0" cy="132080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584D801-27CF-4981-6ED9-5AF0CDFC6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r"/>
      </p:transition>
    </mc:Choice>
    <mc:Fallback xmlns="">
      <p:transition spd="slow" advTm="86399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52D618B-9774-4D89-89D8-4D7351BC98E0}"/>
              </a:ext>
            </a:extLst>
          </p:cNvPr>
          <p:cNvSpPr txBox="1"/>
          <p:nvPr/>
        </p:nvSpPr>
        <p:spPr>
          <a:xfrm>
            <a:off x="975844" y="2427514"/>
            <a:ext cx="4493241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Quando for usada água não potável, como água da chuva, no local de trabalho, essa mesma NR indica que deve existir um aviso de que a água é não potável. </a:t>
            </a:r>
            <a:endParaRPr lang="pt-BR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2" name="Espaço Reservado para Imagem 31" descr="Uma imagem contendo mesa, xícara, de madeira, pequeno&#10;&#10;Descrição gerada automaticamente">
            <a:extLst>
              <a:ext uri="{FF2B5EF4-FFF2-40B4-BE49-F238E27FC236}">
                <a16:creationId xmlns:a16="http://schemas.microsoft.com/office/drawing/2014/main" id="{12AEE635-C2C4-3364-04B1-9D630431CE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2" b="8792"/>
          <a:stretch>
            <a:fillRect/>
          </a:stretch>
        </p:blipFill>
        <p:spPr>
          <a:xfrm>
            <a:off x="6592875" y="1335789"/>
            <a:ext cx="4833257" cy="2844801"/>
          </a:xfrm>
        </p:spPr>
      </p:pic>
      <p:sp>
        <p:nvSpPr>
          <p:cNvPr id="6" name="Rectangle: Rounded Corners 38">
            <a:extLst>
              <a:ext uri="{FF2B5EF4-FFF2-40B4-BE49-F238E27FC236}">
                <a16:creationId xmlns:a16="http://schemas.microsoft.com/office/drawing/2014/main" id="{40F33413-375E-0756-C02F-E8D1823C4620}"/>
              </a:ext>
            </a:extLst>
          </p:cNvPr>
          <p:cNvSpPr/>
          <p:nvPr/>
        </p:nvSpPr>
        <p:spPr>
          <a:xfrm rot="16200000" flipH="1">
            <a:off x="5581964" y="263665"/>
            <a:ext cx="6858000" cy="6330670"/>
          </a:xfrm>
          <a:prstGeom prst="flowChartManualInpu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Imagem 3" descr="grátis Foto De Pessoas Fazendo Apertos De Mão Foto profissional">
            <a:extLst>
              <a:ext uri="{FF2B5EF4-FFF2-40B4-BE49-F238E27FC236}">
                <a16:creationId xmlns:a16="http://schemas.microsoft.com/office/drawing/2014/main" id="{8C85A601-6EFC-CD87-E1B8-01EB39080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08" y="1975782"/>
            <a:ext cx="4869756" cy="324974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A282618-2993-4E15-66DC-F71DFF1E5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2">
            <a:extLst>
              <a:ext uri="{FF2B5EF4-FFF2-40B4-BE49-F238E27FC236}">
                <a16:creationId xmlns:a16="http://schemas.microsoft.com/office/drawing/2014/main" id="{BC75C916-EA12-6207-CDC0-0A708492A060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4100" name="Picture 4" descr="SST: o que é e como realizar uma gestão eficiente">
            <a:extLst>
              <a:ext uri="{FF2B5EF4-FFF2-40B4-BE49-F238E27FC236}">
                <a16:creationId xmlns:a16="http://schemas.microsoft.com/office/drawing/2014/main" id="{95A2FD72-F94B-0F2F-4FDA-F162384E9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8" r="6340"/>
          <a:stretch/>
        </p:blipFill>
        <p:spPr bwMode="auto">
          <a:xfrm>
            <a:off x="587832" y="0"/>
            <a:ext cx="6434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6D5154B-C4C3-46B1-50FF-D409E1CBDB5B}"/>
              </a:ext>
            </a:extLst>
          </p:cNvPr>
          <p:cNvSpPr/>
          <p:nvPr/>
        </p:nvSpPr>
        <p:spPr>
          <a:xfrm>
            <a:off x="5114997" y="1774371"/>
            <a:ext cx="5923111" cy="3717668"/>
          </a:xfrm>
          <a:prstGeom prst="roundRect">
            <a:avLst>
              <a:gd name="adj" fmla="val 2606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" name="Group 15">
            <a:extLst>
              <a:ext uri="{FF2B5EF4-FFF2-40B4-BE49-F238E27FC236}">
                <a16:creationId xmlns:a16="http://schemas.microsoft.com/office/drawing/2014/main" id="{68B61D57-665D-BB3B-6809-1ABD71C4B668}"/>
              </a:ext>
            </a:extLst>
          </p:cNvPr>
          <p:cNvGrpSpPr/>
          <p:nvPr/>
        </p:nvGrpSpPr>
        <p:grpSpPr>
          <a:xfrm>
            <a:off x="7526887" y="5161039"/>
            <a:ext cx="1036635" cy="141287"/>
            <a:chOff x="2717800" y="4976812"/>
            <a:chExt cx="1036635" cy="141287"/>
          </a:xfrm>
          <a:solidFill>
            <a:srgbClr val="FFC000"/>
          </a:solidFill>
        </p:grpSpPr>
        <p:sp>
          <p:nvSpPr>
            <p:cNvPr id="10" name="Star: 5 Points 10">
              <a:extLst>
                <a:ext uri="{FF2B5EF4-FFF2-40B4-BE49-F238E27FC236}">
                  <a16:creationId xmlns:a16="http://schemas.microsoft.com/office/drawing/2014/main" id="{CB2F1E56-E2D2-933E-826B-9D42DB2A0B4B}"/>
                </a:ext>
              </a:extLst>
            </p:cNvPr>
            <p:cNvSpPr/>
            <p:nvPr/>
          </p:nvSpPr>
          <p:spPr>
            <a:xfrm>
              <a:off x="2717800" y="4976812"/>
              <a:ext cx="141287" cy="141287"/>
            </a:xfrm>
            <a:prstGeom prst="star5">
              <a:avLst>
                <a:gd name="adj" fmla="val 2412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Star: 5 Points 11">
              <a:extLst>
                <a:ext uri="{FF2B5EF4-FFF2-40B4-BE49-F238E27FC236}">
                  <a16:creationId xmlns:a16="http://schemas.microsoft.com/office/drawing/2014/main" id="{2E1C8932-A39A-7557-AE12-FED1CC5D4C4B}"/>
                </a:ext>
              </a:extLst>
            </p:cNvPr>
            <p:cNvSpPr/>
            <p:nvPr/>
          </p:nvSpPr>
          <p:spPr>
            <a:xfrm>
              <a:off x="2941637" y="4976812"/>
              <a:ext cx="141287" cy="141287"/>
            </a:xfrm>
            <a:prstGeom prst="star5">
              <a:avLst>
                <a:gd name="adj" fmla="val 2412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Star: 5 Points 12">
              <a:extLst>
                <a:ext uri="{FF2B5EF4-FFF2-40B4-BE49-F238E27FC236}">
                  <a16:creationId xmlns:a16="http://schemas.microsoft.com/office/drawing/2014/main" id="{D6DDF92C-C521-D232-B21D-BF75DE2AADD0}"/>
                </a:ext>
              </a:extLst>
            </p:cNvPr>
            <p:cNvSpPr/>
            <p:nvPr/>
          </p:nvSpPr>
          <p:spPr>
            <a:xfrm>
              <a:off x="3165474" y="4976812"/>
              <a:ext cx="141287" cy="141287"/>
            </a:xfrm>
            <a:prstGeom prst="star5">
              <a:avLst>
                <a:gd name="adj" fmla="val 2412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Star: 5 Points 13">
              <a:extLst>
                <a:ext uri="{FF2B5EF4-FFF2-40B4-BE49-F238E27FC236}">
                  <a16:creationId xmlns:a16="http://schemas.microsoft.com/office/drawing/2014/main" id="{244C49E4-AF61-C8CF-4C9D-77D471836950}"/>
                </a:ext>
              </a:extLst>
            </p:cNvPr>
            <p:cNvSpPr/>
            <p:nvPr/>
          </p:nvSpPr>
          <p:spPr>
            <a:xfrm>
              <a:off x="3389311" y="4976812"/>
              <a:ext cx="141287" cy="141287"/>
            </a:xfrm>
            <a:prstGeom prst="star5">
              <a:avLst>
                <a:gd name="adj" fmla="val 2412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Star: 5 Points 14">
              <a:extLst>
                <a:ext uri="{FF2B5EF4-FFF2-40B4-BE49-F238E27FC236}">
                  <a16:creationId xmlns:a16="http://schemas.microsoft.com/office/drawing/2014/main" id="{3226FDE0-A778-5093-F268-C68E114ED946}"/>
                </a:ext>
              </a:extLst>
            </p:cNvPr>
            <p:cNvSpPr/>
            <p:nvPr/>
          </p:nvSpPr>
          <p:spPr>
            <a:xfrm>
              <a:off x="3613148" y="4976812"/>
              <a:ext cx="141287" cy="141287"/>
            </a:xfrm>
            <a:prstGeom prst="star5">
              <a:avLst>
                <a:gd name="adj" fmla="val 2412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8" name="TextBox 8">
            <a:extLst>
              <a:ext uri="{FF2B5EF4-FFF2-40B4-BE49-F238E27FC236}">
                <a16:creationId xmlns:a16="http://schemas.microsoft.com/office/drawing/2014/main" id="{E9A03273-A1D0-5142-90A3-61F7D6A785C6}"/>
              </a:ext>
            </a:extLst>
          </p:cNvPr>
          <p:cNvSpPr txBox="1"/>
          <p:nvPr/>
        </p:nvSpPr>
        <p:spPr>
          <a:xfrm>
            <a:off x="5388424" y="2537572"/>
            <a:ext cx="5377543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accent1"/>
                </a:solidFill>
                <a:cs typeface="+mn-ea"/>
                <a:sym typeface="+mn-lt"/>
              </a:rPr>
              <a:t>Isso é importante para evitar que pessoas bebam água em torneiras de jardim em dias mais quentes, sendo água imprópria.</a:t>
            </a:r>
            <a:endParaRPr 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E4D72C-056E-490F-BA54-990E1617C215}"/>
              </a:ext>
            </a:extLst>
          </p:cNvPr>
          <p:cNvSpPr/>
          <p:nvPr/>
        </p:nvSpPr>
        <p:spPr>
          <a:xfrm>
            <a:off x="7663636" y="1430109"/>
            <a:ext cx="732970" cy="7329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36600" dist="228600" dir="5400000" sx="95000" sy="95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4098" name="Picture 2" descr="Cervesia - Workshop: Noções básicas sobre o processo de produção de cerveja">
            <a:extLst>
              <a:ext uri="{FF2B5EF4-FFF2-40B4-BE49-F238E27FC236}">
                <a16:creationId xmlns:a16="http://schemas.microsoft.com/office/drawing/2014/main" id="{7E207BEF-9067-AE6C-E4FF-E8FE0592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486" y="1524960"/>
            <a:ext cx="543270" cy="54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3444BB4E-D10D-1846-8510-9DF9127AED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156" y="259296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18086"/>
      </p:ext>
    </p:extLst>
  </p:cSld>
  <p:clrMapOvr>
    <a:masterClrMapping/>
  </p:clrMapOvr>
  <p:transition spd="med" advTm="8639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2">
            <a:extLst>
              <a:ext uri="{FF2B5EF4-FFF2-40B4-BE49-F238E27FC236}">
                <a16:creationId xmlns:a16="http://schemas.microsoft.com/office/drawing/2014/main" id="{2F3947D2-F9E6-7EA0-D968-B4E2A3924311}"/>
              </a:ext>
            </a:extLst>
          </p:cNvPr>
          <p:cNvSpPr/>
          <p:nvPr/>
        </p:nvSpPr>
        <p:spPr>
          <a:xfrm>
            <a:off x="1" y="0"/>
            <a:ext cx="6095998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2" name="Picture 2" descr="O que é DDS Segurança + 5 temas e erros para evitar">
            <a:extLst>
              <a:ext uri="{FF2B5EF4-FFF2-40B4-BE49-F238E27FC236}">
                <a16:creationId xmlns:a16="http://schemas.microsoft.com/office/drawing/2014/main" id="{536B4F49-9883-4F49-D174-94AC22F97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43159"/>
          <a:stretch/>
        </p:blipFill>
        <p:spPr bwMode="auto">
          <a:xfrm>
            <a:off x="4709" y="2"/>
            <a:ext cx="6096001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906583CC-CE44-81D5-8E59-9130D0CA320B}"/>
              </a:ext>
            </a:extLst>
          </p:cNvPr>
          <p:cNvGrpSpPr/>
          <p:nvPr/>
        </p:nvGrpSpPr>
        <p:grpSpPr>
          <a:xfrm rot="16426826">
            <a:off x="5931582" y="3234025"/>
            <a:ext cx="328836" cy="328836"/>
            <a:chOff x="5931582" y="4864782"/>
            <a:chExt cx="328836" cy="328836"/>
          </a:xfrm>
        </p:grpSpPr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51D1D9EE-B519-1698-B51B-5618C8E5EBB0}"/>
                </a:ext>
              </a:extLst>
            </p:cNvPr>
            <p:cNvSpPr/>
            <p:nvPr/>
          </p:nvSpPr>
          <p:spPr>
            <a:xfrm>
              <a:off x="5931582" y="4864782"/>
              <a:ext cx="328836" cy="328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76200" dir="5400000" sx="88000" sy="88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57B8FD16-4EB0-D6FD-45A3-43AABFD00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074" y="4986387"/>
              <a:ext cx="143852" cy="85626"/>
            </a:xfrm>
            <a:custGeom>
              <a:avLst/>
              <a:gdLst>
                <a:gd name="T0" fmla="*/ 124988 w 303"/>
                <a:gd name="T1" fmla="*/ 23946 h 179"/>
                <a:gd name="T2" fmla="*/ 124988 w 303"/>
                <a:gd name="T3" fmla="*/ 23946 h 179"/>
                <a:gd name="T4" fmla="*/ 74377 w 303"/>
                <a:gd name="T5" fmla="*/ 74941 h 179"/>
                <a:gd name="T6" fmla="*/ 66455 w 303"/>
                <a:gd name="T7" fmla="*/ 78932 h 179"/>
                <a:gd name="T8" fmla="*/ 58973 w 303"/>
                <a:gd name="T9" fmla="*/ 74941 h 179"/>
                <a:gd name="T10" fmla="*/ 8362 w 303"/>
                <a:gd name="T11" fmla="*/ 23946 h 179"/>
                <a:gd name="T12" fmla="*/ 8362 w 303"/>
                <a:gd name="T13" fmla="*/ 8425 h 179"/>
                <a:gd name="T14" fmla="*/ 23765 w 303"/>
                <a:gd name="T15" fmla="*/ 8425 h 179"/>
                <a:gd name="T16" fmla="*/ 66455 w 303"/>
                <a:gd name="T17" fmla="*/ 47448 h 179"/>
                <a:gd name="T18" fmla="*/ 109145 w 303"/>
                <a:gd name="T19" fmla="*/ 8425 h 179"/>
                <a:gd name="T20" fmla="*/ 124988 w 303"/>
                <a:gd name="T21" fmla="*/ 8425 h 179"/>
                <a:gd name="T22" fmla="*/ 124988 w 303"/>
                <a:gd name="T23" fmla="*/ 23946 h 1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" h="179">
                  <a:moveTo>
                    <a:pt x="284" y="54"/>
                  </a:moveTo>
                  <a:lnTo>
                    <a:pt x="284" y="54"/>
                  </a:lnTo>
                  <a:cubicBezTo>
                    <a:pt x="275" y="72"/>
                    <a:pt x="169" y="169"/>
                    <a:pt x="169" y="169"/>
                  </a:cubicBezTo>
                  <a:cubicBezTo>
                    <a:pt x="169" y="178"/>
                    <a:pt x="160" y="178"/>
                    <a:pt x="151" y="178"/>
                  </a:cubicBezTo>
                  <a:cubicBezTo>
                    <a:pt x="142" y="178"/>
                    <a:pt x="134" y="178"/>
                    <a:pt x="134" y="169"/>
                  </a:cubicBezTo>
                  <a:cubicBezTo>
                    <a:pt x="134" y="169"/>
                    <a:pt x="27" y="72"/>
                    <a:pt x="19" y="54"/>
                  </a:cubicBezTo>
                  <a:cubicBezTo>
                    <a:pt x="10" y="44"/>
                    <a:pt x="0" y="28"/>
                    <a:pt x="19" y="19"/>
                  </a:cubicBezTo>
                  <a:cubicBezTo>
                    <a:pt x="27" y="9"/>
                    <a:pt x="45" y="0"/>
                    <a:pt x="54" y="19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7" y="0"/>
                    <a:pt x="275" y="9"/>
                    <a:pt x="284" y="19"/>
                  </a:cubicBezTo>
                  <a:cubicBezTo>
                    <a:pt x="302" y="28"/>
                    <a:pt x="302" y="44"/>
                    <a:pt x="284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7830D2-34CE-4BD4-BF37-799B1F760980}"/>
              </a:ext>
            </a:extLst>
          </p:cNvPr>
          <p:cNvSpPr/>
          <p:nvPr/>
        </p:nvSpPr>
        <p:spPr>
          <a:xfrm>
            <a:off x="6845518" y="1769469"/>
            <a:ext cx="4422060" cy="3462318"/>
          </a:xfrm>
          <a:prstGeom prst="roundRect">
            <a:avLst>
              <a:gd name="adj" fmla="val 2180"/>
            </a:avLst>
          </a:prstGeom>
          <a:solidFill>
            <a:schemeClr val="accent2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FB8E2F-219A-4C33-949E-C9CFF7E7C76B}"/>
              </a:ext>
            </a:extLst>
          </p:cNvPr>
          <p:cNvSpPr txBox="1"/>
          <p:nvPr/>
        </p:nvSpPr>
        <p:spPr>
          <a:xfrm>
            <a:off x="6798069" y="2785854"/>
            <a:ext cx="4457311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cs typeface="+mn-ea"/>
                <a:sym typeface="+mn-lt"/>
              </a:rPr>
              <a:t>Atividades em frigoríficos, câmaras frias de frutas e outros ambientes congelantes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" name="Group 36">
            <a:extLst>
              <a:ext uri="{FF2B5EF4-FFF2-40B4-BE49-F238E27FC236}">
                <a16:creationId xmlns:a16="http://schemas.microsoft.com/office/drawing/2014/main" id="{754597C4-C5E6-F622-16E9-329D4716B7BB}"/>
              </a:ext>
            </a:extLst>
          </p:cNvPr>
          <p:cNvGrpSpPr/>
          <p:nvPr/>
        </p:nvGrpSpPr>
        <p:grpSpPr>
          <a:xfrm rot="5400000">
            <a:off x="711559" y="1019678"/>
            <a:ext cx="1438840" cy="2861957"/>
            <a:chOff x="13869259" y="2955420"/>
            <a:chExt cx="2204656" cy="6745218"/>
          </a:xfrm>
          <a:solidFill>
            <a:schemeClr val="accent6"/>
          </a:solidFill>
        </p:grpSpPr>
        <p:sp>
          <p:nvSpPr>
            <p:cNvPr id="23" name="Rectangle 43">
              <a:extLst>
                <a:ext uri="{FF2B5EF4-FFF2-40B4-BE49-F238E27FC236}">
                  <a16:creationId xmlns:a16="http://schemas.microsoft.com/office/drawing/2014/main" id="{191A7C84-7636-9BEE-58B8-72DAA348C514}"/>
                </a:ext>
              </a:extLst>
            </p:cNvPr>
            <p:cNvSpPr/>
            <p:nvPr/>
          </p:nvSpPr>
          <p:spPr>
            <a:xfrm>
              <a:off x="14143685" y="4362314"/>
              <a:ext cx="1655805" cy="5338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4" name="Isosceles Triangle 44">
              <a:extLst>
                <a:ext uri="{FF2B5EF4-FFF2-40B4-BE49-F238E27FC236}">
                  <a16:creationId xmlns:a16="http://schemas.microsoft.com/office/drawing/2014/main" id="{BC5BD685-D08A-5F6A-1390-7BD51FB6B58A}"/>
                </a:ext>
              </a:extLst>
            </p:cNvPr>
            <p:cNvSpPr/>
            <p:nvPr/>
          </p:nvSpPr>
          <p:spPr>
            <a:xfrm>
              <a:off x="13869259" y="295542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3" name="Group 46">
            <a:extLst>
              <a:ext uri="{FF2B5EF4-FFF2-40B4-BE49-F238E27FC236}">
                <a16:creationId xmlns:a16="http://schemas.microsoft.com/office/drawing/2014/main" id="{118E5A4F-0ACC-5B2D-C272-0A89E17F7FC3}"/>
              </a:ext>
            </a:extLst>
          </p:cNvPr>
          <p:cNvGrpSpPr/>
          <p:nvPr/>
        </p:nvGrpSpPr>
        <p:grpSpPr>
          <a:xfrm rot="5400000">
            <a:off x="771556" y="3120960"/>
            <a:ext cx="1438840" cy="2981951"/>
            <a:chOff x="10557649" y="2672610"/>
            <a:chExt cx="2204656" cy="7028028"/>
          </a:xfrm>
          <a:solidFill>
            <a:schemeClr val="accent6"/>
          </a:solidFill>
        </p:grpSpPr>
        <p:sp>
          <p:nvSpPr>
            <p:cNvPr id="21" name="Isosceles Triangle 52">
              <a:extLst>
                <a:ext uri="{FF2B5EF4-FFF2-40B4-BE49-F238E27FC236}">
                  <a16:creationId xmlns:a16="http://schemas.microsoft.com/office/drawing/2014/main" id="{82CF7AE8-2DA8-3244-E449-0630872F296A}"/>
                </a:ext>
              </a:extLst>
            </p:cNvPr>
            <p:cNvSpPr/>
            <p:nvPr/>
          </p:nvSpPr>
          <p:spPr>
            <a:xfrm>
              <a:off x="10557649" y="267261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6B93D027-17F5-7ABB-112C-BBB8AD194BDC}"/>
                </a:ext>
              </a:extLst>
            </p:cNvPr>
            <p:cNvSpPr/>
            <p:nvPr/>
          </p:nvSpPr>
          <p:spPr>
            <a:xfrm>
              <a:off x="10832075" y="4060077"/>
              <a:ext cx="1655805" cy="56405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4" name="Group 65">
            <a:extLst>
              <a:ext uri="{FF2B5EF4-FFF2-40B4-BE49-F238E27FC236}">
                <a16:creationId xmlns:a16="http://schemas.microsoft.com/office/drawing/2014/main" id="{7B35368F-8ACD-3170-2740-4F65CDD6ADA1}"/>
              </a:ext>
            </a:extLst>
          </p:cNvPr>
          <p:cNvGrpSpPr/>
          <p:nvPr/>
        </p:nvGrpSpPr>
        <p:grpSpPr>
          <a:xfrm rot="5400000">
            <a:off x="354425" y="296174"/>
            <a:ext cx="1438840" cy="2147688"/>
            <a:chOff x="15525064" y="4638846"/>
            <a:chExt cx="2204656" cy="5061792"/>
          </a:xfrm>
          <a:solidFill>
            <a:schemeClr val="accent6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19" name="Rectangle 72">
              <a:extLst>
                <a:ext uri="{FF2B5EF4-FFF2-40B4-BE49-F238E27FC236}">
                  <a16:creationId xmlns:a16="http://schemas.microsoft.com/office/drawing/2014/main" id="{A1BABD32-F521-59EE-69DD-BDD57A580091}"/>
                </a:ext>
              </a:extLst>
            </p:cNvPr>
            <p:cNvSpPr/>
            <p:nvPr/>
          </p:nvSpPr>
          <p:spPr>
            <a:xfrm>
              <a:off x="15799490" y="6035040"/>
              <a:ext cx="1655805" cy="36655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20" name="Isosceles Triangle 73">
              <a:extLst>
                <a:ext uri="{FF2B5EF4-FFF2-40B4-BE49-F238E27FC236}">
                  <a16:creationId xmlns:a16="http://schemas.microsoft.com/office/drawing/2014/main" id="{4E3437DE-C41A-C99C-38E9-4036CF4DD35A}"/>
                </a:ext>
              </a:extLst>
            </p:cNvPr>
            <p:cNvSpPr/>
            <p:nvPr/>
          </p:nvSpPr>
          <p:spPr>
            <a:xfrm>
              <a:off x="15525064" y="4638846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5" name="Group 55">
            <a:extLst>
              <a:ext uri="{FF2B5EF4-FFF2-40B4-BE49-F238E27FC236}">
                <a16:creationId xmlns:a16="http://schemas.microsoft.com/office/drawing/2014/main" id="{199075A4-875E-4277-E552-59F794790286}"/>
              </a:ext>
            </a:extLst>
          </p:cNvPr>
          <p:cNvGrpSpPr/>
          <p:nvPr/>
        </p:nvGrpSpPr>
        <p:grpSpPr>
          <a:xfrm rot="5400000">
            <a:off x="477209" y="2334668"/>
            <a:ext cx="1438840" cy="2393257"/>
            <a:chOff x="12213454" y="4060077"/>
            <a:chExt cx="2204656" cy="5640561"/>
          </a:xfrm>
          <a:solidFill>
            <a:schemeClr val="accent1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17" name="Rectangle 61">
              <a:extLst>
                <a:ext uri="{FF2B5EF4-FFF2-40B4-BE49-F238E27FC236}">
                  <a16:creationId xmlns:a16="http://schemas.microsoft.com/office/drawing/2014/main" id="{8F2688E7-ECC6-1402-D616-8FF6D4858108}"/>
                </a:ext>
              </a:extLst>
            </p:cNvPr>
            <p:cNvSpPr/>
            <p:nvPr/>
          </p:nvSpPr>
          <p:spPr>
            <a:xfrm>
              <a:off x="12487880" y="5486400"/>
              <a:ext cx="1655805" cy="4214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8" name="Isosceles Triangle 63">
              <a:extLst>
                <a:ext uri="{FF2B5EF4-FFF2-40B4-BE49-F238E27FC236}">
                  <a16:creationId xmlns:a16="http://schemas.microsoft.com/office/drawing/2014/main" id="{F08D0C1C-3837-1686-2247-BCE180AECB24}"/>
                </a:ext>
              </a:extLst>
            </p:cNvPr>
            <p:cNvSpPr/>
            <p:nvPr/>
          </p:nvSpPr>
          <p:spPr>
            <a:xfrm>
              <a:off x="12213454" y="4060077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16" name="Picture 74">
            <a:extLst>
              <a:ext uri="{FF2B5EF4-FFF2-40B4-BE49-F238E27FC236}">
                <a16:creationId xmlns:a16="http://schemas.microsoft.com/office/drawing/2014/main" id="{A5F1D6C5-1E86-EE78-CABC-E8ACB9710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84858"/>
            <a:ext cx="51224" cy="6961484"/>
          </a:xfrm>
          <a:prstGeom prst="rect">
            <a:avLst/>
          </a:prstGeom>
        </p:spPr>
      </p:pic>
      <p:grpSp>
        <p:nvGrpSpPr>
          <p:cNvPr id="3" name="Group 55">
            <a:extLst>
              <a:ext uri="{FF2B5EF4-FFF2-40B4-BE49-F238E27FC236}">
                <a16:creationId xmlns:a16="http://schemas.microsoft.com/office/drawing/2014/main" id="{70908E84-38C0-9C26-A623-243ACB2DE92B}"/>
              </a:ext>
            </a:extLst>
          </p:cNvPr>
          <p:cNvGrpSpPr/>
          <p:nvPr/>
        </p:nvGrpSpPr>
        <p:grpSpPr>
          <a:xfrm rot="5400000">
            <a:off x="491314" y="4431107"/>
            <a:ext cx="1438840" cy="2393257"/>
            <a:chOff x="12213453" y="4060078"/>
            <a:chExt cx="2204656" cy="5640560"/>
          </a:xfrm>
          <a:solidFill>
            <a:schemeClr val="accent6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4" name="Rectangle 61">
              <a:extLst>
                <a:ext uri="{FF2B5EF4-FFF2-40B4-BE49-F238E27FC236}">
                  <a16:creationId xmlns:a16="http://schemas.microsoft.com/office/drawing/2014/main" id="{21653BC2-D3E2-2F4A-2C4A-180D26FEEFC7}"/>
                </a:ext>
              </a:extLst>
            </p:cNvPr>
            <p:cNvSpPr/>
            <p:nvPr/>
          </p:nvSpPr>
          <p:spPr>
            <a:xfrm>
              <a:off x="12487880" y="5486400"/>
              <a:ext cx="1655805" cy="4214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" name="Isosceles Triangle 63">
              <a:extLst>
                <a:ext uri="{FF2B5EF4-FFF2-40B4-BE49-F238E27FC236}">
                  <a16:creationId xmlns:a16="http://schemas.microsoft.com/office/drawing/2014/main" id="{403B3BEB-AEF5-F469-A08B-693394CA2A7C}"/>
                </a:ext>
              </a:extLst>
            </p:cNvPr>
            <p:cNvSpPr/>
            <p:nvPr/>
          </p:nvSpPr>
          <p:spPr>
            <a:xfrm>
              <a:off x="12213453" y="4060078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10" name="TextBox 31">
            <a:extLst>
              <a:ext uri="{FF2B5EF4-FFF2-40B4-BE49-F238E27FC236}">
                <a16:creationId xmlns:a16="http://schemas.microsoft.com/office/drawing/2014/main" id="{58D76936-50E2-BF12-21CA-8CA8530FCAB6}"/>
              </a:ext>
            </a:extLst>
          </p:cNvPr>
          <p:cNvSpPr txBox="1"/>
          <p:nvPr/>
        </p:nvSpPr>
        <p:spPr>
          <a:xfrm>
            <a:off x="402548" y="1125506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5.1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CDCC9E2D-A472-0B1C-AC8A-35B261B527E2}"/>
              </a:ext>
            </a:extLst>
          </p:cNvPr>
          <p:cNvSpPr txBox="1"/>
          <p:nvPr/>
        </p:nvSpPr>
        <p:spPr>
          <a:xfrm>
            <a:off x="380776" y="2152714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5.2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8E8C43E5-8DB9-37BA-41FE-4FD44A0E8179}"/>
              </a:ext>
            </a:extLst>
          </p:cNvPr>
          <p:cNvSpPr txBox="1"/>
          <p:nvPr/>
        </p:nvSpPr>
        <p:spPr>
          <a:xfrm>
            <a:off x="399048" y="3281082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5.3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C7BE738C-B94F-5616-0DEA-6A680C3F775A}"/>
              </a:ext>
            </a:extLst>
          </p:cNvPr>
          <p:cNvSpPr txBox="1"/>
          <p:nvPr/>
        </p:nvSpPr>
        <p:spPr>
          <a:xfrm>
            <a:off x="399048" y="4308290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5.4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B1DA5613-F9A0-06C8-CCDC-8BF0DCA9E669}"/>
              </a:ext>
            </a:extLst>
          </p:cNvPr>
          <p:cNvSpPr txBox="1"/>
          <p:nvPr/>
        </p:nvSpPr>
        <p:spPr>
          <a:xfrm>
            <a:off x="384179" y="5340998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5.5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9" name="Imagem 28" descr="Texto&#10;&#10;Descrição gerada automaticamente com confiança baixa">
            <a:extLst>
              <a:ext uri="{FF2B5EF4-FFF2-40B4-BE49-F238E27FC236}">
                <a16:creationId xmlns:a16="http://schemas.microsoft.com/office/drawing/2014/main" id="{54FD3946-0999-3A6F-FB69-29A6F2F954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517" y="171286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âmara fria com umidade? Saiba como resolver | Blog da Frigelar">
            <a:extLst>
              <a:ext uri="{FF2B5EF4-FFF2-40B4-BE49-F238E27FC236}">
                <a16:creationId xmlns:a16="http://schemas.microsoft.com/office/drawing/2014/main" id="{9ABE23E4-29AF-3CA6-7D5F-D916477AF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0" r="20124"/>
          <a:stretch/>
        </p:blipFill>
        <p:spPr bwMode="auto">
          <a:xfrm>
            <a:off x="421228" y="0"/>
            <a:ext cx="724663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: Rounded Corners 38">
            <a:extLst>
              <a:ext uri="{FF2B5EF4-FFF2-40B4-BE49-F238E27FC236}">
                <a16:creationId xmlns:a16="http://schemas.microsoft.com/office/drawing/2014/main" id="{AB3C7805-2C39-C96E-1824-5ACE9DC5455C}"/>
              </a:ext>
            </a:extLst>
          </p:cNvPr>
          <p:cNvSpPr/>
          <p:nvPr/>
        </p:nvSpPr>
        <p:spPr>
          <a:xfrm>
            <a:off x="5769427" y="566057"/>
            <a:ext cx="5131309" cy="5176334"/>
          </a:xfrm>
          <a:prstGeom prst="roundRect">
            <a:avLst>
              <a:gd name="adj" fmla="val 5670"/>
            </a:avLst>
          </a:prstGeom>
          <a:gradFill>
            <a:gsLst>
              <a:gs pos="0">
                <a:schemeClr val="accent1">
                  <a:alpha val="5800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TextBox 32">
            <a:extLst>
              <a:ext uri="{FF2B5EF4-FFF2-40B4-BE49-F238E27FC236}">
                <a16:creationId xmlns:a16="http://schemas.microsoft.com/office/drawing/2014/main" id="{B9B0DF15-D345-BAE9-0C6F-5230B45267C0}"/>
              </a:ext>
            </a:extLst>
          </p:cNvPr>
          <p:cNvSpPr txBox="1"/>
          <p:nvPr/>
        </p:nvSpPr>
        <p:spPr>
          <a:xfrm>
            <a:off x="6000309" y="2726694"/>
            <a:ext cx="4858999" cy="3015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Nas </a:t>
            </a:r>
            <a:r>
              <a:rPr lang="pt-BR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NRs</a:t>
            </a: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24 e 29, existem alguns requisitos para as câmaras frigoríficas, que podem servir para outros usos como açougues de supermercado, empresas vendedoras de frutas ou que produzam sucos ou derivados, atacadistas e outras empresas.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4BA43FA-4E47-2BBF-D57A-147D55AACDB1}"/>
              </a:ext>
            </a:extLst>
          </p:cNvPr>
          <p:cNvGrpSpPr/>
          <p:nvPr/>
        </p:nvGrpSpPr>
        <p:grpSpPr>
          <a:xfrm>
            <a:off x="7942342" y="785562"/>
            <a:ext cx="840074" cy="1402467"/>
            <a:chOff x="1064302" y="1251829"/>
            <a:chExt cx="2923181" cy="4885281"/>
          </a:xfrm>
          <a:solidFill>
            <a:schemeClr val="bg1"/>
          </a:solidFill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DE685D1E-13C4-915E-A7E8-3316FB4B1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4302" y="1251829"/>
              <a:ext cx="2923181" cy="3455962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algn="just" defTabSz="866943" fontAlgn="base">
                <a:lnSpc>
                  <a:spcPct val="120000"/>
                </a:lnSpc>
              </a:pPr>
              <a:endParaRPr lang="id-ID" sz="758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2356C4B9-0A1B-40BE-A65E-8F5D40FFB8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037" y="4938748"/>
              <a:ext cx="1494000" cy="1198362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algn="just" defTabSz="866943" fontAlgn="base">
                <a:lnSpc>
                  <a:spcPct val="120000"/>
                </a:lnSpc>
              </a:pPr>
              <a:endParaRPr lang="id-ID" sz="758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5C053BDE-39CD-A137-1D1C-25EF1C9D3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379" y="612921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5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86399000">
        <p14:pan dir="u"/>
      </p:transition>
    </mc:Choice>
    <mc:Fallback xmlns="">
      <p:transition spd="slow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EF7B101-3225-4120-BC96-865E4E4012BE}"/>
              </a:ext>
            </a:extLst>
          </p:cNvPr>
          <p:cNvSpPr/>
          <p:nvPr/>
        </p:nvSpPr>
        <p:spPr>
          <a:xfrm>
            <a:off x="0" y="1"/>
            <a:ext cx="12191999" cy="391885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872122-F72E-46BB-8EEC-CCF6BF397E05}"/>
              </a:ext>
            </a:extLst>
          </p:cNvPr>
          <p:cNvSpPr/>
          <p:nvPr/>
        </p:nvSpPr>
        <p:spPr>
          <a:xfrm>
            <a:off x="936176" y="1866044"/>
            <a:ext cx="4684757" cy="3114276"/>
          </a:xfrm>
          <a:prstGeom prst="roundRect">
            <a:avLst>
              <a:gd name="adj" fmla="val 260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3" name="Espaço Reservado para Imagem 32" descr="Uma imagem contendo mesa, xícara, de madeira, pequeno&#10;&#10;Descrição gerada automaticamente">
            <a:extLst>
              <a:ext uri="{FF2B5EF4-FFF2-40B4-BE49-F238E27FC236}">
                <a16:creationId xmlns:a16="http://schemas.microsoft.com/office/drawing/2014/main" id="{79A3B350-617F-59D4-A699-CBD57CCF88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14297"/>
          <a:stretch>
            <a:fillRect/>
          </a:stretch>
        </p:blipFill>
        <p:spPr>
          <a:xfrm>
            <a:off x="2942799" y="1534387"/>
            <a:ext cx="671512" cy="671512"/>
          </a:xfrm>
        </p:spPr>
      </p:pic>
      <p:sp>
        <p:nvSpPr>
          <p:cNvPr id="43" name="TextBox 8">
            <a:extLst>
              <a:ext uri="{FF2B5EF4-FFF2-40B4-BE49-F238E27FC236}">
                <a16:creationId xmlns:a16="http://schemas.microsoft.com/office/drawing/2014/main" id="{41DB5F78-5C79-2DFE-D0F5-244D2DDBED36}"/>
              </a:ext>
            </a:extLst>
          </p:cNvPr>
          <p:cNvSpPr txBox="1"/>
          <p:nvPr/>
        </p:nvSpPr>
        <p:spPr>
          <a:xfrm>
            <a:off x="1189164" y="2754217"/>
            <a:ext cx="4166607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Um desses requisitos é a instalação de dispositivos de abertura pelo lado interno da câmara. </a:t>
            </a:r>
          </a:p>
        </p:txBody>
      </p:sp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9A6BC0A6-1660-2B63-65C6-2F5A1F518623}"/>
              </a:ext>
            </a:extLst>
          </p:cNvPr>
          <p:cNvSpPr/>
          <p:nvPr/>
        </p:nvSpPr>
        <p:spPr>
          <a:xfrm>
            <a:off x="6574975" y="1866044"/>
            <a:ext cx="4684757" cy="3114276"/>
          </a:xfrm>
          <a:prstGeom prst="roundRect">
            <a:avLst>
              <a:gd name="adj" fmla="val 260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Espaço Reservado para Imagem 32" descr="Uma imagem contendo mesa, xícara, de madeira, pequeno&#10;&#10;Descrição gerada automaticamente">
            <a:extLst>
              <a:ext uri="{FF2B5EF4-FFF2-40B4-BE49-F238E27FC236}">
                <a16:creationId xmlns:a16="http://schemas.microsoft.com/office/drawing/2014/main" id="{FD5696BE-47D3-2E64-B3A9-54E8CB5A2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14297"/>
          <a:stretch>
            <a:fillRect/>
          </a:stretch>
        </p:blipFill>
        <p:spPr>
          <a:xfrm>
            <a:off x="8581598" y="1534387"/>
            <a:ext cx="671512" cy="671512"/>
          </a:xfrm>
          <a:custGeom>
            <a:avLst/>
            <a:gdLst>
              <a:gd name="connsiteX0" fmla="*/ 335756 w 671512"/>
              <a:gd name="connsiteY0" fmla="*/ 0 h 671512"/>
              <a:gd name="connsiteX1" fmla="*/ 671512 w 671512"/>
              <a:gd name="connsiteY1" fmla="*/ 335756 h 671512"/>
              <a:gd name="connsiteX2" fmla="*/ 335756 w 671512"/>
              <a:gd name="connsiteY2" fmla="*/ 671512 h 671512"/>
              <a:gd name="connsiteX3" fmla="*/ 0 w 671512"/>
              <a:gd name="connsiteY3" fmla="*/ 335756 h 671512"/>
              <a:gd name="connsiteX4" fmla="*/ 335756 w 671512"/>
              <a:gd name="connsiteY4" fmla="*/ 0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512" h="671512">
                <a:moveTo>
                  <a:pt x="335756" y="0"/>
                </a:moveTo>
                <a:cubicBezTo>
                  <a:pt x="521189" y="0"/>
                  <a:pt x="671512" y="150323"/>
                  <a:pt x="671512" y="335756"/>
                </a:cubicBezTo>
                <a:cubicBezTo>
                  <a:pt x="671512" y="521189"/>
                  <a:pt x="521189" y="671512"/>
                  <a:pt x="335756" y="671512"/>
                </a:cubicBezTo>
                <a:cubicBezTo>
                  <a:pt x="150323" y="671512"/>
                  <a:pt x="0" y="521189"/>
                  <a:pt x="0" y="335756"/>
                </a:cubicBezTo>
                <a:cubicBezTo>
                  <a:pt x="0" y="150323"/>
                  <a:pt x="150323" y="0"/>
                  <a:pt x="335756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effectLst>
            <a:outerShdw blurRad="177800" dist="25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792C5AF-9C00-F1D8-421F-D2B333FCE163}"/>
              </a:ext>
            </a:extLst>
          </p:cNvPr>
          <p:cNvSpPr txBox="1"/>
          <p:nvPr/>
        </p:nvSpPr>
        <p:spPr>
          <a:xfrm>
            <a:off x="7001360" y="2570480"/>
            <a:ext cx="3831985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Isso é importante para evitar que alguém fique preso em ambiente extremamente gelado e sem condições de sair.</a:t>
            </a: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3242B35C-FAD4-225D-9B11-F6F0899F3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9" grpId="0" animBg="1"/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segurando capacete na mão&#10;&#10;Descrição gerada automaticamente com confiança média">
            <a:extLst>
              <a:ext uri="{FF2B5EF4-FFF2-40B4-BE49-F238E27FC236}">
                <a16:creationId xmlns:a16="http://schemas.microsoft.com/office/drawing/2014/main" id="{5E9FEE55-1490-EBF7-DAA7-FC3CE411B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r="25589"/>
          <a:stretch/>
        </p:blipFill>
        <p:spPr>
          <a:xfrm>
            <a:off x="4553072" y="0"/>
            <a:ext cx="7097486" cy="6858000"/>
          </a:xfrm>
          <a:prstGeom prst="rect">
            <a:avLst/>
          </a:prstGeom>
        </p:spPr>
      </p:pic>
      <p:sp>
        <p:nvSpPr>
          <p:cNvPr id="159" name="Rectangle: Rounded Corners 19">
            <a:extLst>
              <a:ext uri="{FF2B5EF4-FFF2-40B4-BE49-F238E27FC236}">
                <a16:creationId xmlns:a16="http://schemas.microsoft.com/office/drawing/2014/main" id="{494E942E-CC11-CDC6-A9E1-6AF4B50748C2}"/>
              </a:ext>
            </a:extLst>
          </p:cNvPr>
          <p:cNvSpPr/>
          <p:nvPr/>
        </p:nvSpPr>
        <p:spPr>
          <a:xfrm>
            <a:off x="405169" y="2504046"/>
            <a:ext cx="1838981" cy="1642516"/>
          </a:xfrm>
          <a:prstGeom prst="roundRect">
            <a:avLst>
              <a:gd name="adj" fmla="val 10022"/>
            </a:avLst>
          </a:prstGeom>
          <a:solidFill>
            <a:schemeClr val="accent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74" name="Rectangle: Rounded Corners 19">
            <a:extLst>
              <a:ext uri="{FF2B5EF4-FFF2-40B4-BE49-F238E27FC236}">
                <a16:creationId xmlns:a16="http://schemas.microsoft.com/office/drawing/2014/main" id="{F30068C9-994B-368E-74A1-6F9B357C62A9}"/>
              </a:ext>
            </a:extLst>
          </p:cNvPr>
          <p:cNvSpPr/>
          <p:nvPr/>
        </p:nvSpPr>
        <p:spPr>
          <a:xfrm>
            <a:off x="796662" y="2762884"/>
            <a:ext cx="6398794" cy="2211887"/>
          </a:xfrm>
          <a:prstGeom prst="roundRect">
            <a:avLst>
              <a:gd name="adj" fmla="val 4354"/>
            </a:avLst>
          </a:prstGeom>
          <a:solidFill>
            <a:schemeClr val="bg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81" name="TextBox 26">
            <a:extLst>
              <a:ext uri="{FF2B5EF4-FFF2-40B4-BE49-F238E27FC236}">
                <a16:creationId xmlns:a16="http://schemas.microsoft.com/office/drawing/2014/main" id="{4B1626CE-AA76-4438-FC42-CC1A2C997097}"/>
              </a:ext>
            </a:extLst>
          </p:cNvPr>
          <p:cNvSpPr txBox="1"/>
          <p:nvPr/>
        </p:nvSpPr>
        <p:spPr>
          <a:xfrm>
            <a:off x="1188546" y="3190736"/>
            <a:ext cx="5726725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A abertura interna deve ser capaz de permitir a passagem pela porta mesmo se estiver trancada por fora.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1" name="Rectangle: Rounded Corners 19">
            <a:extLst>
              <a:ext uri="{FF2B5EF4-FFF2-40B4-BE49-F238E27FC236}">
                <a16:creationId xmlns:a16="http://schemas.microsoft.com/office/drawing/2014/main" id="{B654C663-EB2E-8DAE-5EC0-0AF4877F14BC}"/>
              </a:ext>
            </a:extLst>
          </p:cNvPr>
          <p:cNvSpPr/>
          <p:nvPr/>
        </p:nvSpPr>
        <p:spPr>
          <a:xfrm>
            <a:off x="6582158" y="5110165"/>
            <a:ext cx="613298" cy="454524"/>
          </a:xfrm>
          <a:prstGeom prst="roundRect">
            <a:avLst>
              <a:gd name="adj" fmla="val 21997"/>
            </a:avLst>
          </a:prstGeom>
          <a:solidFill>
            <a:schemeClr val="accent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DB53E0C6-043C-B2A7-B382-42DDE7EBC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74" grpId="0" animBg="1"/>
      <p:bldP spid="1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52D618B-9774-4D89-89D8-4D7351BC98E0}"/>
              </a:ext>
            </a:extLst>
          </p:cNvPr>
          <p:cNvSpPr txBox="1"/>
          <p:nvPr/>
        </p:nvSpPr>
        <p:spPr>
          <a:xfrm>
            <a:off x="366604" y="1861458"/>
            <a:ext cx="5105402" cy="3894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800" dirty="0">
                <a:solidFill>
                  <a:schemeClr val="bg1"/>
                </a:solidFill>
                <a:cs typeface="+mn-ea"/>
                <a:sym typeface="+mn-lt"/>
              </a:rPr>
              <a:t>Dentre outros elementos</a:t>
            </a:r>
            <a:r>
              <a:rPr lang="pt-BR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 </a:t>
            </a:r>
          </a:p>
          <a:p>
            <a:pPr>
              <a:lnSpc>
                <a:spcPct val="150000"/>
              </a:lnSpc>
            </a:pPr>
            <a:endParaRPr lang="pt-BR" altLang="zh-CN" sz="2800" b="1" dirty="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</a:gra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8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rPr>
              <a:t>Você irá ver mais sobre alguns deles ao longo desta apostila, não deixe de conferir!</a:t>
            </a:r>
            <a:endParaRPr lang="pt-BR" altLang="zh-CN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2" name="Espaço Reservado para Imagem 31" descr="Uma imagem contendo mesa, xícara, de madeira, pequeno&#10;&#10;Descrição gerada automaticamente">
            <a:extLst>
              <a:ext uri="{FF2B5EF4-FFF2-40B4-BE49-F238E27FC236}">
                <a16:creationId xmlns:a16="http://schemas.microsoft.com/office/drawing/2014/main" id="{12AEE635-C2C4-3364-04B1-9D630431CE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2" b="8792"/>
          <a:stretch>
            <a:fillRect/>
          </a:stretch>
        </p:blipFill>
        <p:spPr>
          <a:xfrm>
            <a:off x="6592875" y="1335789"/>
            <a:ext cx="4833257" cy="2844801"/>
          </a:xfrm>
        </p:spPr>
      </p:pic>
      <p:sp>
        <p:nvSpPr>
          <p:cNvPr id="6" name="Rectangle: Rounded Corners 38">
            <a:extLst>
              <a:ext uri="{FF2B5EF4-FFF2-40B4-BE49-F238E27FC236}">
                <a16:creationId xmlns:a16="http://schemas.microsoft.com/office/drawing/2014/main" id="{40F33413-375E-0756-C02F-E8D1823C4620}"/>
              </a:ext>
            </a:extLst>
          </p:cNvPr>
          <p:cNvSpPr/>
          <p:nvPr/>
        </p:nvSpPr>
        <p:spPr>
          <a:xfrm rot="16200000" flipH="1">
            <a:off x="5581964" y="263665"/>
            <a:ext cx="6858000" cy="6330670"/>
          </a:xfrm>
          <a:prstGeom prst="flowChartManualInpu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Imagem 3" descr="grátis Foto De Pessoas Fazendo Apertos De Mão Foto profissional">
            <a:extLst>
              <a:ext uri="{FF2B5EF4-FFF2-40B4-BE49-F238E27FC236}">
                <a16:creationId xmlns:a16="http://schemas.microsoft.com/office/drawing/2014/main" id="{8C85A601-6EFC-CD87-E1B8-01EB39080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26" y="1861458"/>
            <a:ext cx="6027926" cy="40226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4C046060-D6EC-924E-4886-C8FD03F26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79" y="14672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8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Uma imagem contendo homem, segurando, laranja, em pé&#10;&#10;Descrição gerada automaticamente">
            <a:extLst>
              <a:ext uri="{FF2B5EF4-FFF2-40B4-BE49-F238E27FC236}">
                <a16:creationId xmlns:a16="http://schemas.microsoft.com/office/drawing/2014/main" id="{25616880-4C9A-1B97-FFB5-566350C938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50" b="19050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97ED11-98DD-4A35-9978-6B9D22EF1EE2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81000"/>
                </a:schemeClr>
              </a:gs>
              <a:gs pos="100000">
                <a:schemeClr val="accent2">
                  <a:lumMod val="75000"/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E90531-134E-4106-9F8C-F894EEBFDC7C}"/>
              </a:ext>
            </a:extLst>
          </p:cNvPr>
          <p:cNvSpPr txBox="1"/>
          <p:nvPr/>
        </p:nvSpPr>
        <p:spPr>
          <a:xfrm>
            <a:off x="1115786" y="1840267"/>
            <a:ext cx="9960428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 tempo de exposição ao ambiente frio depende da temperatura de resfriamento. Entre +15 °C até – 17,9 °C, a NR 29 indica que podem ser feitos quatro períodos de  1 h 40 min alternados com 20 min de repouso fora do ambiente frio, em recuperação térmica.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30047AB-4251-B710-E303-BB1970C2413E}"/>
              </a:ext>
            </a:extLst>
          </p:cNvPr>
          <p:cNvCxnSpPr>
            <a:cxnSpLocks/>
          </p:cNvCxnSpPr>
          <p:nvPr/>
        </p:nvCxnSpPr>
        <p:spPr>
          <a:xfrm>
            <a:off x="1191985" y="4789715"/>
            <a:ext cx="995498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1BBEAE8A-F866-1009-6A57-98EB428274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r"/>
      </p:transition>
    </mc:Choice>
    <mc:Fallback xmlns="">
      <p:transition spd="slow" advTm="86399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com chapéu&#10;&#10;Descrição gerada automaticamente com confiança média">
            <a:extLst>
              <a:ext uri="{FF2B5EF4-FFF2-40B4-BE49-F238E27FC236}">
                <a16:creationId xmlns:a16="http://schemas.microsoft.com/office/drawing/2014/main" id="{ED18B28D-A067-C2F6-0827-A3D54C505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1AE0311-25CA-B9F5-53EC-12197EA26E7A}"/>
              </a:ext>
            </a:extLst>
          </p:cNvPr>
          <p:cNvGrpSpPr/>
          <p:nvPr/>
        </p:nvGrpSpPr>
        <p:grpSpPr>
          <a:xfrm>
            <a:off x="3965553" y="3309257"/>
            <a:ext cx="7965189" cy="3271154"/>
            <a:chOff x="7061657" y="3468940"/>
            <a:chExt cx="2601686" cy="2964808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ED2C3B1D-6854-90CF-BC47-52545A64655D}"/>
                </a:ext>
              </a:extLst>
            </p:cNvPr>
            <p:cNvSpPr/>
            <p:nvPr/>
          </p:nvSpPr>
          <p:spPr>
            <a:xfrm>
              <a:off x="7061657" y="3468940"/>
              <a:ext cx="2601686" cy="2964808"/>
            </a:xfrm>
            <a:prstGeom prst="roundRect">
              <a:avLst>
                <a:gd name="adj" fmla="val 10253"/>
              </a:avLst>
            </a:prstGeom>
            <a:solidFill>
              <a:schemeClr val="accent1">
                <a:alpha val="76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89CA229-304C-EA55-D5A0-5A3E820697BA}"/>
                </a:ext>
              </a:extLst>
            </p:cNvPr>
            <p:cNvSpPr txBox="1"/>
            <p:nvPr/>
          </p:nvSpPr>
          <p:spPr>
            <a:xfrm>
              <a:off x="7195359" y="3974396"/>
              <a:ext cx="2334282" cy="212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Quanto mais frio o ambiente, menores os períodos de trabalho e maiores os de recuperação, até que na temperatura de -73 °C, a exposição ao ambiente frio é totalmente proibida, mesmo que seja usado o EPI do tipo vestimenta térmica.</a:t>
              </a:r>
            </a:p>
          </p:txBody>
        </p: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15108AEE-7BB5-2D29-F28B-06D4F80BCD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2">
            <a:extLst>
              <a:ext uri="{FF2B5EF4-FFF2-40B4-BE49-F238E27FC236}">
                <a16:creationId xmlns:a16="http://schemas.microsoft.com/office/drawing/2014/main" id="{BC75C916-EA12-6207-CDC0-0A708492A060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6D5154B-C4C3-46B1-50FF-D409E1CBDB5B}"/>
              </a:ext>
            </a:extLst>
          </p:cNvPr>
          <p:cNvSpPr/>
          <p:nvPr/>
        </p:nvSpPr>
        <p:spPr>
          <a:xfrm>
            <a:off x="847804" y="2389415"/>
            <a:ext cx="10516884" cy="2498270"/>
          </a:xfrm>
          <a:prstGeom prst="roundRect">
            <a:avLst>
              <a:gd name="adj" fmla="val 2606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E4D72C-056E-490F-BA54-990E1617C215}"/>
              </a:ext>
            </a:extLst>
          </p:cNvPr>
          <p:cNvSpPr/>
          <p:nvPr/>
        </p:nvSpPr>
        <p:spPr>
          <a:xfrm>
            <a:off x="5486405" y="1737180"/>
            <a:ext cx="1393364" cy="139336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36600" dist="228600" dir="5400000" sx="95000" sy="95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accent1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1C4D9D6B-6A33-DB80-D299-2A1E22A7A130}"/>
              </a:ext>
            </a:extLst>
          </p:cNvPr>
          <p:cNvSpPr txBox="1"/>
          <p:nvPr/>
        </p:nvSpPr>
        <p:spPr>
          <a:xfrm>
            <a:off x="1143003" y="3413573"/>
            <a:ext cx="9949540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b="1" dirty="0">
                <a:solidFill>
                  <a:schemeClr val="accent1"/>
                </a:solidFill>
                <a:cs typeface="+mn-ea"/>
                <a:sym typeface="+mn-lt"/>
              </a:rPr>
              <a:t>Quando uma câmara fria tiver temperatura inferior a -18 °C, ela deve ter uma placa indicando o tempo máximo de permanência no local, de acordo com a NR 36. 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Imagem 8" descr="Homem lendo livro&#10;&#10;Descrição gerada automaticamente com confiança baixa">
            <a:extLst>
              <a:ext uri="{FF2B5EF4-FFF2-40B4-BE49-F238E27FC236}">
                <a16:creationId xmlns:a16="http://schemas.microsoft.com/office/drawing/2014/main" id="{95E4BCD3-0812-A8EE-14FF-0018E92E76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1061"/>
          <a:stretch/>
        </p:blipFill>
        <p:spPr>
          <a:xfrm>
            <a:off x="5573485" y="1829572"/>
            <a:ext cx="1219201" cy="1207542"/>
          </a:xfrm>
          <a:prstGeom prst="ellipse">
            <a:avLst/>
          </a:prstGeom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BE7B244D-8E5A-61AF-D707-21405CA2F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05385"/>
      </p:ext>
    </p:extLst>
  </p:cSld>
  <p:clrMapOvr>
    <a:masterClrMapping/>
  </p:clrMapOvr>
  <p:transition spd="med" advTm="8639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4">
            <a:extLst>
              <a:ext uri="{FF2B5EF4-FFF2-40B4-BE49-F238E27FC236}">
                <a16:creationId xmlns:a16="http://schemas.microsoft.com/office/drawing/2014/main" id="{223782CB-E090-D028-793D-90C6B2F9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994" y="1883110"/>
            <a:ext cx="1556380" cy="1559688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79DCDB5E-1E4E-2511-3594-31332D17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543" y="2362312"/>
            <a:ext cx="443280" cy="601282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5136038" y="4365337"/>
            <a:ext cx="5225569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rgbClr val="55BBA1"/>
                </a:solidFill>
                <a:cs typeface="+mn-ea"/>
                <a:sym typeface="+mn-lt"/>
              </a:rPr>
              <a:t>Isso é necessário porque, apesar de toleráveis com o EPI, são temperaturas baixas.</a:t>
            </a:r>
            <a:endParaRPr lang="pt-BR" altLang="zh-CN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26" name="Picture 2" descr="Fotos Engenheiro Png, 80.000+ fotos de arquivo grátis de alta qualidade">
            <a:extLst>
              <a:ext uri="{FF2B5EF4-FFF2-40B4-BE49-F238E27FC236}">
                <a16:creationId xmlns:a16="http://schemas.microsoft.com/office/drawing/2014/main" id="{6A6DD601-17E2-4CA3-9735-A21F68FC1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8"/>
          <a:stretch/>
        </p:blipFill>
        <p:spPr bwMode="auto">
          <a:xfrm>
            <a:off x="273504" y="3262567"/>
            <a:ext cx="3765930" cy="359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AB00067E-6A77-9FA4-C3FB-B22FB36C8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2">
            <a:extLst>
              <a:ext uri="{FF2B5EF4-FFF2-40B4-BE49-F238E27FC236}">
                <a16:creationId xmlns:a16="http://schemas.microsoft.com/office/drawing/2014/main" id="{2F3947D2-F9E6-7EA0-D968-B4E2A3924311}"/>
              </a:ext>
            </a:extLst>
          </p:cNvPr>
          <p:cNvSpPr/>
          <p:nvPr/>
        </p:nvSpPr>
        <p:spPr>
          <a:xfrm>
            <a:off x="1" y="0"/>
            <a:ext cx="6095998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2" name="Picture 2" descr="O que é DDS Segurança + 5 temas e erros para evitar">
            <a:extLst>
              <a:ext uri="{FF2B5EF4-FFF2-40B4-BE49-F238E27FC236}">
                <a16:creationId xmlns:a16="http://schemas.microsoft.com/office/drawing/2014/main" id="{536B4F49-9883-4F49-D174-94AC22F97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43159"/>
          <a:stretch/>
        </p:blipFill>
        <p:spPr bwMode="auto">
          <a:xfrm>
            <a:off x="4709" y="2"/>
            <a:ext cx="6096001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C2B24B7-782F-D4FC-AF1C-237A9F2288C0}"/>
              </a:ext>
            </a:extLst>
          </p:cNvPr>
          <p:cNvSpPr/>
          <p:nvPr/>
        </p:nvSpPr>
        <p:spPr>
          <a:xfrm>
            <a:off x="6095999" y="0"/>
            <a:ext cx="6096001" cy="6857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906583CC-CE44-81D5-8E59-9130D0CA320B}"/>
              </a:ext>
            </a:extLst>
          </p:cNvPr>
          <p:cNvGrpSpPr/>
          <p:nvPr/>
        </p:nvGrpSpPr>
        <p:grpSpPr>
          <a:xfrm rot="16426826">
            <a:off x="5931582" y="3234025"/>
            <a:ext cx="328836" cy="328836"/>
            <a:chOff x="5931582" y="4864782"/>
            <a:chExt cx="328836" cy="328836"/>
          </a:xfrm>
        </p:grpSpPr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51D1D9EE-B519-1698-B51B-5618C8E5EBB0}"/>
                </a:ext>
              </a:extLst>
            </p:cNvPr>
            <p:cNvSpPr/>
            <p:nvPr/>
          </p:nvSpPr>
          <p:spPr>
            <a:xfrm>
              <a:off x="5931582" y="4864782"/>
              <a:ext cx="328836" cy="328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76200" dir="5400000" sx="88000" sy="88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57B8FD16-4EB0-D6FD-45A3-43AABFD00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074" y="4986387"/>
              <a:ext cx="143852" cy="85626"/>
            </a:xfrm>
            <a:custGeom>
              <a:avLst/>
              <a:gdLst>
                <a:gd name="T0" fmla="*/ 124988 w 303"/>
                <a:gd name="T1" fmla="*/ 23946 h 179"/>
                <a:gd name="T2" fmla="*/ 124988 w 303"/>
                <a:gd name="T3" fmla="*/ 23946 h 179"/>
                <a:gd name="T4" fmla="*/ 74377 w 303"/>
                <a:gd name="T5" fmla="*/ 74941 h 179"/>
                <a:gd name="T6" fmla="*/ 66455 w 303"/>
                <a:gd name="T7" fmla="*/ 78932 h 179"/>
                <a:gd name="T8" fmla="*/ 58973 w 303"/>
                <a:gd name="T9" fmla="*/ 74941 h 179"/>
                <a:gd name="T10" fmla="*/ 8362 w 303"/>
                <a:gd name="T11" fmla="*/ 23946 h 179"/>
                <a:gd name="T12" fmla="*/ 8362 w 303"/>
                <a:gd name="T13" fmla="*/ 8425 h 179"/>
                <a:gd name="T14" fmla="*/ 23765 w 303"/>
                <a:gd name="T15" fmla="*/ 8425 h 179"/>
                <a:gd name="T16" fmla="*/ 66455 w 303"/>
                <a:gd name="T17" fmla="*/ 47448 h 179"/>
                <a:gd name="T18" fmla="*/ 109145 w 303"/>
                <a:gd name="T19" fmla="*/ 8425 h 179"/>
                <a:gd name="T20" fmla="*/ 124988 w 303"/>
                <a:gd name="T21" fmla="*/ 8425 h 179"/>
                <a:gd name="T22" fmla="*/ 124988 w 303"/>
                <a:gd name="T23" fmla="*/ 23946 h 1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" h="179">
                  <a:moveTo>
                    <a:pt x="284" y="54"/>
                  </a:moveTo>
                  <a:lnTo>
                    <a:pt x="284" y="54"/>
                  </a:lnTo>
                  <a:cubicBezTo>
                    <a:pt x="275" y="72"/>
                    <a:pt x="169" y="169"/>
                    <a:pt x="169" y="169"/>
                  </a:cubicBezTo>
                  <a:cubicBezTo>
                    <a:pt x="169" y="178"/>
                    <a:pt x="160" y="178"/>
                    <a:pt x="151" y="178"/>
                  </a:cubicBezTo>
                  <a:cubicBezTo>
                    <a:pt x="142" y="178"/>
                    <a:pt x="134" y="178"/>
                    <a:pt x="134" y="169"/>
                  </a:cubicBezTo>
                  <a:cubicBezTo>
                    <a:pt x="134" y="169"/>
                    <a:pt x="27" y="72"/>
                    <a:pt x="19" y="54"/>
                  </a:cubicBezTo>
                  <a:cubicBezTo>
                    <a:pt x="10" y="44"/>
                    <a:pt x="0" y="28"/>
                    <a:pt x="19" y="19"/>
                  </a:cubicBezTo>
                  <a:cubicBezTo>
                    <a:pt x="27" y="9"/>
                    <a:pt x="45" y="0"/>
                    <a:pt x="54" y="19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7" y="0"/>
                    <a:pt x="275" y="9"/>
                    <a:pt x="284" y="19"/>
                  </a:cubicBezTo>
                  <a:cubicBezTo>
                    <a:pt x="302" y="28"/>
                    <a:pt x="302" y="44"/>
                    <a:pt x="284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7830D2-34CE-4BD4-BF37-799B1F760980}"/>
              </a:ext>
            </a:extLst>
          </p:cNvPr>
          <p:cNvSpPr/>
          <p:nvPr/>
        </p:nvSpPr>
        <p:spPr>
          <a:xfrm>
            <a:off x="6845518" y="1769469"/>
            <a:ext cx="4422060" cy="3462318"/>
          </a:xfrm>
          <a:prstGeom prst="roundRect">
            <a:avLst>
              <a:gd name="adj" fmla="val 2180"/>
            </a:avLst>
          </a:prstGeom>
          <a:solidFill>
            <a:schemeClr val="accent2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FB8E2F-219A-4C33-949E-C9CFF7E7C76B}"/>
              </a:ext>
            </a:extLst>
          </p:cNvPr>
          <p:cNvSpPr txBox="1"/>
          <p:nvPr/>
        </p:nvSpPr>
        <p:spPr>
          <a:xfrm>
            <a:off x="6810267" y="3148631"/>
            <a:ext cx="4457311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cs typeface="+mn-ea"/>
                <a:sym typeface="+mn-lt"/>
              </a:rPr>
              <a:t>Plataformas de Petróleo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" name="Group 36">
            <a:extLst>
              <a:ext uri="{FF2B5EF4-FFF2-40B4-BE49-F238E27FC236}">
                <a16:creationId xmlns:a16="http://schemas.microsoft.com/office/drawing/2014/main" id="{754597C4-C5E6-F622-16E9-329D4716B7BB}"/>
              </a:ext>
            </a:extLst>
          </p:cNvPr>
          <p:cNvGrpSpPr/>
          <p:nvPr/>
        </p:nvGrpSpPr>
        <p:grpSpPr>
          <a:xfrm rot="5400000">
            <a:off x="711559" y="1019678"/>
            <a:ext cx="1438840" cy="2861957"/>
            <a:chOff x="13869259" y="2955420"/>
            <a:chExt cx="2204656" cy="6745218"/>
          </a:xfrm>
          <a:solidFill>
            <a:schemeClr val="accent6"/>
          </a:solidFill>
        </p:grpSpPr>
        <p:sp>
          <p:nvSpPr>
            <p:cNvPr id="23" name="Rectangle 43">
              <a:extLst>
                <a:ext uri="{FF2B5EF4-FFF2-40B4-BE49-F238E27FC236}">
                  <a16:creationId xmlns:a16="http://schemas.microsoft.com/office/drawing/2014/main" id="{191A7C84-7636-9BEE-58B8-72DAA348C514}"/>
                </a:ext>
              </a:extLst>
            </p:cNvPr>
            <p:cNvSpPr/>
            <p:nvPr/>
          </p:nvSpPr>
          <p:spPr>
            <a:xfrm>
              <a:off x="14143685" y="4362314"/>
              <a:ext cx="1655805" cy="5338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4" name="Isosceles Triangle 44">
              <a:extLst>
                <a:ext uri="{FF2B5EF4-FFF2-40B4-BE49-F238E27FC236}">
                  <a16:creationId xmlns:a16="http://schemas.microsoft.com/office/drawing/2014/main" id="{BC5BD685-D08A-5F6A-1390-7BD51FB6B58A}"/>
                </a:ext>
              </a:extLst>
            </p:cNvPr>
            <p:cNvSpPr/>
            <p:nvPr/>
          </p:nvSpPr>
          <p:spPr>
            <a:xfrm>
              <a:off x="13869259" y="295542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3" name="Group 46">
            <a:extLst>
              <a:ext uri="{FF2B5EF4-FFF2-40B4-BE49-F238E27FC236}">
                <a16:creationId xmlns:a16="http://schemas.microsoft.com/office/drawing/2014/main" id="{118E5A4F-0ACC-5B2D-C272-0A89E17F7FC3}"/>
              </a:ext>
            </a:extLst>
          </p:cNvPr>
          <p:cNvGrpSpPr/>
          <p:nvPr/>
        </p:nvGrpSpPr>
        <p:grpSpPr>
          <a:xfrm rot="5400000">
            <a:off x="771556" y="3120960"/>
            <a:ext cx="1438840" cy="2981951"/>
            <a:chOff x="10557649" y="2672610"/>
            <a:chExt cx="2204656" cy="7028028"/>
          </a:xfrm>
          <a:solidFill>
            <a:schemeClr val="accent1"/>
          </a:solidFill>
        </p:grpSpPr>
        <p:sp>
          <p:nvSpPr>
            <p:cNvPr id="21" name="Isosceles Triangle 52">
              <a:extLst>
                <a:ext uri="{FF2B5EF4-FFF2-40B4-BE49-F238E27FC236}">
                  <a16:creationId xmlns:a16="http://schemas.microsoft.com/office/drawing/2014/main" id="{82CF7AE8-2DA8-3244-E449-0630872F296A}"/>
                </a:ext>
              </a:extLst>
            </p:cNvPr>
            <p:cNvSpPr/>
            <p:nvPr/>
          </p:nvSpPr>
          <p:spPr>
            <a:xfrm>
              <a:off x="10557649" y="267261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6B93D027-17F5-7ABB-112C-BBB8AD194BDC}"/>
                </a:ext>
              </a:extLst>
            </p:cNvPr>
            <p:cNvSpPr/>
            <p:nvPr/>
          </p:nvSpPr>
          <p:spPr>
            <a:xfrm>
              <a:off x="10832075" y="4060077"/>
              <a:ext cx="1655805" cy="56405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4" name="Group 65">
            <a:extLst>
              <a:ext uri="{FF2B5EF4-FFF2-40B4-BE49-F238E27FC236}">
                <a16:creationId xmlns:a16="http://schemas.microsoft.com/office/drawing/2014/main" id="{7B35368F-8ACD-3170-2740-4F65CDD6ADA1}"/>
              </a:ext>
            </a:extLst>
          </p:cNvPr>
          <p:cNvGrpSpPr/>
          <p:nvPr/>
        </p:nvGrpSpPr>
        <p:grpSpPr>
          <a:xfrm rot="5400000">
            <a:off x="354425" y="296174"/>
            <a:ext cx="1438840" cy="2147688"/>
            <a:chOff x="15525064" y="4638846"/>
            <a:chExt cx="2204656" cy="5061792"/>
          </a:xfrm>
          <a:solidFill>
            <a:schemeClr val="accent6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19" name="Rectangle 72">
              <a:extLst>
                <a:ext uri="{FF2B5EF4-FFF2-40B4-BE49-F238E27FC236}">
                  <a16:creationId xmlns:a16="http://schemas.microsoft.com/office/drawing/2014/main" id="{A1BABD32-F521-59EE-69DD-BDD57A580091}"/>
                </a:ext>
              </a:extLst>
            </p:cNvPr>
            <p:cNvSpPr/>
            <p:nvPr/>
          </p:nvSpPr>
          <p:spPr>
            <a:xfrm>
              <a:off x="15799490" y="6035040"/>
              <a:ext cx="1655805" cy="36655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20" name="Isosceles Triangle 73">
              <a:extLst>
                <a:ext uri="{FF2B5EF4-FFF2-40B4-BE49-F238E27FC236}">
                  <a16:creationId xmlns:a16="http://schemas.microsoft.com/office/drawing/2014/main" id="{4E3437DE-C41A-C99C-38E9-4036CF4DD35A}"/>
                </a:ext>
              </a:extLst>
            </p:cNvPr>
            <p:cNvSpPr/>
            <p:nvPr/>
          </p:nvSpPr>
          <p:spPr>
            <a:xfrm>
              <a:off x="15525064" y="4638846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5" name="Group 55">
            <a:extLst>
              <a:ext uri="{FF2B5EF4-FFF2-40B4-BE49-F238E27FC236}">
                <a16:creationId xmlns:a16="http://schemas.microsoft.com/office/drawing/2014/main" id="{199075A4-875E-4277-E552-59F794790286}"/>
              </a:ext>
            </a:extLst>
          </p:cNvPr>
          <p:cNvGrpSpPr/>
          <p:nvPr/>
        </p:nvGrpSpPr>
        <p:grpSpPr>
          <a:xfrm rot="5400000">
            <a:off x="477209" y="2334668"/>
            <a:ext cx="1438840" cy="2393257"/>
            <a:chOff x="12213454" y="4060077"/>
            <a:chExt cx="2204656" cy="5640561"/>
          </a:xfrm>
          <a:solidFill>
            <a:schemeClr val="accent6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17" name="Rectangle 61">
              <a:extLst>
                <a:ext uri="{FF2B5EF4-FFF2-40B4-BE49-F238E27FC236}">
                  <a16:creationId xmlns:a16="http://schemas.microsoft.com/office/drawing/2014/main" id="{8F2688E7-ECC6-1402-D616-8FF6D4858108}"/>
                </a:ext>
              </a:extLst>
            </p:cNvPr>
            <p:cNvSpPr/>
            <p:nvPr/>
          </p:nvSpPr>
          <p:spPr>
            <a:xfrm>
              <a:off x="12487880" y="5486400"/>
              <a:ext cx="1655805" cy="4214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8" name="Isosceles Triangle 63">
              <a:extLst>
                <a:ext uri="{FF2B5EF4-FFF2-40B4-BE49-F238E27FC236}">
                  <a16:creationId xmlns:a16="http://schemas.microsoft.com/office/drawing/2014/main" id="{F08D0C1C-3837-1686-2247-BCE180AECB24}"/>
                </a:ext>
              </a:extLst>
            </p:cNvPr>
            <p:cNvSpPr/>
            <p:nvPr/>
          </p:nvSpPr>
          <p:spPr>
            <a:xfrm>
              <a:off x="12213454" y="4060077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16" name="Picture 74">
            <a:extLst>
              <a:ext uri="{FF2B5EF4-FFF2-40B4-BE49-F238E27FC236}">
                <a16:creationId xmlns:a16="http://schemas.microsoft.com/office/drawing/2014/main" id="{A5F1D6C5-1E86-EE78-CABC-E8ACB9710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84858"/>
            <a:ext cx="51224" cy="6961484"/>
          </a:xfrm>
          <a:prstGeom prst="rect">
            <a:avLst/>
          </a:prstGeom>
        </p:spPr>
      </p:pic>
      <p:grpSp>
        <p:nvGrpSpPr>
          <p:cNvPr id="3" name="Group 55">
            <a:extLst>
              <a:ext uri="{FF2B5EF4-FFF2-40B4-BE49-F238E27FC236}">
                <a16:creationId xmlns:a16="http://schemas.microsoft.com/office/drawing/2014/main" id="{70908E84-38C0-9C26-A623-243ACB2DE92B}"/>
              </a:ext>
            </a:extLst>
          </p:cNvPr>
          <p:cNvGrpSpPr/>
          <p:nvPr/>
        </p:nvGrpSpPr>
        <p:grpSpPr>
          <a:xfrm rot="5400000">
            <a:off x="491314" y="4431107"/>
            <a:ext cx="1438840" cy="2393257"/>
            <a:chOff x="12213453" y="4060078"/>
            <a:chExt cx="2204656" cy="5640560"/>
          </a:xfrm>
          <a:solidFill>
            <a:schemeClr val="accent6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4" name="Rectangle 61">
              <a:extLst>
                <a:ext uri="{FF2B5EF4-FFF2-40B4-BE49-F238E27FC236}">
                  <a16:creationId xmlns:a16="http://schemas.microsoft.com/office/drawing/2014/main" id="{21653BC2-D3E2-2F4A-2C4A-180D26FEEFC7}"/>
                </a:ext>
              </a:extLst>
            </p:cNvPr>
            <p:cNvSpPr/>
            <p:nvPr/>
          </p:nvSpPr>
          <p:spPr>
            <a:xfrm>
              <a:off x="12487880" y="5486400"/>
              <a:ext cx="1655805" cy="4214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" name="Isosceles Triangle 63">
              <a:extLst>
                <a:ext uri="{FF2B5EF4-FFF2-40B4-BE49-F238E27FC236}">
                  <a16:creationId xmlns:a16="http://schemas.microsoft.com/office/drawing/2014/main" id="{403B3BEB-AEF5-F469-A08B-693394CA2A7C}"/>
                </a:ext>
              </a:extLst>
            </p:cNvPr>
            <p:cNvSpPr/>
            <p:nvPr/>
          </p:nvSpPr>
          <p:spPr>
            <a:xfrm>
              <a:off x="12213453" y="4060078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10" name="TextBox 31">
            <a:extLst>
              <a:ext uri="{FF2B5EF4-FFF2-40B4-BE49-F238E27FC236}">
                <a16:creationId xmlns:a16="http://schemas.microsoft.com/office/drawing/2014/main" id="{58D76936-50E2-BF12-21CA-8CA8530FCAB6}"/>
              </a:ext>
            </a:extLst>
          </p:cNvPr>
          <p:cNvSpPr txBox="1"/>
          <p:nvPr/>
        </p:nvSpPr>
        <p:spPr>
          <a:xfrm>
            <a:off x="402548" y="1125506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5.1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CDCC9E2D-A472-0B1C-AC8A-35B261B527E2}"/>
              </a:ext>
            </a:extLst>
          </p:cNvPr>
          <p:cNvSpPr txBox="1"/>
          <p:nvPr/>
        </p:nvSpPr>
        <p:spPr>
          <a:xfrm>
            <a:off x="380776" y="2152714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5.2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8E8C43E5-8DB9-37BA-41FE-4FD44A0E8179}"/>
              </a:ext>
            </a:extLst>
          </p:cNvPr>
          <p:cNvSpPr txBox="1"/>
          <p:nvPr/>
        </p:nvSpPr>
        <p:spPr>
          <a:xfrm>
            <a:off x="399048" y="3281082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5.3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C7BE738C-B94F-5616-0DEA-6A680C3F775A}"/>
              </a:ext>
            </a:extLst>
          </p:cNvPr>
          <p:cNvSpPr txBox="1"/>
          <p:nvPr/>
        </p:nvSpPr>
        <p:spPr>
          <a:xfrm>
            <a:off x="399048" y="4308290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5.4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B1DA5613-F9A0-06C8-CCDC-8BF0DCA9E669}"/>
              </a:ext>
            </a:extLst>
          </p:cNvPr>
          <p:cNvSpPr txBox="1"/>
          <p:nvPr/>
        </p:nvSpPr>
        <p:spPr>
          <a:xfrm>
            <a:off x="384179" y="5340998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5.5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87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tis Foto De Um Homem E Uma Mulher Usando Um Laptop Foto profissional">
            <a:extLst>
              <a:ext uri="{FF2B5EF4-FFF2-40B4-BE49-F238E27FC236}">
                <a16:creationId xmlns:a16="http://schemas.microsoft.com/office/drawing/2014/main" id="{DB102687-5214-8F42-DE3E-E4121A917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2" r="23221"/>
          <a:stretch/>
        </p:blipFill>
        <p:spPr bwMode="auto">
          <a:xfrm>
            <a:off x="4354286" y="0"/>
            <a:ext cx="60809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0B9F51-6588-44C7-A3FC-48CC7F419EEA}"/>
              </a:ext>
            </a:extLst>
          </p:cNvPr>
          <p:cNvSpPr/>
          <p:nvPr/>
        </p:nvSpPr>
        <p:spPr>
          <a:xfrm>
            <a:off x="654542" y="707572"/>
            <a:ext cx="4149874" cy="5322456"/>
          </a:xfrm>
          <a:prstGeom prst="roundRect">
            <a:avLst>
              <a:gd name="adj" fmla="val 1410"/>
            </a:avLst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571500" dist="266700" dir="5400000" sx="95000" sy="95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8CBAD-5A27-4A72-AF5D-33742181CBF2}"/>
              </a:ext>
            </a:extLst>
          </p:cNvPr>
          <p:cNvSpPr txBox="1"/>
          <p:nvPr/>
        </p:nvSpPr>
        <p:spPr>
          <a:xfrm>
            <a:off x="852869" y="1964826"/>
            <a:ext cx="3753220" cy="280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Nas plataformas de petróleo, as áreas de vivência, locais que exijam atenção constante e os camarotes devem ter climatização, conforme indica a NR 37. 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82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d"/>
      </p:transition>
    </mc:Choice>
    <mc:Fallback xmlns="">
      <p:transition spd="slow" advTm="86399000">
        <p:pull dir="d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B184E528-C9A9-BD6A-9800-B0B93E8443CD}"/>
              </a:ext>
            </a:extLst>
          </p:cNvPr>
          <p:cNvSpPr/>
          <p:nvPr/>
        </p:nvSpPr>
        <p:spPr>
          <a:xfrm>
            <a:off x="1251856" y="1807031"/>
            <a:ext cx="5998028" cy="3211285"/>
          </a:xfrm>
          <a:prstGeom prst="roundRect">
            <a:avLst>
              <a:gd name="adj" fmla="val 9203"/>
            </a:avLst>
          </a:prstGeom>
          <a:gradFill flip="none" rotWithShape="1">
            <a:gsLst>
              <a:gs pos="700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90500" dist="63500" dir="5400000" sx="99000" sy="99000" algn="t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5" name="Imagem 4" descr="Homem lendo livro&#10;&#10;Descrição gerada automaticamente com confiança baixa">
            <a:extLst>
              <a:ext uri="{FF2B5EF4-FFF2-40B4-BE49-F238E27FC236}">
                <a16:creationId xmlns:a16="http://schemas.microsoft.com/office/drawing/2014/main" id="{46ED6988-139C-DF0D-8A1A-5E1C86505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32" r="9178"/>
          <a:stretch/>
        </p:blipFill>
        <p:spPr>
          <a:xfrm>
            <a:off x="6177299" y="925286"/>
            <a:ext cx="4638116" cy="4714741"/>
          </a:xfrm>
          <a:prstGeom prst="roundRect">
            <a:avLst>
              <a:gd name="adj" fmla="val 1045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ADCF7427-7901-23C2-35AA-6479A2C5CE1C}"/>
              </a:ext>
            </a:extLst>
          </p:cNvPr>
          <p:cNvSpPr txBox="1"/>
          <p:nvPr/>
        </p:nvSpPr>
        <p:spPr>
          <a:xfrm>
            <a:off x="1376585" y="2746903"/>
            <a:ext cx="4421899" cy="1538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Sempre que houver trabalhadores a bordo da plataforma, o sistema de climatização deve ser mantido em funcionamento constante.</a:t>
            </a:r>
            <a:endParaRPr 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EF4C13F7-103F-84B3-5606-B54F9633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712" y="3102431"/>
            <a:ext cx="803834" cy="805542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" name="Freeform 96">
            <a:extLst>
              <a:ext uri="{FF2B5EF4-FFF2-40B4-BE49-F238E27FC236}">
                <a16:creationId xmlns:a16="http://schemas.microsoft.com/office/drawing/2014/main" id="{CFDC0D77-399B-7D71-41A0-04472B85B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76" y="3379142"/>
            <a:ext cx="303878" cy="273892"/>
          </a:xfrm>
          <a:custGeom>
            <a:avLst/>
            <a:gdLst>
              <a:gd name="T0" fmla="*/ 199067 w 497"/>
              <a:gd name="T1" fmla="*/ 0 h 435"/>
              <a:gd name="T2" fmla="*/ 199067 w 497"/>
              <a:gd name="T3" fmla="*/ 0 h 435"/>
              <a:gd name="T4" fmla="*/ 23870 w 497"/>
              <a:gd name="T5" fmla="*/ 0 h 435"/>
              <a:gd name="T6" fmla="*/ 0 w 497"/>
              <a:gd name="T7" fmla="*/ 19751 h 435"/>
              <a:gd name="T8" fmla="*/ 0 w 497"/>
              <a:gd name="T9" fmla="*/ 143192 h 435"/>
              <a:gd name="T10" fmla="*/ 19817 w 497"/>
              <a:gd name="T11" fmla="*/ 171023 h 435"/>
              <a:gd name="T12" fmla="*/ 72061 w 497"/>
              <a:gd name="T13" fmla="*/ 179102 h 435"/>
              <a:gd name="T14" fmla="*/ 55397 w 497"/>
              <a:gd name="T15" fmla="*/ 194813 h 435"/>
              <a:gd name="T16" fmla="*/ 167541 w 497"/>
              <a:gd name="T17" fmla="*/ 194813 h 435"/>
              <a:gd name="T18" fmla="*/ 151327 w 497"/>
              <a:gd name="T19" fmla="*/ 179102 h 435"/>
              <a:gd name="T20" fmla="*/ 203121 w 497"/>
              <a:gd name="T21" fmla="*/ 171023 h 435"/>
              <a:gd name="T22" fmla="*/ 223388 w 497"/>
              <a:gd name="T23" fmla="*/ 143192 h 435"/>
              <a:gd name="T24" fmla="*/ 223388 w 497"/>
              <a:gd name="T25" fmla="*/ 19751 h 435"/>
              <a:gd name="T26" fmla="*/ 199067 w 497"/>
              <a:gd name="T27" fmla="*/ 0 h 435"/>
              <a:gd name="T28" fmla="*/ 199067 w 497"/>
              <a:gd name="T29" fmla="*/ 143192 h 435"/>
              <a:gd name="T30" fmla="*/ 199067 w 497"/>
              <a:gd name="T31" fmla="*/ 143192 h 435"/>
              <a:gd name="T32" fmla="*/ 23870 w 497"/>
              <a:gd name="T33" fmla="*/ 143192 h 435"/>
              <a:gd name="T34" fmla="*/ 23870 w 497"/>
              <a:gd name="T35" fmla="*/ 19751 h 435"/>
              <a:gd name="T36" fmla="*/ 199067 w 497"/>
              <a:gd name="T37" fmla="*/ 19751 h 435"/>
              <a:gd name="T38" fmla="*/ 199067 w 497"/>
              <a:gd name="T39" fmla="*/ 143192 h 43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15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mo é Morar e trabalhar em uma plataforma de petróleo?">
            <a:extLst>
              <a:ext uri="{FF2B5EF4-FFF2-40B4-BE49-F238E27FC236}">
                <a16:creationId xmlns:a16="http://schemas.microsoft.com/office/drawing/2014/main" id="{8413CBC0-A8F2-D662-F5B0-9C81FCFF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97" y="0"/>
            <a:ext cx="10441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95DD2AF1-2DAE-FDC2-2CDC-31E40E67EB3D}"/>
              </a:ext>
            </a:extLst>
          </p:cNvPr>
          <p:cNvSpPr/>
          <p:nvPr/>
        </p:nvSpPr>
        <p:spPr>
          <a:xfrm>
            <a:off x="317086" y="1458687"/>
            <a:ext cx="4149874" cy="2677884"/>
          </a:xfrm>
          <a:prstGeom prst="roundRect">
            <a:avLst>
              <a:gd name="adj" fmla="val 954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8CBAD-5A27-4A72-AF5D-33742181CBF2}"/>
              </a:ext>
            </a:extLst>
          </p:cNvPr>
          <p:cNvSpPr txBox="1"/>
          <p:nvPr/>
        </p:nvSpPr>
        <p:spPr>
          <a:xfrm>
            <a:off x="455538" y="1855693"/>
            <a:ext cx="3855203" cy="280794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Nos camarotes, é exigido que exista um controle individual da temperatura interna.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9AAA3F2E-6A86-9F69-87C9-A567D12AA2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8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d"/>
      </p:transition>
    </mc:Choice>
    <mc:Fallback xmlns="">
      <p:transition spd="slow" advTm="86399000">
        <p:pull dir="d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sativação de plataformas de petróleo deve movimentar R$ 26 bi até 2024 |  Exame">
            <a:extLst>
              <a:ext uri="{FF2B5EF4-FFF2-40B4-BE49-F238E27FC236}">
                <a16:creationId xmlns:a16="http://schemas.microsoft.com/office/drawing/2014/main" id="{59DED51F-72C8-7F0D-9661-409B428D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082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0B9F51-6588-44C7-A3FC-48CC7F419EEA}"/>
              </a:ext>
            </a:extLst>
          </p:cNvPr>
          <p:cNvSpPr/>
          <p:nvPr/>
        </p:nvSpPr>
        <p:spPr>
          <a:xfrm>
            <a:off x="7514547" y="212278"/>
            <a:ext cx="4149874" cy="2819388"/>
          </a:xfrm>
          <a:prstGeom prst="roundRect">
            <a:avLst>
              <a:gd name="adj" fmla="val 91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8CBAD-5A27-4A72-AF5D-33742181CBF2}"/>
              </a:ext>
            </a:extLst>
          </p:cNvPr>
          <p:cNvSpPr txBox="1"/>
          <p:nvPr/>
        </p:nvSpPr>
        <p:spPr>
          <a:xfrm>
            <a:off x="7661882" y="448830"/>
            <a:ext cx="3855203" cy="234628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Além disso, o direcionamento do ar deve ser ajustável por aletas, da mesma forma que um aparelho de ar condicionado residencial.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13A33E6-F4CE-8244-8068-7520642853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d"/>
      </p:transition>
    </mc:Choice>
    <mc:Fallback xmlns="">
      <p:transition spd="slow" advTm="86399000">
        <p:pull dir="d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2">
            <a:extLst>
              <a:ext uri="{FF2B5EF4-FFF2-40B4-BE49-F238E27FC236}">
                <a16:creationId xmlns:a16="http://schemas.microsoft.com/office/drawing/2014/main" id="{2F3947D2-F9E6-7EA0-D968-B4E2A3924311}"/>
              </a:ext>
            </a:extLst>
          </p:cNvPr>
          <p:cNvSpPr/>
          <p:nvPr/>
        </p:nvSpPr>
        <p:spPr>
          <a:xfrm>
            <a:off x="1" y="0"/>
            <a:ext cx="6095998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2" name="Picture 2" descr="O que é DDS Segurança + 5 temas e erros para evitar">
            <a:extLst>
              <a:ext uri="{FF2B5EF4-FFF2-40B4-BE49-F238E27FC236}">
                <a16:creationId xmlns:a16="http://schemas.microsoft.com/office/drawing/2014/main" id="{536B4F49-9883-4F49-D174-94AC22F97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87" r="43159"/>
          <a:stretch/>
        </p:blipFill>
        <p:spPr bwMode="auto">
          <a:xfrm>
            <a:off x="4709" y="2"/>
            <a:ext cx="6096001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C2B24B7-782F-D4FC-AF1C-237A9F2288C0}"/>
              </a:ext>
            </a:extLst>
          </p:cNvPr>
          <p:cNvSpPr/>
          <p:nvPr/>
        </p:nvSpPr>
        <p:spPr>
          <a:xfrm>
            <a:off x="5472004" y="-30556"/>
            <a:ext cx="4001546" cy="6857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906583CC-CE44-81D5-8E59-9130D0CA320B}"/>
              </a:ext>
            </a:extLst>
          </p:cNvPr>
          <p:cNvGrpSpPr/>
          <p:nvPr/>
        </p:nvGrpSpPr>
        <p:grpSpPr>
          <a:xfrm rot="16426826">
            <a:off x="5931582" y="3234025"/>
            <a:ext cx="328836" cy="328836"/>
            <a:chOff x="5931582" y="4864782"/>
            <a:chExt cx="328836" cy="328836"/>
          </a:xfrm>
        </p:grpSpPr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51D1D9EE-B519-1698-B51B-5618C8E5EBB0}"/>
                </a:ext>
              </a:extLst>
            </p:cNvPr>
            <p:cNvSpPr/>
            <p:nvPr/>
          </p:nvSpPr>
          <p:spPr>
            <a:xfrm>
              <a:off x="5931582" y="4864782"/>
              <a:ext cx="328836" cy="3288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76200" dir="5400000" sx="88000" sy="88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57B8FD16-4EB0-D6FD-45A3-43AABFD00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4074" y="4986387"/>
              <a:ext cx="143852" cy="85626"/>
            </a:xfrm>
            <a:custGeom>
              <a:avLst/>
              <a:gdLst>
                <a:gd name="T0" fmla="*/ 124988 w 303"/>
                <a:gd name="T1" fmla="*/ 23946 h 179"/>
                <a:gd name="T2" fmla="*/ 124988 w 303"/>
                <a:gd name="T3" fmla="*/ 23946 h 179"/>
                <a:gd name="T4" fmla="*/ 74377 w 303"/>
                <a:gd name="T5" fmla="*/ 74941 h 179"/>
                <a:gd name="T6" fmla="*/ 66455 w 303"/>
                <a:gd name="T7" fmla="*/ 78932 h 179"/>
                <a:gd name="T8" fmla="*/ 58973 w 303"/>
                <a:gd name="T9" fmla="*/ 74941 h 179"/>
                <a:gd name="T10" fmla="*/ 8362 w 303"/>
                <a:gd name="T11" fmla="*/ 23946 h 179"/>
                <a:gd name="T12" fmla="*/ 8362 w 303"/>
                <a:gd name="T13" fmla="*/ 8425 h 179"/>
                <a:gd name="T14" fmla="*/ 23765 w 303"/>
                <a:gd name="T15" fmla="*/ 8425 h 179"/>
                <a:gd name="T16" fmla="*/ 66455 w 303"/>
                <a:gd name="T17" fmla="*/ 47448 h 179"/>
                <a:gd name="T18" fmla="*/ 109145 w 303"/>
                <a:gd name="T19" fmla="*/ 8425 h 179"/>
                <a:gd name="T20" fmla="*/ 124988 w 303"/>
                <a:gd name="T21" fmla="*/ 8425 h 179"/>
                <a:gd name="T22" fmla="*/ 124988 w 303"/>
                <a:gd name="T23" fmla="*/ 23946 h 1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3" h="179">
                  <a:moveTo>
                    <a:pt x="284" y="54"/>
                  </a:moveTo>
                  <a:lnTo>
                    <a:pt x="284" y="54"/>
                  </a:lnTo>
                  <a:cubicBezTo>
                    <a:pt x="275" y="72"/>
                    <a:pt x="169" y="169"/>
                    <a:pt x="169" y="169"/>
                  </a:cubicBezTo>
                  <a:cubicBezTo>
                    <a:pt x="169" y="178"/>
                    <a:pt x="160" y="178"/>
                    <a:pt x="151" y="178"/>
                  </a:cubicBezTo>
                  <a:cubicBezTo>
                    <a:pt x="142" y="178"/>
                    <a:pt x="134" y="178"/>
                    <a:pt x="134" y="169"/>
                  </a:cubicBezTo>
                  <a:cubicBezTo>
                    <a:pt x="134" y="169"/>
                    <a:pt x="27" y="72"/>
                    <a:pt x="19" y="54"/>
                  </a:cubicBezTo>
                  <a:cubicBezTo>
                    <a:pt x="10" y="44"/>
                    <a:pt x="0" y="28"/>
                    <a:pt x="19" y="19"/>
                  </a:cubicBezTo>
                  <a:cubicBezTo>
                    <a:pt x="27" y="9"/>
                    <a:pt x="45" y="0"/>
                    <a:pt x="54" y="19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7" y="0"/>
                    <a:pt x="275" y="9"/>
                    <a:pt x="284" y="19"/>
                  </a:cubicBezTo>
                  <a:cubicBezTo>
                    <a:pt x="302" y="28"/>
                    <a:pt x="302" y="44"/>
                    <a:pt x="284" y="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E7830D2-34CE-4BD4-BF37-799B1F760980}"/>
              </a:ext>
            </a:extLst>
          </p:cNvPr>
          <p:cNvSpPr/>
          <p:nvPr/>
        </p:nvSpPr>
        <p:spPr>
          <a:xfrm>
            <a:off x="6845518" y="1769469"/>
            <a:ext cx="4422060" cy="3462318"/>
          </a:xfrm>
          <a:prstGeom prst="roundRect">
            <a:avLst>
              <a:gd name="adj" fmla="val 2180"/>
            </a:avLst>
          </a:prstGeom>
          <a:solidFill>
            <a:schemeClr val="accent2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FB8E2F-219A-4C33-949E-C9CFF7E7C76B}"/>
              </a:ext>
            </a:extLst>
          </p:cNvPr>
          <p:cNvSpPr txBox="1"/>
          <p:nvPr/>
        </p:nvSpPr>
        <p:spPr>
          <a:xfrm>
            <a:off x="7260405" y="2831215"/>
            <a:ext cx="3592285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cs typeface="+mn-ea"/>
                <a:sym typeface="+mn-lt"/>
              </a:rPr>
              <a:t>Medidas que podem melhorar o conforto térmico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" name="Group 36">
            <a:extLst>
              <a:ext uri="{FF2B5EF4-FFF2-40B4-BE49-F238E27FC236}">
                <a16:creationId xmlns:a16="http://schemas.microsoft.com/office/drawing/2014/main" id="{754597C4-C5E6-F622-16E9-329D4716B7BB}"/>
              </a:ext>
            </a:extLst>
          </p:cNvPr>
          <p:cNvGrpSpPr/>
          <p:nvPr/>
        </p:nvGrpSpPr>
        <p:grpSpPr>
          <a:xfrm rot="5400000">
            <a:off x="711559" y="1019678"/>
            <a:ext cx="1438840" cy="2861957"/>
            <a:chOff x="13869259" y="2955420"/>
            <a:chExt cx="2204656" cy="6745218"/>
          </a:xfrm>
          <a:solidFill>
            <a:schemeClr val="accent6"/>
          </a:solidFill>
        </p:grpSpPr>
        <p:sp>
          <p:nvSpPr>
            <p:cNvPr id="23" name="Rectangle 43">
              <a:extLst>
                <a:ext uri="{FF2B5EF4-FFF2-40B4-BE49-F238E27FC236}">
                  <a16:creationId xmlns:a16="http://schemas.microsoft.com/office/drawing/2014/main" id="{191A7C84-7636-9BEE-58B8-72DAA348C514}"/>
                </a:ext>
              </a:extLst>
            </p:cNvPr>
            <p:cNvSpPr/>
            <p:nvPr/>
          </p:nvSpPr>
          <p:spPr>
            <a:xfrm>
              <a:off x="14143685" y="4362314"/>
              <a:ext cx="1655805" cy="53383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4" name="Isosceles Triangle 44">
              <a:extLst>
                <a:ext uri="{FF2B5EF4-FFF2-40B4-BE49-F238E27FC236}">
                  <a16:creationId xmlns:a16="http://schemas.microsoft.com/office/drawing/2014/main" id="{BC5BD685-D08A-5F6A-1390-7BD51FB6B58A}"/>
                </a:ext>
              </a:extLst>
            </p:cNvPr>
            <p:cNvSpPr/>
            <p:nvPr/>
          </p:nvSpPr>
          <p:spPr>
            <a:xfrm>
              <a:off x="13869259" y="295542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3" name="Group 46">
            <a:extLst>
              <a:ext uri="{FF2B5EF4-FFF2-40B4-BE49-F238E27FC236}">
                <a16:creationId xmlns:a16="http://schemas.microsoft.com/office/drawing/2014/main" id="{118E5A4F-0ACC-5B2D-C272-0A89E17F7FC3}"/>
              </a:ext>
            </a:extLst>
          </p:cNvPr>
          <p:cNvGrpSpPr/>
          <p:nvPr/>
        </p:nvGrpSpPr>
        <p:grpSpPr>
          <a:xfrm rot="5400000">
            <a:off x="771556" y="3120960"/>
            <a:ext cx="1438840" cy="2981951"/>
            <a:chOff x="10557649" y="2672610"/>
            <a:chExt cx="2204656" cy="7028028"/>
          </a:xfrm>
          <a:solidFill>
            <a:schemeClr val="accent6"/>
          </a:solidFill>
        </p:grpSpPr>
        <p:sp>
          <p:nvSpPr>
            <p:cNvPr id="21" name="Isosceles Triangle 52">
              <a:extLst>
                <a:ext uri="{FF2B5EF4-FFF2-40B4-BE49-F238E27FC236}">
                  <a16:creationId xmlns:a16="http://schemas.microsoft.com/office/drawing/2014/main" id="{82CF7AE8-2DA8-3244-E449-0630872F296A}"/>
                </a:ext>
              </a:extLst>
            </p:cNvPr>
            <p:cNvSpPr/>
            <p:nvPr/>
          </p:nvSpPr>
          <p:spPr>
            <a:xfrm>
              <a:off x="10557649" y="2672610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22" name="Rectangle 53">
              <a:extLst>
                <a:ext uri="{FF2B5EF4-FFF2-40B4-BE49-F238E27FC236}">
                  <a16:creationId xmlns:a16="http://schemas.microsoft.com/office/drawing/2014/main" id="{6B93D027-17F5-7ABB-112C-BBB8AD194BDC}"/>
                </a:ext>
              </a:extLst>
            </p:cNvPr>
            <p:cNvSpPr/>
            <p:nvPr/>
          </p:nvSpPr>
          <p:spPr>
            <a:xfrm>
              <a:off x="10832075" y="4060077"/>
              <a:ext cx="1655805" cy="56405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4" name="Group 65">
            <a:extLst>
              <a:ext uri="{FF2B5EF4-FFF2-40B4-BE49-F238E27FC236}">
                <a16:creationId xmlns:a16="http://schemas.microsoft.com/office/drawing/2014/main" id="{7B35368F-8ACD-3170-2740-4F65CDD6ADA1}"/>
              </a:ext>
            </a:extLst>
          </p:cNvPr>
          <p:cNvGrpSpPr/>
          <p:nvPr/>
        </p:nvGrpSpPr>
        <p:grpSpPr>
          <a:xfrm rot="5400000">
            <a:off x="354425" y="296174"/>
            <a:ext cx="1438840" cy="2147688"/>
            <a:chOff x="15525064" y="4638846"/>
            <a:chExt cx="2204656" cy="5061792"/>
          </a:xfrm>
          <a:solidFill>
            <a:schemeClr val="accent6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19" name="Rectangle 72">
              <a:extLst>
                <a:ext uri="{FF2B5EF4-FFF2-40B4-BE49-F238E27FC236}">
                  <a16:creationId xmlns:a16="http://schemas.microsoft.com/office/drawing/2014/main" id="{A1BABD32-F521-59EE-69DD-BDD57A580091}"/>
                </a:ext>
              </a:extLst>
            </p:cNvPr>
            <p:cNvSpPr/>
            <p:nvPr/>
          </p:nvSpPr>
          <p:spPr>
            <a:xfrm>
              <a:off x="15799490" y="6035040"/>
              <a:ext cx="1655805" cy="36655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20" name="Isosceles Triangle 73">
              <a:extLst>
                <a:ext uri="{FF2B5EF4-FFF2-40B4-BE49-F238E27FC236}">
                  <a16:creationId xmlns:a16="http://schemas.microsoft.com/office/drawing/2014/main" id="{4E3437DE-C41A-C99C-38E9-4036CF4DD35A}"/>
                </a:ext>
              </a:extLst>
            </p:cNvPr>
            <p:cNvSpPr/>
            <p:nvPr/>
          </p:nvSpPr>
          <p:spPr>
            <a:xfrm>
              <a:off x="15525064" y="4638846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grpSp>
        <p:nvGrpSpPr>
          <p:cNvPr id="15" name="Group 55">
            <a:extLst>
              <a:ext uri="{FF2B5EF4-FFF2-40B4-BE49-F238E27FC236}">
                <a16:creationId xmlns:a16="http://schemas.microsoft.com/office/drawing/2014/main" id="{199075A4-875E-4277-E552-59F794790286}"/>
              </a:ext>
            </a:extLst>
          </p:cNvPr>
          <p:cNvGrpSpPr/>
          <p:nvPr/>
        </p:nvGrpSpPr>
        <p:grpSpPr>
          <a:xfrm rot="5400000">
            <a:off x="477209" y="2334668"/>
            <a:ext cx="1438840" cy="2393257"/>
            <a:chOff x="12213454" y="4060077"/>
            <a:chExt cx="2204656" cy="5640561"/>
          </a:xfrm>
          <a:solidFill>
            <a:schemeClr val="accent6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17" name="Rectangle 61">
              <a:extLst>
                <a:ext uri="{FF2B5EF4-FFF2-40B4-BE49-F238E27FC236}">
                  <a16:creationId xmlns:a16="http://schemas.microsoft.com/office/drawing/2014/main" id="{8F2688E7-ECC6-1402-D616-8FF6D4858108}"/>
                </a:ext>
              </a:extLst>
            </p:cNvPr>
            <p:cNvSpPr/>
            <p:nvPr/>
          </p:nvSpPr>
          <p:spPr>
            <a:xfrm>
              <a:off x="12487880" y="5486400"/>
              <a:ext cx="1655805" cy="4214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  <p:sp>
          <p:nvSpPr>
            <p:cNvPr id="18" name="Isosceles Triangle 63">
              <a:extLst>
                <a:ext uri="{FF2B5EF4-FFF2-40B4-BE49-F238E27FC236}">
                  <a16:creationId xmlns:a16="http://schemas.microsoft.com/office/drawing/2014/main" id="{F08D0C1C-3837-1686-2247-BCE180AECB24}"/>
                </a:ext>
              </a:extLst>
            </p:cNvPr>
            <p:cNvSpPr/>
            <p:nvPr/>
          </p:nvSpPr>
          <p:spPr>
            <a:xfrm>
              <a:off x="12213454" y="4060077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pic>
        <p:nvPicPr>
          <p:cNvPr id="16" name="Picture 74">
            <a:extLst>
              <a:ext uri="{FF2B5EF4-FFF2-40B4-BE49-F238E27FC236}">
                <a16:creationId xmlns:a16="http://schemas.microsoft.com/office/drawing/2014/main" id="{A5F1D6C5-1E86-EE78-CABC-E8ACB9710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84858"/>
            <a:ext cx="51224" cy="6961484"/>
          </a:xfrm>
          <a:prstGeom prst="rect">
            <a:avLst/>
          </a:prstGeom>
        </p:spPr>
      </p:pic>
      <p:grpSp>
        <p:nvGrpSpPr>
          <p:cNvPr id="3" name="Group 55">
            <a:extLst>
              <a:ext uri="{FF2B5EF4-FFF2-40B4-BE49-F238E27FC236}">
                <a16:creationId xmlns:a16="http://schemas.microsoft.com/office/drawing/2014/main" id="{70908E84-38C0-9C26-A623-243ACB2DE92B}"/>
              </a:ext>
            </a:extLst>
          </p:cNvPr>
          <p:cNvGrpSpPr/>
          <p:nvPr/>
        </p:nvGrpSpPr>
        <p:grpSpPr>
          <a:xfrm rot="5400000">
            <a:off x="491314" y="4431107"/>
            <a:ext cx="1438840" cy="2393257"/>
            <a:chOff x="12213453" y="4060078"/>
            <a:chExt cx="2204656" cy="5640560"/>
          </a:xfrm>
          <a:solidFill>
            <a:schemeClr val="accent1"/>
          </a:solidFill>
          <a:effectLst>
            <a:outerShdw blurRad="381000" dist="190500" dir="9000000" sx="89000" sy="89000" algn="r" rotWithShape="0">
              <a:prstClr val="black">
                <a:alpha val="21000"/>
              </a:prstClr>
            </a:outerShdw>
          </a:effectLst>
        </p:grpSpPr>
        <p:sp>
          <p:nvSpPr>
            <p:cNvPr id="4" name="Rectangle 61">
              <a:extLst>
                <a:ext uri="{FF2B5EF4-FFF2-40B4-BE49-F238E27FC236}">
                  <a16:creationId xmlns:a16="http://schemas.microsoft.com/office/drawing/2014/main" id="{21653BC2-D3E2-2F4A-2C4A-180D26FEEFC7}"/>
                </a:ext>
              </a:extLst>
            </p:cNvPr>
            <p:cNvSpPr/>
            <p:nvPr/>
          </p:nvSpPr>
          <p:spPr>
            <a:xfrm>
              <a:off x="12487880" y="5486400"/>
              <a:ext cx="1655805" cy="42142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+mn-ea"/>
                <a:sym typeface="+mn-lt"/>
              </a:endParaRPr>
            </a:p>
          </p:txBody>
        </p:sp>
        <p:sp>
          <p:nvSpPr>
            <p:cNvPr id="5" name="Isosceles Triangle 63">
              <a:extLst>
                <a:ext uri="{FF2B5EF4-FFF2-40B4-BE49-F238E27FC236}">
                  <a16:creationId xmlns:a16="http://schemas.microsoft.com/office/drawing/2014/main" id="{403B3BEB-AEF5-F469-A08B-693394CA2A7C}"/>
                </a:ext>
              </a:extLst>
            </p:cNvPr>
            <p:cNvSpPr/>
            <p:nvPr/>
          </p:nvSpPr>
          <p:spPr>
            <a:xfrm>
              <a:off x="12213453" y="4060078"/>
              <a:ext cx="2204656" cy="142632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cs typeface="+mn-ea"/>
                <a:sym typeface="+mn-lt"/>
              </a:endParaRPr>
            </a:p>
          </p:txBody>
        </p:sp>
      </p:grpSp>
      <p:sp>
        <p:nvSpPr>
          <p:cNvPr id="10" name="TextBox 31">
            <a:extLst>
              <a:ext uri="{FF2B5EF4-FFF2-40B4-BE49-F238E27FC236}">
                <a16:creationId xmlns:a16="http://schemas.microsoft.com/office/drawing/2014/main" id="{58D76936-50E2-BF12-21CA-8CA8530FCAB6}"/>
              </a:ext>
            </a:extLst>
          </p:cNvPr>
          <p:cNvSpPr txBox="1"/>
          <p:nvPr/>
        </p:nvSpPr>
        <p:spPr>
          <a:xfrm>
            <a:off x="402548" y="1125506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5.1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CDCC9E2D-A472-0B1C-AC8A-35B261B527E2}"/>
              </a:ext>
            </a:extLst>
          </p:cNvPr>
          <p:cNvSpPr txBox="1"/>
          <p:nvPr/>
        </p:nvSpPr>
        <p:spPr>
          <a:xfrm>
            <a:off x="380776" y="2152714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5.2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8E8C43E5-8DB9-37BA-41FE-4FD44A0E8179}"/>
              </a:ext>
            </a:extLst>
          </p:cNvPr>
          <p:cNvSpPr txBox="1"/>
          <p:nvPr/>
        </p:nvSpPr>
        <p:spPr>
          <a:xfrm>
            <a:off x="399048" y="3281082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5.3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C7BE738C-B94F-5616-0DEA-6A680C3F775A}"/>
              </a:ext>
            </a:extLst>
          </p:cNvPr>
          <p:cNvSpPr txBox="1"/>
          <p:nvPr/>
        </p:nvSpPr>
        <p:spPr>
          <a:xfrm>
            <a:off x="399048" y="4308290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5.4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31">
            <a:extLst>
              <a:ext uri="{FF2B5EF4-FFF2-40B4-BE49-F238E27FC236}">
                <a16:creationId xmlns:a16="http://schemas.microsoft.com/office/drawing/2014/main" id="{B1DA5613-F9A0-06C8-CCDC-8BF0DCA9E669}"/>
              </a:ext>
            </a:extLst>
          </p:cNvPr>
          <p:cNvSpPr txBox="1"/>
          <p:nvPr/>
        </p:nvSpPr>
        <p:spPr>
          <a:xfrm>
            <a:off x="384179" y="5340998"/>
            <a:ext cx="166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+mn-ea"/>
                <a:sym typeface="+mn-lt"/>
              </a:rPr>
              <a:t>5.5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9" name="Imagem 28" descr="Texto&#10;&#10;Descrição gerada automaticamente com confiança baixa">
            <a:extLst>
              <a:ext uri="{FF2B5EF4-FFF2-40B4-BE49-F238E27FC236}">
                <a16:creationId xmlns:a16="http://schemas.microsoft.com/office/drawing/2014/main" id="{386ED2C0-608E-D001-42AA-64374C6C70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636" y="16396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 descr="Mesa com cadeiras&#10;&#10;Descrição gerada automaticamente">
            <a:extLst>
              <a:ext uri="{FF2B5EF4-FFF2-40B4-BE49-F238E27FC236}">
                <a16:creationId xmlns:a16="http://schemas.microsoft.com/office/drawing/2014/main" id="{58FA70EA-6A71-21C5-1844-337CFCC19F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34" b="16434"/>
          <a:stretch>
            <a:fillRect/>
          </a:stretch>
        </p:blipFill>
        <p:spPr/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204749-E588-43AC-A0F4-71CECD5B84C1}"/>
              </a:ext>
            </a:extLst>
          </p:cNvPr>
          <p:cNvSpPr/>
          <p:nvPr/>
        </p:nvSpPr>
        <p:spPr>
          <a:xfrm>
            <a:off x="9258031" y="3429001"/>
            <a:ext cx="2933968" cy="238923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D4DB275-CFE0-4DC8-BDCD-809CFEB52457}"/>
              </a:ext>
            </a:extLst>
          </p:cNvPr>
          <p:cNvSpPr/>
          <p:nvPr/>
        </p:nvSpPr>
        <p:spPr>
          <a:xfrm>
            <a:off x="4984422" y="3303639"/>
            <a:ext cx="5161936" cy="2639961"/>
          </a:xfrm>
          <a:prstGeom prst="roundRect">
            <a:avLst>
              <a:gd name="adj" fmla="val 800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2460F6-9530-45BF-B5CE-9B111A88DA5D}"/>
              </a:ext>
            </a:extLst>
          </p:cNvPr>
          <p:cNvSpPr txBox="1"/>
          <p:nvPr/>
        </p:nvSpPr>
        <p:spPr>
          <a:xfrm>
            <a:off x="5182082" y="4611997"/>
            <a:ext cx="444549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Base Legal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D34A72-0885-4908-8E33-29EA67FABC95}"/>
              </a:ext>
            </a:extLst>
          </p:cNvPr>
          <p:cNvSpPr txBox="1"/>
          <p:nvPr/>
        </p:nvSpPr>
        <p:spPr>
          <a:xfrm>
            <a:off x="5214164" y="3429000"/>
            <a:ext cx="4085304" cy="136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lang="en-US" sz="3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9B261324-E329-03C2-7079-32D2B71CD2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18" y="6068962"/>
            <a:ext cx="1987993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2" grpId="0"/>
      <p:bldP spid="3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4">
            <a:extLst>
              <a:ext uri="{FF2B5EF4-FFF2-40B4-BE49-F238E27FC236}">
                <a16:creationId xmlns:a16="http://schemas.microsoft.com/office/drawing/2014/main" id="{F0A582D6-9542-FC95-3224-157F68ADC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04290"/>
            <a:ext cx="11745686" cy="1338398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223782CB-E090-D028-793D-90C6B2F9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0603"/>
            <a:ext cx="11745686" cy="1338398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79DCDB5E-1E4E-2511-3594-31332D17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800" y="690506"/>
            <a:ext cx="443280" cy="601282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228202" y="2336090"/>
            <a:ext cx="7066781" cy="25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Existem diversas medidas que podem ser tomadas para melhorar o conforto térmico. </a:t>
            </a:r>
          </a:p>
          <a:p>
            <a:pPr>
              <a:lnSpc>
                <a:spcPct val="150000"/>
              </a:lnSpc>
            </a:pPr>
            <a:endParaRPr lang="pt-BR" altLang="zh-CN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 primeira dessas medidas, na construção dos ambientes de trabalho e alojamentos, é garantir um pé-direito mínimo das construções.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052" name="Picture 4" descr="Técnico em Segurança do Trabalho - O Acadêmico">
            <a:extLst>
              <a:ext uri="{FF2B5EF4-FFF2-40B4-BE49-F238E27FC236}">
                <a16:creationId xmlns:a16="http://schemas.microsoft.com/office/drawing/2014/main" id="{18C3149F-3207-03BD-5537-FEB0CE86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97" y="1665514"/>
            <a:ext cx="4450703" cy="51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6723CA83-8D34-FD23-0476-76C0EE6CC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52D618B-9774-4D89-89D8-4D7351BC98E0}"/>
              </a:ext>
            </a:extLst>
          </p:cNvPr>
          <p:cNvSpPr txBox="1"/>
          <p:nvPr/>
        </p:nvSpPr>
        <p:spPr>
          <a:xfrm>
            <a:off x="765868" y="2427514"/>
            <a:ext cx="4493241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Quando o código de obras não exigir algo maior, a NR 24 recomenda 2,50 m de altura ou 3,00 m em caso de alojamento com beliche.</a:t>
            </a:r>
            <a:endParaRPr lang="pt-BR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2" name="Espaço Reservado para Imagem 31" descr="Uma imagem contendo mesa, xícara, de madeira, pequeno&#10;&#10;Descrição gerada automaticamente">
            <a:extLst>
              <a:ext uri="{FF2B5EF4-FFF2-40B4-BE49-F238E27FC236}">
                <a16:creationId xmlns:a16="http://schemas.microsoft.com/office/drawing/2014/main" id="{12AEE635-C2C4-3364-04B1-9D630431CE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2" b="8792"/>
          <a:stretch>
            <a:fillRect/>
          </a:stretch>
        </p:blipFill>
        <p:spPr>
          <a:xfrm>
            <a:off x="6592875" y="1335789"/>
            <a:ext cx="4833257" cy="2844801"/>
          </a:xfrm>
        </p:spPr>
      </p:pic>
      <p:sp>
        <p:nvSpPr>
          <p:cNvPr id="6" name="Rectangle: Rounded Corners 38">
            <a:extLst>
              <a:ext uri="{FF2B5EF4-FFF2-40B4-BE49-F238E27FC236}">
                <a16:creationId xmlns:a16="http://schemas.microsoft.com/office/drawing/2014/main" id="{40F33413-375E-0756-C02F-E8D1823C4620}"/>
              </a:ext>
            </a:extLst>
          </p:cNvPr>
          <p:cNvSpPr/>
          <p:nvPr/>
        </p:nvSpPr>
        <p:spPr>
          <a:xfrm rot="16200000" flipH="1">
            <a:off x="5581964" y="263665"/>
            <a:ext cx="6858000" cy="6330670"/>
          </a:xfrm>
          <a:prstGeom prst="flowChartManualInpu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Imagem 1" descr="grátis Foto profissional grátis de arquitetura contemporânea, café, dentro de casa Foto profissional">
            <a:extLst>
              <a:ext uri="{FF2B5EF4-FFF2-40B4-BE49-F238E27FC236}">
                <a16:creationId xmlns:a16="http://schemas.microsoft.com/office/drawing/2014/main" id="{455817CA-DE84-FB95-408C-4349DA0258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62"/>
          <a:stretch/>
        </p:blipFill>
        <p:spPr bwMode="auto">
          <a:xfrm>
            <a:off x="4741047" y="-1"/>
            <a:ext cx="7102610" cy="6858001"/>
          </a:xfrm>
          <a:prstGeom prst="parallelogram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81B00AF4-D627-848F-DB46-6483E9C49C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Uma imagem contendo homem, segurando, laranja, em pé&#10;&#10;Descrição gerada automaticamente">
            <a:extLst>
              <a:ext uri="{FF2B5EF4-FFF2-40B4-BE49-F238E27FC236}">
                <a16:creationId xmlns:a16="http://schemas.microsoft.com/office/drawing/2014/main" id="{25616880-4C9A-1B97-FFB5-566350C938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50" b="19050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97ED11-98DD-4A35-9978-6B9D22EF1EE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0A56CD-9A81-415B-9EDD-0D3952EAAECD}"/>
              </a:ext>
            </a:extLst>
          </p:cNvPr>
          <p:cNvSpPr txBox="1"/>
          <p:nvPr/>
        </p:nvSpPr>
        <p:spPr>
          <a:xfrm>
            <a:off x="430975" y="1378771"/>
            <a:ext cx="11761025" cy="33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Na NR 36, para ambientes de abate e frigoríficos, recomenda-se medidas como:</a:t>
            </a:r>
          </a:p>
          <a:p>
            <a:pPr>
              <a:lnSpc>
                <a:spcPct val="150000"/>
              </a:lnSpc>
            </a:pP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Controles de temperatura, velocidade do ar e umidade.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Manutenção dos equipamentos.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Disponibilidade de água fresca de forma fácil e constante.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EPIs adequados à temperatura do local, sendo mais protegidos os trabalhadores das câmaras frias.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Alternar funcionários nas tarefas com exposição ao calor.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Elementos que reduzam esforços físicos, como carga e descarga com apoio de máquinas.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1040B3-C61E-430C-8F6C-BDE4274B84FB}"/>
              </a:ext>
            </a:extLst>
          </p:cNvPr>
          <p:cNvGrpSpPr/>
          <p:nvPr/>
        </p:nvGrpSpPr>
        <p:grpSpPr>
          <a:xfrm>
            <a:off x="228599" y="2219277"/>
            <a:ext cx="11761025" cy="2526891"/>
            <a:chOff x="4579257" y="2959509"/>
            <a:chExt cx="3033486" cy="13208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2F0A589-7B98-4FE2-B661-4C70CA93D2AD}"/>
                </a:ext>
              </a:extLst>
            </p:cNvPr>
            <p:cNvCxnSpPr/>
            <p:nvPr/>
          </p:nvCxnSpPr>
          <p:spPr>
            <a:xfrm flipV="1">
              <a:off x="4579257" y="2959509"/>
              <a:ext cx="0" cy="132080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C7822A0-D2CF-4E5A-BB1B-28631ED66508}"/>
                </a:ext>
              </a:extLst>
            </p:cNvPr>
            <p:cNvCxnSpPr/>
            <p:nvPr/>
          </p:nvCxnSpPr>
          <p:spPr>
            <a:xfrm flipV="1">
              <a:off x="7612743" y="2959509"/>
              <a:ext cx="0" cy="1320800"/>
            </a:xfrm>
            <a:prstGeom prst="line">
              <a:avLst/>
            </a:prstGeom>
            <a:ln w="12700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F7FF26F9-4360-CD76-A4B2-D4E903332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r"/>
      </p:transition>
    </mc:Choice>
    <mc:Fallback xmlns="">
      <p:transition spd="slow" advTm="86399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2">
            <a:extLst>
              <a:ext uri="{FF2B5EF4-FFF2-40B4-BE49-F238E27FC236}">
                <a16:creationId xmlns:a16="http://schemas.microsoft.com/office/drawing/2014/main" id="{BC75C916-EA12-6207-CDC0-0A708492A060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pic>
        <p:nvPicPr>
          <p:cNvPr id="4100" name="Picture 4" descr="SST: o que é e como realizar uma gestão eficiente">
            <a:extLst>
              <a:ext uri="{FF2B5EF4-FFF2-40B4-BE49-F238E27FC236}">
                <a16:creationId xmlns:a16="http://schemas.microsoft.com/office/drawing/2014/main" id="{95A2FD72-F94B-0F2F-4FDA-F162384E9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8" r="6340"/>
          <a:stretch/>
        </p:blipFill>
        <p:spPr bwMode="auto">
          <a:xfrm>
            <a:off x="587832" y="0"/>
            <a:ext cx="64347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6D5154B-C4C3-46B1-50FF-D409E1CBDB5B}"/>
              </a:ext>
            </a:extLst>
          </p:cNvPr>
          <p:cNvSpPr/>
          <p:nvPr/>
        </p:nvSpPr>
        <p:spPr>
          <a:xfrm>
            <a:off x="5114997" y="1774371"/>
            <a:ext cx="5923111" cy="3717668"/>
          </a:xfrm>
          <a:prstGeom prst="roundRect">
            <a:avLst>
              <a:gd name="adj" fmla="val 2606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" name="Group 15">
            <a:extLst>
              <a:ext uri="{FF2B5EF4-FFF2-40B4-BE49-F238E27FC236}">
                <a16:creationId xmlns:a16="http://schemas.microsoft.com/office/drawing/2014/main" id="{68B61D57-665D-BB3B-6809-1ABD71C4B668}"/>
              </a:ext>
            </a:extLst>
          </p:cNvPr>
          <p:cNvGrpSpPr/>
          <p:nvPr/>
        </p:nvGrpSpPr>
        <p:grpSpPr>
          <a:xfrm>
            <a:off x="7526887" y="5161039"/>
            <a:ext cx="1036635" cy="141287"/>
            <a:chOff x="2717800" y="4976812"/>
            <a:chExt cx="1036635" cy="141287"/>
          </a:xfrm>
          <a:solidFill>
            <a:srgbClr val="FFC000"/>
          </a:solidFill>
        </p:grpSpPr>
        <p:sp>
          <p:nvSpPr>
            <p:cNvPr id="10" name="Star: 5 Points 10">
              <a:extLst>
                <a:ext uri="{FF2B5EF4-FFF2-40B4-BE49-F238E27FC236}">
                  <a16:creationId xmlns:a16="http://schemas.microsoft.com/office/drawing/2014/main" id="{CB2F1E56-E2D2-933E-826B-9D42DB2A0B4B}"/>
                </a:ext>
              </a:extLst>
            </p:cNvPr>
            <p:cNvSpPr/>
            <p:nvPr/>
          </p:nvSpPr>
          <p:spPr>
            <a:xfrm>
              <a:off x="2717800" y="4976812"/>
              <a:ext cx="141287" cy="141287"/>
            </a:xfrm>
            <a:prstGeom prst="star5">
              <a:avLst>
                <a:gd name="adj" fmla="val 2412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Star: 5 Points 11">
              <a:extLst>
                <a:ext uri="{FF2B5EF4-FFF2-40B4-BE49-F238E27FC236}">
                  <a16:creationId xmlns:a16="http://schemas.microsoft.com/office/drawing/2014/main" id="{2E1C8932-A39A-7557-AE12-FED1CC5D4C4B}"/>
                </a:ext>
              </a:extLst>
            </p:cNvPr>
            <p:cNvSpPr/>
            <p:nvPr/>
          </p:nvSpPr>
          <p:spPr>
            <a:xfrm>
              <a:off x="2941637" y="4976812"/>
              <a:ext cx="141287" cy="141287"/>
            </a:xfrm>
            <a:prstGeom prst="star5">
              <a:avLst>
                <a:gd name="adj" fmla="val 2412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Star: 5 Points 12">
              <a:extLst>
                <a:ext uri="{FF2B5EF4-FFF2-40B4-BE49-F238E27FC236}">
                  <a16:creationId xmlns:a16="http://schemas.microsoft.com/office/drawing/2014/main" id="{D6DDF92C-C521-D232-B21D-BF75DE2AADD0}"/>
                </a:ext>
              </a:extLst>
            </p:cNvPr>
            <p:cNvSpPr/>
            <p:nvPr/>
          </p:nvSpPr>
          <p:spPr>
            <a:xfrm>
              <a:off x="3165474" y="4976812"/>
              <a:ext cx="141287" cy="141287"/>
            </a:xfrm>
            <a:prstGeom prst="star5">
              <a:avLst>
                <a:gd name="adj" fmla="val 2412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Star: 5 Points 13">
              <a:extLst>
                <a:ext uri="{FF2B5EF4-FFF2-40B4-BE49-F238E27FC236}">
                  <a16:creationId xmlns:a16="http://schemas.microsoft.com/office/drawing/2014/main" id="{244C49E4-AF61-C8CF-4C9D-77D471836950}"/>
                </a:ext>
              </a:extLst>
            </p:cNvPr>
            <p:cNvSpPr/>
            <p:nvPr/>
          </p:nvSpPr>
          <p:spPr>
            <a:xfrm>
              <a:off x="3389311" y="4976812"/>
              <a:ext cx="141287" cy="141287"/>
            </a:xfrm>
            <a:prstGeom prst="star5">
              <a:avLst>
                <a:gd name="adj" fmla="val 2412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Star: 5 Points 14">
              <a:extLst>
                <a:ext uri="{FF2B5EF4-FFF2-40B4-BE49-F238E27FC236}">
                  <a16:creationId xmlns:a16="http://schemas.microsoft.com/office/drawing/2014/main" id="{3226FDE0-A778-5093-F268-C68E114ED946}"/>
                </a:ext>
              </a:extLst>
            </p:cNvPr>
            <p:cNvSpPr/>
            <p:nvPr/>
          </p:nvSpPr>
          <p:spPr>
            <a:xfrm>
              <a:off x="3613148" y="4976812"/>
              <a:ext cx="141287" cy="141287"/>
            </a:xfrm>
            <a:prstGeom prst="star5">
              <a:avLst>
                <a:gd name="adj" fmla="val 24123"/>
                <a:gd name="hf" fmla="val 105146"/>
                <a:gd name="vf" fmla="val 1105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8" name="TextBox 8">
            <a:extLst>
              <a:ext uri="{FF2B5EF4-FFF2-40B4-BE49-F238E27FC236}">
                <a16:creationId xmlns:a16="http://schemas.microsoft.com/office/drawing/2014/main" id="{E9A03273-A1D0-5142-90A3-61F7D6A785C6}"/>
              </a:ext>
            </a:extLst>
          </p:cNvPr>
          <p:cNvSpPr txBox="1"/>
          <p:nvPr/>
        </p:nvSpPr>
        <p:spPr>
          <a:xfrm>
            <a:off x="5341349" y="2863605"/>
            <a:ext cx="5377543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accent1"/>
                </a:solidFill>
                <a:cs typeface="+mn-ea"/>
                <a:sym typeface="+mn-lt"/>
              </a:rPr>
              <a:t>Na Norma de Higiene Ocupacional 06, por sua vez, são apontadas estas medidas:</a:t>
            </a:r>
            <a:endParaRPr lang="en-US" sz="24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E4D72C-056E-490F-BA54-990E1617C215}"/>
              </a:ext>
            </a:extLst>
          </p:cNvPr>
          <p:cNvSpPr/>
          <p:nvPr/>
        </p:nvSpPr>
        <p:spPr>
          <a:xfrm>
            <a:off x="7663636" y="1430109"/>
            <a:ext cx="732970" cy="7329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36600" dist="228600" dir="5400000" sx="95000" sy="95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4098" name="Picture 2" descr="Cervesia - Workshop: Noções básicas sobre o processo de produção de cerveja">
            <a:extLst>
              <a:ext uri="{FF2B5EF4-FFF2-40B4-BE49-F238E27FC236}">
                <a16:creationId xmlns:a16="http://schemas.microsoft.com/office/drawing/2014/main" id="{7E207BEF-9067-AE6C-E4FF-E8FE0592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486" y="1524960"/>
            <a:ext cx="543270" cy="54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3690"/>
      </p:ext>
    </p:extLst>
  </p:cSld>
  <p:clrMapOvr>
    <a:masterClrMapping/>
  </p:clrMapOvr>
  <p:transition spd="med" advTm="8639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0E84D342-7A00-D913-A52D-B397FCB2303D}"/>
              </a:ext>
            </a:extLst>
          </p:cNvPr>
          <p:cNvGrpSpPr/>
          <p:nvPr/>
        </p:nvGrpSpPr>
        <p:grpSpPr>
          <a:xfrm rot="5400000">
            <a:off x="-2480744" y="2686630"/>
            <a:ext cx="6961484" cy="1999997"/>
            <a:chOff x="5230516" y="1371600"/>
            <a:chExt cx="6961484" cy="458674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BC14880-1249-4F90-A69F-D53AFC72AD2A}"/>
                </a:ext>
              </a:extLst>
            </p:cNvPr>
            <p:cNvGrpSpPr/>
            <p:nvPr/>
          </p:nvGrpSpPr>
          <p:grpSpPr>
            <a:xfrm>
              <a:off x="7374514" y="1556171"/>
              <a:ext cx="1438840" cy="4402178"/>
              <a:chOff x="13869259" y="2955420"/>
              <a:chExt cx="2204656" cy="6745218"/>
            </a:xfrm>
            <a:solidFill>
              <a:schemeClr val="accent2"/>
            </a:solidFill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393A6EA-4237-47B4-9B22-9FD6F08C6BEE}"/>
                  </a:ext>
                </a:extLst>
              </p:cNvPr>
              <p:cNvSpPr/>
              <p:nvPr/>
            </p:nvSpPr>
            <p:spPr>
              <a:xfrm>
                <a:off x="14143685" y="4362314"/>
                <a:ext cx="1655805" cy="53383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83C3C3FE-EA22-450A-935A-F8C0759493AC}"/>
                  </a:ext>
                </a:extLst>
              </p:cNvPr>
              <p:cNvSpPr/>
              <p:nvPr/>
            </p:nvSpPr>
            <p:spPr>
              <a:xfrm>
                <a:off x="13869259" y="2955420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96AC898-709B-4753-95DA-7E4623160095}"/>
                </a:ext>
              </a:extLst>
            </p:cNvPr>
            <p:cNvGrpSpPr/>
            <p:nvPr/>
          </p:nvGrpSpPr>
          <p:grpSpPr>
            <a:xfrm>
              <a:off x="9535793" y="1371600"/>
              <a:ext cx="1438840" cy="4586749"/>
              <a:chOff x="10557649" y="2672610"/>
              <a:chExt cx="2204656" cy="7028028"/>
            </a:xfrm>
            <a:solidFill>
              <a:schemeClr val="accent4"/>
            </a:solidFill>
          </p:grpSpPr>
          <p:sp>
            <p:nvSpPr>
              <p:cNvPr id="53" name="Isosceles Triangle 52">
                <a:extLst>
                  <a:ext uri="{FF2B5EF4-FFF2-40B4-BE49-F238E27FC236}">
                    <a16:creationId xmlns:a16="http://schemas.microsoft.com/office/drawing/2014/main" id="{ED66D9FD-D1FE-44D5-A446-1BCBDEB0DE79}"/>
                  </a:ext>
                </a:extLst>
              </p:cNvPr>
              <p:cNvSpPr/>
              <p:nvPr/>
            </p:nvSpPr>
            <p:spPr>
              <a:xfrm>
                <a:off x="10557649" y="2672610"/>
                <a:ext cx="2204656" cy="1426322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87DC7F0-B1D8-406E-981C-965673DF9DDB}"/>
                  </a:ext>
                </a:extLst>
              </p:cNvPr>
              <p:cNvSpPr/>
              <p:nvPr/>
            </p:nvSpPr>
            <p:spPr>
              <a:xfrm>
                <a:off x="10832075" y="4060077"/>
                <a:ext cx="1655805" cy="56405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0451BD3-363D-4A03-8F2B-314325F2888C}"/>
                </a:ext>
              </a:extLst>
            </p:cNvPr>
            <p:cNvGrpSpPr/>
            <p:nvPr/>
          </p:nvGrpSpPr>
          <p:grpSpPr>
            <a:xfrm>
              <a:off x="6293875" y="2654838"/>
              <a:ext cx="1438840" cy="3303510"/>
              <a:chOff x="15525064" y="4638846"/>
              <a:chExt cx="2204656" cy="5061792"/>
            </a:xfrm>
            <a:solidFill>
              <a:schemeClr val="accent1"/>
            </a:solidFill>
            <a:effectLst>
              <a:outerShdw blurRad="381000" dist="190500" dir="9000000" sx="89000" sy="89000" algn="r" rotWithShape="0">
                <a:prstClr val="black">
                  <a:alpha val="21000"/>
                </a:prstClr>
              </a:outerShdw>
            </a:effectLst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A31BBE9-7646-4A20-84B2-4F1B32305611}"/>
                  </a:ext>
                </a:extLst>
              </p:cNvPr>
              <p:cNvSpPr/>
              <p:nvPr/>
            </p:nvSpPr>
            <p:spPr>
              <a:xfrm>
                <a:off x="15799490" y="6035040"/>
                <a:ext cx="1655805" cy="36655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D5011531-41D8-46DB-9B3E-188C568A2218}"/>
                  </a:ext>
                </a:extLst>
              </p:cNvPr>
              <p:cNvSpPr/>
              <p:nvPr/>
            </p:nvSpPr>
            <p:spPr>
              <a:xfrm>
                <a:off x="15525064" y="4638846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B4DAA4-20DF-4320-B202-67CFC984B9F5}"/>
                </a:ext>
              </a:extLst>
            </p:cNvPr>
            <p:cNvGrpSpPr/>
            <p:nvPr/>
          </p:nvGrpSpPr>
          <p:grpSpPr>
            <a:xfrm>
              <a:off x="8455154" y="2277113"/>
              <a:ext cx="1438840" cy="3681236"/>
              <a:chOff x="12213454" y="4060077"/>
              <a:chExt cx="2204656" cy="5640561"/>
            </a:xfrm>
            <a:solidFill>
              <a:schemeClr val="accent3"/>
            </a:solidFill>
            <a:effectLst>
              <a:outerShdw blurRad="381000" dist="190500" dir="9000000" sx="89000" sy="89000" algn="r" rotWithShape="0">
                <a:prstClr val="black">
                  <a:alpha val="21000"/>
                </a:prstClr>
              </a:outerShdw>
            </a:effectLst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1353865-BE1D-409A-8E4E-9A000C2F4DA1}"/>
                  </a:ext>
                </a:extLst>
              </p:cNvPr>
              <p:cNvSpPr/>
              <p:nvPr/>
            </p:nvSpPr>
            <p:spPr>
              <a:xfrm>
                <a:off x="12487880" y="5486400"/>
                <a:ext cx="1655805" cy="42142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ACD1F5C7-35BF-4CEF-B3C2-B80626D1BAE7}"/>
                  </a:ext>
                </a:extLst>
              </p:cNvPr>
              <p:cNvSpPr/>
              <p:nvPr/>
            </p:nvSpPr>
            <p:spPr>
              <a:xfrm>
                <a:off x="12213454" y="4060077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413A145-E85D-40F6-9986-07B8D5872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8652520" y="2418869"/>
              <a:ext cx="117475" cy="6961484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99797" y="6111197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模板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DFCE7CE0-0A8E-3A37-927F-DB758E139900}"/>
              </a:ext>
            </a:extLst>
          </p:cNvPr>
          <p:cNvSpPr txBox="1"/>
          <p:nvPr/>
        </p:nvSpPr>
        <p:spPr>
          <a:xfrm>
            <a:off x="2347302" y="1624784"/>
            <a:ext cx="8935108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01</a:t>
            </a:r>
            <a:r>
              <a:rPr lang="pt-BR" altLang="zh-CN" sz="2000" dirty="0">
                <a:solidFill>
                  <a:schemeClr val="accent1"/>
                </a:solidFill>
                <a:cs typeface="+mn-ea"/>
                <a:sym typeface="+mn-lt"/>
              </a:rPr>
              <a:t> </a:t>
            </a: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Mudar o processo ou trabalho, trocando máquinas ou fontes de calor que produzam o mesmo trabalho com menos energia.</a:t>
            </a:r>
          </a:p>
          <a:p>
            <a:endParaRPr lang="pt-BR" altLang="zh-CN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endParaRPr lang="pt-BR" altLang="zh-CN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pt-BR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02</a:t>
            </a:r>
            <a:r>
              <a:rPr lang="pt-BR" altLang="zh-CN" sz="2000" dirty="0">
                <a:solidFill>
                  <a:schemeClr val="accent1"/>
                </a:solidFill>
                <a:cs typeface="+mn-ea"/>
                <a:sym typeface="+mn-lt"/>
              </a:rPr>
              <a:t> </a:t>
            </a: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Melhorias de arquitetura como </a:t>
            </a:r>
            <a:r>
              <a:rPr lang="pt-BR" altLang="zh-CN" sz="20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brises</a:t>
            </a: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barreiras refletoras ou absorventes.</a:t>
            </a:r>
          </a:p>
          <a:p>
            <a:endParaRPr lang="pt-BR" altLang="zh-CN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endParaRPr lang="pt-BR" altLang="zh-CN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pt-BR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03</a:t>
            </a: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Alteração na ventilação conforme o problema (calor ou frio).</a:t>
            </a:r>
          </a:p>
          <a:p>
            <a:endParaRPr lang="pt-BR" altLang="zh-CN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endParaRPr lang="pt-BR" altLang="zh-CN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r>
              <a:rPr lang="pt-BR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04</a:t>
            </a: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Reduzir a umidade do ar.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0E9B400B-CDCA-1852-91A6-CE0CEEE24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3">
            <a:extLst>
              <a:ext uri="{FF2B5EF4-FFF2-40B4-BE49-F238E27FC236}">
                <a16:creationId xmlns:a16="http://schemas.microsoft.com/office/drawing/2014/main" id="{DFCE7CE0-0A8E-3A37-927F-DB758E139900}"/>
              </a:ext>
            </a:extLst>
          </p:cNvPr>
          <p:cNvSpPr txBox="1"/>
          <p:nvPr/>
        </p:nvSpPr>
        <p:spPr>
          <a:xfrm>
            <a:off x="618216" y="1539831"/>
            <a:ext cx="8028274" cy="4192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05</a:t>
            </a: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Mudar o layout dos postos de trabalho, reorganizando baias ou bancadas.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06</a:t>
            </a: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Introduzir pausas ao longo do expediente.</a:t>
            </a:r>
          </a:p>
          <a:p>
            <a:pPr>
              <a:lnSpc>
                <a:spcPct val="150000"/>
              </a:lnSpc>
            </a:pPr>
            <a:endParaRPr lang="pt-BR" altLang="zh-CN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07</a:t>
            </a:r>
            <a:r>
              <a:rPr lang="pt-BR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Possuir locais climatizados ou mais amenos a serem usados nos períodos de recuperação térmica (aqueles intervalos entre períodos de trabalho em locais muito frios como as câmaras frias).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E84D342-7A00-D913-A52D-B397FCB2303D}"/>
              </a:ext>
            </a:extLst>
          </p:cNvPr>
          <p:cNvGrpSpPr/>
          <p:nvPr/>
        </p:nvGrpSpPr>
        <p:grpSpPr>
          <a:xfrm rot="5400000" flipV="1">
            <a:off x="6745667" y="2146523"/>
            <a:ext cx="6961484" cy="3931182"/>
            <a:chOff x="5230516" y="1556171"/>
            <a:chExt cx="6961484" cy="440217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BC14880-1249-4F90-A69F-D53AFC72AD2A}"/>
                </a:ext>
              </a:extLst>
            </p:cNvPr>
            <p:cNvGrpSpPr/>
            <p:nvPr/>
          </p:nvGrpSpPr>
          <p:grpSpPr>
            <a:xfrm>
              <a:off x="7374514" y="1556171"/>
              <a:ext cx="1438840" cy="4402178"/>
              <a:chOff x="13869259" y="2955420"/>
              <a:chExt cx="2204656" cy="6745218"/>
            </a:xfrm>
            <a:solidFill>
              <a:schemeClr val="accent2"/>
            </a:solidFill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393A6EA-4237-47B4-9B22-9FD6F08C6BEE}"/>
                  </a:ext>
                </a:extLst>
              </p:cNvPr>
              <p:cNvSpPr/>
              <p:nvPr/>
            </p:nvSpPr>
            <p:spPr>
              <a:xfrm>
                <a:off x="14143685" y="4362314"/>
                <a:ext cx="1655805" cy="53383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83C3C3FE-EA22-450A-935A-F8C0759493AC}"/>
                  </a:ext>
                </a:extLst>
              </p:cNvPr>
              <p:cNvSpPr/>
              <p:nvPr/>
            </p:nvSpPr>
            <p:spPr>
              <a:xfrm>
                <a:off x="13869259" y="2955420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0451BD3-363D-4A03-8F2B-314325F2888C}"/>
                </a:ext>
              </a:extLst>
            </p:cNvPr>
            <p:cNvGrpSpPr/>
            <p:nvPr/>
          </p:nvGrpSpPr>
          <p:grpSpPr>
            <a:xfrm>
              <a:off x="6293875" y="2654838"/>
              <a:ext cx="1438840" cy="3303510"/>
              <a:chOff x="15525064" y="4638846"/>
              <a:chExt cx="2204656" cy="5061792"/>
            </a:xfrm>
            <a:solidFill>
              <a:schemeClr val="accent1"/>
            </a:solidFill>
            <a:effectLst>
              <a:outerShdw blurRad="381000" dist="190500" dir="9000000" sx="89000" sy="89000" algn="r" rotWithShape="0">
                <a:prstClr val="black">
                  <a:alpha val="21000"/>
                </a:prstClr>
              </a:outerShdw>
            </a:effectLst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A31BBE9-7646-4A20-84B2-4F1B32305611}"/>
                  </a:ext>
                </a:extLst>
              </p:cNvPr>
              <p:cNvSpPr/>
              <p:nvPr/>
            </p:nvSpPr>
            <p:spPr>
              <a:xfrm>
                <a:off x="15799490" y="6035040"/>
                <a:ext cx="1655805" cy="366559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74" name="Isosceles Triangle 73">
                <a:extLst>
                  <a:ext uri="{FF2B5EF4-FFF2-40B4-BE49-F238E27FC236}">
                    <a16:creationId xmlns:a16="http://schemas.microsoft.com/office/drawing/2014/main" id="{D5011531-41D8-46DB-9B3E-188C568A2218}"/>
                  </a:ext>
                </a:extLst>
              </p:cNvPr>
              <p:cNvSpPr/>
              <p:nvPr/>
            </p:nvSpPr>
            <p:spPr>
              <a:xfrm>
                <a:off x="15525064" y="4638846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B4DAA4-20DF-4320-B202-67CFC984B9F5}"/>
                </a:ext>
              </a:extLst>
            </p:cNvPr>
            <p:cNvGrpSpPr/>
            <p:nvPr/>
          </p:nvGrpSpPr>
          <p:grpSpPr>
            <a:xfrm>
              <a:off x="8455154" y="2277113"/>
              <a:ext cx="1438840" cy="3681236"/>
              <a:chOff x="12213454" y="4060077"/>
              <a:chExt cx="2204656" cy="5640561"/>
            </a:xfrm>
            <a:solidFill>
              <a:schemeClr val="accent3"/>
            </a:solidFill>
            <a:effectLst>
              <a:outerShdw blurRad="381000" dist="190500" dir="9000000" sx="89000" sy="89000" algn="r" rotWithShape="0">
                <a:prstClr val="black">
                  <a:alpha val="21000"/>
                </a:prstClr>
              </a:outerShdw>
            </a:effectLst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1353865-BE1D-409A-8E4E-9A000C2F4DA1}"/>
                  </a:ext>
                </a:extLst>
              </p:cNvPr>
              <p:cNvSpPr/>
              <p:nvPr/>
            </p:nvSpPr>
            <p:spPr>
              <a:xfrm>
                <a:off x="12487880" y="5486400"/>
                <a:ext cx="1655805" cy="42142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ACD1F5C7-35BF-4CEF-B3C2-B80626D1BAE7}"/>
                  </a:ext>
                </a:extLst>
              </p:cNvPr>
              <p:cNvSpPr/>
              <p:nvPr/>
            </p:nvSpPr>
            <p:spPr>
              <a:xfrm>
                <a:off x="12213454" y="4060077"/>
                <a:ext cx="2204656" cy="142632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cs typeface="+mn-ea"/>
                  <a:sym typeface="+mn-lt"/>
                </a:endParaRPr>
              </a:p>
            </p:txBody>
          </p: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413A145-E85D-40F6-9986-07B8D5872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8652520" y="2418869"/>
              <a:ext cx="117475" cy="6961484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99797" y="6111197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模板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2E05EDB5-B2A5-7263-E5CB-29AC0E0D5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segurando capacete na mão&#10;&#10;Descrição gerada automaticamente com confiança média">
            <a:extLst>
              <a:ext uri="{FF2B5EF4-FFF2-40B4-BE49-F238E27FC236}">
                <a16:creationId xmlns:a16="http://schemas.microsoft.com/office/drawing/2014/main" id="{5E9FEE55-1490-EBF7-DAA7-FC3CE411B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r="25589"/>
          <a:stretch/>
        </p:blipFill>
        <p:spPr>
          <a:xfrm>
            <a:off x="23972" y="-52010"/>
            <a:ext cx="7097486" cy="6858000"/>
          </a:xfrm>
          <a:prstGeom prst="rect">
            <a:avLst/>
          </a:prstGeom>
        </p:spPr>
      </p:pic>
      <p:sp>
        <p:nvSpPr>
          <p:cNvPr id="159" name="Rectangle: Rounded Corners 19">
            <a:extLst>
              <a:ext uri="{FF2B5EF4-FFF2-40B4-BE49-F238E27FC236}">
                <a16:creationId xmlns:a16="http://schemas.microsoft.com/office/drawing/2014/main" id="{494E942E-CC11-CDC6-A9E1-6AF4B50748C2}"/>
              </a:ext>
            </a:extLst>
          </p:cNvPr>
          <p:cNvSpPr/>
          <p:nvPr/>
        </p:nvSpPr>
        <p:spPr>
          <a:xfrm>
            <a:off x="3376969" y="3376990"/>
            <a:ext cx="1838981" cy="1642516"/>
          </a:xfrm>
          <a:prstGeom prst="roundRect">
            <a:avLst>
              <a:gd name="adj" fmla="val 10022"/>
            </a:avLst>
          </a:prstGeom>
          <a:solidFill>
            <a:schemeClr val="accent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74" name="Rectangle: Rounded Corners 19">
            <a:extLst>
              <a:ext uri="{FF2B5EF4-FFF2-40B4-BE49-F238E27FC236}">
                <a16:creationId xmlns:a16="http://schemas.microsoft.com/office/drawing/2014/main" id="{F30068C9-994B-368E-74A1-6F9B357C62A9}"/>
              </a:ext>
            </a:extLst>
          </p:cNvPr>
          <p:cNvSpPr/>
          <p:nvPr/>
        </p:nvSpPr>
        <p:spPr>
          <a:xfrm>
            <a:off x="3768461" y="3635828"/>
            <a:ext cx="7247881" cy="2211887"/>
          </a:xfrm>
          <a:prstGeom prst="roundRect">
            <a:avLst>
              <a:gd name="adj" fmla="val 4354"/>
            </a:avLst>
          </a:prstGeom>
          <a:solidFill>
            <a:schemeClr val="bg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81" name="TextBox 26">
            <a:extLst>
              <a:ext uri="{FF2B5EF4-FFF2-40B4-BE49-F238E27FC236}">
                <a16:creationId xmlns:a16="http://schemas.microsoft.com/office/drawing/2014/main" id="{4B1626CE-AA76-4438-FC42-CC1A2C997097}"/>
              </a:ext>
            </a:extLst>
          </p:cNvPr>
          <p:cNvSpPr txBox="1"/>
          <p:nvPr/>
        </p:nvSpPr>
        <p:spPr>
          <a:xfrm>
            <a:off x="3964403" y="3799462"/>
            <a:ext cx="6202853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Outras medidas podem ser adotadas conforme a situação. É preciso avaliar os problemas e medir o conforto técnico com indicadores adequados, como os presentes na NHO 06.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1" name="Rectangle: Rounded Corners 19">
            <a:extLst>
              <a:ext uri="{FF2B5EF4-FFF2-40B4-BE49-F238E27FC236}">
                <a16:creationId xmlns:a16="http://schemas.microsoft.com/office/drawing/2014/main" id="{B654C663-EB2E-8DAE-5EC0-0AF4877F14BC}"/>
              </a:ext>
            </a:extLst>
          </p:cNvPr>
          <p:cNvSpPr/>
          <p:nvPr/>
        </p:nvSpPr>
        <p:spPr>
          <a:xfrm>
            <a:off x="10403044" y="5993995"/>
            <a:ext cx="613298" cy="454524"/>
          </a:xfrm>
          <a:prstGeom prst="roundRect">
            <a:avLst>
              <a:gd name="adj" fmla="val 21997"/>
            </a:avLst>
          </a:prstGeom>
          <a:solidFill>
            <a:schemeClr val="accent1"/>
          </a:solidFill>
          <a:ln>
            <a:noFill/>
          </a:ln>
          <a:effectLst>
            <a:outerShdw blurRad="533400" dist="63500" dir="5400000" sx="99000" sy="99000" algn="t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E0C85B17-C7E3-8A38-59A1-6E9F43D6A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31" y="0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74" grpId="0" animBg="1"/>
      <p:bldP spid="161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 descr="Mesa com cadeiras&#10;&#10;Descrição gerada automaticamente">
            <a:extLst>
              <a:ext uri="{FF2B5EF4-FFF2-40B4-BE49-F238E27FC236}">
                <a16:creationId xmlns:a16="http://schemas.microsoft.com/office/drawing/2014/main" id="{58FA70EA-6A71-21C5-1844-337CFCC19F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34" b="16434"/>
          <a:stretch>
            <a:fillRect/>
          </a:stretch>
        </p:blipFill>
        <p:spPr/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204749-E588-43AC-A0F4-71CECD5B84C1}"/>
              </a:ext>
            </a:extLst>
          </p:cNvPr>
          <p:cNvSpPr/>
          <p:nvPr/>
        </p:nvSpPr>
        <p:spPr>
          <a:xfrm>
            <a:off x="9258031" y="3429001"/>
            <a:ext cx="2933968" cy="238923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D4DB275-CFE0-4DC8-BDCD-809CFEB52457}"/>
              </a:ext>
            </a:extLst>
          </p:cNvPr>
          <p:cNvSpPr/>
          <p:nvPr/>
        </p:nvSpPr>
        <p:spPr>
          <a:xfrm>
            <a:off x="4984422" y="3303639"/>
            <a:ext cx="5161936" cy="2639961"/>
          </a:xfrm>
          <a:prstGeom prst="roundRect">
            <a:avLst>
              <a:gd name="adj" fmla="val 800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2460F6-9530-45BF-B5CE-9B111A88DA5D}"/>
              </a:ext>
            </a:extLst>
          </p:cNvPr>
          <p:cNvSpPr txBox="1"/>
          <p:nvPr/>
        </p:nvSpPr>
        <p:spPr>
          <a:xfrm>
            <a:off x="5182082" y="4611997"/>
            <a:ext cx="444549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Conforto Acústico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D34A72-0885-4908-8E33-29EA67FABC95}"/>
              </a:ext>
            </a:extLst>
          </p:cNvPr>
          <p:cNvSpPr txBox="1"/>
          <p:nvPr/>
        </p:nvSpPr>
        <p:spPr>
          <a:xfrm>
            <a:off x="5214164" y="3429000"/>
            <a:ext cx="4085304" cy="136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06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lang="en-US" sz="3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CD070334-BC02-FD90-2A2A-C062A96B89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3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2" grpId="0"/>
      <p:bldP spid="3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2">
            <a:extLst>
              <a:ext uri="{FF2B5EF4-FFF2-40B4-BE49-F238E27FC236}">
                <a16:creationId xmlns:a16="http://schemas.microsoft.com/office/drawing/2014/main" id="{AA4EFD77-8612-3363-2A2D-F3C654F7335C}"/>
              </a:ext>
            </a:extLst>
          </p:cNvPr>
          <p:cNvSpPr/>
          <p:nvPr/>
        </p:nvSpPr>
        <p:spPr>
          <a:xfrm>
            <a:off x="0" y="1764401"/>
            <a:ext cx="12191999" cy="305811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1D6086-B1D8-4B36-A2C9-1C1BB6D33544}"/>
              </a:ext>
            </a:extLst>
          </p:cNvPr>
          <p:cNvSpPr txBox="1"/>
          <p:nvPr/>
        </p:nvSpPr>
        <p:spPr>
          <a:xfrm>
            <a:off x="422203" y="2260166"/>
            <a:ext cx="5314568" cy="2390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O conforto acústico, assim como iluminamento e conforto térmico, é muito importante para o conforto no ambiente de trabalho. </a:t>
            </a:r>
          </a:p>
          <a:p>
            <a:pPr>
              <a:lnSpc>
                <a:spcPct val="120000"/>
              </a:lnSpc>
            </a:pPr>
            <a:endParaRPr lang="pt-BR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pt-BR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Assim, medidas de controle do ruído, além do uso do EPI adequado, são essenciais.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" name="Rectangle: Rounded Corners 39">
            <a:extLst>
              <a:ext uri="{FF2B5EF4-FFF2-40B4-BE49-F238E27FC236}">
                <a16:creationId xmlns:a16="http://schemas.microsoft.com/office/drawing/2014/main" id="{ADB21BAA-0242-D828-D96E-A7CFD3DF0373}"/>
              </a:ext>
            </a:extLst>
          </p:cNvPr>
          <p:cNvSpPr/>
          <p:nvPr/>
        </p:nvSpPr>
        <p:spPr>
          <a:xfrm>
            <a:off x="422203" y="1488643"/>
            <a:ext cx="3039453" cy="55151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>
            <a:outerShdw blurRad="1524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Conforto Acústico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" name="Imagem 1" descr="grátis Pessoa Segurando A Rebarbadora Hitachi Preta E Cinza Foto profissional">
            <a:extLst>
              <a:ext uri="{FF2B5EF4-FFF2-40B4-BE49-F238E27FC236}">
                <a16:creationId xmlns:a16="http://schemas.microsoft.com/office/drawing/2014/main" id="{0AA3E40B-BCC5-7E29-0FB6-CFEBF4603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33" y="1428240"/>
            <a:ext cx="5416764" cy="362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BEB5379C-2D3B-1052-1438-C7D2C3C2DA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99000">
        <p:fade/>
      </p:transition>
    </mc:Choice>
    <mc:Fallback xmlns="">
      <p:transition spd="med" advTm="8639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com chapéu&#10;&#10;Descrição gerada automaticamente com confiança média">
            <a:extLst>
              <a:ext uri="{FF2B5EF4-FFF2-40B4-BE49-F238E27FC236}">
                <a16:creationId xmlns:a16="http://schemas.microsoft.com/office/drawing/2014/main" id="{ED18B28D-A067-C2F6-0827-A3D54C505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1AE0311-25CA-B9F5-53EC-12197EA26E7A}"/>
              </a:ext>
            </a:extLst>
          </p:cNvPr>
          <p:cNvGrpSpPr/>
          <p:nvPr/>
        </p:nvGrpSpPr>
        <p:grpSpPr>
          <a:xfrm>
            <a:off x="4855026" y="3167742"/>
            <a:ext cx="7336974" cy="3271154"/>
            <a:chOff x="7044933" y="3488672"/>
            <a:chExt cx="1610227" cy="2964808"/>
          </a:xfrm>
        </p:grpSpPr>
        <p:sp>
          <p:nvSpPr>
            <p:cNvPr id="4" name="Retângulo: Cantos Arredondados 3">
              <a:extLst>
                <a:ext uri="{FF2B5EF4-FFF2-40B4-BE49-F238E27FC236}">
                  <a16:creationId xmlns:a16="http://schemas.microsoft.com/office/drawing/2014/main" id="{ED2C3B1D-6854-90CF-BC47-52545A64655D}"/>
                </a:ext>
              </a:extLst>
            </p:cNvPr>
            <p:cNvSpPr/>
            <p:nvPr/>
          </p:nvSpPr>
          <p:spPr>
            <a:xfrm>
              <a:off x="7044933" y="3488672"/>
              <a:ext cx="1610227" cy="29648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alpha val="76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389CA229-304C-EA55-D5A0-5A3E820697BA}"/>
                </a:ext>
              </a:extLst>
            </p:cNvPr>
            <p:cNvSpPr txBox="1"/>
            <p:nvPr/>
          </p:nvSpPr>
          <p:spPr>
            <a:xfrm>
              <a:off x="7118995" y="3907800"/>
              <a:ext cx="1495637" cy="212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Segundo a NR 17, o nível de ruído máximo para a condição de conforto seria de 65 dB(A). </a:t>
              </a:r>
            </a:p>
            <a:p>
              <a:pPr>
                <a:lnSpc>
                  <a:spcPct val="150000"/>
                </a:lnSpc>
              </a:pPr>
              <a:endParaRPr lang="pt-BR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pt-BR" altLang="zh-CN" sz="2000" b="1" dirty="0">
                  <a:solidFill>
                    <a:schemeClr val="bg1"/>
                  </a:solidFill>
                  <a:cs typeface="+mn-ea"/>
                  <a:sym typeface="+mn-lt"/>
                </a:rPr>
                <a:t>Outros níveis de ruído mais intensos já configuram alerta para condições de insalubridade. </a:t>
              </a:r>
            </a:p>
          </p:txBody>
        </p: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7C83BFEB-45F1-EEFE-5518-50007F20D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3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 descr="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">
            <a:extLst>
              <a:ext uri="{FF2B5EF4-FFF2-40B4-BE49-F238E27FC236}">
                <a16:creationId xmlns:a16="http://schemas.microsoft.com/office/drawing/2014/main" id="{82F79422-E3F8-77E6-B6C0-218752E87D90}"/>
              </a:ext>
            </a:extLst>
          </p:cNvPr>
          <p:cNvGrpSpPr/>
          <p:nvPr/>
        </p:nvGrpSpPr>
        <p:grpSpPr>
          <a:xfrm>
            <a:off x="1956619" y="1424063"/>
            <a:ext cx="8278762" cy="4367137"/>
            <a:chOff x="1956620" y="1881263"/>
            <a:chExt cx="8278762" cy="4367137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D0B69257-BA76-CB3E-90EF-67BEC77B27AE}"/>
                </a:ext>
              </a:extLst>
            </p:cNvPr>
            <p:cNvSpPr/>
            <p:nvPr/>
          </p:nvSpPr>
          <p:spPr>
            <a:xfrm>
              <a:off x="1956620" y="1881263"/>
              <a:ext cx="8278762" cy="4367137"/>
            </a:xfrm>
            <a:prstGeom prst="roundRect">
              <a:avLst>
                <a:gd name="adj" fmla="val 250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698500" dir="5400000" sx="85000" sy="8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0899EC6-7800-A3F1-69F5-25D6E586B1D6}"/>
                </a:ext>
              </a:extLst>
            </p:cNvPr>
            <p:cNvGrpSpPr/>
            <p:nvPr/>
          </p:nvGrpSpPr>
          <p:grpSpPr>
            <a:xfrm>
              <a:off x="8891422" y="5203372"/>
              <a:ext cx="1188748" cy="1037654"/>
              <a:chOff x="8441216" y="5015559"/>
              <a:chExt cx="1631539" cy="1424170"/>
            </a:xfrm>
            <a:solidFill>
              <a:schemeClr val="accent1">
                <a:alpha val="15000"/>
              </a:schemeClr>
            </a:solidFill>
          </p:grpSpPr>
          <p:sp>
            <p:nvSpPr>
              <p:cNvPr id="10" name="Freeform: Shape 13">
                <a:extLst>
                  <a:ext uri="{FF2B5EF4-FFF2-40B4-BE49-F238E27FC236}">
                    <a16:creationId xmlns:a16="http://schemas.microsoft.com/office/drawing/2014/main" id="{6889F2EE-8FB6-3991-6C62-72AA72510BDE}"/>
                  </a:ext>
                </a:extLst>
              </p:cNvPr>
              <p:cNvSpPr/>
              <p:nvPr/>
            </p:nvSpPr>
            <p:spPr>
              <a:xfrm>
                <a:off x="9732118" y="5412671"/>
                <a:ext cx="340637" cy="1027051"/>
              </a:xfrm>
              <a:custGeom>
                <a:avLst/>
                <a:gdLst>
                  <a:gd name="connsiteX0" fmla="*/ 162582 w 325164"/>
                  <a:gd name="connsiteY0" fmla="*/ 0 h 1494387"/>
                  <a:gd name="connsiteX1" fmla="*/ 325164 w 325164"/>
                  <a:gd name="connsiteY1" fmla="*/ 162582 h 1494387"/>
                  <a:gd name="connsiteX2" fmla="*/ 325164 w 325164"/>
                  <a:gd name="connsiteY2" fmla="*/ 1494387 h 1494387"/>
                  <a:gd name="connsiteX3" fmla="*/ 0 w 325164"/>
                  <a:gd name="connsiteY3" fmla="*/ 1494387 h 1494387"/>
                  <a:gd name="connsiteX4" fmla="*/ 0 w 325164"/>
                  <a:gd name="connsiteY4" fmla="*/ 162582 h 1494387"/>
                  <a:gd name="connsiteX5" fmla="*/ 162582 w 325164"/>
                  <a:gd name="connsiteY5" fmla="*/ 0 h 149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1494387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1494387"/>
                    </a:lnTo>
                    <a:lnTo>
                      <a:pt x="0" y="1494387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" name="Freeform: Shape 11">
                <a:extLst>
                  <a:ext uri="{FF2B5EF4-FFF2-40B4-BE49-F238E27FC236}">
                    <a16:creationId xmlns:a16="http://schemas.microsoft.com/office/drawing/2014/main" id="{6B9740BD-D03B-EC95-127C-EE6DAD5298F0}"/>
                  </a:ext>
                </a:extLst>
              </p:cNvPr>
              <p:cNvSpPr/>
              <p:nvPr/>
            </p:nvSpPr>
            <p:spPr>
              <a:xfrm>
                <a:off x="9071733" y="5015559"/>
                <a:ext cx="340638" cy="1424163"/>
              </a:xfrm>
              <a:custGeom>
                <a:avLst/>
                <a:gdLst>
                  <a:gd name="connsiteX0" fmla="*/ 162582 w 325164"/>
                  <a:gd name="connsiteY0" fmla="*/ 0 h 2072196"/>
                  <a:gd name="connsiteX1" fmla="*/ 325164 w 325164"/>
                  <a:gd name="connsiteY1" fmla="*/ 162582 h 2072196"/>
                  <a:gd name="connsiteX2" fmla="*/ 325164 w 325164"/>
                  <a:gd name="connsiteY2" fmla="*/ 2072196 h 2072196"/>
                  <a:gd name="connsiteX3" fmla="*/ 0 w 325164"/>
                  <a:gd name="connsiteY3" fmla="*/ 2072196 h 2072196"/>
                  <a:gd name="connsiteX4" fmla="*/ 0 w 325164"/>
                  <a:gd name="connsiteY4" fmla="*/ 162582 h 2072196"/>
                  <a:gd name="connsiteX5" fmla="*/ 162582 w 325164"/>
                  <a:gd name="connsiteY5" fmla="*/ 0 h 207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2072196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2072196"/>
                    </a:lnTo>
                    <a:lnTo>
                      <a:pt x="0" y="2072196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" name="Freeform: Shape 9">
                <a:extLst>
                  <a:ext uri="{FF2B5EF4-FFF2-40B4-BE49-F238E27FC236}">
                    <a16:creationId xmlns:a16="http://schemas.microsoft.com/office/drawing/2014/main" id="{06ED9D38-8F0E-8146-DF19-66E52C81F990}"/>
                  </a:ext>
                </a:extLst>
              </p:cNvPr>
              <p:cNvSpPr/>
              <p:nvPr/>
            </p:nvSpPr>
            <p:spPr>
              <a:xfrm>
                <a:off x="8441216" y="5973939"/>
                <a:ext cx="340638" cy="465790"/>
              </a:xfrm>
              <a:custGeom>
                <a:avLst/>
                <a:gdLst>
                  <a:gd name="connsiteX0" fmla="*/ 162582 w 325164"/>
                  <a:gd name="connsiteY0" fmla="*/ 0 h 677736"/>
                  <a:gd name="connsiteX1" fmla="*/ 325164 w 325164"/>
                  <a:gd name="connsiteY1" fmla="*/ 162582 h 677736"/>
                  <a:gd name="connsiteX2" fmla="*/ 325164 w 325164"/>
                  <a:gd name="connsiteY2" fmla="*/ 677736 h 677736"/>
                  <a:gd name="connsiteX3" fmla="*/ 0 w 325164"/>
                  <a:gd name="connsiteY3" fmla="*/ 677736 h 677736"/>
                  <a:gd name="connsiteX4" fmla="*/ 0 w 325164"/>
                  <a:gd name="connsiteY4" fmla="*/ 162582 h 677736"/>
                  <a:gd name="connsiteX5" fmla="*/ 162582 w 325164"/>
                  <a:gd name="connsiteY5" fmla="*/ 0 h 67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677736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677736"/>
                    </a:lnTo>
                    <a:lnTo>
                      <a:pt x="0" y="677736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32E37646-B9DB-90D4-7515-42C8A1F0AA81}"/>
                </a:ext>
              </a:extLst>
            </p:cNvPr>
            <p:cNvSpPr/>
            <p:nvPr/>
          </p:nvSpPr>
          <p:spPr>
            <a:xfrm>
              <a:off x="1956620" y="1881264"/>
              <a:ext cx="8278762" cy="2262111"/>
            </a:xfrm>
            <a:custGeom>
              <a:avLst/>
              <a:gdLst>
                <a:gd name="connsiteX0" fmla="*/ 95736 w 8278762"/>
                <a:gd name="connsiteY0" fmla="*/ 0 h 2262111"/>
                <a:gd name="connsiteX1" fmla="*/ 8183026 w 8278762"/>
                <a:gd name="connsiteY1" fmla="*/ 0 h 2262111"/>
                <a:gd name="connsiteX2" fmla="*/ 8278762 w 8278762"/>
                <a:gd name="connsiteY2" fmla="*/ 95736 h 2262111"/>
                <a:gd name="connsiteX3" fmla="*/ 8278762 w 8278762"/>
                <a:gd name="connsiteY3" fmla="*/ 1319136 h 2262111"/>
                <a:gd name="connsiteX4" fmla="*/ 5082355 w 8278762"/>
                <a:gd name="connsiteY4" fmla="*/ 1319136 h 2262111"/>
                <a:gd name="connsiteX5" fmla="*/ 5082355 w 8278762"/>
                <a:gd name="connsiteY5" fmla="*/ 1319137 h 2262111"/>
                <a:gd name="connsiteX6" fmla="*/ 4139381 w 8278762"/>
                <a:gd name="connsiteY6" fmla="*/ 2262111 h 2262111"/>
                <a:gd name="connsiteX7" fmla="*/ 3196407 w 8278762"/>
                <a:gd name="connsiteY7" fmla="*/ 1319137 h 2262111"/>
                <a:gd name="connsiteX8" fmla="*/ 3196408 w 8278762"/>
                <a:gd name="connsiteY8" fmla="*/ 1319136 h 2262111"/>
                <a:gd name="connsiteX9" fmla="*/ 1167812 w 8278762"/>
                <a:gd name="connsiteY9" fmla="*/ 1319136 h 2262111"/>
                <a:gd name="connsiteX10" fmla="*/ 1187715 w 8278762"/>
                <a:gd name="connsiteY10" fmla="*/ 1290346 h 2262111"/>
                <a:gd name="connsiteX11" fmla="*/ 1199109 w 8278762"/>
                <a:gd name="connsiteY11" fmla="*/ 1231441 h 2262111"/>
                <a:gd name="connsiteX12" fmla="*/ 1154394 w 8278762"/>
                <a:gd name="connsiteY12" fmla="*/ 1121371 h 2262111"/>
                <a:gd name="connsiteX13" fmla="*/ 1083879 w 8278762"/>
                <a:gd name="connsiteY13" fmla="*/ 1081813 h 2262111"/>
                <a:gd name="connsiteX14" fmla="*/ 1181911 w 8278762"/>
                <a:gd name="connsiteY14" fmla="*/ 823835 h 2262111"/>
                <a:gd name="connsiteX15" fmla="*/ 1070120 w 8278762"/>
                <a:gd name="connsiteY15" fmla="*/ 823835 h 2262111"/>
                <a:gd name="connsiteX16" fmla="*/ 901575 w 8278762"/>
                <a:gd name="connsiteY16" fmla="*/ 1164367 h 2262111"/>
                <a:gd name="connsiteX17" fmla="*/ 889536 w 8278762"/>
                <a:gd name="connsiteY17" fmla="*/ 1231441 h 2262111"/>
                <a:gd name="connsiteX18" fmla="*/ 900930 w 8278762"/>
                <a:gd name="connsiteY18" fmla="*/ 1290346 h 2262111"/>
                <a:gd name="connsiteX19" fmla="*/ 920833 w 8278762"/>
                <a:gd name="connsiteY19" fmla="*/ 1319136 h 2262111"/>
                <a:gd name="connsiteX20" fmla="*/ 734409 w 8278762"/>
                <a:gd name="connsiteY20" fmla="*/ 1319136 h 2262111"/>
                <a:gd name="connsiteX21" fmla="*/ 754312 w 8278762"/>
                <a:gd name="connsiteY21" fmla="*/ 1290346 h 2262111"/>
                <a:gd name="connsiteX22" fmla="*/ 765706 w 8278762"/>
                <a:gd name="connsiteY22" fmla="*/ 1231441 h 2262111"/>
                <a:gd name="connsiteX23" fmla="*/ 720990 w 8278762"/>
                <a:gd name="connsiteY23" fmla="*/ 1121371 h 2262111"/>
                <a:gd name="connsiteX24" fmla="*/ 650476 w 8278762"/>
                <a:gd name="connsiteY24" fmla="*/ 1081813 h 2262111"/>
                <a:gd name="connsiteX25" fmla="*/ 748508 w 8278762"/>
                <a:gd name="connsiteY25" fmla="*/ 823835 h 2262111"/>
                <a:gd name="connsiteX26" fmla="*/ 636717 w 8278762"/>
                <a:gd name="connsiteY26" fmla="*/ 823835 h 2262111"/>
                <a:gd name="connsiteX27" fmla="*/ 468171 w 8278762"/>
                <a:gd name="connsiteY27" fmla="*/ 1164367 h 2262111"/>
                <a:gd name="connsiteX28" fmla="*/ 456132 w 8278762"/>
                <a:gd name="connsiteY28" fmla="*/ 1231441 h 2262111"/>
                <a:gd name="connsiteX29" fmla="*/ 467526 w 8278762"/>
                <a:gd name="connsiteY29" fmla="*/ 1290346 h 2262111"/>
                <a:gd name="connsiteX30" fmla="*/ 487429 w 8278762"/>
                <a:gd name="connsiteY30" fmla="*/ 1319136 h 2262111"/>
                <a:gd name="connsiteX31" fmla="*/ 0 w 8278762"/>
                <a:gd name="connsiteY31" fmla="*/ 1319136 h 2262111"/>
                <a:gd name="connsiteX32" fmla="*/ 0 w 8278762"/>
                <a:gd name="connsiteY32" fmla="*/ 95736 h 2262111"/>
                <a:gd name="connsiteX33" fmla="*/ 95736 w 8278762"/>
                <a:gd name="connsiteY33" fmla="*/ 0 h 226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278762" h="2262111">
                  <a:moveTo>
                    <a:pt x="95736" y="0"/>
                  </a:moveTo>
                  <a:lnTo>
                    <a:pt x="8183026" y="0"/>
                  </a:lnTo>
                  <a:cubicBezTo>
                    <a:pt x="8235900" y="0"/>
                    <a:pt x="8278762" y="42862"/>
                    <a:pt x="8278762" y="95736"/>
                  </a:cubicBezTo>
                  <a:lnTo>
                    <a:pt x="8278762" y="1319136"/>
                  </a:lnTo>
                  <a:lnTo>
                    <a:pt x="5082355" y="1319136"/>
                  </a:lnTo>
                  <a:lnTo>
                    <a:pt x="5082355" y="1319137"/>
                  </a:lnTo>
                  <a:cubicBezTo>
                    <a:pt x="5082355" y="1839927"/>
                    <a:pt x="4660171" y="2262111"/>
                    <a:pt x="4139381" y="2262111"/>
                  </a:cubicBezTo>
                  <a:cubicBezTo>
                    <a:pt x="3618591" y="2262111"/>
                    <a:pt x="3196407" y="1839927"/>
                    <a:pt x="3196407" y="1319137"/>
                  </a:cubicBezTo>
                  <a:lnTo>
                    <a:pt x="3196408" y="1319136"/>
                  </a:lnTo>
                  <a:lnTo>
                    <a:pt x="1167812" y="1319136"/>
                  </a:lnTo>
                  <a:lnTo>
                    <a:pt x="1187715" y="1290346"/>
                  </a:lnTo>
                  <a:cubicBezTo>
                    <a:pt x="1195311" y="1272288"/>
                    <a:pt x="1199109" y="1252653"/>
                    <a:pt x="1199109" y="1231441"/>
                  </a:cubicBezTo>
                  <a:cubicBezTo>
                    <a:pt x="1199109" y="1187872"/>
                    <a:pt x="1184204" y="1151181"/>
                    <a:pt x="1154394" y="1121371"/>
                  </a:cubicBezTo>
                  <a:cubicBezTo>
                    <a:pt x="1133755" y="1100732"/>
                    <a:pt x="1110251" y="1087546"/>
                    <a:pt x="1083879" y="1081813"/>
                  </a:cubicBezTo>
                  <a:lnTo>
                    <a:pt x="1181911" y="823835"/>
                  </a:lnTo>
                  <a:lnTo>
                    <a:pt x="1070120" y="823835"/>
                  </a:lnTo>
                  <a:lnTo>
                    <a:pt x="901575" y="1164367"/>
                  </a:lnTo>
                  <a:cubicBezTo>
                    <a:pt x="893549" y="1185005"/>
                    <a:pt x="889536" y="1207363"/>
                    <a:pt x="889536" y="1231441"/>
                  </a:cubicBezTo>
                  <a:cubicBezTo>
                    <a:pt x="889536" y="1252653"/>
                    <a:pt x="893334" y="1272288"/>
                    <a:pt x="900930" y="1290346"/>
                  </a:cubicBezTo>
                  <a:lnTo>
                    <a:pt x="920833" y="1319136"/>
                  </a:lnTo>
                  <a:lnTo>
                    <a:pt x="734409" y="1319136"/>
                  </a:lnTo>
                  <a:lnTo>
                    <a:pt x="754312" y="1290346"/>
                  </a:lnTo>
                  <a:cubicBezTo>
                    <a:pt x="761908" y="1272288"/>
                    <a:pt x="765706" y="1252653"/>
                    <a:pt x="765706" y="1231441"/>
                  </a:cubicBezTo>
                  <a:cubicBezTo>
                    <a:pt x="765706" y="1187872"/>
                    <a:pt x="750800" y="1151181"/>
                    <a:pt x="720990" y="1121371"/>
                  </a:cubicBezTo>
                  <a:cubicBezTo>
                    <a:pt x="700352" y="1100732"/>
                    <a:pt x="676847" y="1087546"/>
                    <a:pt x="650476" y="1081813"/>
                  </a:cubicBezTo>
                  <a:lnTo>
                    <a:pt x="748508" y="823835"/>
                  </a:lnTo>
                  <a:lnTo>
                    <a:pt x="636717" y="823835"/>
                  </a:lnTo>
                  <a:lnTo>
                    <a:pt x="468171" y="1164367"/>
                  </a:lnTo>
                  <a:cubicBezTo>
                    <a:pt x="460145" y="1185005"/>
                    <a:pt x="456132" y="1207363"/>
                    <a:pt x="456132" y="1231441"/>
                  </a:cubicBezTo>
                  <a:cubicBezTo>
                    <a:pt x="456132" y="1252653"/>
                    <a:pt x="459930" y="1272288"/>
                    <a:pt x="467526" y="1290346"/>
                  </a:cubicBezTo>
                  <a:lnTo>
                    <a:pt x="487429" y="1319136"/>
                  </a:lnTo>
                  <a:lnTo>
                    <a:pt x="0" y="1319136"/>
                  </a:lnTo>
                  <a:lnTo>
                    <a:pt x="0" y="95736"/>
                  </a:lnTo>
                  <a:cubicBezTo>
                    <a:pt x="0" y="42862"/>
                    <a:pt x="42862" y="0"/>
                    <a:pt x="9573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6" name="Imagem 15" descr="Mulher com flor na mesa&#10;&#10;Descrição gerada automaticamente">
            <a:extLst>
              <a:ext uri="{FF2B5EF4-FFF2-40B4-BE49-F238E27FC236}">
                <a16:creationId xmlns:a16="http://schemas.microsoft.com/office/drawing/2014/main" id="{0EA8E473-5903-4E2B-2FA4-76B2AC56F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/>
          <a:stretch/>
        </p:blipFill>
        <p:spPr>
          <a:xfrm>
            <a:off x="5214876" y="1894114"/>
            <a:ext cx="1763336" cy="1741716"/>
          </a:xfrm>
          <a:prstGeom prst="ellipse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5198F65B-22B9-25B1-F7A9-E2ABD746B15A}"/>
              </a:ext>
            </a:extLst>
          </p:cNvPr>
          <p:cNvSpPr txBox="1"/>
          <p:nvPr/>
        </p:nvSpPr>
        <p:spPr>
          <a:xfrm>
            <a:off x="2281384" y="3935549"/>
            <a:ext cx="7798785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O conforto no ambiente de trabalho é apresentado em diferentes normas regulamentadoras (</a:t>
            </a:r>
            <a:r>
              <a:rPr lang="pt-BR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NRs</a:t>
            </a:r>
            <a:r>
              <a:rPr lang="pt-BR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). As principais </a:t>
            </a:r>
            <a:r>
              <a:rPr lang="pt-BR" altLang="zh-CN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NRs</a:t>
            </a:r>
            <a:r>
              <a:rPr lang="pt-BR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que falam sobre isso são a NR 17, de Ergonomia, e a NR 24 - Condições sanitárias e de conforto nos locais de trabalho.</a:t>
            </a:r>
            <a:endParaRPr lang="pt-BR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5318921B-EBB2-41B2-DBA0-85464B0B5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2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 descr="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">
            <a:extLst>
              <a:ext uri="{FF2B5EF4-FFF2-40B4-BE49-F238E27FC236}">
                <a16:creationId xmlns:a16="http://schemas.microsoft.com/office/drawing/2014/main" id="{1B9B6042-5763-566F-2D47-3036569D3A6F}"/>
              </a:ext>
            </a:extLst>
          </p:cNvPr>
          <p:cNvSpPr/>
          <p:nvPr/>
        </p:nvSpPr>
        <p:spPr>
          <a:xfrm>
            <a:off x="762001" y="1905000"/>
            <a:ext cx="10744199" cy="31786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55600" dist="2286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ea typeface="微软雅黑"/>
              <a:sym typeface="Arial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C391330-37D5-CB7A-4109-4ADF67084A67}"/>
              </a:ext>
            </a:extLst>
          </p:cNvPr>
          <p:cNvGrpSpPr/>
          <p:nvPr/>
        </p:nvGrpSpPr>
        <p:grpSpPr>
          <a:xfrm>
            <a:off x="1225720" y="2808514"/>
            <a:ext cx="731217" cy="1397612"/>
            <a:chOff x="1064302" y="1251829"/>
            <a:chExt cx="2923181" cy="4885281"/>
          </a:xfrm>
        </p:grpSpPr>
        <p:sp>
          <p:nvSpPr>
            <p:cNvPr id="2" name="Freeform 13">
              <a:extLst>
                <a:ext uri="{FF2B5EF4-FFF2-40B4-BE49-F238E27FC236}">
                  <a16:creationId xmlns:a16="http://schemas.microsoft.com/office/drawing/2014/main" id="{7D3D06D5-AA13-A72C-674C-B2650A0070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4302" y="1251829"/>
              <a:ext cx="2923181" cy="3455962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algn="just" defTabSz="866943" fontAlgn="base">
                <a:lnSpc>
                  <a:spcPct val="120000"/>
                </a:lnSpc>
              </a:pPr>
              <a:endParaRPr lang="id-ID" sz="758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F4E34D44-97FF-88BF-ABB8-560C9EB799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037" y="4938748"/>
              <a:ext cx="1494000" cy="1198362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txBody>
            <a:bodyPr vert="horz" wrap="square" lIns="91435" tIns="45718" rIns="91435" bIns="45718" numCol="1" anchor="t" anchorCtr="0" compatLnSpc="1">
              <a:prstTxWarp prst="textNoShape">
                <a:avLst/>
              </a:prstTxWarp>
            </a:bodyPr>
            <a:lstStyle/>
            <a:p>
              <a:pPr algn="just" defTabSz="866943" fontAlgn="base">
                <a:lnSpc>
                  <a:spcPct val="120000"/>
                </a:lnSpc>
              </a:pPr>
              <a:endParaRPr lang="id-ID" sz="758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TextBox 27">
            <a:extLst>
              <a:ext uri="{FF2B5EF4-FFF2-40B4-BE49-F238E27FC236}">
                <a16:creationId xmlns:a16="http://schemas.microsoft.com/office/drawing/2014/main" id="{EFC9F954-377F-E2CB-93FF-9CAB1E677411}"/>
              </a:ext>
            </a:extLst>
          </p:cNvPr>
          <p:cNvSpPr txBox="1"/>
          <p:nvPr/>
        </p:nvSpPr>
        <p:spPr>
          <a:xfrm>
            <a:off x="2420656" y="2631352"/>
            <a:ext cx="8412697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Na NR 15, Anexo n° 1, os níveis de ruído contínuo ou intermitente são de 85 dB(A), com exposição diária máxima permissível de 8 h, sendo que essa exposição permissível decresce com o aumento do ruído, até 115 dB(A), cuja exposição é de 7 min, no máximo.</a:t>
            </a: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D321F426-650E-54B6-0E87-230ED51CE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EF7B101-3225-4120-BC96-865E4E4012BE}"/>
              </a:ext>
            </a:extLst>
          </p:cNvPr>
          <p:cNvSpPr/>
          <p:nvPr/>
        </p:nvSpPr>
        <p:spPr>
          <a:xfrm>
            <a:off x="0" y="1230999"/>
            <a:ext cx="12191999" cy="435983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872122-F72E-46BB-8EEC-CCF6BF397E05}"/>
              </a:ext>
            </a:extLst>
          </p:cNvPr>
          <p:cNvSpPr/>
          <p:nvPr/>
        </p:nvSpPr>
        <p:spPr>
          <a:xfrm>
            <a:off x="2285996" y="1953130"/>
            <a:ext cx="7620000" cy="3114276"/>
          </a:xfrm>
          <a:prstGeom prst="roundRect">
            <a:avLst>
              <a:gd name="adj" fmla="val 2606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3" name="Espaço Reservado para Imagem 32" descr="Uma imagem contendo mesa, xícara, de madeira, pequeno&#10;&#10;Descrição gerada automaticamente">
            <a:extLst>
              <a:ext uri="{FF2B5EF4-FFF2-40B4-BE49-F238E27FC236}">
                <a16:creationId xmlns:a16="http://schemas.microsoft.com/office/drawing/2014/main" id="{79A3B350-617F-59D4-A699-CBD57CCF88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r="14297"/>
          <a:stretch>
            <a:fillRect/>
          </a:stretch>
        </p:blipFill>
        <p:spPr>
          <a:xfrm>
            <a:off x="5805733" y="1621473"/>
            <a:ext cx="671512" cy="671512"/>
          </a:xfrm>
        </p:spPr>
      </p:pic>
      <p:sp>
        <p:nvSpPr>
          <p:cNvPr id="43" name="TextBox 8">
            <a:extLst>
              <a:ext uri="{FF2B5EF4-FFF2-40B4-BE49-F238E27FC236}">
                <a16:creationId xmlns:a16="http://schemas.microsoft.com/office/drawing/2014/main" id="{41DB5F78-5C79-2DFE-D0F5-244D2DDBED36}"/>
              </a:ext>
            </a:extLst>
          </p:cNvPr>
          <p:cNvSpPr txBox="1"/>
          <p:nvPr/>
        </p:nvSpPr>
        <p:spPr>
          <a:xfrm>
            <a:off x="2526939" y="2619744"/>
            <a:ext cx="7229099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Em plataformas de petróleo, os níveis de ruído em camarotes e módulos de acomodação temporária são mais restritos. 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De acordo com a NR 37, o limite máximo é de 60 dB(A), com adoção de medidas preventivas já com o nível de 55 dB(A).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C77548BF-7A8A-ACC0-3456-28CF4308C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Mulher com computador na mesa&#10;&#10;Descrição gerada automaticamente">
            <a:extLst>
              <a:ext uri="{FF2B5EF4-FFF2-40B4-BE49-F238E27FC236}">
                <a16:creationId xmlns:a16="http://schemas.microsoft.com/office/drawing/2014/main" id="{7DB37E33-F07D-99B1-4101-79C8B4FBE6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96" b="14196"/>
          <a:stretch>
            <a:fillRect/>
          </a:stretch>
        </p:blipFill>
        <p:spPr/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5204749-E588-43AC-A0F4-71CECD5B84C1}"/>
              </a:ext>
            </a:extLst>
          </p:cNvPr>
          <p:cNvSpPr/>
          <p:nvPr/>
        </p:nvSpPr>
        <p:spPr>
          <a:xfrm>
            <a:off x="9258031" y="3429001"/>
            <a:ext cx="2933968" cy="238923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D4DB275-CFE0-4DC8-BDCD-809CFEB52457}"/>
              </a:ext>
            </a:extLst>
          </p:cNvPr>
          <p:cNvSpPr/>
          <p:nvPr/>
        </p:nvSpPr>
        <p:spPr>
          <a:xfrm>
            <a:off x="4984422" y="3303639"/>
            <a:ext cx="5161936" cy="2639961"/>
          </a:xfrm>
          <a:prstGeom prst="roundRect">
            <a:avLst>
              <a:gd name="adj" fmla="val 8004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2460F6-9530-45BF-B5CE-9B111A88DA5D}"/>
              </a:ext>
            </a:extLst>
          </p:cNvPr>
          <p:cNvSpPr txBox="1"/>
          <p:nvPr/>
        </p:nvSpPr>
        <p:spPr>
          <a:xfrm>
            <a:off x="5182082" y="4611997"/>
            <a:ext cx="444549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Conclusão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D34A72-0885-4908-8E33-29EA67FABC95}"/>
              </a:ext>
            </a:extLst>
          </p:cNvPr>
          <p:cNvSpPr txBox="1"/>
          <p:nvPr/>
        </p:nvSpPr>
        <p:spPr>
          <a:xfrm>
            <a:off x="5214164" y="3429000"/>
            <a:ext cx="4085304" cy="136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07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endParaRPr lang="en-US" sz="36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cs typeface="+mn-ea"/>
              <a:sym typeface="+mn-lt"/>
            </a:endParaRP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8103B305-264B-5423-A6F1-540ACD2CC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3" y="21271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u"/>
      </p:transition>
    </mc:Choice>
    <mc:Fallback xmlns="">
      <p:transition spd="slow" advTm="8639900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2" grpId="0"/>
      <p:bldP spid="3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Uma imagem contendo homem, segurando, laranja, em pé&#10;&#10;Descrição gerada automaticamente">
            <a:extLst>
              <a:ext uri="{FF2B5EF4-FFF2-40B4-BE49-F238E27FC236}">
                <a16:creationId xmlns:a16="http://schemas.microsoft.com/office/drawing/2014/main" id="{25616880-4C9A-1B97-FFB5-566350C938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50" b="19050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97ED11-98DD-4A35-9978-6B9D22EF1EE2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alpha val="81000"/>
                </a:schemeClr>
              </a:gs>
              <a:gs pos="100000">
                <a:schemeClr val="accent2">
                  <a:lumMod val="75000"/>
                  <a:alpha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E90531-134E-4106-9F8C-F894EEBFDC7C}"/>
              </a:ext>
            </a:extLst>
          </p:cNvPr>
          <p:cNvSpPr txBox="1"/>
          <p:nvPr/>
        </p:nvSpPr>
        <p:spPr>
          <a:xfrm>
            <a:off x="1115786" y="2220687"/>
            <a:ext cx="9960428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Vimos que o conforto no ambiente de trabalho depende de diversas variáveis, como mobiliário, iluminamento, conforto térmico e conforto acústico. 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130047AB-4251-B710-E303-BB1970C2413E}"/>
              </a:ext>
            </a:extLst>
          </p:cNvPr>
          <p:cNvCxnSpPr>
            <a:cxnSpLocks/>
          </p:cNvCxnSpPr>
          <p:nvPr/>
        </p:nvCxnSpPr>
        <p:spPr>
          <a:xfrm>
            <a:off x="1191985" y="4343400"/>
            <a:ext cx="995498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949BFCCF-3548-53B2-9433-C7226C7FBE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 dir="r"/>
      </p:transition>
    </mc:Choice>
    <mc:Fallback xmlns="">
      <p:transition spd="slow" advTm="86399000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B184E528-C9A9-BD6A-9800-B0B93E8443CD}"/>
              </a:ext>
            </a:extLst>
          </p:cNvPr>
          <p:cNvSpPr/>
          <p:nvPr/>
        </p:nvSpPr>
        <p:spPr>
          <a:xfrm>
            <a:off x="1251856" y="1807031"/>
            <a:ext cx="5998028" cy="3211285"/>
          </a:xfrm>
          <a:prstGeom prst="roundRect">
            <a:avLst>
              <a:gd name="adj" fmla="val 9203"/>
            </a:avLst>
          </a:prstGeom>
          <a:gradFill flip="none" rotWithShape="1">
            <a:gsLst>
              <a:gs pos="700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90500" dist="63500" dir="5400000" sx="99000" sy="99000" algn="t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pic>
        <p:nvPicPr>
          <p:cNvPr id="5" name="Imagem 4" descr="Homem lendo livro&#10;&#10;Descrição gerada automaticamente com confiança baixa">
            <a:extLst>
              <a:ext uri="{FF2B5EF4-FFF2-40B4-BE49-F238E27FC236}">
                <a16:creationId xmlns:a16="http://schemas.microsoft.com/office/drawing/2014/main" id="{46ED6988-139C-DF0D-8A1A-5E1C86505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32" r="9178"/>
          <a:stretch/>
        </p:blipFill>
        <p:spPr>
          <a:xfrm>
            <a:off x="6177299" y="925286"/>
            <a:ext cx="4638116" cy="4714741"/>
          </a:xfrm>
          <a:prstGeom prst="roundRect">
            <a:avLst>
              <a:gd name="adj" fmla="val 1045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ADCF7427-7901-23C2-35AA-6479A2C5CE1C}"/>
              </a:ext>
            </a:extLst>
          </p:cNvPr>
          <p:cNvSpPr txBox="1"/>
          <p:nvPr/>
        </p:nvSpPr>
        <p:spPr>
          <a:xfrm>
            <a:off x="1332844" y="2084441"/>
            <a:ext cx="4529457" cy="2646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cs typeface="+mn-ea"/>
                <a:sym typeface="+mn-lt"/>
              </a:rPr>
              <a:t>Nem todos os ambientes de trabalho podem ser plenamente melhorados, como trabalhos ao ar livre (muito expostos ao vento, insolação e calor) ou em ambientes fechados e refrigerados, como as câmaras frias. </a:t>
            </a:r>
            <a:endParaRPr 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EF4C13F7-103F-84B3-5606-B54F96331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712" y="3102431"/>
            <a:ext cx="803834" cy="805542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2" name="Freeform 96">
            <a:extLst>
              <a:ext uri="{FF2B5EF4-FFF2-40B4-BE49-F238E27FC236}">
                <a16:creationId xmlns:a16="http://schemas.microsoft.com/office/drawing/2014/main" id="{CFDC0D77-399B-7D71-41A0-04472B85B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76" y="3379142"/>
            <a:ext cx="303878" cy="273892"/>
          </a:xfrm>
          <a:custGeom>
            <a:avLst/>
            <a:gdLst>
              <a:gd name="T0" fmla="*/ 199067 w 497"/>
              <a:gd name="T1" fmla="*/ 0 h 435"/>
              <a:gd name="T2" fmla="*/ 199067 w 497"/>
              <a:gd name="T3" fmla="*/ 0 h 435"/>
              <a:gd name="T4" fmla="*/ 23870 w 497"/>
              <a:gd name="T5" fmla="*/ 0 h 435"/>
              <a:gd name="T6" fmla="*/ 0 w 497"/>
              <a:gd name="T7" fmla="*/ 19751 h 435"/>
              <a:gd name="T8" fmla="*/ 0 w 497"/>
              <a:gd name="T9" fmla="*/ 143192 h 435"/>
              <a:gd name="T10" fmla="*/ 19817 w 497"/>
              <a:gd name="T11" fmla="*/ 171023 h 435"/>
              <a:gd name="T12" fmla="*/ 72061 w 497"/>
              <a:gd name="T13" fmla="*/ 179102 h 435"/>
              <a:gd name="T14" fmla="*/ 55397 w 497"/>
              <a:gd name="T15" fmla="*/ 194813 h 435"/>
              <a:gd name="T16" fmla="*/ 167541 w 497"/>
              <a:gd name="T17" fmla="*/ 194813 h 435"/>
              <a:gd name="T18" fmla="*/ 151327 w 497"/>
              <a:gd name="T19" fmla="*/ 179102 h 435"/>
              <a:gd name="T20" fmla="*/ 203121 w 497"/>
              <a:gd name="T21" fmla="*/ 171023 h 435"/>
              <a:gd name="T22" fmla="*/ 223388 w 497"/>
              <a:gd name="T23" fmla="*/ 143192 h 435"/>
              <a:gd name="T24" fmla="*/ 223388 w 497"/>
              <a:gd name="T25" fmla="*/ 19751 h 435"/>
              <a:gd name="T26" fmla="*/ 199067 w 497"/>
              <a:gd name="T27" fmla="*/ 0 h 435"/>
              <a:gd name="T28" fmla="*/ 199067 w 497"/>
              <a:gd name="T29" fmla="*/ 143192 h 435"/>
              <a:gd name="T30" fmla="*/ 199067 w 497"/>
              <a:gd name="T31" fmla="*/ 143192 h 435"/>
              <a:gd name="T32" fmla="*/ 23870 w 497"/>
              <a:gd name="T33" fmla="*/ 143192 h 435"/>
              <a:gd name="T34" fmla="*/ 23870 w 497"/>
              <a:gd name="T35" fmla="*/ 19751 h 435"/>
              <a:gd name="T36" fmla="*/ 199067 w 497"/>
              <a:gd name="T37" fmla="*/ 19751 h 435"/>
              <a:gd name="T38" fmla="*/ 199067 w 497"/>
              <a:gd name="T39" fmla="*/ 143192 h 43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97" h="435">
                <a:moveTo>
                  <a:pt x="442" y="0"/>
                </a:moveTo>
                <a:lnTo>
                  <a:pt x="442" y="0"/>
                </a:lnTo>
                <a:cubicBezTo>
                  <a:pt x="53" y="0"/>
                  <a:pt x="53" y="0"/>
                  <a:pt x="53" y="0"/>
                </a:cubicBezTo>
                <a:cubicBezTo>
                  <a:pt x="26" y="0"/>
                  <a:pt x="0" y="17"/>
                  <a:pt x="0" y="44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45"/>
                  <a:pt x="17" y="372"/>
                  <a:pt x="44" y="381"/>
                </a:cubicBezTo>
                <a:cubicBezTo>
                  <a:pt x="160" y="399"/>
                  <a:pt x="160" y="399"/>
                  <a:pt x="160" y="399"/>
                </a:cubicBezTo>
                <a:cubicBezTo>
                  <a:pt x="160" y="399"/>
                  <a:pt x="62" y="434"/>
                  <a:pt x="123" y="434"/>
                </a:cubicBezTo>
                <a:cubicBezTo>
                  <a:pt x="372" y="434"/>
                  <a:pt x="372" y="434"/>
                  <a:pt x="372" y="434"/>
                </a:cubicBezTo>
                <a:cubicBezTo>
                  <a:pt x="434" y="434"/>
                  <a:pt x="336" y="399"/>
                  <a:pt x="336" y="399"/>
                </a:cubicBezTo>
                <a:cubicBezTo>
                  <a:pt x="451" y="381"/>
                  <a:pt x="451" y="381"/>
                  <a:pt x="451" y="381"/>
                </a:cubicBezTo>
                <a:cubicBezTo>
                  <a:pt x="479" y="372"/>
                  <a:pt x="496" y="345"/>
                  <a:pt x="496" y="319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70" y="0"/>
                  <a:pt x="442" y="0"/>
                </a:cubicBezTo>
                <a:close/>
                <a:moveTo>
                  <a:pt x="442" y="319"/>
                </a:moveTo>
                <a:lnTo>
                  <a:pt x="442" y="319"/>
                </a:lnTo>
                <a:cubicBezTo>
                  <a:pt x="53" y="319"/>
                  <a:pt x="53" y="319"/>
                  <a:pt x="53" y="319"/>
                </a:cubicBezTo>
                <a:cubicBezTo>
                  <a:pt x="53" y="44"/>
                  <a:pt x="53" y="44"/>
                  <a:pt x="53" y="44"/>
                </a:cubicBezTo>
                <a:cubicBezTo>
                  <a:pt x="442" y="44"/>
                  <a:pt x="442" y="44"/>
                  <a:pt x="442" y="44"/>
                </a:cubicBezTo>
                <a:lnTo>
                  <a:pt x="442" y="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A15C76D1-1AE3-1DC5-2299-AADA9348A0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0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4">
            <a:extLst>
              <a:ext uri="{FF2B5EF4-FFF2-40B4-BE49-F238E27FC236}">
                <a16:creationId xmlns:a16="http://schemas.microsoft.com/office/drawing/2014/main" id="{F0A582D6-9542-FC95-3224-157F68ADC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0"/>
            <a:ext cx="12268200" cy="3429000"/>
          </a:xfrm>
          <a:prstGeom prst="rect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79DCDB5E-1E4E-2511-3594-31332D17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792" y="302232"/>
            <a:ext cx="443280" cy="601282"/>
          </a:xfrm>
          <a:custGeom>
            <a:avLst/>
            <a:gdLst>
              <a:gd name="T0" fmla="*/ 156272 w 355"/>
              <a:gd name="T1" fmla="*/ 58950 h 487"/>
              <a:gd name="T2" fmla="*/ 156272 w 355"/>
              <a:gd name="T3" fmla="*/ 58950 h 487"/>
              <a:gd name="T4" fmla="*/ 52392 w 355"/>
              <a:gd name="T5" fmla="*/ 7592 h 487"/>
              <a:gd name="T6" fmla="*/ 4065 w 355"/>
              <a:gd name="T7" fmla="*/ 23669 h 487"/>
              <a:gd name="T8" fmla="*/ 0 w 355"/>
              <a:gd name="T9" fmla="*/ 35280 h 487"/>
              <a:gd name="T10" fmla="*/ 4065 w 355"/>
              <a:gd name="T11" fmla="*/ 154073 h 487"/>
              <a:gd name="T12" fmla="*/ 8130 w 355"/>
              <a:gd name="T13" fmla="*/ 162111 h 487"/>
              <a:gd name="T14" fmla="*/ 100267 w 355"/>
              <a:gd name="T15" fmla="*/ 217041 h 487"/>
              <a:gd name="T16" fmla="*/ 104332 w 355"/>
              <a:gd name="T17" fmla="*/ 217041 h 487"/>
              <a:gd name="T18" fmla="*/ 108397 w 355"/>
              <a:gd name="T19" fmla="*/ 217041 h 487"/>
              <a:gd name="T20" fmla="*/ 112010 w 355"/>
              <a:gd name="T21" fmla="*/ 213469 h 487"/>
              <a:gd name="T22" fmla="*/ 112010 w 355"/>
              <a:gd name="T23" fmla="*/ 90657 h 487"/>
              <a:gd name="T24" fmla="*/ 108397 w 355"/>
              <a:gd name="T25" fmla="*/ 82619 h 487"/>
              <a:gd name="T26" fmla="*/ 19873 w 355"/>
              <a:gd name="T27" fmla="*/ 31261 h 487"/>
              <a:gd name="T28" fmla="*/ 32067 w 355"/>
              <a:gd name="T29" fmla="*/ 23669 h 487"/>
              <a:gd name="T30" fmla="*/ 48327 w 355"/>
              <a:gd name="T31" fmla="*/ 19650 h 487"/>
              <a:gd name="T32" fmla="*/ 135948 w 355"/>
              <a:gd name="T33" fmla="*/ 66988 h 487"/>
              <a:gd name="T34" fmla="*/ 140013 w 355"/>
              <a:gd name="T35" fmla="*/ 71007 h 487"/>
              <a:gd name="T36" fmla="*/ 140013 w 355"/>
              <a:gd name="T37" fmla="*/ 189800 h 487"/>
              <a:gd name="T38" fmla="*/ 148142 w 355"/>
              <a:gd name="T39" fmla="*/ 197392 h 487"/>
              <a:gd name="T40" fmla="*/ 159885 w 355"/>
              <a:gd name="T41" fmla="*/ 189800 h 487"/>
              <a:gd name="T42" fmla="*/ 159885 w 355"/>
              <a:gd name="T43" fmla="*/ 62969 h 487"/>
              <a:gd name="T44" fmla="*/ 156272 w 355"/>
              <a:gd name="T45" fmla="*/ 58950 h 4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4396167" y="1140303"/>
            <a:ext cx="6239466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000" dirty="0">
                <a:solidFill>
                  <a:schemeClr val="bg1"/>
                </a:solidFill>
                <a:cs typeface="+mn-ea"/>
                <a:sym typeface="+mn-lt"/>
              </a:rPr>
              <a:t>Nesses casos, não se muda o ambiente, mas o tempo de exposição ou recursos para conforto como disponibilidade de água ou abrigos para descanso.</a:t>
            </a:r>
            <a:endParaRPr lang="en-US" altLang="zh-CN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052" name="Picture 4" descr="Técnico em Segurança do Trabalho - O Acadêmico">
            <a:extLst>
              <a:ext uri="{FF2B5EF4-FFF2-40B4-BE49-F238E27FC236}">
                <a16:creationId xmlns:a16="http://schemas.microsoft.com/office/drawing/2014/main" id="{18C3149F-3207-03BD-5537-FEB0CE86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332" y="903514"/>
            <a:ext cx="5113902" cy="596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4B82DEA8-AEC9-346A-D9E0-DB8694D9B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79" y="592304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5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52D618B-9774-4D89-89D8-4D7351BC98E0}"/>
              </a:ext>
            </a:extLst>
          </p:cNvPr>
          <p:cNvSpPr txBox="1"/>
          <p:nvPr/>
        </p:nvSpPr>
        <p:spPr>
          <a:xfrm>
            <a:off x="638556" y="2149234"/>
            <a:ext cx="5370358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cs typeface="+mn-ea"/>
                <a:sym typeface="+mn-lt"/>
              </a:rPr>
              <a:t>Conforto no trabalho é necessário para a saúde e segurança. </a:t>
            </a:r>
            <a:endParaRPr lang="pt-BR" altLang="zh-CN" sz="3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Espaço Reservado para Imagem 4" descr="Homem de uniforme e chapéu&#10;&#10;Descrição gerada automaticamente">
            <a:extLst>
              <a:ext uri="{FF2B5EF4-FFF2-40B4-BE49-F238E27FC236}">
                <a16:creationId xmlns:a16="http://schemas.microsoft.com/office/drawing/2014/main" id="{FF527843-8985-D94F-E6F1-E1EDB978AC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1" b="5871"/>
          <a:stretch>
            <a:fillRect/>
          </a:stretch>
        </p:blipFill>
        <p:spPr/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F4FB5815-8B9D-5A33-71B4-864B5BAC9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6399000">
        <p:pull/>
      </p:transition>
    </mc:Choice>
    <mc:Fallback xmlns="">
      <p:transition spd="slow" advTm="8639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 descr="e7d195523061f1c03a90ee8e42cb24248e56383cd534985688F9F494128731F165EE95AB4B0C0A38076AAEA07667B1565C446FC45FF01DFB0E885BCDBDF3A284F3DB14DA61DD97F0BAB2E6C668FB493113BF73141E2C71ED4B8547CEBEF3BFFECE5DB252F6C24A46C692539CBE8AE41A3C079525F615DFED974405923D17F5F5324574507B5E825C729D0B0B9927FABB">
            <a:extLst>
              <a:ext uri="{FF2B5EF4-FFF2-40B4-BE49-F238E27FC236}">
                <a16:creationId xmlns:a16="http://schemas.microsoft.com/office/drawing/2014/main" id="{82F79422-E3F8-77E6-B6C0-218752E87D90}"/>
              </a:ext>
            </a:extLst>
          </p:cNvPr>
          <p:cNvGrpSpPr/>
          <p:nvPr/>
        </p:nvGrpSpPr>
        <p:grpSpPr>
          <a:xfrm>
            <a:off x="1956619" y="1424063"/>
            <a:ext cx="8278762" cy="4367137"/>
            <a:chOff x="1956620" y="1881263"/>
            <a:chExt cx="8278762" cy="4367137"/>
          </a:xfrm>
        </p:grpSpPr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D0B69257-BA76-CB3E-90EF-67BEC77B27AE}"/>
                </a:ext>
              </a:extLst>
            </p:cNvPr>
            <p:cNvSpPr/>
            <p:nvPr/>
          </p:nvSpPr>
          <p:spPr>
            <a:xfrm>
              <a:off x="1956620" y="1881263"/>
              <a:ext cx="8278762" cy="4367137"/>
            </a:xfrm>
            <a:prstGeom prst="roundRect">
              <a:avLst>
                <a:gd name="adj" fmla="val 250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698500" dir="5400000" sx="85000" sy="8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latin typeface="Arial"/>
                <a:ea typeface="微软雅黑"/>
                <a:sym typeface="Arial"/>
              </a:endParaRPr>
            </a:p>
          </p:txBody>
        </p: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0899EC6-7800-A3F1-69F5-25D6E586B1D6}"/>
                </a:ext>
              </a:extLst>
            </p:cNvPr>
            <p:cNvGrpSpPr/>
            <p:nvPr/>
          </p:nvGrpSpPr>
          <p:grpSpPr>
            <a:xfrm>
              <a:off x="8891422" y="5203372"/>
              <a:ext cx="1188748" cy="1037654"/>
              <a:chOff x="8441216" y="5015559"/>
              <a:chExt cx="1631539" cy="1424170"/>
            </a:xfrm>
            <a:solidFill>
              <a:schemeClr val="accent1">
                <a:alpha val="15000"/>
              </a:schemeClr>
            </a:solidFill>
          </p:grpSpPr>
          <p:sp>
            <p:nvSpPr>
              <p:cNvPr id="10" name="Freeform: Shape 13">
                <a:extLst>
                  <a:ext uri="{FF2B5EF4-FFF2-40B4-BE49-F238E27FC236}">
                    <a16:creationId xmlns:a16="http://schemas.microsoft.com/office/drawing/2014/main" id="{6889F2EE-8FB6-3991-6C62-72AA72510BDE}"/>
                  </a:ext>
                </a:extLst>
              </p:cNvPr>
              <p:cNvSpPr/>
              <p:nvPr/>
            </p:nvSpPr>
            <p:spPr>
              <a:xfrm>
                <a:off x="9732118" y="5412671"/>
                <a:ext cx="340637" cy="1027051"/>
              </a:xfrm>
              <a:custGeom>
                <a:avLst/>
                <a:gdLst>
                  <a:gd name="connsiteX0" fmla="*/ 162582 w 325164"/>
                  <a:gd name="connsiteY0" fmla="*/ 0 h 1494387"/>
                  <a:gd name="connsiteX1" fmla="*/ 325164 w 325164"/>
                  <a:gd name="connsiteY1" fmla="*/ 162582 h 1494387"/>
                  <a:gd name="connsiteX2" fmla="*/ 325164 w 325164"/>
                  <a:gd name="connsiteY2" fmla="*/ 1494387 h 1494387"/>
                  <a:gd name="connsiteX3" fmla="*/ 0 w 325164"/>
                  <a:gd name="connsiteY3" fmla="*/ 1494387 h 1494387"/>
                  <a:gd name="connsiteX4" fmla="*/ 0 w 325164"/>
                  <a:gd name="connsiteY4" fmla="*/ 162582 h 1494387"/>
                  <a:gd name="connsiteX5" fmla="*/ 162582 w 325164"/>
                  <a:gd name="connsiteY5" fmla="*/ 0 h 149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1494387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1494387"/>
                    </a:lnTo>
                    <a:lnTo>
                      <a:pt x="0" y="1494387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1" name="Freeform: Shape 11">
                <a:extLst>
                  <a:ext uri="{FF2B5EF4-FFF2-40B4-BE49-F238E27FC236}">
                    <a16:creationId xmlns:a16="http://schemas.microsoft.com/office/drawing/2014/main" id="{6B9740BD-D03B-EC95-127C-EE6DAD5298F0}"/>
                  </a:ext>
                </a:extLst>
              </p:cNvPr>
              <p:cNvSpPr/>
              <p:nvPr/>
            </p:nvSpPr>
            <p:spPr>
              <a:xfrm>
                <a:off x="9071733" y="5015559"/>
                <a:ext cx="340638" cy="1424163"/>
              </a:xfrm>
              <a:custGeom>
                <a:avLst/>
                <a:gdLst>
                  <a:gd name="connsiteX0" fmla="*/ 162582 w 325164"/>
                  <a:gd name="connsiteY0" fmla="*/ 0 h 2072196"/>
                  <a:gd name="connsiteX1" fmla="*/ 325164 w 325164"/>
                  <a:gd name="connsiteY1" fmla="*/ 162582 h 2072196"/>
                  <a:gd name="connsiteX2" fmla="*/ 325164 w 325164"/>
                  <a:gd name="connsiteY2" fmla="*/ 2072196 h 2072196"/>
                  <a:gd name="connsiteX3" fmla="*/ 0 w 325164"/>
                  <a:gd name="connsiteY3" fmla="*/ 2072196 h 2072196"/>
                  <a:gd name="connsiteX4" fmla="*/ 0 w 325164"/>
                  <a:gd name="connsiteY4" fmla="*/ 162582 h 2072196"/>
                  <a:gd name="connsiteX5" fmla="*/ 162582 w 325164"/>
                  <a:gd name="connsiteY5" fmla="*/ 0 h 2072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2072196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2072196"/>
                    </a:lnTo>
                    <a:lnTo>
                      <a:pt x="0" y="2072196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ea typeface="微软雅黑"/>
                  <a:sym typeface="Arial"/>
                </a:endParaRPr>
              </a:p>
            </p:txBody>
          </p:sp>
          <p:sp>
            <p:nvSpPr>
              <p:cNvPr id="14" name="Freeform: Shape 9">
                <a:extLst>
                  <a:ext uri="{FF2B5EF4-FFF2-40B4-BE49-F238E27FC236}">
                    <a16:creationId xmlns:a16="http://schemas.microsoft.com/office/drawing/2014/main" id="{06ED9D38-8F0E-8146-DF19-66E52C81F990}"/>
                  </a:ext>
                </a:extLst>
              </p:cNvPr>
              <p:cNvSpPr/>
              <p:nvPr/>
            </p:nvSpPr>
            <p:spPr>
              <a:xfrm>
                <a:off x="8441216" y="5973939"/>
                <a:ext cx="340638" cy="465790"/>
              </a:xfrm>
              <a:custGeom>
                <a:avLst/>
                <a:gdLst>
                  <a:gd name="connsiteX0" fmla="*/ 162582 w 325164"/>
                  <a:gd name="connsiteY0" fmla="*/ 0 h 677736"/>
                  <a:gd name="connsiteX1" fmla="*/ 325164 w 325164"/>
                  <a:gd name="connsiteY1" fmla="*/ 162582 h 677736"/>
                  <a:gd name="connsiteX2" fmla="*/ 325164 w 325164"/>
                  <a:gd name="connsiteY2" fmla="*/ 677736 h 677736"/>
                  <a:gd name="connsiteX3" fmla="*/ 0 w 325164"/>
                  <a:gd name="connsiteY3" fmla="*/ 677736 h 677736"/>
                  <a:gd name="connsiteX4" fmla="*/ 0 w 325164"/>
                  <a:gd name="connsiteY4" fmla="*/ 162582 h 677736"/>
                  <a:gd name="connsiteX5" fmla="*/ 162582 w 325164"/>
                  <a:gd name="connsiteY5" fmla="*/ 0 h 67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5164" h="677736">
                    <a:moveTo>
                      <a:pt x="162582" y="0"/>
                    </a:moveTo>
                    <a:cubicBezTo>
                      <a:pt x="252374" y="0"/>
                      <a:pt x="325164" y="72790"/>
                      <a:pt x="325164" y="162582"/>
                    </a:cubicBezTo>
                    <a:lnTo>
                      <a:pt x="325164" y="677736"/>
                    </a:lnTo>
                    <a:lnTo>
                      <a:pt x="0" y="677736"/>
                    </a:lnTo>
                    <a:lnTo>
                      <a:pt x="0" y="162582"/>
                    </a:lnTo>
                    <a:cubicBezTo>
                      <a:pt x="0" y="72790"/>
                      <a:pt x="72790" y="0"/>
                      <a:pt x="162582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/>
                  <a:ea typeface="微软雅黑"/>
                  <a:sym typeface="Arial"/>
                </a:endParaRPr>
              </a:p>
            </p:txBody>
          </p:sp>
        </p:grp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32E37646-B9DB-90D4-7515-42C8A1F0AA81}"/>
                </a:ext>
              </a:extLst>
            </p:cNvPr>
            <p:cNvSpPr/>
            <p:nvPr/>
          </p:nvSpPr>
          <p:spPr>
            <a:xfrm>
              <a:off x="1956620" y="1881264"/>
              <a:ext cx="8278762" cy="2262111"/>
            </a:xfrm>
            <a:custGeom>
              <a:avLst/>
              <a:gdLst>
                <a:gd name="connsiteX0" fmla="*/ 95736 w 8278762"/>
                <a:gd name="connsiteY0" fmla="*/ 0 h 2262111"/>
                <a:gd name="connsiteX1" fmla="*/ 8183026 w 8278762"/>
                <a:gd name="connsiteY1" fmla="*/ 0 h 2262111"/>
                <a:gd name="connsiteX2" fmla="*/ 8278762 w 8278762"/>
                <a:gd name="connsiteY2" fmla="*/ 95736 h 2262111"/>
                <a:gd name="connsiteX3" fmla="*/ 8278762 w 8278762"/>
                <a:gd name="connsiteY3" fmla="*/ 1319136 h 2262111"/>
                <a:gd name="connsiteX4" fmla="*/ 5082355 w 8278762"/>
                <a:gd name="connsiteY4" fmla="*/ 1319136 h 2262111"/>
                <a:gd name="connsiteX5" fmla="*/ 5082355 w 8278762"/>
                <a:gd name="connsiteY5" fmla="*/ 1319137 h 2262111"/>
                <a:gd name="connsiteX6" fmla="*/ 4139381 w 8278762"/>
                <a:gd name="connsiteY6" fmla="*/ 2262111 h 2262111"/>
                <a:gd name="connsiteX7" fmla="*/ 3196407 w 8278762"/>
                <a:gd name="connsiteY7" fmla="*/ 1319137 h 2262111"/>
                <a:gd name="connsiteX8" fmla="*/ 3196408 w 8278762"/>
                <a:gd name="connsiteY8" fmla="*/ 1319136 h 2262111"/>
                <a:gd name="connsiteX9" fmla="*/ 1167812 w 8278762"/>
                <a:gd name="connsiteY9" fmla="*/ 1319136 h 2262111"/>
                <a:gd name="connsiteX10" fmla="*/ 1187715 w 8278762"/>
                <a:gd name="connsiteY10" fmla="*/ 1290346 h 2262111"/>
                <a:gd name="connsiteX11" fmla="*/ 1199109 w 8278762"/>
                <a:gd name="connsiteY11" fmla="*/ 1231441 h 2262111"/>
                <a:gd name="connsiteX12" fmla="*/ 1154394 w 8278762"/>
                <a:gd name="connsiteY12" fmla="*/ 1121371 h 2262111"/>
                <a:gd name="connsiteX13" fmla="*/ 1083879 w 8278762"/>
                <a:gd name="connsiteY13" fmla="*/ 1081813 h 2262111"/>
                <a:gd name="connsiteX14" fmla="*/ 1181911 w 8278762"/>
                <a:gd name="connsiteY14" fmla="*/ 823835 h 2262111"/>
                <a:gd name="connsiteX15" fmla="*/ 1070120 w 8278762"/>
                <a:gd name="connsiteY15" fmla="*/ 823835 h 2262111"/>
                <a:gd name="connsiteX16" fmla="*/ 901575 w 8278762"/>
                <a:gd name="connsiteY16" fmla="*/ 1164367 h 2262111"/>
                <a:gd name="connsiteX17" fmla="*/ 889536 w 8278762"/>
                <a:gd name="connsiteY17" fmla="*/ 1231441 h 2262111"/>
                <a:gd name="connsiteX18" fmla="*/ 900930 w 8278762"/>
                <a:gd name="connsiteY18" fmla="*/ 1290346 h 2262111"/>
                <a:gd name="connsiteX19" fmla="*/ 920833 w 8278762"/>
                <a:gd name="connsiteY19" fmla="*/ 1319136 h 2262111"/>
                <a:gd name="connsiteX20" fmla="*/ 734409 w 8278762"/>
                <a:gd name="connsiteY20" fmla="*/ 1319136 h 2262111"/>
                <a:gd name="connsiteX21" fmla="*/ 754312 w 8278762"/>
                <a:gd name="connsiteY21" fmla="*/ 1290346 h 2262111"/>
                <a:gd name="connsiteX22" fmla="*/ 765706 w 8278762"/>
                <a:gd name="connsiteY22" fmla="*/ 1231441 h 2262111"/>
                <a:gd name="connsiteX23" fmla="*/ 720990 w 8278762"/>
                <a:gd name="connsiteY23" fmla="*/ 1121371 h 2262111"/>
                <a:gd name="connsiteX24" fmla="*/ 650476 w 8278762"/>
                <a:gd name="connsiteY24" fmla="*/ 1081813 h 2262111"/>
                <a:gd name="connsiteX25" fmla="*/ 748508 w 8278762"/>
                <a:gd name="connsiteY25" fmla="*/ 823835 h 2262111"/>
                <a:gd name="connsiteX26" fmla="*/ 636717 w 8278762"/>
                <a:gd name="connsiteY26" fmla="*/ 823835 h 2262111"/>
                <a:gd name="connsiteX27" fmla="*/ 468171 w 8278762"/>
                <a:gd name="connsiteY27" fmla="*/ 1164367 h 2262111"/>
                <a:gd name="connsiteX28" fmla="*/ 456132 w 8278762"/>
                <a:gd name="connsiteY28" fmla="*/ 1231441 h 2262111"/>
                <a:gd name="connsiteX29" fmla="*/ 467526 w 8278762"/>
                <a:gd name="connsiteY29" fmla="*/ 1290346 h 2262111"/>
                <a:gd name="connsiteX30" fmla="*/ 487429 w 8278762"/>
                <a:gd name="connsiteY30" fmla="*/ 1319136 h 2262111"/>
                <a:gd name="connsiteX31" fmla="*/ 0 w 8278762"/>
                <a:gd name="connsiteY31" fmla="*/ 1319136 h 2262111"/>
                <a:gd name="connsiteX32" fmla="*/ 0 w 8278762"/>
                <a:gd name="connsiteY32" fmla="*/ 95736 h 2262111"/>
                <a:gd name="connsiteX33" fmla="*/ 95736 w 8278762"/>
                <a:gd name="connsiteY33" fmla="*/ 0 h 226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278762" h="2262111">
                  <a:moveTo>
                    <a:pt x="95736" y="0"/>
                  </a:moveTo>
                  <a:lnTo>
                    <a:pt x="8183026" y="0"/>
                  </a:lnTo>
                  <a:cubicBezTo>
                    <a:pt x="8235900" y="0"/>
                    <a:pt x="8278762" y="42862"/>
                    <a:pt x="8278762" y="95736"/>
                  </a:cubicBezTo>
                  <a:lnTo>
                    <a:pt x="8278762" y="1319136"/>
                  </a:lnTo>
                  <a:lnTo>
                    <a:pt x="5082355" y="1319136"/>
                  </a:lnTo>
                  <a:lnTo>
                    <a:pt x="5082355" y="1319137"/>
                  </a:lnTo>
                  <a:cubicBezTo>
                    <a:pt x="5082355" y="1839927"/>
                    <a:pt x="4660171" y="2262111"/>
                    <a:pt x="4139381" y="2262111"/>
                  </a:cubicBezTo>
                  <a:cubicBezTo>
                    <a:pt x="3618591" y="2262111"/>
                    <a:pt x="3196407" y="1839927"/>
                    <a:pt x="3196407" y="1319137"/>
                  </a:cubicBezTo>
                  <a:lnTo>
                    <a:pt x="3196408" y="1319136"/>
                  </a:lnTo>
                  <a:lnTo>
                    <a:pt x="1167812" y="1319136"/>
                  </a:lnTo>
                  <a:lnTo>
                    <a:pt x="1187715" y="1290346"/>
                  </a:lnTo>
                  <a:cubicBezTo>
                    <a:pt x="1195311" y="1272288"/>
                    <a:pt x="1199109" y="1252653"/>
                    <a:pt x="1199109" y="1231441"/>
                  </a:cubicBezTo>
                  <a:cubicBezTo>
                    <a:pt x="1199109" y="1187872"/>
                    <a:pt x="1184204" y="1151181"/>
                    <a:pt x="1154394" y="1121371"/>
                  </a:cubicBezTo>
                  <a:cubicBezTo>
                    <a:pt x="1133755" y="1100732"/>
                    <a:pt x="1110251" y="1087546"/>
                    <a:pt x="1083879" y="1081813"/>
                  </a:cubicBezTo>
                  <a:lnTo>
                    <a:pt x="1181911" y="823835"/>
                  </a:lnTo>
                  <a:lnTo>
                    <a:pt x="1070120" y="823835"/>
                  </a:lnTo>
                  <a:lnTo>
                    <a:pt x="901575" y="1164367"/>
                  </a:lnTo>
                  <a:cubicBezTo>
                    <a:pt x="893549" y="1185005"/>
                    <a:pt x="889536" y="1207363"/>
                    <a:pt x="889536" y="1231441"/>
                  </a:cubicBezTo>
                  <a:cubicBezTo>
                    <a:pt x="889536" y="1252653"/>
                    <a:pt x="893334" y="1272288"/>
                    <a:pt x="900930" y="1290346"/>
                  </a:cubicBezTo>
                  <a:lnTo>
                    <a:pt x="920833" y="1319136"/>
                  </a:lnTo>
                  <a:lnTo>
                    <a:pt x="734409" y="1319136"/>
                  </a:lnTo>
                  <a:lnTo>
                    <a:pt x="754312" y="1290346"/>
                  </a:lnTo>
                  <a:cubicBezTo>
                    <a:pt x="761908" y="1272288"/>
                    <a:pt x="765706" y="1252653"/>
                    <a:pt x="765706" y="1231441"/>
                  </a:cubicBezTo>
                  <a:cubicBezTo>
                    <a:pt x="765706" y="1187872"/>
                    <a:pt x="750800" y="1151181"/>
                    <a:pt x="720990" y="1121371"/>
                  </a:cubicBezTo>
                  <a:cubicBezTo>
                    <a:pt x="700352" y="1100732"/>
                    <a:pt x="676847" y="1087546"/>
                    <a:pt x="650476" y="1081813"/>
                  </a:cubicBezTo>
                  <a:lnTo>
                    <a:pt x="748508" y="823835"/>
                  </a:lnTo>
                  <a:lnTo>
                    <a:pt x="636717" y="823835"/>
                  </a:lnTo>
                  <a:lnTo>
                    <a:pt x="468171" y="1164367"/>
                  </a:lnTo>
                  <a:cubicBezTo>
                    <a:pt x="460145" y="1185005"/>
                    <a:pt x="456132" y="1207363"/>
                    <a:pt x="456132" y="1231441"/>
                  </a:cubicBezTo>
                  <a:cubicBezTo>
                    <a:pt x="456132" y="1252653"/>
                    <a:pt x="459930" y="1272288"/>
                    <a:pt x="467526" y="1290346"/>
                  </a:cubicBezTo>
                  <a:lnTo>
                    <a:pt x="487429" y="1319136"/>
                  </a:lnTo>
                  <a:lnTo>
                    <a:pt x="0" y="1319136"/>
                  </a:lnTo>
                  <a:lnTo>
                    <a:pt x="0" y="95736"/>
                  </a:lnTo>
                  <a:cubicBezTo>
                    <a:pt x="0" y="42862"/>
                    <a:pt x="42862" y="0"/>
                    <a:pt x="9573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latin typeface="Arial"/>
                <a:ea typeface="微软雅黑"/>
                <a:sym typeface="Arial"/>
              </a:endParaRPr>
            </a:p>
          </p:txBody>
        </p:sp>
      </p:grpSp>
      <p:pic>
        <p:nvPicPr>
          <p:cNvPr id="16" name="Imagem 15" descr="Mulher com flor na mesa&#10;&#10;Descrição gerada automaticamente">
            <a:extLst>
              <a:ext uri="{FF2B5EF4-FFF2-40B4-BE49-F238E27FC236}">
                <a16:creationId xmlns:a16="http://schemas.microsoft.com/office/drawing/2014/main" id="{0EA8E473-5903-4E2B-2FA4-76B2AC56F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/>
          <a:stretch/>
        </p:blipFill>
        <p:spPr>
          <a:xfrm>
            <a:off x="5214876" y="1894114"/>
            <a:ext cx="1763336" cy="1741716"/>
          </a:xfrm>
          <a:prstGeom prst="ellipse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5198F65B-22B9-25B1-F7A9-E2ABD746B15A}"/>
              </a:ext>
            </a:extLst>
          </p:cNvPr>
          <p:cNvSpPr txBox="1"/>
          <p:nvPr/>
        </p:nvSpPr>
        <p:spPr>
          <a:xfrm>
            <a:off x="3380832" y="3906198"/>
            <a:ext cx="5969987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Funcionários em condições de calor, frio excessivo ou ruído estão mais propensos a acidentes, ou mesmo são menos produtivos, o que impacta diretamente o próprio funcionário e a organização que pertence. </a:t>
            </a:r>
            <a:endParaRPr lang="pt-BR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6327975C-DFE1-2629-F592-08BBE9F6C7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8">
            <a:extLst>
              <a:ext uri="{FF2B5EF4-FFF2-40B4-BE49-F238E27FC236}">
                <a16:creationId xmlns:a16="http://schemas.microsoft.com/office/drawing/2014/main" id="{AB3C7805-2C39-C96E-1824-5ACE9DC5455C}"/>
              </a:ext>
            </a:extLst>
          </p:cNvPr>
          <p:cNvSpPr/>
          <p:nvPr/>
        </p:nvSpPr>
        <p:spPr>
          <a:xfrm>
            <a:off x="1" y="2405743"/>
            <a:ext cx="10900736" cy="2569028"/>
          </a:xfrm>
          <a:prstGeom prst="roundRect">
            <a:avLst>
              <a:gd name="adj" fmla="val 567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>
              <a:solidFill>
                <a:schemeClr val="bg1">
                  <a:lumMod val="95000"/>
                  <a:alpha val="4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5438B7-DCBC-4552-A357-7D5BCDAB0F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0044" y="250878"/>
            <a:ext cx="9351889" cy="7637813"/>
          </a:xfrm>
          <a:prstGeom prst="rect">
            <a:avLst/>
          </a:prstGeom>
        </p:spPr>
      </p:pic>
      <p:sp>
        <p:nvSpPr>
          <p:cNvPr id="37" name="TextBox 32">
            <a:extLst>
              <a:ext uri="{FF2B5EF4-FFF2-40B4-BE49-F238E27FC236}">
                <a16:creationId xmlns:a16="http://schemas.microsoft.com/office/drawing/2014/main" id="{B9B0DF15-D345-BAE9-0C6F-5230B45267C0}"/>
              </a:ext>
            </a:extLst>
          </p:cNvPr>
          <p:cNvSpPr txBox="1"/>
          <p:nvPr/>
        </p:nvSpPr>
        <p:spPr>
          <a:xfrm>
            <a:off x="5559144" y="2572567"/>
            <a:ext cx="3929824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Como vimos, várias </a:t>
            </a:r>
            <a:r>
              <a:rPr lang="pt-BR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NRs</a:t>
            </a:r>
            <a:r>
              <a:rPr lang="pt-BR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abordam condições de conforto, dada a sua importância. </a:t>
            </a:r>
          </a:p>
        </p:txBody>
      </p:sp>
      <p:pic>
        <p:nvPicPr>
          <p:cNvPr id="2050" name="Picture 2" descr="Iluminação para empresa: como melhorar a produtividade! - JMC">
            <a:extLst>
              <a:ext uri="{FF2B5EF4-FFF2-40B4-BE49-F238E27FC236}">
                <a16:creationId xmlns:a16="http://schemas.microsoft.com/office/drawing/2014/main" id="{BF547092-2456-C2F9-07B5-A03AC726E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r="35979"/>
          <a:stretch/>
        </p:blipFill>
        <p:spPr bwMode="auto">
          <a:xfrm>
            <a:off x="1618860" y="1541008"/>
            <a:ext cx="2971799" cy="429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D0AE389C-8D24-6B19-BFCA-C595DCE1B6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4" y="23137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86399000">
        <p14:pan dir="u"/>
      </p:transition>
    </mc:Choice>
    <mc:Fallback xmlns="">
      <p:transition spd="slow" advTm="86399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7" grpId="0"/>
        </p:bldLst>
      </p:timing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14">
            <a:extLst>
              <a:ext uri="{FF2B5EF4-FFF2-40B4-BE49-F238E27FC236}">
                <a16:creationId xmlns:a16="http://schemas.microsoft.com/office/drawing/2014/main" id="{223782CB-E090-D028-793D-90C6B2F9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69029" y="-394841"/>
            <a:ext cx="8657855" cy="827609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CAD177C9-ED40-01D0-9142-27A150BD51BF}"/>
              </a:ext>
            </a:extLst>
          </p:cNvPr>
          <p:cNvSpPr txBox="1"/>
          <p:nvPr/>
        </p:nvSpPr>
        <p:spPr>
          <a:xfrm>
            <a:off x="6825344" y="2678051"/>
            <a:ext cx="4593770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altLang="zh-CN" sz="2400" b="1" dirty="0">
                <a:solidFill>
                  <a:srgbClr val="55BBA1"/>
                </a:solidFill>
                <a:cs typeface="+mn-ea"/>
                <a:sym typeface="+mn-lt"/>
              </a:rPr>
              <a:t>Pense nisso e busque um ambiente de trabalho melhor, sempre!</a:t>
            </a:r>
            <a:endParaRPr lang="pt-BR" altLang="zh-CN" sz="2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218" name="Picture 2" descr="Empresa de Engenharia de Segurança do Trabalho Ponte Aérea">
            <a:extLst>
              <a:ext uri="{FF2B5EF4-FFF2-40B4-BE49-F238E27FC236}">
                <a16:creationId xmlns:a16="http://schemas.microsoft.com/office/drawing/2014/main" id="{45CE7921-6E85-BF3C-F342-110249BF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07" y="304800"/>
            <a:ext cx="4383969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4862FCF7-8A4E-D489-8478-99E302DA0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82" y="6072335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99000"/>
    </mc:Choice>
    <mc:Fallback xmlns="">
      <p:transition spd="slow" advTm="8639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-视频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ww.freeppt7.com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B79F"/>
      </a:accent1>
      <a:accent2>
        <a:srgbClr val="6BD3AB"/>
      </a:accent2>
      <a:accent3>
        <a:srgbClr val="A1DBCD"/>
      </a:accent3>
      <a:accent4>
        <a:srgbClr val="E1DE9B"/>
      </a:accent4>
      <a:accent5>
        <a:srgbClr val="6BD3AB"/>
      </a:accent5>
      <a:accent6>
        <a:srgbClr val="A1DBCD"/>
      </a:accent6>
      <a:hlink>
        <a:srgbClr val="0563C1"/>
      </a:hlink>
      <a:folHlink>
        <a:srgbClr val="954F72"/>
      </a:folHlink>
    </a:clrScheme>
    <a:fontScheme name="w4wrcmr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tile tx="5461000" ty="1651000" sx="100000" sy="100000" flip="none" algn="ctr"/>
        </a:blipFill>
        <a:ln>
          <a:noFill/>
        </a:ln>
        <a:effectLst>
          <a:outerShdw blurRad="279400" sx="102000" sy="102000" algn="ctr" rotWithShape="0">
            <a:prstClr val="black">
              <a:alpha val="18000"/>
            </a:prstClr>
          </a:outerShdw>
        </a:effectLst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hezr5lw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5197</TotalTime>
  <Words>3747</Words>
  <Application>Microsoft Office PowerPoint</Application>
  <PresentationFormat>Widescreen</PresentationFormat>
  <Paragraphs>381</Paragraphs>
  <Slides>100</Slides>
  <Notes>64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100</vt:i4>
      </vt:variant>
    </vt:vector>
  </HeadingPairs>
  <TitlesOfParts>
    <vt:vector size="109" baseType="lpstr">
      <vt:lpstr>等线</vt:lpstr>
      <vt:lpstr>微软雅黑</vt:lpstr>
      <vt:lpstr>Arial</vt:lpstr>
      <vt:lpstr>Calibri</vt:lpstr>
      <vt:lpstr>字魂59号-创粗黑</vt:lpstr>
      <vt:lpstr>www.freeppt7.com</vt:lpstr>
      <vt:lpstr>www.jpppt.com</vt:lpstr>
      <vt:lpstr>自定义设计方案</vt:lpstr>
      <vt:lpstr>1_www.jpppt.com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SANDRA BARCELOS</cp:lastModifiedBy>
  <cp:revision>2</cp:revision>
  <dcterms:created xsi:type="dcterms:W3CDTF">2018-02-19T08:46:54Z</dcterms:created>
  <dcterms:modified xsi:type="dcterms:W3CDTF">2024-03-08T23:10:34Z</dcterms:modified>
</cp:coreProperties>
</file>